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151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sp>
          <p:nvSpPr>
            <p:cNvPr id="583" name="White Background"/>
            <p:cNvSpPr/>
            <p:nvPr/>
          </p:nvSpPr>
          <p:spPr>
            <a:xfrm>
              <a:off x="-1800" y="195000"/>
              <a:ext cx="9147600" cy="6468000"/>
            </a:xfrm>
            <a:custGeom>
              <a:avLst/>
              <a:gdLst/>
              <a:ahLst/>
              <a:cxnLst/>
              <a:pathLst>
                <a:path w="9147600" h="6468000">
                  <a:moveTo>
                    <a:pt x="0" y="0"/>
                  </a:moveTo>
                  <a:lnTo>
                    <a:pt x="9147600" y="0"/>
                  </a:lnTo>
                  <a:lnTo>
                    <a:pt x="9147600" y="6468000"/>
                  </a:lnTo>
                  <a:lnTo>
                    <a:pt x="0" y="646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700" cap="flat">
              <a:noFill/>
              <a:bevel/>
            </a:ln>
          </p:spPr>
        </p:sp>
        <p:sp>
          <p:nvSpPr>
            <p:cNvPr id="111" name="Ellipse"/>
            <p:cNvSpPr/>
            <p:nvPr/>
          </p:nvSpPr>
          <p:spPr>
            <a:xfrm>
              <a:off x="7474142" y="3280163"/>
              <a:ext cx="1117247" cy="625310"/>
            </a:xfrm>
            <a:custGeom>
              <a:avLst/>
              <a:gdLst>
                <a:gd name="connsiteX0" fmla="*/ 0 w 1117247"/>
                <a:gd name="connsiteY0" fmla="*/ 312655 h 625310"/>
                <a:gd name="connsiteX1" fmla="*/ 558623 w 1117247"/>
                <a:gd name="connsiteY1" fmla="*/ 0 h 625310"/>
                <a:gd name="connsiteX2" fmla="*/ 1117247 w 1117247"/>
                <a:gd name="connsiteY2" fmla="*/ 312655 h 625310"/>
                <a:gd name="connsiteX3" fmla="*/ 558623 w 1117247"/>
                <a:gd name="connsiteY3" fmla="*/ 625310 h 62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247" h="625310">
                  <a:moveTo>
                    <a:pt x="0" y="312655"/>
                  </a:moveTo>
                  <a:cubicBezTo>
                    <a:pt x="0" y="139981"/>
                    <a:pt x="250104" y="0"/>
                    <a:pt x="558623" y="0"/>
                  </a:cubicBezTo>
                  <a:cubicBezTo>
                    <a:pt x="867143" y="0"/>
                    <a:pt x="1117247" y="139981"/>
                    <a:pt x="1117247" y="312655"/>
                  </a:cubicBezTo>
                  <a:cubicBezTo>
                    <a:pt x="1117247" y="485329"/>
                    <a:pt x="867143" y="625310"/>
                    <a:pt x="558623" y="625310"/>
                  </a:cubicBezTo>
                  <a:cubicBezTo>
                    <a:pt x="250104" y="625310"/>
                    <a:pt x="0" y="485329"/>
                    <a:pt x="0" y="312655"/>
                  </a:cubicBezTo>
                  <a:close/>
                </a:path>
              </a:pathLst>
            </a:custGeom>
            <a:solidFill>
              <a:srgbClr val="789263"/>
            </a:solidFill>
            <a:ln w="7700" cap="flat">
              <a:solidFill>
                <a:srgbClr val="698056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Lack of Reading </a:t>
              </a:r>
              <a:r>
                <a:rPr sz="936">
                  <a:solidFill>
                    <a:srgbClr val="FFFFFF"/>
                  </a:solidFill>
                  <a:latin typeface="Comic Sans MS"/>
                </a:rPr>
                <a:t>Interest</a:t>
              </a:r>
            </a:p>
          </p:txBody>
        </p:sp>
        <p:sp>
          <p:nvSpPr>
            <p:cNvPr id="112" name="Rectangle Category"/>
            <p:cNvSpPr/>
            <p:nvPr/>
          </p:nvSpPr>
          <p:spPr>
            <a:xfrm>
              <a:off x="5600045" y="1718827"/>
              <a:ext cx="933787" cy="268782"/>
            </a:xfrm>
            <a:custGeom>
              <a:avLst/>
              <a:gdLst>
                <a:gd name="connsiteX0" fmla="*/ 548873 w 933787"/>
                <a:gd name="connsiteY0" fmla="*/ 424590 h 268782"/>
                <a:gd name="connsiteX1" fmla="*/ 630852 w 933787"/>
                <a:gd name="connsiteY1" fmla="*/ 580398 h 268782"/>
                <a:gd name="connsiteX2" fmla="*/ 712830 w 933787"/>
                <a:gd name="connsiteY2" fmla="*/ 736206 h 268782"/>
                <a:gd name="connsiteX3" fmla="*/ 794809 w 933787"/>
                <a:gd name="connsiteY3" fmla="*/ 892014 h 268782"/>
                <a:gd name="connsiteX4" fmla="*/ 876784 w 933787"/>
                <a:gd name="connsiteY4" fmla="*/ 1047824 h 268782"/>
                <a:gd name="connsiteX5" fmla="*/ 958765 w 933787"/>
                <a:gd name="connsiteY5" fmla="*/ 1203633 h 268782"/>
                <a:gd name="connsiteX6" fmla="*/ 1040740 w 933787"/>
                <a:gd name="connsiteY6" fmla="*/ 1359435 h 268782"/>
                <a:gd name="connsiteX7" fmla="*/ 1122722 w 933787"/>
                <a:gd name="connsiteY7" fmla="*/ 1515245 h 268782"/>
                <a:gd name="connsiteX8" fmla="*/ 1204696 w 933787"/>
                <a:gd name="connsiteY8" fmla="*/ 1671054 h 2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787" h="268782">
                  <a:moveTo>
                    <a:pt x="933787" y="268782"/>
                  </a:moveTo>
                  <a:lnTo>
                    <a:pt x="933787" y="0"/>
                  </a:lnTo>
                  <a:lnTo>
                    <a:pt x="0" y="0"/>
                  </a:lnTo>
                  <a:lnTo>
                    <a:pt x="0" y="268782"/>
                  </a:lnTo>
                  <a:lnTo>
                    <a:pt x="933787" y="268782"/>
                  </a:lnTo>
                  <a:close/>
                </a:path>
                <a:path w="933787" h="268782" fill="none">
                  <a:moveTo>
                    <a:pt x="466895" y="268782"/>
                  </a:moveTo>
                  <a:lnTo>
                    <a:pt x="1286678" y="1826864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Children</a:t>
              </a:r>
            </a:p>
          </p:txBody>
        </p:sp>
        <p:sp>
          <p:nvSpPr>
            <p:cNvPr id="117" name="Primary Cause"/>
            <p:cNvSpPr/>
            <p:nvPr/>
          </p:nvSpPr>
          <p:spPr>
            <a:xfrm>
              <a:off x="5218698" y="2556438"/>
              <a:ext cx="342285" cy="215026"/>
            </a:xfrm>
            <a:custGeom>
              <a:avLst/>
              <a:gdLst>
                <a:gd name="connsiteX0" fmla="*/ 1086331 w 342285"/>
                <a:gd name="connsiteY0" fmla="*/ 54404 h 215026"/>
                <a:gd name="connsiteX1" fmla="*/ 996503 w 342285"/>
                <a:gd name="connsiteY1" fmla="*/ 54404 h 215026"/>
                <a:gd name="connsiteX2" fmla="*/ 906683 w 342285"/>
                <a:gd name="connsiteY2" fmla="*/ 54404 h 215026"/>
                <a:gd name="connsiteX3" fmla="*/ 816862 w 342285"/>
                <a:gd name="connsiteY3" fmla="*/ 54404 h 215026"/>
                <a:gd name="rtl" fmla="*/ -874557 w 342285"/>
                <a:gd name="rtt" fmla="*/ -34146 h 215026"/>
                <a:gd name="rtr" fmla="*/ 727043 w 342285"/>
                <a:gd name="rtb" fmla="*/ 142954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215026" fill="none">
                  <a:moveTo>
                    <a:pt x="727043" y="54404"/>
                  </a:moveTo>
                  <a:lnTo>
                    <a:pt x="1176152" y="5440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Attention-deficit disorder</a:t>
              </a:r>
            </a:p>
          </p:txBody>
        </p:sp>
        <p:sp>
          <p:nvSpPr>
            <p:cNvPr id="118" name="Primary Cause"/>
            <p:cNvSpPr/>
            <p:nvPr/>
          </p:nvSpPr>
          <p:spPr>
            <a:xfrm>
              <a:off x="5526012" y="3142293"/>
              <a:ext cx="342285" cy="215026"/>
            </a:xfrm>
            <a:custGeom>
              <a:avLst/>
              <a:gdLst>
                <a:gd name="connsiteX0" fmla="*/ 1097589 w 342285"/>
                <a:gd name="connsiteY0" fmla="*/ 91776 h 215026"/>
                <a:gd name="connsiteX1" fmla="*/ 998420 w 342285"/>
                <a:gd name="connsiteY1" fmla="*/ 91776 h 215026"/>
                <a:gd name="connsiteX2" fmla="*/ 899260 w 342285"/>
                <a:gd name="connsiteY2" fmla="*/ 91776 h 215026"/>
                <a:gd name="connsiteX3" fmla="*/ 800092 w 342285"/>
                <a:gd name="connsiteY3" fmla="*/ 91776 h 215026"/>
                <a:gd name="rtl" fmla="*/ -1131669 w 342285"/>
                <a:gd name="rtr" fmla="*/ 700931 w 342285"/>
                <a:gd name="rtb" fmla="*/ 180326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42285" h="215026" fill="none">
                  <a:moveTo>
                    <a:pt x="700931" y="91776"/>
                  </a:moveTo>
                  <a:lnTo>
                    <a:pt x="1196749" y="9177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Language ability not sufficient</a:t>
              </a:r>
            </a:p>
          </p:txBody>
        </p:sp>
        <p:sp>
          <p:nvSpPr>
            <p:cNvPr id="119" name="Rectangle Category"/>
            <p:cNvSpPr/>
            <p:nvPr/>
          </p:nvSpPr>
          <p:spPr>
            <a:xfrm>
              <a:off x="2296822" y="1816301"/>
              <a:ext cx="933787" cy="268782"/>
            </a:xfrm>
            <a:custGeom>
              <a:avLst/>
              <a:gdLst>
                <a:gd name="connsiteX0" fmla="*/ 526735 w 933787"/>
                <a:gd name="connsiteY0" fmla="*/ 414842 h 268782"/>
                <a:gd name="connsiteX1" fmla="*/ 586574 w 933787"/>
                <a:gd name="connsiteY1" fmla="*/ 560903 h 268782"/>
                <a:gd name="connsiteX2" fmla="*/ 646413 w 933787"/>
                <a:gd name="connsiteY2" fmla="*/ 706963 h 268782"/>
                <a:gd name="connsiteX3" fmla="*/ 706252 w 933787"/>
                <a:gd name="connsiteY3" fmla="*/ 853021 h 268782"/>
                <a:gd name="connsiteX4" fmla="*/ 766091 w 933787"/>
                <a:gd name="connsiteY4" fmla="*/ 999083 h 268782"/>
                <a:gd name="connsiteX5" fmla="*/ 825933 w 933787"/>
                <a:gd name="connsiteY5" fmla="*/ 1145144 h 268782"/>
                <a:gd name="connsiteX6" fmla="*/ 885770 w 933787"/>
                <a:gd name="connsiteY6" fmla="*/ 1291205 h 268782"/>
                <a:gd name="connsiteX7" fmla="*/ 945606 w 933787"/>
                <a:gd name="connsiteY7" fmla="*/ 1437267 h 268782"/>
                <a:gd name="connsiteX8" fmla="*/ 1005451 w 933787"/>
                <a:gd name="connsiteY8" fmla="*/ 1583328 h 2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787" h="268782">
                  <a:moveTo>
                    <a:pt x="933787" y="268782"/>
                  </a:moveTo>
                  <a:lnTo>
                    <a:pt x="933787" y="0"/>
                  </a:lnTo>
                  <a:lnTo>
                    <a:pt x="0" y="0"/>
                  </a:lnTo>
                  <a:lnTo>
                    <a:pt x="0" y="268782"/>
                  </a:lnTo>
                  <a:lnTo>
                    <a:pt x="933787" y="268782"/>
                  </a:lnTo>
                  <a:close/>
                </a:path>
                <a:path w="933787" h="268782" fill="none">
                  <a:moveTo>
                    <a:pt x="466895" y="268782"/>
                  </a:moveTo>
                  <a:lnTo>
                    <a:pt x="1065287" y="1729382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Family</a:t>
              </a:r>
            </a:p>
          </p:txBody>
        </p:sp>
        <p:sp>
          <p:nvSpPr>
            <p:cNvPr id="120" name="Primary Cause 2"/>
            <p:cNvSpPr/>
            <p:nvPr/>
          </p:nvSpPr>
          <p:spPr>
            <a:xfrm>
              <a:off x="3789762" y="2579323"/>
              <a:ext cx="373516" cy="215026"/>
            </a:xfrm>
            <a:custGeom>
              <a:avLst/>
              <a:gdLst>
                <a:gd name="connsiteX0" fmla="*/ -667706 w 373516"/>
                <a:gd name="connsiteY0" fmla="*/ -56056 h 215026"/>
                <a:gd name="connsiteX1" fmla="*/ -488881 w 373516"/>
                <a:gd name="connsiteY1" fmla="*/ -56056 h 215026"/>
                <a:gd name="connsiteX2" fmla="*/ -310057 w 373516"/>
                <a:gd name="connsiteY2" fmla="*/ -56056 h 215026"/>
                <a:gd name="connsiteX3" fmla="*/ -131232 w 373516"/>
                <a:gd name="connsiteY3" fmla="*/ -56056 h 215026"/>
                <a:gd name="rtl" fmla="*/ 83092 w 373516"/>
                <a:gd name="rtt" fmla="*/ -144606 h 215026"/>
                <a:gd name="rtr" fmla="*/ 606692 w 373516"/>
                <a:gd name="rtb" fmla="*/ 32494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47593" y="-56056"/>
                  </a:moveTo>
                  <a:lnTo>
                    <a:pt x="-846530" y="-56056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Parents</a:t>
              </a:r>
            </a:p>
          </p:txBody>
        </p:sp>
        <p:sp>
          <p:nvSpPr>
            <p:cNvPr id="121" name="Secondary Cause 4"/>
            <p:cNvSpPr/>
            <p:nvPr/>
          </p:nvSpPr>
          <p:spPr>
            <a:xfrm>
              <a:off x="3693320" y="2973540"/>
              <a:ext cx="373516" cy="215026"/>
            </a:xfrm>
            <a:custGeom>
              <a:avLst/>
              <a:gdLst>
                <a:gd name="connsiteX0" fmla="*/ -182815 w 373516"/>
                <a:gd name="connsiteY0" fmla="*/ -400990 h 215026"/>
                <a:gd name="connsiteX1" fmla="*/ -152015 w 373516"/>
                <a:gd name="connsiteY1" fmla="*/ -351710 h 215026"/>
                <a:gd name="connsiteX2" fmla="*/ -121215 w 373516"/>
                <a:gd name="connsiteY2" fmla="*/ -302430 h 215026"/>
                <a:gd name="connsiteX3" fmla="*/ -90415 w 373516"/>
                <a:gd name="connsiteY3" fmla="*/ -253150 h 215026"/>
                <a:gd name="rtl" fmla="*/ -629415 w 373516"/>
                <a:gd name="rtt" fmla="*/ -203870 h 215026"/>
                <a:gd name="rtr" fmla="*/ 510185 w 373516"/>
                <a:gd name="rtb" fmla="*/ -26770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-59615" y="-203870"/>
                  </a:moveTo>
                  <a:lnTo>
                    <a:pt x="-213615" y="-45027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Not well-educated</a:t>
              </a:r>
            </a:p>
          </p:txBody>
        </p:sp>
        <p:sp>
          <p:nvSpPr>
            <p:cNvPr id="122" name="Secondary Cause 2"/>
            <p:cNvSpPr/>
            <p:nvPr/>
          </p:nvSpPr>
          <p:spPr>
            <a:xfrm>
              <a:off x="3476457" y="2185106"/>
              <a:ext cx="373516" cy="215026"/>
            </a:xfrm>
            <a:custGeom>
              <a:avLst/>
              <a:gdLst>
                <a:gd name="connsiteX0" fmla="*/ -144775 w 373516"/>
                <a:gd name="connsiteY0" fmla="*/ 288878 h 215026"/>
                <a:gd name="connsiteX1" fmla="*/ -113975 w 373516"/>
                <a:gd name="connsiteY1" fmla="*/ 239598 h 215026"/>
                <a:gd name="connsiteX2" fmla="*/ -83175 w 373516"/>
                <a:gd name="connsiteY2" fmla="*/ 190318 h 215026"/>
                <a:gd name="connsiteX3" fmla="*/ -52376 w 373516"/>
                <a:gd name="connsiteY3" fmla="*/ 141038 h 215026"/>
                <a:gd name="rtl" fmla="*/ -329576 w 373516"/>
                <a:gd name="rtt" fmla="*/ -85342 h 215026"/>
                <a:gd name="rtr" fmla="*/ 286424 w 373516"/>
                <a:gd name="rtb" fmla="*/ 91758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-21576" y="91758"/>
                  </a:moveTo>
                  <a:lnTo>
                    <a:pt x="-175575" y="33815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Too busy</a:t>
              </a:r>
            </a:p>
          </p:txBody>
        </p:sp>
        <p:sp>
          <p:nvSpPr>
            <p:cNvPr id="123" name="Primary Cause"/>
            <p:cNvSpPr/>
            <p:nvPr/>
          </p:nvSpPr>
          <p:spPr>
            <a:xfrm>
              <a:off x="1666695" y="2233600"/>
              <a:ext cx="373516" cy="215026"/>
            </a:xfrm>
            <a:custGeom>
              <a:avLst/>
              <a:gdLst>
                <a:gd name="connsiteX0" fmla="*/ 1033656 w 373516"/>
                <a:gd name="connsiteY0" fmla="*/ -2451 h 215026"/>
                <a:gd name="connsiteX1" fmla="*/ 910456 w 373516"/>
                <a:gd name="connsiteY1" fmla="*/ -2451 h 215026"/>
                <a:gd name="connsiteX2" fmla="*/ 787256 w 373516"/>
                <a:gd name="connsiteY2" fmla="*/ -2451 h 215026"/>
                <a:gd name="connsiteX3" fmla="*/ 664056 w 373516"/>
                <a:gd name="connsiteY3" fmla="*/ -2451 h 215026"/>
                <a:gd name="rtl" fmla="*/ -537144 w 373516"/>
                <a:gd name="rtt" fmla="*/ -179551 h 215026"/>
                <a:gd name="rtr" fmla="*/ 540856 w 373516"/>
                <a:gd name="rtb" fmla="*/ 174649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540856" y="-2451"/>
                  </a:moveTo>
                  <a:lnTo>
                    <a:pt x="1156856" y="-245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Lack of</a:t>
              </a:r>
            </a:p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reading materials</a:t>
              </a:r>
            </a:p>
          </p:txBody>
        </p:sp>
        <p:sp>
          <p:nvSpPr>
            <p:cNvPr id="124" name="Primary Cause"/>
            <p:cNvSpPr/>
            <p:nvPr/>
          </p:nvSpPr>
          <p:spPr>
            <a:xfrm>
              <a:off x="1990912" y="2925045"/>
              <a:ext cx="373516" cy="215026"/>
            </a:xfrm>
            <a:custGeom>
              <a:avLst/>
              <a:gdLst>
                <a:gd name="connsiteX0" fmla="*/ 948802 w 373516"/>
                <a:gd name="connsiteY0" fmla="*/ -109660 h 215026"/>
                <a:gd name="connsiteX1" fmla="*/ 825602 w 373516"/>
                <a:gd name="connsiteY1" fmla="*/ -109660 h 215026"/>
                <a:gd name="connsiteX2" fmla="*/ 702401 w 373516"/>
                <a:gd name="connsiteY2" fmla="*/ -109660 h 215026"/>
                <a:gd name="connsiteX3" fmla="*/ 579201 w 373516"/>
                <a:gd name="connsiteY3" fmla="*/ -109660 h 215026"/>
                <a:gd name="rtl" fmla="*/ -529599 w 373516"/>
                <a:gd name="rtt" fmla="*/ -198210 h 215026"/>
                <a:gd name="rtr" fmla="*/ 456001 w 373516"/>
                <a:gd name="rtb" fmla="*/ -21110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456001" y="-109660"/>
                  </a:moveTo>
                  <a:lnTo>
                    <a:pt x="1072002" y="-10966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Library too far</a:t>
              </a:r>
            </a:p>
          </p:txBody>
        </p:sp>
        <p:sp>
          <p:nvSpPr>
            <p:cNvPr id="125" name="Primary Cause"/>
            <p:cNvSpPr/>
            <p:nvPr/>
          </p:nvSpPr>
          <p:spPr>
            <a:xfrm>
              <a:off x="2246020" y="3471360"/>
              <a:ext cx="373516" cy="215026"/>
            </a:xfrm>
            <a:custGeom>
              <a:avLst/>
              <a:gdLst>
                <a:gd name="connsiteX0" fmla="*/ 873211 w 373516"/>
                <a:gd name="connsiteY0" fmla="*/ -217789 h 215026"/>
                <a:gd name="connsiteX1" fmla="*/ 750007 w 373516"/>
                <a:gd name="connsiteY1" fmla="*/ -217789 h 215026"/>
                <a:gd name="connsiteX2" fmla="*/ 626807 w 373516"/>
                <a:gd name="connsiteY2" fmla="*/ -217789 h 215026"/>
                <a:gd name="connsiteX3" fmla="*/ 503607 w 373516"/>
                <a:gd name="connsiteY3" fmla="*/ -217789 h 215026"/>
                <a:gd name="rtl" fmla="*/ -789993 w 373516"/>
                <a:gd name="rtt" fmla="*/ -306339 h 215026"/>
                <a:gd name="rtr" fmla="*/ 380407 w 373516"/>
                <a:gd name="rtb" fmla="*/ -129239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380407" y="-217789"/>
                  </a:moveTo>
                  <a:lnTo>
                    <a:pt x="996411" y="-21778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Bad economic state</a:t>
              </a:r>
            </a:p>
          </p:txBody>
        </p:sp>
        <p:sp>
          <p:nvSpPr>
            <p:cNvPr id="127" name="Rectangle Category 2"/>
            <p:cNvSpPr/>
            <p:nvPr/>
          </p:nvSpPr>
          <p:spPr>
            <a:xfrm>
              <a:off x="1606925" y="5089356"/>
              <a:ext cx="933787" cy="268782"/>
            </a:xfrm>
            <a:custGeom>
              <a:avLst/>
              <a:gdLst>
                <a:gd name="connsiteX0" fmla="*/ 536980 w 933787"/>
                <a:gd name="connsiteY0" fmla="*/ -144110 h 268782"/>
                <a:gd name="connsiteX1" fmla="*/ 607065 w 933787"/>
                <a:gd name="connsiteY1" fmla="*/ -288220 h 268782"/>
                <a:gd name="connsiteX2" fmla="*/ 677150 w 933787"/>
                <a:gd name="connsiteY2" fmla="*/ -432330 h 268782"/>
                <a:gd name="connsiteX3" fmla="*/ 747236 w 933787"/>
                <a:gd name="connsiteY3" fmla="*/ -576440 h 268782"/>
                <a:gd name="connsiteX4" fmla="*/ 817324 w 933787"/>
                <a:gd name="connsiteY4" fmla="*/ -720550 h 268782"/>
                <a:gd name="connsiteX5" fmla="*/ 887402 w 933787"/>
                <a:gd name="connsiteY5" fmla="*/ -864664 h 268782"/>
                <a:gd name="connsiteX6" fmla="*/ 957487 w 933787"/>
                <a:gd name="connsiteY6" fmla="*/ -1008769 h 268782"/>
                <a:gd name="connsiteX7" fmla="*/ 1027573 w 933787"/>
                <a:gd name="connsiteY7" fmla="*/ -1152883 h 268782"/>
                <a:gd name="connsiteX8" fmla="*/ 1097658 w 933787"/>
                <a:gd name="connsiteY8" fmla="*/ -1296988 h 2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787" h="268782">
                  <a:moveTo>
                    <a:pt x="933787" y="268782"/>
                  </a:moveTo>
                  <a:lnTo>
                    <a:pt x="933787" y="0"/>
                  </a:lnTo>
                  <a:lnTo>
                    <a:pt x="0" y="0"/>
                  </a:lnTo>
                  <a:lnTo>
                    <a:pt x="0" y="268782"/>
                  </a:lnTo>
                  <a:lnTo>
                    <a:pt x="933787" y="268782"/>
                  </a:lnTo>
                  <a:close/>
                </a:path>
                <a:path w="933787" h="268782" fill="none">
                  <a:moveTo>
                    <a:pt x="466895" y="0"/>
                  </a:moveTo>
                  <a:lnTo>
                    <a:pt x="1167743" y="-1441101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School</a:t>
              </a:r>
            </a:p>
          </p:txBody>
        </p:sp>
        <p:sp>
          <p:nvSpPr>
            <p:cNvPr id="128" name="Rectangle Category 2"/>
            <p:cNvSpPr/>
            <p:nvPr/>
          </p:nvSpPr>
          <p:spPr>
            <a:xfrm>
              <a:off x="4764941" y="5089356"/>
              <a:ext cx="933787" cy="268782"/>
            </a:xfrm>
            <a:custGeom>
              <a:avLst/>
              <a:gdLst>
                <a:gd name="connsiteX0" fmla="*/ 544268 w 933787"/>
                <a:gd name="connsiteY0" fmla="*/ -144110 h 268782"/>
                <a:gd name="connsiteX1" fmla="*/ 621640 w 933787"/>
                <a:gd name="connsiteY1" fmla="*/ -288220 h 268782"/>
                <a:gd name="connsiteX2" fmla="*/ 699013 w 933787"/>
                <a:gd name="connsiteY2" fmla="*/ -432330 h 268782"/>
                <a:gd name="connsiteX3" fmla="*/ 776383 w 933787"/>
                <a:gd name="connsiteY3" fmla="*/ -576440 h 268782"/>
                <a:gd name="connsiteX4" fmla="*/ 853761 w 933787"/>
                <a:gd name="connsiteY4" fmla="*/ -720550 h 268782"/>
                <a:gd name="connsiteX5" fmla="*/ 931130 w 933787"/>
                <a:gd name="connsiteY5" fmla="*/ -864656 h 268782"/>
                <a:gd name="connsiteX6" fmla="*/ 1008500 w 933787"/>
                <a:gd name="connsiteY6" fmla="*/ -1008769 h 268782"/>
                <a:gd name="connsiteX7" fmla="*/ 1085877 w 933787"/>
                <a:gd name="connsiteY7" fmla="*/ -1152883 h 268782"/>
                <a:gd name="connsiteX8" fmla="*/ 1163247 w 933787"/>
                <a:gd name="connsiteY8" fmla="*/ -1296988 h 2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787" h="268782">
                  <a:moveTo>
                    <a:pt x="933787" y="268782"/>
                  </a:moveTo>
                  <a:lnTo>
                    <a:pt x="933787" y="0"/>
                  </a:lnTo>
                  <a:lnTo>
                    <a:pt x="0" y="0"/>
                  </a:lnTo>
                  <a:lnTo>
                    <a:pt x="0" y="268782"/>
                  </a:lnTo>
                  <a:lnTo>
                    <a:pt x="933787" y="268782"/>
                  </a:lnTo>
                  <a:close/>
                </a:path>
                <a:path w="933787" h="268782" fill="none">
                  <a:moveTo>
                    <a:pt x="466895" y="0"/>
                  </a:moveTo>
                  <a:lnTo>
                    <a:pt x="1240624" y="-1441101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Social </a:t>
              </a:r>
              <a:r>
                <a:rPr sz="936">
                  <a:solidFill>
                    <a:srgbClr val="FFFFFF"/>
                  </a:solidFill>
                  <a:latin typeface="Comic Sans MS"/>
                </a:rPr>
                <a:t>Environment</a:t>
              </a:r>
            </a:p>
          </p:txBody>
        </p:sp>
        <p:sp>
          <p:nvSpPr>
            <p:cNvPr id="129" name="Primary Cause 2"/>
            <p:cNvSpPr/>
            <p:nvPr/>
          </p:nvSpPr>
          <p:spPr>
            <a:xfrm>
              <a:off x="6554086" y="3978389"/>
              <a:ext cx="373516" cy="215026"/>
            </a:xfrm>
            <a:custGeom>
              <a:avLst/>
              <a:gdLst>
                <a:gd name="connsiteX0" fmla="*/ -597097 w 373516"/>
                <a:gd name="connsiteY0" fmla="*/ 102195 h 215026"/>
                <a:gd name="connsiteX1" fmla="*/ -413555 w 373516"/>
                <a:gd name="connsiteY1" fmla="*/ 102195 h 215026"/>
                <a:gd name="connsiteX2" fmla="*/ -230014 w 373516"/>
                <a:gd name="connsiteY2" fmla="*/ 102195 h 215026"/>
                <a:gd name="connsiteX3" fmla="*/ -46472 w 373516"/>
                <a:gd name="connsiteY3" fmla="*/ 102195 h 215026"/>
                <a:gd name="rtl" fmla="*/ 170302 w 373516"/>
                <a:gd name="rtt" fmla="*/ -74905 h 215026"/>
                <a:gd name="rtr" fmla="*/ 1117402 w 373516"/>
                <a:gd name="rtb" fmla="*/ 279295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137070" y="102195"/>
                  </a:moveTo>
                  <a:lnTo>
                    <a:pt x="-780641" y="10219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Audio and </a:t>
              </a:r>
            </a:p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video influence</a:t>
              </a:r>
            </a:p>
          </p:txBody>
        </p:sp>
        <p:sp>
          <p:nvSpPr>
            <p:cNvPr id="130" name="Secondary Cause 4"/>
            <p:cNvSpPr/>
            <p:nvPr/>
          </p:nvSpPr>
          <p:spPr>
            <a:xfrm>
              <a:off x="5956458" y="4372598"/>
              <a:ext cx="373516" cy="215026"/>
            </a:xfrm>
            <a:custGeom>
              <a:avLst/>
              <a:gdLst>
                <a:gd name="connsiteX0" fmla="*/ 31328 w 373516"/>
                <a:gd name="connsiteY0" fmla="*/ -242739 h 215026"/>
                <a:gd name="connsiteX1" fmla="*/ 62128 w 373516"/>
                <a:gd name="connsiteY1" fmla="*/ -193459 h 215026"/>
                <a:gd name="connsiteX2" fmla="*/ 92928 w 373516"/>
                <a:gd name="connsiteY2" fmla="*/ -144179 h 215026"/>
                <a:gd name="connsiteX3" fmla="*/ 123728 w 373516"/>
                <a:gd name="connsiteY3" fmla="*/ -94899 h 215026"/>
                <a:gd name="rtl" fmla="*/ 19778 w 373516"/>
                <a:gd name="rtt" fmla="*/ -45619 h 215026"/>
                <a:gd name="rtr" fmla="*/ 289278 w 373516"/>
                <a:gd name="rtb" fmla="*/ 131481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154528" y="-45619"/>
                  </a:moveTo>
                  <a:lnTo>
                    <a:pt x="528" y="-29201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TV</a:t>
              </a:r>
            </a:p>
          </p:txBody>
        </p:sp>
        <p:sp>
          <p:nvSpPr>
            <p:cNvPr id="131" name="Secondary Cause 2"/>
            <p:cNvSpPr/>
            <p:nvPr/>
          </p:nvSpPr>
          <p:spPr>
            <a:xfrm>
              <a:off x="6105869" y="3584173"/>
              <a:ext cx="373516" cy="215026"/>
            </a:xfrm>
            <a:custGeom>
              <a:avLst/>
              <a:gdLst>
                <a:gd name="connsiteX0" fmla="*/ 62837 w 373516"/>
                <a:gd name="connsiteY0" fmla="*/ 470813 h 215026"/>
                <a:gd name="connsiteX1" fmla="*/ 91011 w 373516"/>
                <a:gd name="connsiteY1" fmla="*/ 445216 h 215026"/>
                <a:gd name="connsiteX2" fmla="*/ 119184 w 373516"/>
                <a:gd name="connsiteY2" fmla="*/ 419620 h 215026"/>
                <a:gd name="connsiteX3" fmla="*/ 147358 w 373516"/>
                <a:gd name="connsiteY3" fmla="*/ 394024 h 215026"/>
                <a:gd name="rtl" fmla="*/ -170968 w 373516"/>
                <a:gd name="rtt" fmla="*/ 191327 h 215026"/>
                <a:gd name="rtr" fmla="*/ 522032 w 373516"/>
                <a:gd name="rtb" fmla="*/ 368427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175532" y="368427"/>
                  </a:moveTo>
                  <a:lnTo>
                    <a:pt x="34664" y="49640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Computers</a:t>
              </a:r>
            </a:p>
          </p:txBody>
        </p:sp>
        <p:sp>
          <p:nvSpPr>
            <p:cNvPr id="132" name="Secondary Cause 4"/>
            <p:cNvSpPr/>
            <p:nvPr/>
          </p:nvSpPr>
          <p:spPr>
            <a:xfrm>
              <a:off x="6255272" y="4372598"/>
              <a:ext cx="373516" cy="215026"/>
            </a:xfrm>
            <a:custGeom>
              <a:avLst/>
              <a:gdLst>
                <a:gd name="connsiteX0" fmla="*/ 99598 w 373516"/>
                <a:gd name="connsiteY0" fmla="*/ -242739 h 215026"/>
                <a:gd name="connsiteX1" fmla="*/ 130398 w 373516"/>
                <a:gd name="connsiteY1" fmla="*/ -193459 h 215026"/>
                <a:gd name="connsiteX2" fmla="*/ 161198 w 373516"/>
                <a:gd name="connsiteY2" fmla="*/ -144179 h 215026"/>
                <a:gd name="connsiteX3" fmla="*/ 191998 w 373516"/>
                <a:gd name="connsiteY3" fmla="*/ -94899 h 215026"/>
                <a:gd name="rtt" fmla="*/ -45619 h 215026"/>
                <a:gd name="rtr" fmla="*/ 438398 w 373516"/>
                <a:gd name="rtb" fmla="*/ 308581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rtt" r="rtr" b="rtb"/>
              <a:pathLst>
                <a:path w="373516" h="215026" fill="none">
                  <a:moveTo>
                    <a:pt x="222798" y="-45619"/>
                  </a:moveTo>
                  <a:lnTo>
                    <a:pt x="68798" y="-292019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Comic </a:t>
              </a:r>
            </a:p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books</a:t>
              </a:r>
            </a:p>
          </p:txBody>
        </p:sp>
        <p:sp>
          <p:nvSpPr>
            <p:cNvPr id="133" name="Primary Cause"/>
            <p:cNvSpPr/>
            <p:nvPr/>
          </p:nvSpPr>
          <p:spPr>
            <a:xfrm>
              <a:off x="4437625" y="4264182"/>
              <a:ext cx="373516" cy="215026"/>
            </a:xfrm>
            <a:custGeom>
              <a:avLst/>
              <a:gdLst>
                <a:gd name="connsiteX0" fmla="*/ 1002286 w 373516"/>
                <a:gd name="connsiteY0" fmla="*/ 104620 h 215026"/>
                <a:gd name="connsiteX1" fmla="*/ 823492 w 373516"/>
                <a:gd name="connsiteY1" fmla="*/ 104620 h 215026"/>
                <a:gd name="connsiteX2" fmla="*/ 644701 w 373516"/>
                <a:gd name="connsiteY2" fmla="*/ 104620 h 215026"/>
                <a:gd name="connsiteX3" fmla="*/ 465910 w 373516"/>
                <a:gd name="connsiteY3" fmla="*/ 104620 h 215026"/>
                <a:gd name="rtl" fmla="*/ -960281 w 373516"/>
                <a:gd name="rtt" fmla="*/ 16070 h 215026"/>
                <a:gd name="rtr" fmla="*/ 287119 w 373516"/>
                <a:gd name="rtb" fmla="*/ 193170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287119" y="104620"/>
                  </a:moveTo>
                  <a:lnTo>
                    <a:pt x="1181072" y="10462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External distraction</a:t>
              </a:r>
            </a:p>
          </p:txBody>
        </p:sp>
        <p:sp>
          <p:nvSpPr>
            <p:cNvPr id="134" name="Secondary Cause 3"/>
            <p:cNvSpPr/>
            <p:nvPr/>
          </p:nvSpPr>
          <p:spPr>
            <a:xfrm>
              <a:off x="5128631" y="4658399"/>
              <a:ext cx="373516" cy="215026"/>
            </a:xfrm>
            <a:custGeom>
              <a:avLst/>
              <a:gdLst>
                <a:gd name="connsiteX0" fmla="*/ 280478 w 373516"/>
                <a:gd name="connsiteY0" fmla="*/ -240314 h 215026"/>
                <a:gd name="connsiteX1" fmla="*/ 249678 w 373516"/>
                <a:gd name="connsiteY1" fmla="*/ -191034 h 215026"/>
                <a:gd name="connsiteX2" fmla="*/ 218878 w 373516"/>
                <a:gd name="connsiteY2" fmla="*/ -141754 h 215026"/>
                <a:gd name="connsiteX3" fmla="*/ 188078 w 373516"/>
                <a:gd name="connsiteY3" fmla="*/ -92474 h 215026"/>
                <a:gd name="rtl" fmla="*/ -31372 w 373516"/>
                <a:gd name="rtt" fmla="*/ -43194 h 215026"/>
                <a:gd name="rtr" fmla="*/ 345928 w 373516"/>
                <a:gd name="rtb" fmla="*/ 133906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157278" y="-43194"/>
                  </a:moveTo>
                  <a:lnTo>
                    <a:pt x="311278" y="-28959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Toys</a:t>
              </a:r>
            </a:p>
          </p:txBody>
        </p:sp>
        <p:sp>
          <p:nvSpPr>
            <p:cNvPr id="135" name="Secondary Cause"/>
            <p:cNvSpPr/>
            <p:nvPr/>
          </p:nvSpPr>
          <p:spPr>
            <a:xfrm>
              <a:off x="5038241" y="3869966"/>
              <a:ext cx="373516" cy="215026"/>
            </a:xfrm>
            <a:custGeom>
              <a:avLst/>
              <a:gdLst>
                <a:gd name="connsiteX0" fmla="*/ 192080 w 373516"/>
                <a:gd name="connsiteY0" fmla="*/ 449554 h 215026"/>
                <a:gd name="connsiteX1" fmla="*/ 161280 w 373516"/>
                <a:gd name="connsiteY1" fmla="*/ 400274 h 215026"/>
                <a:gd name="connsiteX2" fmla="*/ 130480 w 373516"/>
                <a:gd name="connsiteY2" fmla="*/ 350994 h 215026"/>
                <a:gd name="connsiteX3" fmla="*/ 99680 w 373516"/>
                <a:gd name="connsiteY3" fmla="*/ 301714 h 215026"/>
                <a:gd name="rtl" fmla="*/ -139021 w 373516"/>
                <a:gd name="rtt" fmla="*/ 75334 h 215026"/>
                <a:gd name="rtr" fmla="*/ 276779 w 373516"/>
                <a:gd name="rtb" fmla="*/ 252434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68879" y="252434"/>
                  </a:moveTo>
                  <a:lnTo>
                    <a:pt x="222880" y="49883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Clubs</a:t>
              </a:r>
            </a:p>
          </p:txBody>
        </p:sp>
        <p:sp>
          <p:nvSpPr>
            <p:cNvPr id="136" name="Secondary Cause 3"/>
            <p:cNvSpPr/>
            <p:nvPr/>
          </p:nvSpPr>
          <p:spPr>
            <a:xfrm>
              <a:off x="4888837" y="4658399"/>
              <a:ext cx="373516" cy="215026"/>
            </a:xfrm>
            <a:custGeom>
              <a:avLst/>
              <a:gdLst>
                <a:gd name="connsiteX0" fmla="*/ 162694 w 373516"/>
                <a:gd name="connsiteY0" fmla="*/ -240314 h 215026"/>
                <a:gd name="connsiteX1" fmla="*/ 131894 w 373516"/>
                <a:gd name="connsiteY1" fmla="*/ -191034 h 215026"/>
                <a:gd name="connsiteX2" fmla="*/ 101094 w 373516"/>
                <a:gd name="connsiteY2" fmla="*/ -141754 h 215026"/>
                <a:gd name="connsiteX3" fmla="*/ 70294 w 373516"/>
                <a:gd name="connsiteY3" fmla="*/ -92474 h 215026"/>
                <a:gd name="rtl" fmla="*/ -187656 w 373516"/>
                <a:gd name="rtt" fmla="*/ -43194 h 215026"/>
                <a:gd name="rtr" fmla="*/ 266644 w 373516"/>
                <a:gd name="rtb" fmla="*/ 133906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73516" h="215026" fill="none">
                  <a:moveTo>
                    <a:pt x="39494" y="-43194"/>
                  </a:moveTo>
                  <a:lnTo>
                    <a:pt x="193494" y="-28959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Games</a:t>
              </a:r>
            </a:p>
          </p:txBody>
        </p:sp>
        <p:sp>
          <p:nvSpPr>
            <p:cNvPr id="137" name="Primary Cause 2"/>
            <p:cNvSpPr/>
            <p:nvPr/>
          </p:nvSpPr>
          <p:spPr>
            <a:xfrm>
              <a:off x="3493859" y="3835039"/>
              <a:ext cx="342285" cy="215026"/>
            </a:xfrm>
            <a:custGeom>
              <a:avLst/>
              <a:gdLst>
                <a:gd name="connsiteX0" fmla="*/ -766577 w 342285"/>
                <a:gd name="connsiteY0" fmla="*/ 101434 h 215026"/>
                <a:gd name="connsiteX1" fmla="*/ -673800 w 342285"/>
                <a:gd name="connsiteY1" fmla="*/ 101434 h 215026"/>
                <a:gd name="connsiteX2" fmla="*/ -581023 w 342285"/>
                <a:gd name="connsiteY2" fmla="*/ 101434 h 215026"/>
                <a:gd name="connsiteX3" fmla="*/ -488245 w 342285"/>
                <a:gd name="connsiteY3" fmla="*/ 101434 h 215026"/>
                <a:gd name="rtl" fmla="*/ -363216 w 342285"/>
                <a:gd name="rtt" fmla="*/ 12884 h 215026"/>
                <a:gd name="rtr" fmla="*/ 1176784 w 342285"/>
                <a:gd name="rtb" fmla="*/ 189984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215026" fill="none">
                  <a:moveTo>
                    <a:pt x="-395467" y="101434"/>
                  </a:moveTo>
                  <a:lnTo>
                    <a:pt x="-859359" y="10143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Not enough books in class</a:t>
              </a:r>
            </a:p>
          </p:txBody>
        </p:sp>
        <p:sp>
          <p:nvSpPr>
            <p:cNvPr id="138" name="Primary Cause"/>
            <p:cNvSpPr/>
            <p:nvPr/>
          </p:nvSpPr>
          <p:spPr>
            <a:xfrm>
              <a:off x="1368551" y="4121740"/>
              <a:ext cx="342285" cy="215026"/>
            </a:xfrm>
            <a:custGeom>
              <a:avLst/>
              <a:gdLst>
                <a:gd name="connsiteX0" fmla="*/ 1023823 w 342285"/>
                <a:gd name="connsiteY0" fmla="*/ 102954 h 215026"/>
                <a:gd name="connsiteX1" fmla="*/ 921867 w 342285"/>
                <a:gd name="connsiteY1" fmla="*/ 102954 h 215026"/>
                <a:gd name="connsiteX2" fmla="*/ 819911 w 342285"/>
                <a:gd name="connsiteY2" fmla="*/ 102954 h 215026"/>
                <a:gd name="connsiteX3" fmla="*/ 717950 w 342285"/>
                <a:gd name="connsiteY3" fmla="*/ 102954 h 215026"/>
                <a:gd name="rtl" fmla="*/ -231008 w 342285"/>
                <a:gd name="rtt" fmla="*/ -74146 h 215026"/>
                <a:gd name="rtr" fmla="*/ 615992 w 342285"/>
                <a:gd name="rtb" fmla="*/ 280054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215026" fill="none">
                  <a:moveTo>
                    <a:pt x="615992" y="102954"/>
                  </a:moveTo>
                  <a:lnTo>
                    <a:pt x="1125779" y="10295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Poor tutoring</a:t>
              </a:r>
            </a:p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from teacher</a:t>
              </a:r>
            </a:p>
          </p:txBody>
        </p:sp>
        <p:sp>
          <p:nvSpPr>
            <p:cNvPr id="139" name="Primary Cause 2"/>
            <p:cNvSpPr/>
            <p:nvPr/>
          </p:nvSpPr>
          <p:spPr>
            <a:xfrm>
              <a:off x="3165162" y="4408442"/>
              <a:ext cx="342285" cy="215026"/>
            </a:xfrm>
            <a:custGeom>
              <a:avLst/>
              <a:gdLst>
                <a:gd name="connsiteX0" fmla="*/ -719614 w 342285"/>
                <a:gd name="connsiteY0" fmla="*/ 104473 h 215026"/>
                <a:gd name="connsiteX1" fmla="*/ -628228 w 342285"/>
                <a:gd name="connsiteY1" fmla="*/ 104473 h 215026"/>
                <a:gd name="connsiteX2" fmla="*/ -536841 w 342285"/>
                <a:gd name="connsiteY2" fmla="*/ 104473 h 215026"/>
                <a:gd name="connsiteX3" fmla="*/ -445454 w 342285"/>
                <a:gd name="connsiteY3" fmla="*/ 104473 h 215026"/>
                <a:gd name="rtl" fmla="*/ -321545 w 342285"/>
                <a:gd name="rtt" fmla="*/ 15923 h 215026"/>
                <a:gd name="rtr" fmla="*/ 987455 w 342285"/>
                <a:gd name="rtb" fmla="*/ 193023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215026" fill="none">
                  <a:moveTo>
                    <a:pt x="-354067" y="104473"/>
                  </a:moveTo>
                  <a:lnTo>
                    <a:pt x="-811002" y="10447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Bad library facilities</a:t>
              </a:r>
            </a:p>
          </p:txBody>
        </p:sp>
        <p:sp>
          <p:nvSpPr>
            <p:cNvPr id="140" name="Primary Cause"/>
            <p:cNvSpPr/>
            <p:nvPr/>
          </p:nvSpPr>
          <p:spPr>
            <a:xfrm>
              <a:off x="1039854" y="4695144"/>
              <a:ext cx="342285" cy="215026"/>
            </a:xfrm>
            <a:custGeom>
              <a:avLst/>
              <a:gdLst>
                <a:gd name="connsiteX0" fmla="*/ 1070785 w 342285"/>
                <a:gd name="connsiteY0" fmla="*/ 105991 h 215026"/>
                <a:gd name="connsiteX1" fmla="*/ 967436 w 342285"/>
                <a:gd name="connsiteY1" fmla="*/ 105991 h 215026"/>
                <a:gd name="connsiteX2" fmla="*/ 864086 w 342285"/>
                <a:gd name="connsiteY2" fmla="*/ 105991 h 215026"/>
                <a:gd name="connsiteX3" fmla="*/ 760741 w 342285"/>
                <a:gd name="connsiteY3" fmla="*/ 105991 h 215026"/>
                <a:gd name="rtl" fmla="*/ -151108 w 342285"/>
                <a:gd name="rtt" fmla="*/ -71109 h 215026"/>
                <a:gd name="rtr" fmla="*/ 657392 w 342285"/>
                <a:gd name="rtb" fmla="*/ 283091 h 21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215026" fill="none">
                  <a:moveTo>
                    <a:pt x="657392" y="105991"/>
                  </a:moveTo>
                  <a:lnTo>
                    <a:pt x="1174135" y="10599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 incentive </a:t>
              </a:r>
            </a:p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system</a:t>
              </a:r>
            </a:p>
          </p:txBody>
        </p:sp>
        <p:sp>
          <p:nvSpPr>
            <p:cNvPr id="142" name="Primary Cause 2"/>
            <p:cNvSpPr/>
            <p:nvPr/>
          </p:nvSpPr>
          <p:spPr>
            <a:xfrm>
              <a:off x="7244544" y="2821176"/>
              <a:ext cx="342285" cy="197047"/>
            </a:xfrm>
            <a:custGeom>
              <a:avLst/>
              <a:gdLst>
                <a:gd name="connsiteX0" fmla="*/ -583608 w 342285"/>
                <a:gd name="connsiteY0" fmla="*/ 101280 h 197047"/>
                <a:gd name="connsiteX1" fmla="*/ -481476 w 342285"/>
                <a:gd name="connsiteY1" fmla="*/ 101280 h 197047"/>
                <a:gd name="connsiteX2" fmla="*/ -379345 w 342285"/>
                <a:gd name="connsiteY2" fmla="*/ 101280 h 197047"/>
                <a:gd name="connsiteX3" fmla="*/ -277214 w 342285"/>
                <a:gd name="connsiteY3" fmla="*/ 101280 h 197047"/>
                <a:gd name="rtl" fmla="*/ -141739 w 342285"/>
                <a:gd name="rtt" fmla="*/ 12730 h 197047"/>
                <a:gd name="rtr" fmla="*/ 766860 w 342285"/>
                <a:gd name="rtb" fmla="*/ 189830 h 19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197047" fill="none">
                  <a:moveTo>
                    <a:pt x="-175083" y="101280"/>
                  </a:moveTo>
                  <a:lnTo>
                    <a:pt x="-685739" y="10128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Not motivated</a:t>
              </a:r>
            </a:p>
          </p:txBody>
        </p:sp>
        <p:sp>
          <p:nvSpPr>
            <p:cNvPr id="143" name="Primary Cause 2"/>
            <p:cNvSpPr/>
            <p:nvPr/>
          </p:nvSpPr>
          <p:spPr>
            <a:xfrm>
              <a:off x="6915854" y="2199786"/>
              <a:ext cx="342285" cy="197047"/>
            </a:xfrm>
            <a:custGeom>
              <a:avLst/>
              <a:gdLst>
                <a:gd name="connsiteX0" fmla="*/ -586798 w 342285"/>
                <a:gd name="connsiteY0" fmla="*/ 99442 h 197047"/>
                <a:gd name="connsiteX1" fmla="*/ -488636 w 342285"/>
                <a:gd name="connsiteY1" fmla="*/ 99442 h 197047"/>
                <a:gd name="connsiteX2" fmla="*/ -390475 w 342285"/>
                <a:gd name="connsiteY2" fmla="*/ 99442 h 197047"/>
                <a:gd name="connsiteX3" fmla="*/ -292313 w 342285"/>
                <a:gd name="connsiteY3" fmla="*/ 99442 h 197047"/>
                <a:gd name="rtl" fmla="*/ -156421 w 342285"/>
                <a:gd name="rtt" fmla="*/ 10892 h 197047"/>
                <a:gd name="rtr" fmla="*/ 220879 w 342285"/>
                <a:gd name="rtb" fmla="*/ 187992 h 19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2285" h="197047" fill="none">
                  <a:moveTo>
                    <a:pt x="-194151" y="99442"/>
                  </a:moveTo>
                  <a:lnTo>
                    <a:pt x="-684959" y="99442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Lazy</a:t>
              </a:r>
            </a:p>
          </p:txBody>
        </p:sp>
        <p:sp>
          <p:nvSpPr>
            <p:cNvPr id="145" name="Fish frame"/>
            <p:cNvSpPr/>
            <p:nvPr/>
          </p:nvSpPr>
          <p:spPr>
            <a:xfrm>
              <a:off x="275400" y="1111300"/>
              <a:ext cx="8470000" cy="5166700"/>
            </a:xfrm>
            <a:custGeom>
              <a:avLst/>
              <a:gdLst/>
              <a:ahLst/>
              <a:cxnLst/>
              <a:pathLst>
                <a:path w="8470000" h="5166700" fill="none">
                  <a:moveTo>
                    <a:pt x="13530" y="0"/>
                  </a:moveTo>
                  <a:lnTo>
                    <a:pt x="960660" y="1126533"/>
                  </a:lnTo>
                  <a:cubicBezTo>
                    <a:pt x="960660" y="1126533"/>
                    <a:pt x="2577529" y="-76675"/>
                    <a:pt x="4803275" y="58980"/>
                  </a:cubicBezTo>
                  <a:cubicBezTo>
                    <a:pt x="7075692" y="197481"/>
                    <a:pt x="8212897" y="1910971"/>
                    <a:pt x="8470000" y="2583350"/>
                  </a:cubicBezTo>
                  <a:cubicBezTo>
                    <a:pt x="8470000" y="2583350"/>
                    <a:pt x="7631116" y="4848205"/>
                    <a:pt x="4884456" y="5095921"/>
                  </a:cubicBezTo>
                  <a:cubicBezTo>
                    <a:pt x="4884456" y="5095921"/>
                    <a:pt x="3003739" y="5355443"/>
                    <a:pt x="960660" y="4057861"/>
                  </a:cubicBezTo>
                  <a:lnTo>
                    <a:pt x="0" y="5166700"/>
                  </a:lnTo>
                </a:path>
              </a:pathLst>
            </a:custGeom>
            <a:solidFill>
              <a:srgbClr val="FFFFFF"/>
            </a:solidFill>
            <a:ln w="15400" cap="flat">
              <a:solidFill>
                <a:srgbClr val="566A47"/>
              </a:solidFill>
              <a:bevel/>
            </a:ln>
          </p:spPr>
        </p:sp>
        <p:sp>
          <p:nvSpPr>
            <p:cNvPr id="146" name="Thick Mainframe"/>
            <p:cNvSpPr/>
            <p:nvPr/>
          </p:nvSpPr>
          <p:spPr>
            <a:xfrm rot="10800000">
              <a:off x="1599800" y="3454210"/>
              <a:ext cx="5874353" cy="277200"/>
            </a:xfrm>
            <a:custGeom>
              <a:avLst/>
              <a:gdLst>
                <a:gd name="connsiteX0" fmla="*/ 587435 w 5874353"/>
                <a:gd name="connsiteY0" fmla="*/ 83160 h 277200"/>
                <a:gd name="connsiteX1" fmla="*/ 1174874 w 5874353"/>
                <a:gd name="connsiteY1" fmla="*/ 83160 h 277200"/>
                <a:gd name="connsiteX2" fmla="*/ 1762307 w 5874353"/>
                <a:gd name="connsiteY2" fmla="*/ 83160 h 277200"/>
                <a:gd name="connsiteX3" fmla="*/ 2349740 w 5874353"/>
                <a:gd name="connsiteY3" fmla="*/ 83160 h 277200"/>
                <a:gd name="connsiteX4" fmla="*/ 2937180 w 5874353"/>
                <a:gd name="connsiteY4" fmla="*/ 83160 h 277200"/>
                <a:gd name="connsiteX5" fmla="*/ 3524613 w 5874353"/>
                <a:gd name="connsiteY5" fmla="*/ 83160 h 277200"/>
                <a:gd name="connsiteX6" fmla="*/ 4112046 w 5874353"/>
                <a:gd name="connsiteY6" fmla="*/ 83160 h 277200"/>
                <a:gd name="connsiteX7" fmla="*/ 4699487 w 5874353"/>
                <a:gd name="connsiteY7" fmla="*/ 83160 h 277200"/>
                <a:gd name="connsiteX8" fmla="*/ 5286920 w 5874353"/>
                <a:gd name="connsiteY8" fmla="*/ 83160 h 277200"/>
                <a:gd name="connsiteX9" fmla="*/ 293718 w 5874353"/>
                <a:gd name="connsiteY9" fmla="*/ 83160 h 277200"/>
                <a:gd name="connsiteX10" fmla="*/ 881149 w 5874353"/>
                <a:gd name="connsiteY10" fmla="*/ 83160 h 277200"/>
                <a:gd name="connsiteX11" fmla="*/ 1468590 w 5874353"/>
                <a:gd name="connsiteY11" fmla="*/ 83160 h 277200"/>
                <a:gd name="connsiteX12" fmla="*/ 2056023 w 5874353"/>
                <a:gd name="connsiteY12" fmla="*/ 83160 h 277200"/>
                <a:gd name="connsiteX13" fmla="*/ 2643456 w 5874353"/>
                <a:gd name="connsiteY13" fmla="*/ 83160 h 277200"/>
                <a:gd name="connsiteX14" fmla="*/ 3230897 w 5874353"/>
                <a:gd name="connsiteY14" fmla="*/ 83160 h 277200"/>
                <a:gd name="connsiteX15" fmla="*/ 3818330 w 5874353"/>
                <a:gd name="connsiteY15" fmla="*/ 83160 h 277200"/>
                <a:gd name="connsiteX16" fmla="*/ 4405763 w 5874353"/>
                <a:gd name="connsiteY16" fmla="*/ 83160 h 277200"/>
                <a:gd name="connsiteX17" fmla="*/ 4993204 w 5874353"/>
                <a:gd name="connsiteY17" fmla="*/ 83160 h 277200"/>
                <a:gd name="connsiteX18" fmla="*/ 5580637 w 5874353"/>
                <a:gd name="connsiteY18" fmla="*/ 83160 h 277200"/>
                <a:gd name="connsiteX19" fmla="*/ 587435 w 5874353"/>
                <a:gd name="connsiteY19" fmla="*/ 185724 h 277200"/>
                <a:gd name="connsiteX20" fmla="*/ 1174874 w 5874353"/>
                <a:gd name="connsiteY20" fmla="*/ 185724 h 277200"/>
                <a:gd name="connsiteX21" fmla="*/ 1762307 w 5874353"/>
                <a:gd name="connsiteY21" fmla="*/ 185724 h 277200"/>
                <a:gd name="connsiteX22" fmla="*/ 2349740 w 5874353"/>
                <a:gd name="connsiteY22" fmla="*/ 185724 h 277200"/>
                <a:gd name="connsiteX23" fmla="*/ 2937180 w 5874353"/>
                <a:gd name="connsiteY23" fmla="*/ 185724 h 277200"/>
                <a:gd name="connsiteX24" fmla="*/ 3524613 w 5874353"/>
                <a:gd name="connsiteY24" fmla="*/ 185724 h 277200"/>
                <a:gd name="connsiteX25" fmla="*/ 4112046 w 5874353"/>
                <a:gd name="connsiteY25" fmla="*/ 185724 h 277200"/>
                <a:gd name="connsiteX26" fmla="*/ 4699487 w 5874353"/>
                <a:gd name="connsiteY26" fmla="*/ 185724 h 277200"/>
                <a:gd name="connsiteX27" fmla="*/ 5286920 w 5874353"/>
                <a:gd name="connsiteY27" fmla="*/ 185724 h 277200"/>
                <a:gd name="connsiteX28" fmla="*/ 293718 w 5874353"/>
                <a:gd name="connsiteY28" fmla="*/ 185724 h 277200"/>
                <a:gd name="connsiteX29" fmla="*/ 881149 w 5874353"/>
                <a:gd name="connsiteY29" fmla="*/ 185724 h 277200"/>
                <a:gd name="connsiteX30" fmla="*/ 1468590 w 5874353"/>
                <a:gd name="connsiteY30" fmla="*/ 185724 h 277200"/>
                <a:gd name="connsiteX31" fmla="*/ 2056023 w 5874353"/>
                <a:gd name="connsiteY31" fmla="*/ 185724 h 277200"/>
                <a:gd name="connsiteX32" fmla="*/ 2643456 w 5874353"/>
                <a:gd name="connsiteY32" fmla="*/ 185724 h 277200"/>
                <a:gd name="connsiteX33" fmla="*/ 3230897 w 5874353"/>
                <a:gd name="connsiteY33" fmla="*/ 185724 h 277200"/>
                <a:gd name="connsiteX34" fmla="*/ 3818330 w 5874353"/>
                <a:gd name="connsiteY34" fmla="*/ 185724 h 277200"/>
                <a:gd name="connsiteX35" fmla="*/ 4405763 w 5874353"/>
                <a:gd name="connsiteY35" fmla="*/ 185724 h 277200"/>
                <a:gd name="connsiteX36" fmla="*/ 4993204 w 5874353"/>
                <a:gd name="connsiteY36" fmla="*/ 185724 h 277200"/>
                <a:gd name="connsiteX37" fmla="*/ 5580637 w 5874353"/>
                <a:gd name="connsiteY37" fmla="*/ 185724 h 2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pathLst>
                <a:path w="5874353" h="277200">
                  <a:moveTo>
                    <a:pt x="0" y="138600"/>
                  </a:moveTo>
                  <a:lnTo>
                    <a:pt x="138600" y="0"/>
                  </a:lnTo>
                  <a:lnTo>
                    <a:pt x="138600" y="91476"/>
                  </a:lnTo>
                  <a:lnTo>
                    <a:pt x="5874353" y="91476"/>
                  </a:lnTo>
                  <a:lnTo>
                    <a:pt x="5874353" y="185724"/>
                  </a:lnTo>
                  <a:lnTo>
                    <a:pt x="138600" y="185724"/>
                  </a:lnTo>
                  <a:lnTo>
                    <a:pt x="138600" y="277200"/>
                  </a:lnTo>
                  <a:lnTo>
                    <a:pt x="0" y="138600"/>
                  </a:lnTo>
                  <a:close/>
                </a:path>
              </a:pathLst>
            </a:custGeom>
            <a:solidFill>
              <a:srgbClr val="789263"/>
            </a:solidFill>
            <a:ln w="7700" cap="flat">
              <a:solidFill>
                <a:srgbClr val="698056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</p:sp>
        <p:sp>
          <p:nvSpPr>
            <p:cNvPr id="147" name="Secondary Cause 2"/>
            <p:cNvSpPr/>
            <p:nvPr/>
          </p:nvSpPr>
          <p:spPr>
            <a:xfrm>
              <a:off x="6416635" y="3649382"/>
              <a:ext cx="308000" cy="184800"/>
            </a:xfrm>
            <a:custGeom>
              <a:avLst/>
              <a:gdLst>
                <a:gd name="connsiteX0" fmla="*/ 144012 w 308000"/>
                <a:gd name="connsiteY0" fmla="*/ 374804 h 184800"/>
                <a:gd name="connsiteX1" fmla="*/ 197045 w 308000"/>
                <a:gd name="connsiteY1" fmla="*/ 318407 h 184800"/>
                <a:gd name="connsiteX2" fmla="*/ 250078 w 308000"/>
                <a:gd name="connsiteY2" fmla="*/ 262011 h 184800"/>
                <a:gd name="connsiteX3" fmla="*/ 303111 w 308000"/>
                <a:gd name="connsiteY3" fmla="*/ 205614 h 184800"/>
                <a:gd name="rtl" fmla="*/ -55807 w 308000"/>
                <a:gd name="rtt" fmla="*/ -27882 h 184800"/>
                <a:gd name="rtr" fmla="*/ 768093 w 308000"/>
                <a:gd name="rtb" fmla="*/ 149218 h 18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08000" h="184800" fill="none">
                  <a:moveTo>
                    <a:pt x="356143" y="149218"/>
                  </a:moveTo>
                  <a:lnTo>
                    <a:pt x="90979" y="43120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Smartphones</a:t>
              </a:r>
            </a:p>
          </p:txBody>
        </p:sp>
        <p:sp>
          <p:nvSpPr>
            <p:cNvPr id="321" name=""/>
            <p:cNvSpPr/>
            <p:nvPr/>
          </p:nvSpPr>
          <p:spPr>
            <a:xfrm>
              <a:off x="1636583" y="364399"/>
              <a:ext cx="5747634" cy="585201"/>
            </a:xfrm>
            <a:custGeom>
              <a:avLst/>
              <a:gdLst/>
              <a:ahLst/>
              <a:cxnLst/>
              <a:pathLst>
                <a:path w="5747634" h="585201">
                  <a:moveTo>
                    <a:pt x="437999" y="92011"/>
                  </a:moveTo>
                  <a:cubicBezTo>
                    <a:pt x="435446" y="96280"/>
                    <a:pt x="432482" y="105504"/>
                    <a:pt x="429129" y="119681"/>
                  </a:cubicBezTo>
                  <a:cubicBezTo>
                    <a:pt x="425777" y="133875"/>
                    <a:pt x="421182" y="145121"/>
                    <a:pt x="415320" y="153437"/>
                  </a:cubicBezTo>
                  <a:lnTo>
                    <a:pt x="414221" y="161083"/>
                  </a:lnTo>
                  <a:lnTo>
                    <a:pt x="400678" y="179435"/>
                  </a:lnTo>
                  <a:lnTo>
                    <a:pt x="395561" y="181474"/>
                  </a:lnTo>
                  <a:lnTo>
                    <a:pt x="385859" y="179435"/>
                  </a:lnTo>
                  <a:lnTo>
                    <a:pt x="373791" y="185042"/>
                  </a:lnTo>
                  <a:lnTo>
                    <a:pt x="366110" y="183003"/>
                  </a:lnTo>
                  <a:cubicBezTo>
                    <a:pt x="362335" y="180295"/>
                    <a:pt x="359160" y="176057"/>
                    <a:pt x="356596" y="170259"/>
                  </a:cubicBezTo>
                  <a:lnTo>
                    <a:pt x="352566" y="168220"/>
                  </a:lnTo>
                  <a:lnTo>
                    <a:pt x="348548" y="162612"/>
                  </a:lnTo>
                  <a:cubicBezTo>
                    <a:pt x="348914" y="157356"/>
                    <a:pt x="348670" y="151589"/>
                    <a:pt x="347815" y="145281"/>
                  </a:cubicBezTo>
                  <a:cubicBezTo>
                    <a:pt x="348914" y="142923"/>
                    <a:pt x="350502" y="137571"/>
                    <a:pt x="352566" y="129239"/>
                  </a:cubicBezTo>
                  <a:cubicBezTo>
                    <a:pt x="354642" y="120924"/>
                    <a:pt x="355497" y="115810"/>
                    <a:pt x="355131" y="113931"/>
                  </a:cubicBezTo>
                  <a:lnTo>
                    <a:pt x="363179" y="104755"/>
                  </a:lnTo>
                  <a:lnTo>
                    <a:pt x="376711" y="99148"/>
                  </a:lnTo>
                  <a:lnTo>
                    <a:pt x="383305" y="103225"/>
                  </a:lnTo>
                  <a:lnTo>
                    <a:pt x="385859" y="112402"/>
                  </a:lnTo>
                  <a:lnTo>
                    <a:pt x="384771" y="123616"/>
                  </a:lnTo>
                  <a:lnTo>
                    <a:pt x="381840" y="129224"/>
                  </a:lnTo>
                  <a:lnTo>
                    <a:pt x="379275" y="142222"/>
                  </a:lnTo>
                  <a:lnTo>
                    <a:pt x="376711" y="144261"/>
                  </a:lnTo>
                  <a:lnTo>
                    <a:pt x="372692" y="144261"/>
                  </a:lnTo>
                  <a:lnTo>
                    <a:pt x="371227" y="138654"/>
                  </a:lnTo>
                  <a:lnTo>
                    <a:pt x="367198" y="136615"/>
                  </a:lnTo>
                  <a:lnTo>
                    <a:pt x="363179" y="142222"/>
                  </a:lnTo>
                  <a:lnTo>
                    <a:pt x="363179" y="145790"/>
                  </a:lnTo>
                  <a:lnTo>
                    <a:pt x="362080" y="147829"/>
                  </a:lnTo>
                  <a:lnTo>
                    <a:pt x="360615" y="155476"/>
                  </a:lnTo>
                  <a:lnTo>
                    <a:pt x="362080" y="159044"/>
                  </a:lnTo>
                  <a:lnTo>
                    <a:pt x="371227" y="168220"/>
                  </a:lnTo>
                  <a:cubicBezTo>
                    <a:pt x="376112" y="167902"/>
                    <a:pt x="383361" y="166707"/>
                    <a:pt x="392996" y="164651"/>
                  </a:cubicBezTo>
                  <a:lnTo>
                    <a:pt x="399579" y="159044"/>
                  </a:lnTo>
                  <a:cubicBezTo>
                    <a:pt x="406295" y="148180"/>
                    <a:pt x="411546" y="135022"/>
                    <a:pt x="415320" y="119538"/>
                  </a:cubicBezTo>
                  <a:lnTo>
                    <a:pt x="415320" y="115970"/>
                  </a:lnTo>
                  <a:lnTo>
                    <a:pt x="422270" y="93540"/>
                  </a:lnTo>
                  <a:lnTo>
                    <a:pt x="422270" y="86404"/>
                  </a:lnTo>
                  <a:cubicBezTo>
                    <a:pt x="422270" y="84715"/>
                    <a:pt x="421292" y="78439"/>
                    <a:pt x="419339" y="67543"/>
                  </a:cubicBezTo>
                  <a:lnTo>
                    <a:pt x="414221" y="58367"/>
                  </a:lnTo>
                  <a:lnTo>
                    <a:pt x="403609" y="58367"/>
                  </a:lnTo>
                  <a:cubicBezTo>
                    <a:pt x="400323" y="60757"/>
                    <a:pt x="389033" y="66714"/>
                    <a:pt x="369751" y="76209"/>
                  </a:cubicBezTo>
                  <a:cubicBezTo>
                    <a:pt x="365366" y="83361"/>
                    <a:pt x="359271" y="90498"/>
                    <a:pt x="351456" y="97618"/>
                  </a:cubicBezTo>
                  <a:lnTo>
                    <a:pt x="349991" y="104755"/>
                  </a:lnTo>
                  <a:lnTo>
                    <a:pt x="339378" y="119538"/>
                  </a:lnTo>
                  <a:lnTo>
                    <a:pt x="339378" y="121577"/>
                  </a:lnTo>
                  <a:lnTo>
                    <a:pt x="333894" y="129224"/>
                  </a:lnTo>
                  <a:lnTo>
                    <a:pt x="331330" y="138638"/>
                  </a:lnTo>
                  <a:lnTo>
                    <a:pt x="325846" y="140677"/>
                  </a:lnTo>
                  <a:lnTo>
                    <a:pt x="323282" y="144229"/>
                  </a:lnTo>
                  <a:cubicBezTo>
                    <a:pt x="321461" y="149518"/>
                    <a:pt x="319264" y="157483"/>
                    <a:pt x="316699" y="168156"/>
                  </a:cubicBezTo>
                  <a:cubicBezTo>
                    <a:pt x="313902" y="170896"/>
                    <a:pt x="310638" y="176663"/>
                    <a:pt x="306919" y="185488"/>
                  </a:cubicBezTo>
                  <a:cubicBezTo>
                    <a:pt x="303201" y="194313"/>
                    <a:pt x="299692" y="200255"/>
                    <a:pt x="296395" y="203282"/>
                  </a:cubicBezTo>
                  <a:lnTo>
                    <a:pt x="293842" y="212951"/>
                  </a:lnTo>
                  <a:lnTo>
                    <a:pt x="289813" y="214480"/>
                  </a:lnTo>
                  <a:lnTo>
                    <a:pt x="288359" y="218558"/>
                  </a:lnTo>
                  <a:lnTo>
                    <a:pt x="283230" y="224150"/>
                  </a:lnTo>
                  <a:cubicBezTo>
                    <a:pt x="282742" y="228419"/>
                    <a:pt x="281220" y="232736"/>
                    <a:pt x="278656" y="237132"/>
                  </a:cubicBezTo>
                  <a:cubicBezTo>
                    <a:pt x="274516" y="244269"/>
                    <a:pt x="272384" y="248012"/>
                    <a:pt x="272262" y="248331"/>
                  </a:cubicBezTo>
                  <a:cubicBezTo>
                    <a:pt x="265191" y="264293"/>
                    <a:pt x="260683" y="278391"/>
                    <a:pt x="258730" y="290593"/>
                  </a:cubicBezTo>
                  <a:lnTo>
                    <a:pt x="249949" y="298224"/>
                  </a:lnTo>
                  <a:lnTo>
                    <a:pt x="249949" y="307957"/>
                  </a:lnTo>
                  <a:lnTo>
                    <a:pt x="247008" y="313070"/>
                  </a:lnTo>
                  <a:lnTo>
                    <a:pt x="241856" y="317165"/>
                  </a:lnTo>
                  <a:lnTo>
                    <a:pt x="240380" y="322804"/>
                  </a:lnTo>
                  <a:lnTo>
                    <a:pt x="229535" y="332027"/>
                  </a:lnTo>
                  <a:lnTo>
                    <a:pt x="226970" y="339196"/>
                  </a:lnTo>
                  <a:lnTo>
                    <a:pt x="226970" y="350713"/>
                  </a:lnTo>
                  <a:lnTo>
                    <a:pt x="220021" y="361928"/>
                  </a:lnTo>
                  <a:lnTo>
                    <a:pt x="220021" y="371103"/>
                  </a:lnTo>
                  <a:lnTo>
                    <a:pt x="217456" y="373142"/>
                  </a:lnTo>
                  <a:lnTo>
                    <a:pt x="217456" y="376710"/>
                  </a:lnTo>
                  <a:lnTo>
                    <a:pt x="211973" y="382318"/>
                  </a:lnTo>
                  <a:lnTo>
                    <a:pt x="210885" y="399140"/>
                  </a:lnTo>
                  <a:lnTo>
                    <a:pt x="209419" y="402708"/>
                  </a:lnTo>
                  <a:lnTo>
                    <a:pt x="198818" y="410355"/>
                  </a:lnTo>
                  <a:lnTo>
                    <a:pt x="186751" y="410355"/>
                  </a:lnTo>
                  <a:cubicBezTo>
                    <a:pt x="184443" y="409510"/>
                    <a:pt x="183099" y="408825"/>
                    <a:pt x="182733" y="408316"/>
                  </a:cubicBezTo>
                  <a:lnTo>
                    <a:pt x="182733" y="393532"/>
                  </a:lnTo>
                  <a:cubicBezTo>
                    <a:pt x="183954" y="387431"/>
                    <a:pt x="185297" y="380629"/>
                    <a:pt x="186763" y="373142"/>
                  </a:cubicBezTo>
                  <a:lnTo>
                    <a:pt x="189316" y="371103"/>
                  </a:lnTo>
                  <a:cubicBezTo>
                    <a:pt x="188827" y="368395"/>
                    <a:pt x="190171" y="361099"/>
                    <a:pt x="193345" y="349183"/>
                  </a:cubicBezTo>
                  <a:lnTo>
                    <a:pt x="198829" y="341282"/>
                  </a:lnTo>
                  <a:cubicBezTo>
                    <a:pt x="199073" y="340788"/>
                    <a:pt x="200416" y="327535"/>
                    <a:pt x="202859" y="301537"/>
                  </a:cubicBezTo>
                  <a:lnTo>
                    <a:pt x="200295" y="300008"/>
                  </a:lnTo>
                  <a:cubicBezTo>
                    <a:pt x="201027" y="296965"/>
                    <a:pt x="202371" y="292601"/>
                    <a:pt x="204324" y="286244"/>
                  </a:cubicBezTo>
                  <a:lnTo>
                    <a:pt x="202859" y="275030"/>
                  </a:lnTo>
                  <a:lnTo>
                    <a:pt x="205412" y="268403"/>
                  </a:lnTo>
                  <a:lnTo>
                    <a:pt x="206877" y="228913"/>
                  </a:lnTo>
                  <a:lnTo>
                    <a:pt x="208343" y="226874"/>
                  </a:lnTo>
                  <a:lnTo>
                    <a:pt x="204324" y="209032"/>
                  </a:lnTo>
                  <a:lnTo>
                    <a:pt x="205412" y="192720"/>
                  </a:lnTo>
                  <a:lnTo>
                    <a:pt x="204324" y="192720"/>
                  </a:lnTo>
                  <a:cubicBezTo>
                    <a:pt x="204568" y="190697"/>
                    <a:pt x="204080" y="187463"/>
                    <a:pt x="202859" y="183034"/>
                  </a:cubicBezTo>
                  <a:cubicBezTo>
                    <a:pt x="200305" y="185934"/>
                    <a:pt x="194944" y="195285"/>
                    <a:pt x="186774" y="211087"/>
                  </a:cubicBezTo>
                  <a:lnTo>
                    <a:pt x="186774" y="214655"/>
                  </a:lnTo>
                  <a:lnTo>
                    <a:pt x="188228" y="216694"/>
                  </a:lnTo>
                  <a:cubicBezTo>
                    <a:pt x="181900" y="229964"/>
                    <a:pt x="178725" y="239904"/>
                    <a:pt x="178725" y="246515"/>
                  </a:cubicBezTo>
                  <a:lnTo>
                    <a:pt x="174707" y="254162"/>
                  </a:lnTo>
                  <a:lnTo>
                    <a:pt x="174707" y="255691"/>
                  </a:lnTo>
                  <a:cubicBezTo>
                    <a:pt x="171055" y="265058"/>
                    <a:pt x="164782" y="275078"/>
                    <a:pt x="155880" y="285782"/>
                  </a:cubicBezTo>
                  <a:lnTo>
                    <a:pt x="154781" y="291390"/>
                  </a:lnTo>
                  <a:lnTo>
                    <a:pt x="146744" y="298527"/>
                  </a:lnTo>
                  <a:lnTo>
                    <a:pt x="141260" y="315348"/>
                  </a:lnTo>
                  <a:lnTo>
                    <a:pt x="137230" y="317388"/>
                  </a:lnTo>
                  <a:lnTo>
                    <a:pt x="132113" y="330131"/>
                  </a:lnTo>
                  <a:lnTo>
                    <a:pt x="126629" y="334209"/>
                  </a:lnTo>
                  <a:cubicBezTo>
                    <a:pt x="124197" y="343576"/>
                    <a:pt x="119324" y="352322"/>
                    <a:pt x="112009" y="360446"/>
                  </a:cubicBezTo>
                  <a:lnTo>
                    <a:pt x="106891" y="389996"/>
                  </a:lnTo>
                  <a:cubicBezTo>
                    <a:pt x="104094" y="396288"/>
                    <a:pt x="100930" y="400526"/>
                    <a:pt x="97389" y="402724"/>
                  </a:cubicBezTo>
                  <a:lnTo>
                    <a:pt x="97389" y="404763"/>
                  </a:lnTo>
                  <a:lnTo>
                    <a:pt x="93370" y="410370"/>
                  </a:lnTo>
                  <a:lnTo>
                    <a:pt x="93370" y="412410"/>
                  </a:lnTo>
                  <a:lnTo>
                    <a:pt x="85333" y="419530"/>
                  </a:lnTo>
                  <a:lnTo>
                    <a:pt x="76008" y="421569"/>
                  </a:lnTo>
                  <a:cubicBezTo>
                    <a:pt x="74920" y="420390"/>
                    <a:pt x="73577" y="418510"/>
                    <a:pt x="71990" y="415962"/>
                  </a:cubicBezTo>
                  <a:lnTo>
                    <a:pt x="70524" y="406786"/>
                  </a:lnTo>
                  <a:lnTo>
                    <a:pt x="77107" y="399140"/>
                  </a:lnTo>
                  <a:lnTo>
                    <a:pt x="78572" y="395571"/>
                  </a:lnTo>
                  <a:lnTo>
                    <a:pt x="82603" y="392003"/>
                  </a:lnTo>
                  <a:lnTo>
                    <a:pt x="86810" y="380789"/>
                  </a:lnTo>
                  <a:lnTo>
                    <a:pt x="84245" y="376710"/>
                  </a:lnTo>
                  <a:lnTo>
                    <a:pt x="85344" y="369574"/>
                  </a:lnTo>
                  <a:lnTo>
                    <a:pt x="84245" y="360399"/>
                  </a:lnTo>
                  <a:lnTo>
                    <a:pt x="81137" y="356320"/>
                  </a:lnTo>
                  <a:lnTo>
                    <a:pt x="81137" y="354791"/>
                  </a:lnTo>
                  <a:lnTo>
                    <a:pt x="83513" y="337714"/>
                  </a:lnTo>
                  <a:lnTo>
                    <a:pt x="92294" y="321402"/>
                  </a:lnTo>
                  <a:cubicBezTo>
                    <a:pt x="93270" y="313087"/>
                    <a:pt x="93637" y="306810"/>
                    <a:pt x="93393" y="302541"/>
                  </a:cubicBezTo>
                  <a:cubicBezTo>
                    <a:pt x="94735" y="299833"/>
                    <a:pt x="96934" y="296105"/>
                    <a:pt x="99975" y="291326"/>
                  </a:cubicBezTo>
                  <a:lnTo>
                    <a:pt x="99975" y="287248"/>
                  </a:lnTo>
                  <a:lnTo>
                    <a:pt x="103639" y="273485"/>
                  </a:lnTo>
                  <a:cubicBezTo>
                    <a:pt x="103039" y="265010"/>
                    <a:pt x="104016" y="253954"/>
                    <a:pt x="106570" y="240350"/>
                  </a:cubicBezTo>
                  <a:lnTo>
                    <a:pt x="105104" y="228881"/>
                  </a:lnTo>
                  <a:lnTo>
                    <a:pt x="106570" y="219706"/>
                  </a:lnTo>
                  <a:lnTo>
                    <a:pt x="105104" y="219706"/>
                  </a:lnTo>
                  <a:lnTo>
                    <a:pt x="105104" y="206452"/>
                  </a:lnTo>
                  <a:cubicBezTo>
                    <a:pt x="107912" y="202389"/>
                    <a:pt x="110232" y="194058"/>
                    <a:pt x="112053" y="181474"/>
                  </a:cubicBezTo>
                  <a:cubicBezTo>
                    <a:pt x="113518" y="171294"/>
                    <a:pt x="114251" y="162294"/>
                    <a:pt x="114251" y="154457"/>
                  </a:cubicBezTo>
                  <a:cubicBezTo>
                    <a:pt x="114251" y="153278"/>
                    <a:pt x="114073" y="151414"/>
                    <a:pt x="113707" y="148865"/>
                  </a:cubicBezTo>
                  <a:cubicBezTo>
                    <a:pt x="113341" y="146316"/>
                    <a:pt x="113152" y="144453"/>
                    <a:pt x="113152" y="143242"/>
                  </a:cubicBezTo>
                  <a:cubicBezTo>
                    <a:pt x="113152" y="143082"/>
                    <a:pt x="113518" y="133827"/>
                    <a:pt x="114251" y="115460"/>
                  </a:cubicBezTo>
                  <a:lnTo>
                    <a:pt x="115706" y="115460"/>
                  </a:lnTo>
                  <a:lnTo>
                    <a:pt x="117171" y="109853"/>
                  </a:lnTo>
                  <a:lnTo>
                    <a:pt x="122299" y="104246"/>
                  </a:lnTo>
                  <a:lnTo>
                    <a:pt x="125219" y="90992"/>
                  </a:lnTo>
                  <a:lnTo>
                    <a:pt x="123764" y="85385"/>
                  </a:lnTo>
                  <a:cubicBezTo>
                    <a:pt x="116438" y="90498"/>
                    <a:pt x="111065" y="93047"/>
                    <a:pt x="107646" y="93031"/>
                  </a:cubicBezTo>
                  <a:lnTo>
                    <a:pt x="106558" y="94560"/>
                  </a:lnTo>
                  <a:lnTo>
                    <a:pt x="99598" y="96599"/>
                  </a:lnTo>
                  <a:lnTo>
                    <a:pt x="84956" y="109853"/>
                  </a:lnTo>
                  <a:lnTo>
                    <a:pt x="69037" y="113421"/>
                  </a:lnTo>
                  <a:cubicBezTo>
                    <a:pt x="65496" y="118200"/>
                    <a:pt x="60067" y="123377"/>
                    <a:pt x="52741" y="128969"/>
                  </a:cubicBezTo>
                  <a:cubicBezTo>
                    <a:pt x="43960" y="135612"/>
                    <a:pt x="38165" y="140374"/>
                    <a:pt x="35357" y="143242"/>
                  </a:cubicBezTo>
                  <a:lnTo>
                    <a:pt x="35357" y="145281"/>
                  </a:lnTo>
                  <a:lnTo>
                    <a:pt x="30228" y="150888"/>
                  </a:lnTo>
                  <a:cubicBezTo>
                    <a:pt x="26942" y="157531"/>
                    <a:pt x="22912" y="168060"/>
                    <a:pt x="18150" y="182493"/>
                  </a:cubicBezTo>
                  <a:lnTo>
                    <a:pt x="12655" y="189629"/>
                  </a:lnTo>
                  <a:lnTo>
                    <a:pt x="14120" y="197276"/>
                  </a:lnTo>
                  <a:lnTo>
                    <a:pt x="11556" y="202883"/>
                  </a:lnTo>
                  <a:lnTo>
                    <a:pt x="11556" y="214098"/>
                  </a:lnTo>
                  <a:cubicBezTo>
                    <a:pt x="11556" y="214448"/>
                    <a:pt x="12411" y="220566"/>
                    <a:pt x="14120" y="232449"/>
                  </a:cubicBezTo>
                  <a:lnTo>
                    <a:pt x="22169" y="230920"/>
                  </a:lnTo>
                  <a:cubicBezTo>
                    <a:pt x="25954" y="224818"/>
                    <a:pt x="31682" y="220406"/>
                    <a:pt x="39364" y="217666"/>
                  </a:cubicBezTo>
                  <a:lnTo>
                    <a:pt x="39364" y="214098"/>
                  </a:lnTo>
                  <a:lnTo>
                    <a:pt x="44859" y="204922"/>
                  </a:lnTo>
                  <a:lnTo>
                    <a:pt x="46691" y="191668"/>
                  </a:lnTo>
                  <a:cubicBezTo>
                    <a:pt x="45225" y="183194"/>
                    <a:pt x="44615" y="177077"/>
                    <a:pt x="44859" y="173318"/>
                  </a:cubicBezTo>
                  <a:lnTo>
                    <a:pt x="48878" y="167710"/>
                  </a:lnTo>
                  <a:cubicBezTo>
                    <a:pt x="51930" y="167041"/>
                    <a:pt x="54617" y="165687"/>
                    <a:pt x="56926" y="163632"/>
                  </a:cubicBezTo>
                  <a:lnTo>
                    <a:pt x="56926" y="162103"/>
                  </a:lnTo>
                  <a:lnTo>
                    <a:pt x="62054" y="160064"/>
                  </a:lnTo>
                  <a:lnTo>
                    <a:pt x="62054" y="158025"/>
                  </a:lnTo>
                  <a:cubicBezTo>
                    <a:pt x="65351" y="157356"/>
                    <a:pt x="70225" y="156177"/>
                    <a:pt x="76685" y="154457"/>
                  </a:cubicBezTo>
                  <a:lnTo>
                    <a:pt x="80715" y="162103"/>
                  </a:lnTo>
                  <a:lnTo>
                    <a:pt x="82181" y="162103"/>
                  </a:lnTo>
                  <a:lnTo>
                    <a:pt x="82181" y="171278"/>
                  </a:lnTo>
                  <a:lnTo>
                    <a:pt x="78150" y="182493"/>
                  </a:lnTo>
                  <a:lnTo>
                    <a:pt x="74132" y="186061"/>
                  </a:lnTo>
                  <a:lnTo>
                    <a:pt x="71568" y="195237"/>
                  </a:lnTo>
                  <a:lnTo>
                    <a:pt x="70103" y="195237"/>
                  </a:lnTo>
                  <a:lnTo>
                    <a:pt x="67538" y="202883"/>
                  </a:lnTo>
                  <a:lnTo>
                    <a:pt x="64985" y="204922"/>
                  </a:lnTo>
                  <a:cubicBezTo>
                    <a:pt x="62299" y="213780"/>
                    <a:pt x="58646" y="220566"/>
                    <a:pt x="54006" y="225313"/>
                  </a:cubicBezTo>
                  <a:lnTo>
                    <a:pt x="54006" y="226842"/>
                  </a:lnTo>
                  <a:cubicBezTo>
                    <a:pt x="41817" y="237738"/>
                    <a:pt x="33036" y="242740"/>
                    <a:pt x="27664" y="241879"/>
                  </a:cubicBezTo>
                  <a:lnTo>
                    <a:pt x="23634" y="245958"/>
                  </a:lnTo>
                  <a:cubicBezTo>
                    <a:pt x="20948" y="247838"/>
                    <a:pt x="17295" y="248347"/>
                    <a:pt x="12655" y="247487"/>
                  </a:cubicBezTo>
                  <a:lnTo>
                    <a:pt x="0" y="238311"/>
                  </a:lnTo>
                  <a:cubicBezTo>
                    <a:pt x="0" y="231366"/>
                    <a:pt x="0" y="216998"/>
                    <a:pt x="0" y="195237"/>
                  </a:cubicBezTo>
                  <a:cubicBezTo>
                    <a:pt x="0" y="192019"/>
                    <a:pt x="0" y="190155"/>
                    <a:pt x="0" y="189629"/>
                  </a:cubicBezTo>
                  <a:lnTo>
                    <a:pt x="0" y="189629"/>
                  </a:lnTo>
                  <a:cubicBezTo>
                    <a:pt x="0" y="185902"/>
                    <a:pt x="0" y="182843"/>
                    <a:pt x="0" y="180454"/>
                  </a:cubicBezTo>
                  <a:lnTo>
                    <a:pt x="0" y="180454"/>
                  </a:lnTo>
                  <a:lnTo>
                    <a:pt x="7538" y="171278"/>
                  </a:lnTo>
                  <a:cubicBezTo>
                    <a:pt x="11201" y="168060"/>
                    <a:pt x="15597" y="157196"/>
                    <a:pt x="20714" y="138654"/>
                  </a:cubicBezTo>
                  <a:cubicBezTo>
                    <a:pt x="23157" y="136121"/>
                    <a:pt x="28041" y="130594"/>
                    <a:pt x="35368" y="122087"/>
                  </a:cubicBezTo>
                  <a:cubicBezTo>
                    <a:pt x="37321" y="121593"/>
                    <a:pt x="39508" y="120908"/>
                    <a:pt x="41951" y="120048"/>
                  </a:cubicBezTo>
                  <a:cubicBezTo>
                    <a:pt x="43660" y="118359"/>
                    <a:pt x="46347" y="115986"/>
                    <a:pt x="50010" y="112911"/>
                  </a:cubicBezTo>
                  <a:cubicBezTo>
                    <a:pt x="51719" y="111732"/>
                    <a:pt x="54395" y="110299"/>
                    <a:pt x="58058" y="108594"/>
                  </a:cubicBezTo>
                  <a:cubicBezTo>
                    <a:pt x="61721" y="106905"/>
                    <a:pt x="64408" y="105456"/>
                    <a:pt x="66117" y="104246"/>
                  </a:cubicBezTo>
                  <a:lnTo>
                    <a:pt x="70147" y="96599"/>
                  </a:lnTo>
                  <a:lnTo>
                    <a:pt x="72700" y="94560"/>
                  </a:lnTo>
                  <a:cubicBezTo>
                    <a:pt x="76241" y="94576"/>
                    <a:pt x="81337" y="92760"/>
                    <a:pt x="87986" y="89096"/>
                  </a:cubicBezTo>
                  <a:cubicBezTo>
                    <a:pt x="94647" y="85448"/>
                    <a:pt x="99864" y="83696"/>
                    <a:pt x="103639" y="83855"/>
                  </a:cubicBezTo>
                  <a:cubicBezTo>
                    <a:pt x="108523" y="79793"/>
                    <a:pt x="117792" y="74186"/>
                    <a:pt x="131457" y="67033"/>
                  </a:cubicBezTo>
                  <a:cubicBezTo>
                    <a:pt x="132679" y="64500"/>
                    <a:pt x="136097" y="61266"/>
                    <a:pt x="141715" y="57348"/>
                  </a:cubicBezTo>
                  <a:lnTo>
                    <a:pt x="150496" y="59387"/>
                  </a:lnTo>
                  <a:cubicBezTo>
                    <a:pt x="154037" y="62636"/>
                    <a:pt x="157634" y="67559"/>
                    <a:pt x="161297" y="74170"/>
                  </a:cubicBezTo>
                  <a:cubicBezTo>
                    <a:pt x="159954" y="84556"/>
                    <a:pt x="158666" y="93222"/>
                    <a:pt x="157445" y="100167"/>
                  </a:cubicBezTo>
                  <a:cubicBezTo>
                    <a:pt x="156357" y="104946"/>
                    <a:pt x="155191" y="109789"/>
                    <a:pt x="153970" y="114695"/>
                  </a:cubicBezTo>
                  <a:cubicBezTo>
                    <a:pt x="152750" y="120319"/>
                    <a:pt x="152194" y="125337"/>
                    <a:pt x="152316" y="129733"/>
                  </a:cubicBezTo>
                  <a:lnTo>
                    <a:pt x="153416" y="132027"/>
                  </a:lnTo>
                  <a:cubicBezTo>
                    <a:pt x="152560" y="133747"/>
                    <a:pt x="151739" y="137825"/>
                    <a:pt x="150940" y="144277"/>
                  </a:cubicBezTo>
                  <a:cubicBezTo>
                    <a:pt x="150152" y="150744"/>
                    <a:pt x="148653" y="155826"/>
                    <a:pt x="146455" y="159554"/>
                  </a:cubicBezTo>
                  <a:lnTo>
                    <a:pt x="146088" y="174337"/>
                  </a:lnTo>
                  <a:lnTo>
                    <a:pt x="143158" y="176376"/>
                  </a:lnTo>
                  <a:lnTo>
                    <a:pt x="142048" y="194727"/>
                  </a:lnTo>
                  <a:cubicBezTo>
                    <a:pt x="142048" y="195078"/>
                    <a:pt x="142237" y="196368"/>
                    <a:pt x="142603" y="198566"/>
                  </a:cubicBezTo>
                  <a:cubicBezTo>
                    <a:pt x="142969" y="200781"/>
                    <a:pt x="143147" y="202055"/>
                    <a:pt x="143147" y="202374"/>
                  </a:cubicBezTo>
                  <a:cubicBezTo>
                    <a:pt x="141571" y="205783"/>
                    <a:pt x="140405" y="211230"/>
                    <a:pt x="139673" y="218685"/>
                  </a:cubicBezTo>
                  <a:cubicBezTo>
                    <a:pt x="138451" y="229582"/>
                    <a:pt x="137785" y="235348"/>
                    <a:pt x="137652" y="236017"/>
                  </a:cubicBezTo>
                  <a:lnTo>
                    <a:pt x="138751" y="239840"/>
                  </a:lnTo>
                  <a:lnTo>
                    <a:pt x="137652" y="241879"/>
                  </a:lnTo>
                  <a:cubicBezTo>
                    <a:pt x="137296" y="247328"/>
                    <a:pt x="137540" y="253285"/>
                    <a:pt x="138384" y="259721"/>
                  </a:cubicBezTo>
                  <a:cubicBezTo>
                    <a:pt x="132767" y="291342"/>
                    <a:pt x="129959" y="307320"/>
                    <a:pt x="129959" y="307638"/>
                  </a:cubicBezTo>
                  <a:cubicBezTo>
                    <a:pt x="135087" y="301712"/>
                    <a:pt x="138007" y="296774"/>
                    <a:pt x="138740" y="292601"/>
                  </a:cubicBezTo>
                  <a:lnTo>
                    <a:pt x="140194" y="291326"/>
                  </a:lnTo>
                  <a:lnTo>
                    <a:pt x="140194" y="289287"/>
                  </a:lnTo>
                  <a:lnTo>
                    <a:pt x="146777" y="278072"/>
                  </a:lnTo>
                  <a:lnTo>
                    <a:pt x="148242" y="270936"/>
                  </a:lnTo>
                  <a:lnTo>
                    <a:pt x="154825" y="259721"/>
                  </a:lnTo>
                  <a:lnTo>
                    <a:pt x="158855" y="257682"/>
                  </a:lnTo>
                  <a:lnTo>
                    <a:pt x="161597" y="246468"/>
                  </a:lnTo>
                  <a:cubicBezTo>
                    <a:pt x="163917" y="243600"/>
                    <a:pt x="166226" y="239171"/>
                    <a:pt x="168535" y="233214"/>
                  </a:cubicBezTo>
                  <a:cubicBezTo>
                    <a:pt x="171709" y="225249"/>
                    <a:pt x="173785" y="220406"/>
                    <a:pt x="174762" y="218685"/>
                  </a:cubicBezTo>
                  <a:lnTo>
                    <a:pt x="174762" y="214607"/>
                  </a:lnTo>
                  <a:cubicBezTo>
                    <a:pt x="176472" y="213938"/>
                    <a:pt x="179025" y="209017"/>
                    <a:pt x="182433" y="199825"/>
                  </a:cubicBezTo>
                  <a:cubicBezTo>
                    <a:pt x="185608" y="191350"/>
                    <a:pt x="187562" y="185233"/>
                    <a:pt x="188294" y="181474"/>
                  </a:cubicBezTo>
                  <a:cubicBezTo>
                    <a:pt x="191225" y="178766"/>
                    <a:pt x="195788" y="172059"/>
                    <a:pt x="202004" y="161338"/>
                  </a:cubicBezTo>
                  <a:cubicBezTo>
                    <a:pt x="207988" y="151159"/>
                    <a:pt x="211829" y="143592"/>
                    <a:pt x="213527" y="138654"/>
                  </a:cubicBezTo>
                  <a:cubicBezTo>
                    <a:pt x="214992" y="132728"/>
                    <a:pt x="217190" y="124317"/>
                    <a:pt x="220121" y="113421"/>
                  </a:cubicBezTo>
                  <a:lnTo>
                    <a:pt x="222674" y="111892"/>
                  </a:lnTo>
                  <a:lnTo>
                    <a:pt x="226703" y="74679"/>
                  </a:lnTo>
                  <a:cubicBezTo>
                    <a:pt x="230855" y="72481"/>
                    <a:pt x="236284" y="71812"/>
                    <a:pt x="242989" y="72640"/>
                  </a:cubicBezTo>
                  <a:lnTo>
                    <a:pt x="247008" y="81816"/>
                  </a:lnTo>
                  <a:lnTo>
                    <a:pt x="251037" y="85894"/>
                  </a:lnTo>
                  <a:lnTo>
                    <a:pt x="255056" y="83855"/>
                  </a:lnTo>
                  <a:lnTo>
                    <a:pt x="257620" y="80286"/>
                  </a:lnTo>
                  <a:cubicBezTo>
                    <a:pt x="262626" y="79459"/>
                    <a:pt x="266167" y="77578"/>
                    <a:pt x="268233" y="74679"/>
                  </a:cubicBezTo>
                  <a:lnTo>
                    <a:pt x="273717" y="74679"/>
                  </a:lnTo>
                  <a:lnTo>
                    <a:pt x="277379" y="83855"/>
                  </a:lnTo>
                  <a:lnTo>
                    <a:pt x="277379" y="91501"/>
                  </a:lnTo>
                  <a:lnTo>
                    <a:pt x="265679" y="95070"/>
                  </a:lnTo>
                  <a:lnTo>
                    <a:pt x="265679" y="96599"/>
                  </a:lnTo>
                  <a:lnTo>
                    <a:pt x="264214" y="96599"/>
                  </a:lnTo>
                  <a:lnTo>
                    <a:pt x="248118" y="111892"/>
                  </a:lnTo>
                  <a:lnTo>
                    <a:pt x="234775" y="144261"/>
                  </a:lnTo>
                  <a:lnTo>
                    <a:pt x="234775" y="159044"/>
                  </a:lnTo>
                  <a:lnTo>
                    <a:pt x="237827" y="166690"/>
                  </a:lnTo>
                  <a:lnTo>
                    <a:pt x="237827" y="168220"/>
                  </a:lnTo>
                  <a:lnTo>
                    <a:pt x="240347" y="177396"/>
                  </a:lnTo>
                  <a:lnTo>
                    <a:pt x="240347" y="197786"/>
                  </a:lnTo>
                  <a:lnTo>
                    <a:pt x="241801" y="197786"/>
                  </a:lnTo>
                  <a:lnTo>
                    <a:pt x="241801" y="205432"/>
                  </a:lnTo>
                  <a:cubicBezTo>
                    <a:pt x="241801" y="207662"/>
                    <a:pt x="241501" y="211151"/>
                    <a:pt x="240891" y="215898"/>
                  </a:cubicBezTo>
                  <a:cubicBezTo>
                    <a:pt x="240292" y="220661"/>
                    <a:pt x="239981" y="224134"/>
                    <a:pt x="239981" y="226332"/>
                  </a:cubicBezTo>
                  <a:cubicBezTo>
                    <a:pt x="239981" y="229231"/>
                    <a:pt x="240591" y="236623"/>
                    <a:pt x="241801" y="248507"/>
                  </a:cubicBezTo>
                  <a:cubicBezTo>
                    <a:pt x="241568" y="252091"/>
                    <a:pt x="240958" y="257363"/>
                    <a:pt x="239981" y="264309"/>
                  </a:cubicBezTo>
                  <a:lnTo>
                    <a:pt x="238882" y="266858"/>
                  </a:lnTo>
                  <a:lnTo>
                    <a:pt x="236306" y="285719"/>
                  </a:lnTo>
                  <a:lnTo>
                    <a:pt x="246930" y="278072"/>
                  </a:lnTo>
                  <a:cubicBezTo>
                    <a:pt x="248518" y="271127"/>
                    <a:pt x="251869" y="263385"/>
                    <a:pt x="256998" y="254878"/>
                  </a:cubicBezTo>
                  <a:cubicBezTo>
                    <a:pt x="261150" y="247758"/>
                    <a:pt x="265368" y="240621"/>
                    <a:pt x="269631" y="233469"/>
                  </a:cubicBezTo>
                  <a:lnTo>
                    <a:pt x="271096" y="231430"/>
                  </a:lnTo>
                  <a:lnTo>
                    <a:pt x="272196" y="225823"/>
                  </a:lnTo>
                  <a:lnTo>
                    <a:pt x="279156" y="216646"/>
                  </a:lnTo>
                  <a:lnTo>
                    <a:pt x="280255" y="205432"/>
                  </a:lnTo>
                  <a:cubicBezTo>
                    <a:pt x="286238" y="201370"/>
                    <a:pt x="299237" y="177236"/>
                    <a:pt x="319264" y="133047"/>
                  </a:cubicBezTo>
                  <a:lnTo>
                    <a:pt x="319264" y="129224"/>
                  </a:lnTo>
                  <a:cubicBezTo>
                    <a:pt x="320606" y="127025"/>
                    <a:pt x="325002" y="120748"/>
                    <a:pt x="332441" y="110363"/>
                  </a:cubicBezTo>
                  <a:cubicBezTo>
                    <a:pt x="334882" y="107495"/>
                    <a:pt x="338179" y="102732"/>
                    <a:pt x="342320" y="96089"/>
                  </a:cubicBezTo>
                  <a:cubicBezTo>
                    <a:pt x="344518" y="90323"/>
                    <a:pt x="348548" y="82167"/>
                    <a:pt x="354398" y="71621"/>
                  </a:cubicBezTo>
                  <a:lnTo>
                    <a:pt x="363179" y="68562"/>
                  </a:lnTo>
                  <a:lnTo>
                    <a:pt x="370128" y="60406"/>
                  </a:lnTo>
                  <a:cubicBezTo>
                    <a:pt x="375256" y="59068"/>
                    <a:pt x="382872" y="56519"/>
                    <a:pt x="392996" y="52760"/>
                  </a:cubicBezTo>
                  <a:cubicBezTo>
                    <a:pt x="396782" y="49892"/>
                    <a:pt x="402876" y="46483"/>
                    <a:pt x="411290" y="42565"/>
                  </a:cubicBezTo>
                  <a:cubicBezTo>
                    <a:pt x="416419" y="44110"/>
                    <a:pt x="420438" y="44444"/>
                    <a:pt x="423368" y="43584"/>
                  </a:cubicBezTo>
                  <a:cubicBezTo>
                    <a:pt x="426421" y="44110"/>
                    <a:pt x="430440" y="47853"/>
                    <a:pt x="435435" y="54799"/>
                  </a:cubicBezTo>
                  <a:lnTo>
                    <a:pt x="437999" y="63975"/>
                  </a:lnTo>
                  <a:close/>
                </a:path>
                <a:path w="5747634" h="585201">
                  <a:moveTo>
                    <a:pt x="568280" y="111382"/>
                  </a:moveTo>
                  <a:lnTo>
                    <a:pt x="565716" y="132027"/>
                  </a:lnTo>
                  <a:lnTo>
                    <a:pt x="560232" y="135595"/>
                  </a:lnTo>
                  <a:lnTo>
                    <a:pt x="556580" y="148849"/>
                  </a:lnTo>
                  <a:lnTo>
                    <a:pt x="553827" y="150379"/>
                  </a:lnTo>
                  <a:cubicBezTo>
                    <a:pt x="552861" y="154138"/>
                    <a:pt x="551029" y="157865"/>
                    <a:pt x="548343" y="161593"/>
                  </a:cubicBezTo>
                  <a:cubicBezTo>
                    <a:pt x="541150" y="163982"/>
                    <a:pt x="533590" y="165177"/>
                    <a:pt x="525664" y="165161"/>
                  </a:cubicBezTo>
                  <a:cubicBezTo>
                    <a:pt x="517749" y="165177"/>
                    <a:pt x="507514" y="161784"/>
                    <a:pt x="494948" y="154966"/>
                  </a:cubicBezTo>
                  <a:cubicBezTo>
                    <a:pt x="493615" y="152943"/>
                    <a:pt x="492028" y="149710"/>
                    <a:pt x="490196" y="145281"/>
                  </a:cubicBezTo>
                  <a:lnTo>
                    <a:pt x="487632" y="144261"/>
                  </a:lnTo>
                  <a:lnTo>
                    <a:pt x="485434" y="139164"/>
                  </a:lnTo>
                  <a:lnTo>
                    <a:pt x="476109" y="137634"/>
                  </a:lnTo>
                  <a:lnTo>
                    <a:pt x="466973" y="144771"/>
                  </a:lnTo>
                  <a:lnTo>
                    <a:pt x="466973" y="146810"/>
                  </a:lnTo>
                  <a:lnTo>
                    <a:pt x="465141" y="146810"/>
                  </a:lnTo>
                  <a:lnTo>
                    <a:pt x="464042" y="158025"/>
                  </a:lnTo>
                  <a:lnTo>
                    <a:pt x="461489" y="159554"/>
                  </a:lnTo>
                  <a:lnTo>
                    <a:pt x="461489" y="165161"/>
                  </a:lnTo>
                  <a:cubicBezTo>
                    <a:pt x="457693" y="178749"/>
                    <a:pt x="453785" y="192481"/>
                    <a:pt x="449744" y="206372"/>
                  </a:cubicBezTo>
                  <a:lnTo>
                    <a:pt x="445348" y="209940"/>
                  </a:lnTo>
                  <a:cubicBezTo>
                    <a:pt x="444127" y="215722"/>
                    <a:pt x="443761" y="223178"/>
                    <a:pt x="444249" y="232322"/>
                  </a:cubicBezTo>
                  <a:lnTo>
                    <a:pt x="441674" y="241736"/>
                  </a:lnTo>
                  <a:lnTo>
                    <a:pt x="441674" y="250370"/>
                  </a:lnTo>
                  <a:lnTo>
                    <a:pt x="438743" y="254448"/>
                  </a:lnTo>
                  <a:lnTo>
                    <a:pt x="438743" y="260040"/>
                  </a:lnTo>
                  <a:cubicBezTo>
                    <a:pt x="435812" y="266157"/>
                    <a:pt x="433482" y="270570"/>
                    <a:pt x="431772" y="273278"/>
                  </a:cubicBezTo>
                  <a:lnTo>
                    <a:pt x="430673" y="284460"/>
                  </a:lnTo>
                  <a:lnTo>
                    <a:pt x="431772" y="290052"/>
                  </a:lnTo>
                  <a:lnTo>
                    <a:pt x="435068" y="286006"/>
                  </a:lnTo>
                  <a:cubicBezTo>
                    <a:pt x="440797" y="284843"/>
                    <a:pt x="445681" y="281131"/>
                    <a:pt x="449700" y="274871"/>
                  </a:cubicBezTo>
                  <a:lnTo>
                    <a:pt x="453363" y="273357"/>
                  </a:lnTo>
                  <a:lnTo>
                    <a:pt x="458847" y="264246"/>
                  </a:lnTo>
                  <a:lnTo>
                    <a:pt x="462499" y="264246"/>
                  </a:lnTo>
                  <a:lnTo>
                    <a:pt x="466895" y="260199"/>
                  </a:lnTo>
                  <a:lnTo>
                    <a:pt x="469093" y="260199"/>
                  </a:lnTo>
                  <a:lnTo>
                    <a:pt x="473112" y="256663"/>
                  </a:lnTo>
                  <a:lnTo>
                    <a:pt x="484634" y="255643"/>
                  </a:lnTo>
                  <a:lnTo>
                    <a:pt x="493415" y="265839"/>
                  </a:lnTo>
                  <a:lnTo>
                    <a:pt x="493415" y="267878"/>
                  </a:lnTo>
                  <a:lnTo>
                    <a:pt x="494881" y="269917"/>
                  </a:lnTo>
                  <a:lnTo>
                    <a:pt x="497800" y="280621"/>
                  </a:lnTo>
                  <a:lnTo>
                    <a:pt x="499266" y="282660"/>
                  </a:lnTo>
                  <a:lnTo>
                    <a:pt x="497811" y="293365"/>
                  </a:lnTo>
                  <a:cubicBezTo>
                    <a:pt x="494059" y="297284"/>
                    <a:pt x="491384" y="301712"/>
                    <a:pt x="489796" y="306619"/>
                  </a:cubicBezTo>
                  <a:lnTo>
                    <a:pt x="487976" y="306619"/>
                  </a:lnTo>
                  <a:cubicBezTo>
                    <a:pt x="486644" y="312067"/>
                    <a:pt x="486289" y="319554"/>
                    <a:pt x="486888" y="329048"/>
                  </a:cubicBezTo>
                  <a:lnTo>
                    <a:pt x="485434" y="331087"/>
                  </a:lnTo>
                  <a:lnTo>
                    <a:pt x="485434" y="338224"/>
                  </a:lnTo>
                  <a:lnTo>
                    <a:pt x="483247" y="340263"/>
                  </a:lnTo>
                  <a:cubicBezTo>
                    <a:pt x="480705" y="354042"/>
                    <a:pt x="477363" y="362788"/>
                    <a:pt x="473234" y="366515"/>
                  </a:cubicBezTo>
                  <a:lnTo>
                    <a:pt x="472146" y="374161"/>
                  </a:lnTo>
                  <a:lnTo>
                    <a:pt x="473234" y="379769"/>
                  </a:lnTo>
                  <a:lnTo>
                    <a:pt x="477596" y="378239"/>
                  </a:lnTo>
                  <a:cubicBezTo>
                    <a:pt x="479417" y="376041"/>
                    <a:pt x="483491" y="372139"/>
                    <a:pt x="489796" y="366515"/>
                  </a:cubicBezTo>
                  <a:lnTo>
                    <a:pt x="491262" y="366515"/>
                  </a:lnTo>
                  <a:lnTo>
                    <a:pt x="491262" y="368554"/>
                  </a:lnTo>
                  <a:lnTo>
                    <a:pt x="489796" y="377730"/>
                  </a:lnTo>
                  <a:lnTo>
                    <a:pt x="486866" y="379769"/>
                  </a:lnTo>
                  <a:lnTo>
                    <a:pt x="486866" y="381299"/>
                  </a:lnTo>
                  <a:cubicBezTo>
                    <a:pt x="485045" y="384038"/>
                    <a:pt x="482181" y="388116"/>
                    <a:pt x="478274" y="393532"/>
                  </a:cubicBezTo>
                  <a:lnTo>
                    <a:pt x="469126" y="398630"/>
                  </a:lnTo>
                  <a:cubicBezTo>
                    <a:pt x="467661" y="397961"/>
                    <a:pt x="463886" y="397626"/>
                    <a:pt x="457781" y="397610"/>
                  </a:cubicBezTo>
                  <a:lnTo>
                    <a:pt x="449733" y="389454"/>
                  </a:lnTo>
                  <a:cubicBezTo>
                    <a:pt x="446802" y="381314"/>
                    <a:pt x="445337" y="374352"/>
                    <a:pt x="445337" y="368554"/>
                  </a:cubicBezTo>
                  <a:lnTo>
                    <a:pt x="447535" y="366006"/>
                  </a:lnTo>
                  <a:lnTo>
                    <a:pt x="446436" y="360908"/>
                  </a:lnTo>
                  <a:cubicBezTo>
                    <a:pt x="446680" y="358885"/>
                    <a:pt x="446802" y="355826"/>
                    <a:pt x="446802" y="351732"/>
                  </a:cubicBezTo>
                  <a:lnTo>
                    <a:pt x="447901" y="349693"/>
                  </a:lnTo>
                  <a:lnTo>
                    <a:pt x="447901" y="346125"/>
                  </a:lnTo>
                  <a:cubicBezTo>
                    <a:pt x="449977" y="342748"/>
                    <a:pt x="452508" y="336328"/>
                    <a:pt x="455494" y="326897"/>
                  </a:cubicBezTo>
                  <a:cubicBezTo>
                    <a:pt x="458492" y="317467"/>
                    <a:pt x="459980" y="310713"/>
                    <a:pt x="459980" y="306619"/>
                  </a:cubicBezTo>
                  <a:lnTo>
                    <a:pt x="465097" y="293875"/>
                  </a:lnTo>
                  <a:lnTo>
                    <a:pt x="465097" y="290307"/>
                  </a:lnTo>
                  <a:lnTo>
                    <a:pt x="466929" y="290307"/>
                  </a:lnTo>
                  <a:lnTo>
                    <a:pt x="466929" y="286228"/>
                  </a:lnTo>
                  <a:lnTo>
                    <a:pt x="469126" y="284699"/>
                  </a:lnTo>
                  <a:lnTo>
                    <a:pt x="469126" y="282660"/>
                  </a:lnTo>
                  <a:lnTo>
                    <a:pt x="470581" y="282660"/>
                  </a:lnTo>
                  <a:lnTo>
                    <a:pt x="472046" y="279092"/>
                  </a:lnTo>
                  <a:lnTo>
                    <a:pt x="470581" y="271446"/>
                  </a:lnTo>
                  <a:lnTo>
                    <a:pt x="463998" y="271446"/>
                  </a:lnTo>
                  <a:cubicBezTo>
                    <a:pt x="461189" y="273150"/>
                    <a:pt x="458747" y="276017"/>
                    <a:pt x="456671" y="280047"/>
                  </a:cubicBezTo>
                  <a:lnTo>
                    <a:pt x="447879" y="286117"/>
                  </a:lnTo>
                  <a:lnTo>
                    <a:pt x="447513" y="291167"/>
                  </a:lnTo>
                  <a:lnTo>
                    <a:pt x="441663" y="293700"/>
                  </a:lnTo>
                  <a:lnTo>
                    <a:pt x="441663" y="295723"/>
                  </a:lnTo>
                  <a:lnTo>
                    <a:pt x="440564" y="297746"/>
                  </a:lnTo>
                  <a:cubicBezTo>
                    <a:pt x="439464" y="298272"/>
                    <a:pt x="437810" y="299116"/>
                    <a:pt x="435613" y="300295"/>
                  </a:cubicBezTo>
                  <a:cubicBezTo>
                    <a:pt x="433415" y="301473"/>
                    <a:pt x="431772" y="302317"/>
                    <a:pt x="430673" y="302796"/>
                  </a:cubicBezTo>
                  <a:lnTo>
                    <a:pt x="429207" y="306380"/>
                  </a:lnTo>
                  <a:lnTo>
                    <a:pt x="428108" y="306380"/>
                  </a:lnTo>
                  <a:lnTo>
                    <a:pt x="427010" y="310474"/>
                  </a:lnTo>
                  <a:lnTo>
                    <a:pt x="427010" y="312003"/>
                  </a:lnTo>
                  <a:lnTo>
                    <a:pt x="422602" y="314058"/>
                  </a:lnTo>
                  <a:lnTo>
                    <a:pt x="422602" y="318662"/>
                  </a:lnTo>
                  <a:cubicBezTo>
                    <a:pt x="419550" y="328061"/>
                    <a:pt x="418329" y="335213"/>
                    <a:pt x="418928" y="340151"/>
                  </a:cubicBezTo>
                  <a:lnTo>
                    <a:pt x="417096" y="342190"/>
                  </a:lnTo>
                  <a:lnTo>
                    <a:pt x="417096" y="343720"/>
                  </a:lnTo>
                  <a:cubicBezTo>
                    <a:pt x="415875" y="349869"/>
                    <a:pt x="414165" y="353708"/>
                    <a:pt x="411968" y="355237"/>
                  </a:cubicBezTo>
                  <a:lnTo>
                    <a:pt x="411968" y="358822"/>
                  </a:lnTo>
                  <a:lnTo>
                    <a:pt x="409026" y="362915"/>
                  </a:lnTo>
                  <a:lnTo>
                    <a:pt x="406461" y="375691"/>
                  </a:lnTo>
                  <a:cubicBezTo>
                    <a:pt x="403420" y="379275"/>
                    <a:pt x="401178" y="384198"/>
                    <a:pt x="399712" y="390474"/>
                  </a:cubicBezTo>
                  <a:cubicBezTo>
                    <a:pt x="397770" y="393214"/>
                    <a:pt x="394606" y="396941"/>
                    <a:pt x="390221" y="401688"/>
                  </a:cubicBezTo>
                  <a:lnTo>
                    <a:pt x="390221" y="403727"/>
                  </a:lnTo>
                  <a:lnTo>
                    <a:pt x="385480" y="407296"/>
                  </a:lnTo>
                  <a:cubicBezTo>
                    <a:pt x="378065" y="405767"/>
                    <a:pt x="373559" y="403903"/>
                    <a:pt x="371971" y="401688"/>
                  </a:cubicBezTo>
                  <a:lnTo>
                    <a:pt x="371971" y="400159"/>
                  </a:lnTo>
                  <a:lnTo>
                    <a:pt x="369418" y="396081"/>
                  </a:lnTo>
                  <a:lnTo>
                    <a:pt x="370883" y="388945"/>
                  </a:lnTo>
                  <a:lnTo>
                    <a:pt x="371982" y="386906"/>
                  </a:lnTo>
                  <a:lnTo>
                    <a:pt x="373081" y="386906"/>
                  </a:lnTo>
                  <a:lnTo>
                    <a:pt x="373081" y="384867"/>
                  </a:lnTo>
                  <a:lnTo>
                    <a:pt x="377466" y="377730"/>
                  </a:lnTo>
                  <a:cubicBezTo>
                    <a:pt x="378332" y="360749"/>
                    <a:pt x="379553" y="346396"/>
                    <a:pt x="381129" y="334656"/>
                  </a:cubicBezTo>
                  <a:cubicBezTo>
                    <a:pt x="381740" y="333142"/>
                    <a:pt x="383205" y="331279"/>
                    <a:pt x="385514" y="329048"/>
                  </a:cubicBezTo>
                  <a:lnTo>
                    <a:pt x="386613" y="323441"/>
                  </a:lnTo>
                  <a:lnTo>
                    <a:pt x="390276" y="319873"/>
                  </a:lnTo>
                  <a:lnTo>
                    <a:pt x="390276" y="317834"/>
                  </a:lnTo>
                  <a:lnTo>
                    <a:pt x="389177" y="316304"/>
                  </a:lnTo>
                  <a:lnTo>
                    <a:pt x="389177" y="312227"/>
                  </a:lnTo>
                  <a:lnTo>
                    <a:pt x="393562" y="306619"/>
                  </a:lnTo>
                  <a:lnTo>
                    <a:pt x="394661" y="303050"/>
                  </a:lnTo>
                  <a:cubicBezTo>
                    <a:pt x="396615" y="301872"/>
                    <a:pt x="398325" y="300008"/>
                    <a:pt x="399790" y="297443"/>
                  </a:cubicBezTo>
                  <a:lnTo>
                    <a:pt x="399790" y="291836"/>
                  </a:lnTo>
                  <a:cubicBezTo>
                    <a:pt x="404430" y="285049"/>
                    <a:pt x="406195" y="276384"/>
                    <a:pt x="405096" y="265839"/>
                  </a:cubicBezTo>
                  <a:cubicBezTo>
                    <a:pt x="407660" y="259913"/>
                    <a:pt x="411191" y="254130"/>
                    <a:pt x="415698" y="248507"/>
                  </a:cubicBezTo>
                  <a:lnTo>
                    <a:pt x="416430" y="243409"/>
                  </a:lnTo>
                  <a:lnTo>
                    <a:pt x="417895" y="243409"/>
                  </a:lnTo>
                  <a:lnTo>
                    <a:pt x="417163" y="238311"/>
                  </a:lnTo>
                  <a:lnTo>
                    <a:pt x="418995" y="233978"/>
                  </a:lnTo>
                  <a:lnTo>
                    <a:pt x="418995" y="228371"/>
                  </a:lnTo>
                  <a:lnTo>
                    <a:pt x="421192" y="226842"/>
                  </a:lnTo>
                  <a:lnTo>
                    <a:pt x="421192" y="219196"/>
                  </a:lnTo>
                  <a:lnTo>
                    <a:pt x="422658" y="217156"/>
                  </a:lnTo>
                  <a:lnTo>
                    <a:pt x="422658" y="212059"/>
                  </a:lnTo>
                  <a:lnTo>
                    <a:pt x="428142" y="200844"/>
                  </a:lnTo>
                  <a:lnTo>
                    <a:pt x="428142" y="196767"/>
                  </a:lnTo>
                  <a:lnTo>
                    <a:pt x="431805" y="187590"/>
                  </a:lnTo>
                  <a:lnTo>
                    <a:pt x="431805" y="185552"/>
                  </a:lnTo>
                  <a:lnTo>
                    <a:pt x="433625" y="185552"/>
                  </a:lnTo>
                  <a:lnTo>
                    <a:pt x="433625" y="181983"/>
                  </a:lnTo>
                  <a:lnTo>
                    <a:pt x="436190" y="174847"/>
                  </a:lnTo>
                  <a:lnTo>
                    <a:pt x="435091" y="161593"/>
                  </a:lnTo>
                  <a:lnTo>
                    <a:pt x="436190" y="155986"/>
                  </a:lnTo>
                  <a:lnTo>
                    <a:pt x="437289" y="155986"/>
                  </a:lnTo>
                  <a:lnTo>
                    <a:pt x="437289" y="152418"/>
                  </a:lnTo>
                  <a:lnTo>
                    <a:pt x="444238" y="148849"/>
                  </a:lnTo>
                  <a:lnTo>
                    <a:pt x="445337" y="144771"/>
                  </a:lnTo>
                  <a:lnTo>
                    <a:pt x="450832" y="139164"/>
                  </a:lnTo>
                  <a:lnTo>
                    <a:pt x="453385" y="139164"/>
                  </a:lnTo>
                  <a:lnTo>
                    <a:pt x="454484" y="135595"/>
                  </a:lnTo>
                  <a:lnTo>
                    <a:pt x="457781" y="132027"/>
                  </a:lnTo>
                  <a:cubicBezTo>
                    <a:pt x="463154" y="128809"/>
                    <a:pt x="466929" y="127535"/>
                    <a:pt x="469126" y="128204"/>
                  </a:cubicBezTo>
                  <a:lnTo>
                    <a:pt x="476076" y="124126"/>
                  </a:lnTo>
                  <a:cubicBezTo>
                    <a:pt x="477907" y="124142"/>
                    <a:pt x="481815" y="124317"/>
                    <a:pt x="487787" y="124635"/>
                  </a:cubicBezTo>
                  <a:cubicBezTo>
                    <a:pt x="492538" y="124827"/>
                    <a:pt x="496379" y="124827"/>
                    <a:pt x="499310" y="124635"/>
                  </a:cubicBezTo>
                  <a:lnTo>
                    <a:pt x="502596" y="122596"/>
                  </a:lnTo>
                  <a:lnTo>
                    <a:pt x="509556" y="122596"/>
                  </a:lnTo>
                  <a:cubicBezTo>
                    <a:pt x="510167" y="122612"/>
                    <a:pt x="513886" y="124270"/>
                    <a:pt x="520713" y="127583"/>
                  </a:cubicBezTo>
                  <a:cubicBezTo>
                    <a:pt x="527551" y="130896"/>
                    <a:pt x="531392" y="132887"/>
                    <a:pt x="532236" y="133556"/>
                  </a:cubicBezTo>
                  <a:lnTo>
                    <a:pt x="536265" y="139164"/>
                  </a:lnTo>
                  <a:lnTo>
                    <a:pt x="540650" y="141203"/>
                  </a:lnTo>
                  <a:lnTo>
                    <a:pt x="546145" y="140183"/>
                  </a:lnTo>
                  <a:lnTo>
                    <a:pt x="550896" y="136105"/>
                  </a:lnTo>
                  <a:cubicBezTo>
                    <a:pt x="554071" y="129670"/>
                    <a:pt x="555969" y="123632"/>
                    <a:pt x="556569" y="118009"/>
                  </a:cubicBezTo>
                  <a:lnTo>
                    <a:pt x="555470" y="105775"/>
                  </a:lnTo>
                  <a:lnTo>
                    <a:pt x="556569" y="101696"/>
                  </a:lnTo>
                  <a:lnTo>
                    <a:pt x="560232" y="100167"/>
                  </a:lnTo>
                  <a:lnTo>
                    <a:pt x="564617" y="103735"/>
                  </a:lnTo>
                  <a:close/>
                </a:path>
                <a:path w="5747634" h="585201">
                  <a:moveTo>
                    <a:pt x="672319" y="263289"/>
                  </a:moveTo>
                  <a:cubicBezTo>
                    <a:pt x="670409" y="268738"/>
                    <a:pt x="669088" y="272991"/>
                    <a:pt x="668355" y="276033"/>
                  </a:cubicBezTo>
                  <a:lnTo>
                    <a:pt x="666912" y="276033"/>
                  </a:lnTo>
                  <a:lnTo>
                    <a:pt x="665824" y="281641"/>
                  </a:lnTo>
                  <a:lnTo>
                    <a:pt x="662894" y="285209"/>
                  </a:lnTo>
                  <a:lnTo>
                    <a:pt x="661795" y="289287"/>
                  </a:lnTo>
                  <a:lnTo>
                    <a:pt x="657765" y="294895"/>
                  </a:lnTo>
                  <a:lnTo>
                    <a:pt x="657765" y="296424"/>
                  </a:lnTo>
                  <a:lnTo>
                    <a:pt x="653746" y="305599"/>
                  </a:lnTo>
                  <a:lnTo>
                    <a:pt x="645687" y="311207"/>
                  </a:lnTo>
                  <a:lnTo>
                    <a:pt x="646786" y="313246"/>
                  </a:lnTo>
                  <a:lnTo>
                    <a:pt x="644954" y="315795"/>
                  </a:lnTo>
                  <a:cubicBezTo>
                    <a:pt x="643866" y="322772"/>
                    <a:pt x="642279" y="333222"/>
                    <a:pt x="640203" y="347144"/>
                  </a:cubicBezTo>
                  <a:lnTo>
                    <a:pt x="635074" y="354281"/>
                  </a:lnTo>
                  <a:lnTo>
                    <a:pt x="633609" y="363457"/>
                  </a:lnTo>
                  <a:lnTo>
                    <a:pt x="631056" y="367535"/>
                  </a:lnTo>
                  <a:cubicBezTo>
                    <a:pt x="631422" y="371629"/>
                    <a:pt x="630934" y="375882"/>
                    <a:pt x="629590" y="380279"/>
                  </a:cubicBezTo>
                  <a:lnTo>
                    <a:pt x="626849" y="384357"/>
                  </a:lnTo>
                  <a:lnTo>
                    <a:pt x="626849" y="387925"/>
                  </a:lnTo>
                  <a:lnTo>
                    <a:pt x="624284" y="387925"/>
                  </a:lnTo>
                  <a:lnTo>
                    <a:pt x="621354" y="400669"/>
                  </a:lnTo>
                  <a:cubicBezTo>
                    <a:pt x="618911" y="404922"/>
                    <a:pt x="616725" y="407471"/>
                    <a:pt x="614771" y="408316"/>
                  </a:cubicBezTo>
                  <a:lnTo>
                    <a:pt x="614771" y="410355"/>
                  </a:lnTo>
                  <a:cubicBezTo>
                    <a:pt x="610375" y="417332"/>
                    <a:pt x="608666" y="425137"/>
                    <a:pt x="609642" y="433803"/>
                  </a:cubicBezTo>
                  <a:lnTo>
                    <a:pt x="606711" y="439920"/>
                  </a:lnTo>
                  <a:lnTo>
                    <a:pt x="606711" y="443488"/>
                  </a:lnTo>
                  <a:cubicBezTo>
                    <a:pt x="605379" y="447232"/>
                    <a:pt x="602693" y="452250"/>
                    <a:pt x="598663" y="458527"/>
                  </a:cubicBezTo>
                  <a:lnTo>
                    <a:pt x="598663" y="462604"/>
                  </a:lnTo>
                  <a:lnTo>
                    <a:pt x="596099" y="464134"/>
                  </a:lnTo>
                  <a:lnTo>
                    <a:pt x="596099" y="468212"/>
                  </a:lnTo>
                  <a:lnTo>
                    <a:pt x="592081" y="471780"/>
                  </a:lnTo>
                  <a:lnTo>
                    <a:pt x="592081" y="475349"/>
                  </a:lnTo>
                  <a:lnTo>
                    <a:pt x="590615" y="475349"/>
                  </a:lnTo>
                  <a:cubicBezTo>
                    <a:pt x="590493" y="479427"/>
                    <a:pt x="588295" y="487758"/>
                    <a:pt x="584021" y="500327"/>
                  </a:cubicBezTo>
                  <a:cubicBezTo>
                    <a:pt x="581957" y="502031"/>
                    <a:pt x="579270" y="504914"/>
                    <a:pt x="575973" y="508992"/>
                  </a:cubicBezTo>
                  <a:lnTo>
                    <a:pt x="577072" y="513070"/>
                  </a:lnTo>
                  <a:lnTo>
                    <a:pt x="575973" y="518168"/>
                  </a:lnTo>
                  <a:lnTo>
                    <a:pt x="570845" y="523776"/>
                  </a:lnTo>
                  <a:lnTo>
                    <a:pt x="570478" y="526324"/>
                  </a:lnTo>
                  <a:cubicBezTo>
                    <a:pt x="569868" y="527009"/>
                    <a:pt x="567304" y="527344"/>
                    <a:pt x="562785" y="527344"/>
                  </a:cubicBezTo>
                  <a:lnTo>
                    <a:pt x="560232" y="529383"/>
                  </a:lnTo>
                  <a:lnTo>
                    <a:pt x="560232" y="534990"/>
                  </a:lnTo>
                  <a:cubicBezTo>
                    <a:pt x="554748" y="541458"/>
                    <a:pt x="551573" y="546380"/>
                    <a:pt x="550707" y="549773"/>
                  </a:cubicBezTo>
                  <a:lnTo>
                    <a:pt x="549065" y="549773"/>
                  </a:lnTo>
                  <a:lnTo>
                    <a:pt x="547965" y="553341"/>
                  </a:lnTo>
                  <a:lnTo>
                    <a:pt x="543936" y="557419"/>
                  </a:lnTo>
                  <a:lnTo>
                    <a:pt x="537353" y="559203"/>
                  </a:lnTo>
                  <a:lnTo>
                    <a:pt x="534422" y="562771"/>
                  </a:lnTo>
                  <a:lnTo>
                    <a:pt x="533324" y="566850"/>
                  </a:lnTo>
                  <a:lnTo>
                    <a:pt x="523799" y="572457"/>
                  </a:lnTo>
                  <a:lnTo>
                    <a:pt x="522711" y="572457"/>
                  </a:lnTo>
                  <a:lnTo>
                    <a:pt x="521245" y="576025"/>
                  </a:lnTo>
                  <a:cubicBezTo>
                    <a:pt x="516250" y="577730"/>
                    <a:pt x="508690" y="580279"/>
                    <a:pt x="498544" y="583672"/>
                  </a:cubicBezTo>
                  <a:cubicBezTo>
                    <a:pt x="495258" y="585201"/>
                    <a:pt x="488187" y="585201"/>
                    <a:pt x="477308" y="585201"/>
                  </a:cubicBezTo>
                  <a:lnTo>
                    <a:pt x="473100" y="583672"/>
                  </a:lnTo>
                  <a:cubicBezTo>
                    <a:pt x="470792" y="579434"/>
                    <a:pt x="467261" y="575691"/>
                    <a:pt x="462488" y="572457"/>
                  </a:cubicBezTo>
                  <a:lnTo>
                    <a:pt x="459558" y="566850"/>
                  </a:lnTo>
                  <a:lnTo>
                    <a:pt x="459558" y="559203"/>
                  </a:lnTo>
                  <a:lnTo>
                    <a:pt x="456993" y="551812"/>
                  </a:lnTo>
                  <a:lnTo>
                    <a:pt x="456993" y="542127"/>
                  </a:lnTo>
                  <a:lnTo>
                    <a:pt x="458459" y="540597"/>
                  </a:lnTo>
                  <a:lnTo>
                    <a:pt x="458459" y="532951"/>
                  </a:lnTo>
                  <a:lnTo>
                    <a:pt x="463943" y="523266"/>
                  </a:lnTo>
                  <a:cubicBezTo>
                    <a:pt x="468349" y="522421"/>
                    <a:pt x="471402" y="521402"/>
                    <a:pt x="473090" y="520207"/>
                  </a:cubicBezTo>
                  <a:lnTo>
                    <a:pt x="482426" y="520207"/>
                  </a:lnTo>
                  <a:cubicBezTo>
                    <a:pt x="482681" y="520207"/>
                    <a:pt x="485367" y="520717"/>
                    <a:pt x="490474" y="521737"/>
                  </a:cubicBezTo>
                  <a:lnTo>
                    <a:pt x="493038" y="525815"/>
                  </a:lnTo>
                  <a:cubicBezTo>
                    <a:pt x="494392" y="531422"/>
                    <a:pt x="494881" y="535675"/>
                    <a:pt x="494503" y="538558"/>
                  </a:cubicBezTo>
                  <a:lnTo>
                    <a:pt x="491939" y="544166"/>
                  </a:lnTo>
                  <a:cubicBezTo>
                    <a:pt x="488287" y="547575"/>
                    <a:pt x="484379" y="549263"/>
                    <a:pt x="480227" y="549263"/>
                  </a:cubicBezTo>
                  <a:lnTo>
                    <a:pt x="474377" y="547734"/>
                  </a:lnTo>
                  <a:lnTo>
                    <a:pt x="470170" y="544166"/>
                  </a:lnTo>
                  <a:lnTo>
                    <a:pt x="469071" y="544166"/>
                  </a:lnTo>
                  <a:lnTo>
                    <a:pt x="469071" y="549773"/>
                  </a:lnTo>
                  <a:lnTo>
                    <a:pt x="466507" y="555380"/>
                  </a:lnTo>
                  <a:lnTo>
                    <a:pt x="470170" y="555380"/>
                  </a:lnTo>
                  <a:lnTo>
                    <a:pt x="474389" y="564811"/>
                  </a:lnTo>
                  <a:lnTo>
                    <a:pt x="477308" y="564811"/>
                  </a:lnTo>
                  <a:lnTo>
                    <a:pt x="478407" y="568379"/>
                  </a:lnTo>
                  <a:lnTo>
                    <a:pt x="483902" y="572457"/>
                  </a:lnTo>
                  <a:cubicBezTo>
                    <a:pt x="490873" y="571948"/>
                    <a:pt x="497589" y="570083"/>
                    <a:pt x="504050" y="566850"/>
                  </a:cubicBezTo>
                  <a:cubicBezTo>
                    <a:pt x="504916" y="565321"/>
                    <a:pt x="506248" y="563457"/>
                    <a:pt x="508068" y="561242"/>
                  </a:cubicBezTo>
                  <a:cubicBezTo>
                    <a:pt x="513819" y="562771"/>
                    <a:pt x="520046" y="559634"/>
                    <a:pt x="526752" y="551812"/>
                  </a:cubicBezTo>
                  <a:lnTo>
                    <a:pt x="526752" y="549773"/>
                  </a:lnTo>
                  <a:lnTo>
                    <a:pt x="530415" y="547734"/>
                  </a:lnTo>
                  <a:lnTo>
                    <a:pt x="530415" y="546205"/>
                  </a:lnTo>
                  <a:lnTo>
                    <a:pt x="535910" y="538558"/>
                  </a:lnTo>
                  <a:lnTo>
                    <a:pt x="537375" y="538558"/>
                  </a:lnTo>
                  <a:lnTo>
                    <a:pt x="539939" y="530912"/>
                  </a:lnTo>
                  <a:lnTo>
                    <a:pt x="543969" y="530912"/>
                  </a:lnTo>
                  <a:lnTo>
                    <a:pt x="552206" y="518168"/>
                  </a:lnTo>
                  <a:cubicBezTo>
                    <a:pt x="554648" y="512736"/>
                    <a:pt x="557334" y="504070"/>
                    <a:pt x="560265" y="492170"/>
                  </a:cubicBezTo>
                  <a:cubicBezTo>
                    <a:pt x="563685" y="487423"/>
                    <a:pt x="565383" y="480621"/>
                    <a:pt x="565383" y="471780"/>
                  </a:cubicBezTo>
                  <a:lnTo>
                    <a:pt x="566848" y="471780"/>
                  </a:lnTo>
                  <a:lnTo>
                    <a:pt x="566848" y="468212"/>
                  </a:lnTo>
                  <a:lnTo>
                    <a:pt x="568314" y="464134"/>
                  </a:lnTo>
                  <a:lnTo>
                    <a:pt x="570866" y="462604"/>
                  </a:lnTo>
                  <a:lnTo>
                    <a:pt x="574897" y="451135"/>
                  </a:lnTo>
                  <a:lnTo>
                    <a:pt x="575995" y="451135"/>
                  </a:lnTo>
                  <a:lnTo>
                    <a:pt x="575995" y="447057"/>
                  </a:lnTo>
                  <a:lnTo>
                    <a:pt x="580014" y="441959"/>
                  </a:lnTo>
                  <a:lnTo>
                    <a:pt x="581479" y="423098"/>
                  </a:lnTo>
                  <a:cubicBezTo>
                    <a:pt x="580147" y="418510"/>
                    <a:pt x="579658" y="414783"/>
                    <a:pt x="580014" y="411884"/>
                  </a:cubicBezTo>
                  <a:lnTo>
                    <a:pt x="581479" y="411884"/>
                  </a:lnTo>
                  <a:cubicBezTo>
                    <a:pt x="582345" y="409176"/>
                    <a:pt x="583689" y="406786"/>
                    <a:pt x="585509" y="404747"/>
                  </a:cubicBezTo>
                  <a:cubicBezTo>
                    <a:pt x="582334" y="402374"/>
                    <a:pt x="577816" y="401688"/>
                    <a:pt x="571944" y="402708"/>
                  </a:cubicBezTo>
                  <a:cubicBezTo>
                    <a:pt x="569624" y="401354"/>
                    <a:pt x="567304" y="399952"/>
                    <a:pt x="564983" y="398503"/>
                  </a:cubicBezTo>
                  <a:cubicBezTo>
                    <a:pt x="562663" y="397069"/>
                    <a:pt x="560587" y="394743"/>
                    <a:pt x="558744" y="391493"/>
                  </a:cubicBezTo>
                  <a:cubicBezTo>
                    <a:pt x="555447" y="389980"/>
                    <a:pt x="553616" y="389295"/>
                    <a:pt x="553250" y="389454"/>
                  </a:cubicBezTo>
                  <a:lnTo>
                    <a:pt x="549031" y="382318"/>
                  </a:lnTo>
                  <a:lnTo>
                    <a:pt x="547932" y="382318"/>
                  </a:lnTo>
                  <a:cubicBezTo>
                    <a:pt x="548309" y="378256"/>
                    <a:pt x="546112" y="370944"/>
                    <a:pt x="541339" y="360399"/>
                  </a:cubicBezTo>
                  <a:lnTo>
                    <a:pt x="539873" y="350713"/>
                  </a:lnTo>
                  <a:cubicBezTo>
                    <a:pt x="540117" y="348690"/>
                    <a:pt x="540917" y="344612"/>
                    <a:pt x="542249" y="338479"/>
                  </a:cubicBezTo>
                  <a:cubicBezTo>
                    <a:pt x="543470" y="333397"/>
                    <a:pt x="544024" y="329398"/>
                    <a:pt x="543892" y="326499"/>
                  </a:cubicBezTo>
                  <a:lnTo>
                    <a:pt x="547921" y="324460"/>
                  </a:lnTo>
                  <a:lnTo>
                    <a:pt x="548653" y="320382"/>
                  </a:lnTo>
                  <a:lnTo>
                    <a:pt x="550663" y="318853"/>
                  </a:lnTo>
                  <a:lnTo>
                    <a:pt x="550663" y="316814"/>
                  </a:lnTo>
                  <a:lnTo>
                    <a:pt x="557246" y="309677"/>
                  </a:lnTo>
                  <a:lnTo>
                    <a:pt x="560177" y="300502"/>
                  </a:lnTo>
                  <a:lnTo>
                    <a:pt x="560177" y="296424"/>
                  </a:lnTo>
                  <a:lnTo>
                    <a:pt x="562741" y="290817"/>
                  </a:lnTo>
                  <a:lnTo>
                    <a:pt x="561275" y="285209"/>
                  </a:lnTo>
                  <a:lnTo>
                    <a:pt x="562741" y="279602"/>
                  </a:lnTo>
                  <a:lnTo>
                    <a:pt x="561275" y="276033"/>
                  </a:lnTo>
                  <a:cubicBezTo>
                    <a:pt x="556646" y="276559"/>
                    <a:pt x="552561" y="278423"/>
                    <a:pt x="549020" y="281641"/>
                  </a:cubicBezTo>
                  <a:cubicBezTo>
                    <a:pt x="547677" y="287264"/>
                    <a:pt x="545967" y="291008"/>
                    <a:pt x="543892" y="292601"/>
                  </a:cubicBezTo>
                  <a:cubicBezTo>
                    <a:pt x="539873" y="293716"/>
                    <a:pt x="534988" y="296774"/>
                    <a:pt x="529260" y="302031"/>
                  </a:cubicBezTo>
                  <a:lnTo>
                    <a:pt x="527795" y="302031"/>
                  </a:lnTo>
                  <a:lnTo>
                    <a:pt x="521212" y="300502"/>
                  </a:lnTo>
                  <a:lnTo>
                    <a:pt x="519747" y="298463"/>
                  </a:lnTo>
                  <a:lnTo>
                    <a:pt x="521212" y="292601"/>
                  </a:lnTo>
                  <a:lnTo>
                    <a:pt x="523766" y="290817"/>
                  </a:lnTo>
                  <a:lnTo>
                    <a:pt x="526696" y="292601"/>
                  </a:lnTo>
                  <a:lnTo>
                    <a:pt x="533279" y="289287"/>
                  </a:lnTo>
                  <a:lnTo>
                    <a:pt x="537308" y="283680"/>
                  </a:lnTo>
                  <a:lnTo>
                    <a:pt x="538408" y="279602"/>
                  </a:lnTo>
                  <a:cubicBezTo>
                    <a:pt x="540483" y="275874"/>
                    <a:pt x="544024" y="270951"/>
                    <a:pt x="549020" y="264818"/>
                  </a:cubicBezTo>
                  <a:lnTo>
                    <a:pt x="552129" y="264818"/>
                  </a:lnTo>
                  <a:lnTo>
                    <a:pt x="560177" y="257682"/>
                  </a:lnTo>
                  <a:cubicBezTo>
                    <a:pt x="562008" y="258032"/>
                    <a:pt x="565061" y="257523"/>
                    <a:pt x="569323" y="256153"/>
                  </a:cubicBezTo>
                  <a:cubicBezTo>
                    <a:pt x="574086" y="254815"/>
                    <a:pt x="577261" y="254130"/>
                    <a:pt x="578837" y="254114"/>
                  </a:cubicBezTo>
                  <a:cubicBezTo>
                    <a:pt x="580669" y="254130"/>
                    <a:pt x="583722" y="255324"/>
                    <a:pt x="587984" y="257682"/>
                  </a:cubicBezTo>
                  <a:cubicBezTo>
                    <a:pt x="589328" y="264835"/>
                    <a:pt x="591159" y="272146"/>
                    <a:pt x="593468" y="279602"/>
                  </a:cubicBezTo>
                  <a:lnTo>
                    <a:pt x="592003" y="279602"/>
                  </a:lnTo>
                  <a:lnTo>
                    <a:pt x="589450" y="281641"/>
                  </a:lnTo>
                  <a:lnTo>
                    <a:pt x="589450" y="289287"/>
                  </a:lnTo>
                  <a:lnTo>
                    <a:pt x="587984" y="289287"/>
                  </a:lnTo>
                  <a:lnTo>
                    <a:pt x="587984" y="290817"/>
                  </a:lnTo>
                  <a:lnTo>
                    <a:pt x="586886" y="290817"/>
                  </a:lnTo>
                  <a:lnTo>
                    <a:pt x="586153" y="300502"/>
                  </a:lnTo>
                  <a:lnTo>
                    <a:pt x="584321" y="305599"/>
                  </a:lnTo>
                  <a:lnTo>
                    <a:pt x="585420" y="315285"/>
                  </a:lnTo>
                  <a:lnTo>
                    <a:pt x="582856" y="328028"/>
                  </a:lnTo>
                  <a:lnTo>
                    <a:pt x="579936" y="331597"/>
                  </a:lnTo>
                  <a:lnTo>
                    <a:pt x="579936" y="335675"/>
                  </a:lnTo>
                  <a:lnTo>
                    <a:pt x="578837" y="335675"/>
                  </a:lnTo>
                  <a:lnTo>
                    <a:pt x="574807" y="345106"/>
                  </a:lnTo>
                  <a:lnTo>
                    <a:pt x="573342" y="345106"/>
                  </a:lnTo>
                  <a:cubicBezTo>
                    <a:pt x="573587" y="346475"/>
                    <a:pt x="573231" y="349884"/>
                    <a:pt x="572254" y="355300"/>
                  </a:cubicBezTo>
                  <a:cubicBezTo>
                    <a:pt x="574097" y="361943"/>
                    <a:pt x="575807" y="366022"/>
                    <a:pt x="577394" y="367535"/>
                  </a:cubicBezTo>
                  <a:lnTo>
                    <a:pt x="577394" y="369064"/>
                  </a:lnTo>
                  <a:cubicBezTo>
                    <a:pt x="579348" y="369924"/>
                    <a:pt x="581557" y="372473"/>
                    <a:pt x="583999" y="376710"/>
                  </a:cubicBezTo>
                  <a:lnTo>
                    <a:pt x="585464" y="382318"/>
                  </a:lnTo>
                  <a:lnTo>
                    <a:pt x="588029" y="384357"/>
                  </a:lnTo>
                  <a:lnTo>
                    <a:pt x="598675" y="381808"/>
                  </a:lnTo>
                  <a:cubicBezTo>
                    <a:pt x="601239" y="379100"/>
                    <a:pt x="604902" y="374863"/>
                    <a:pt x="609654" y="369064"/>
                  </a:cubicBezTo>
                  <a:lnTo>
                    <a:pt x="610752" y="365496"/>
                  </a:lnTo>
                  <a:lnTo>
                    <a:pt x="616236" y="363457"/>
                  </a:lnTo>
                  <a:lnTo>
                    <a:pt x="616236" y="358360"/>
                  </a:lnTo>
                  <a:cubicBezTo>
                    <a:pt x="617702" y="356161"/>
                    <a:pt x="619167" y="351413"/>
                    <a:pt x="620632" y="344086"/>
                  </a:cubicBezTo>
                  <a:cubicBezTo>
                    <a:pt x="622586" y="334751"/>
                    <a:pt x="623796" y="329398"/>
                    <a:pt x="624284" y="328028"/>
                  </a:cubicBezTo>
                  <a:lnTo>
                    <a:pt x="629590" y="320892"/>
                  </a:lnTo>
                  <a:lnTo>
                    <a:pt x="632155" y="305599"/>
                  </a:lnTo>
                  <a:lnTo>
                    <a:pt x="635086" y="300502"/>
                  </a:lnTo>
                  <a:lnTo>
                    <a:pt x="635086" y="298463"/>
                  </a:lnTo>
                  <a:lnTo>
                    <a:pt x="636185" y="298463"/>
                  </a:lnTo>
                  <a:lnTo>
                    <a:pt x="637639" y="292601"/>
                  </a:lnTo>
                  <a:lnTo>
                    <a:pt x="639105" y="292601"/>
                  </a:lnTo>
                  <a:lnTo>
                    <a:pt x="641669" y="290817"/>
                  </a:lnTo>
                  <a:lnTo>
                    <a:pt x="643134" y="283680"/>
                  </a:lnTo>
                  <a:lnTo>
                    <a:pt x="644233" y="283680"/>
                  </a:lnTo>
                  <a:lnTo>
                    <a:pt x="644233" y="278072"/>
                  </a:lnTo>
                  <a:lnTo>
                    <a:pt x="645687" y="276033"/>
                  </a:lnTo>
                  <a:lnTo>
                    <a:pt x="645687" y="263289"/>
                  </a:lnTo>
                  <a:lnTo>
                    <a:pt x="649706" y="257682"/>
                  </a:lnTo>
                  <a:cubicBezTo>
                    <a:pt x="652381" y="256679"/>
                    <a:pt x="656389" y="254815"/>
                    <a:pt x="661740" y="252075"/>
                  </a:cubicBezTo>
                  <a:lnTo>
                    <a:pt x="669765" y="252075"/>
                  </a:lnTo>
                  <a:close/>
                </a:path>
                <a:path w="5747634" h="585201">
                  <a:moveTo>
                    <a:pt x="1047531" y="82836"/>
                  </a:moveTo>
                  <a:lnTo>
                    <a:pt x="1044967" y="88443"/>
                  </a:lnTo>
                  <a:cubicBezTo>
                    <a:pt x="1041679" y="91692"/>
                    <a:pt x="1037044" y="94910"/>
                    <a:pt x="1031068" y="98128"/>
                  </a:cubicBezTo>
                  <a:cubicBezTo>
                    <a:pt x="1024000" y="102047"/>
                    <a:pt x="1019234" y="104946"/>
                    <a:pt x="1016793" y="106794"/>
                  </a:cubicBezTo>
                  <a:lnTo>
                    <a:pt x="999421" y="108833"/>
                  </a:lnTo>
                  <a:lnTo>
                    <a:pt x="989904" y="103225"/>
                  </a:lnTo>
                  <a:lnTo>
                    <a:pt x="967212" y="103225"/>
                  </a:lnTo>
                  <a:cubicBezTo>
                    <a:pt x="965395" y="102557"/>
                    <a:pt x="962708" y="101888"/>
                    <a:pt x="959166" y="101186"/>
                  </a:cubicBezTo>
                  <a:cubicBezTo>
                    <a:pt x="955023" y="101378"/>
                    <a:pt x="948809" y="101378"/>
                    <a:pt x="940509" y="101186"/>
                  </a:cubicBezTo>
                  <a:cubicBezTo>
                    <a:pt x="939285" y="101028"/>
                    <a:pt x="937152" y="100406"/>
                    <a:pt x="934102" y="99291"/>
                  </a:cubicBezTo>
                  <a:cubicBezTo>
                    <a:pt x="931061" y="98192"/>
                    <a:pt x="928805" y="97634"/>
                    <a:pt x="927342" y="97618"/>
                  </a:cubicBezTo>
                  <a:cubicBezTo>
                    <a:pt x="913074" y="97634"/>
                    <a:pt x="904596" y="99498"/>
                    <a:pt x="901909" y="103225"/>
                  </a:cubicBezTo>
                  <a:lnTo>
                    <a:pt x="900446" y="106794"/>
                  </a:lnTo>
                  <a:lnTo>
                    <a:pt x="892391" y="108833"/>
                  </a:lnTo>
                  <a:lnTo>
                    <a:pt x="887279" y="118009"/>
                  </a:lnTo>
                  <a:lnTo>
                    <a:pt x="881781" y="121577"/>
                  </a:lnTo>
                  <a:cubicBezTo>
                    <a:pt x="881535" y="124827"/>
                    <a:pt x="880541" y="128905"/>
                    <a:pt x="878763" y="133827"/>
                  </a:cubicBezTo>
                  <a:cubicBezTo>
                    <a:pt x="876999" y="138766"/>
                    <a:pt x="875929" y="142572"/>
                    <a:pt x="875567" y="145281"/>
                  </a:cubicBezTo>
                  <a:lnTo>
                    <a:pt x="876299" y="151398"/>
                  </a:lnTo>
                  <a:lnTo>
                    <a:pt x="872633" y="154966"/>
                  </a:lnTo>
                  <a:lnTo>
                    <a:pt x="870439" y="165161"/>
                  </a:lnTo>
                  <a:lnTo>
                    <a:pt x="864217" y="172807"/>
                  </a:lnTo>
                  <a:lnTo>
                    <a:pt x="865688" y="176886"/>
                  </a:lnTo>
                  <a:lnTo>
                    <a:pt x="864217" y="182493"/>
                  </a:lnTo>
                  <a:lnTo>
                    <a:pt x="860205" y="186061"/>
                  </a:lnTo>
                  <a:lnTo>
                    <a:pt x="859104" y="189629"/>
                  </a:lnTo>
                  <a:lnTo>
                    <a:pt x="859836" y="195746"/>
                  </a:lnTo>
                  <a:lnTo>
                    <a:pt x="856540" y="200335"/>
                  </a:lnTo>
                  <a:lnTo>
                    <a:pt x="855439" y="209510"/>
                  </a:lnTo>
                  <a:lnTo>
                    <a:pt x="856540" y="213078"/>
                  </a:lnTo>
                  <a:lnTo>
                    <a:pt x="855439" y="218685"/>
                  </a:lnTo>
                  <a:lnTo>
                    <a:pt x="856540" y="220725"/>
                  </a:lnTo>
                  <a:lnTo>
                    <a:pt x="856540" y="226332"/>
                  </a:lnTo>
                  <a:lnTo>
                    <a:pt x="859466" y="229900"/>
                  </a:lnTo>
                  <a:lnTo>
                    <a:pt x="860205" y="242390"/>
                  </a:lnTo>
                  <a:lnTo>
                    <a:pt x="855809" y="253094"/>
                  </a:lnTo>
                  <a:lnTo>
                    <a:pt x="859104" y="265329"/>
                  </a:lnTo>
                  <a:lnTo>
                    <a:pt x="856540" y="268897"/>
                  </a:lnTo>
                  <a:lnTo>
                    <a:pt x="859104" y="270936"/>
                  </a:lnTo>
                  <a:lnTo>
                    <a:pt x="857641" y="272975"/>
                  </a:lnTo>
                  <a:lnTo>
                    <a:pt x="857641" y="285719"/>
                  </a:lnTo>
                  <a:cubicBezTo>
                    <a:pt x="859959" y="289303"/>
                    <a:pt x="861969" y="294066"/>
                    <a:pt x="863678" y="299992"/>
                  </a:cubicBezTo>
                  <a:cubicBezTo>
                    <a:pt x="865996" y="308340"/>
                    <a:pt x="867521" y="313437"/>
                    <a:pt x="868252" y="315285"/>
                  </a:cubicBezTo>
                  <a:lnTo>
                    <a:pt x="873734" y="320892"/>
                  </a:lnTo>
                  <a:lnTo>
                    <a:pt x="880318" y="336695"/>
                  </a:lnTo>
                  <a:cubicBezTo>
                    <a:pt x="887279" y="345886"/>
                    <a:pt x="893985" y="352082"/>
                    <a:pt x="900446" y="355300"/>
                  </a:cubicBezTo>
                  <a:lnTo>
                    <a:pt x="906305" y="368554"/>
                  </a:lnTo>
                  <a:lnTo>
                    <a:pt x="917640" y="373142"/>
                  </a:lnTo>
                  <a:lnTo>
                    <a:pt x="923315" y="378749"/>
                  </a:lnTo>
                  <a:cubicBezTo>
                    <a:pt x="924778" y="378941"/>
                    <a:pt x="928320" y="379355"/>
                    <a:pt x="933925" y="380023"/>
                  </a:cubicBezTo>
                  <a:cubicBezTo>
                    <a:pt x="938322" y="380549"/>
                    <a:pt x="941849" y="380804"/>
                    <a:pt x="944536" y="380789"/>
                  </a:cubicBezTo>
                  <a:cubicBezTo>
                    <a:pt x="947346" y="379960"/>
                    <a:pt x="949179" y="379275"/>
                    <a:pt x="950018" y="378749"/>
                  </a:cubicBezTo>
                  <a:lnTo>
                    <a:pt x="952582" y="373142"/>
                  </a:lnTo>
                  <a:lnTo>
                    <a:pt x="959897" y="370593"/>
                  </a:lnTo>
                  <a:cubicBezTo>
                    <a:pt x="963809" y="365846"/>
                    <a:pt x="969915" y="359060"/>
                    <a:pt x="978193" y="350203"/>
                  </a:cubicBezTo>
                  <a:lnTo>
                    <a:pt x="982589" y="339753"/>
                  </a:lnTo>
                  <a:lnTo>
                    <a:pt x="983321" y="327519"/>
                  </a:lnTo>
                  <a:cubicBezTo>
                    <a:pt x="984791" y="324811"/>
                    <a:pt x="986732" y="320399"/>
                    <a:pt x="989173" y="314266"/>
                  </a:cubicBezTo>
                  <a:lnTo>
                    <a:pt x="987340" y="308148"/>
                  </a:lnTo>
                  <a:lnTo>
                    <a:pt x="992468" y="298973"/>
                  </a:lnTo>
                  <a:lnTo>
                    <a:pt x="991367" y="291326"/>
                  </a:lnTo>
                  <a:cubicBezTo>
                    <a:pt x="985523" y="287264"/>
                    <a:pt x="979671" y="284715"/>
                    <a:pt x="973811" y="283680"/>
                  </a:cubicBezTo>
                  <a:lnTo>
                    <a:pt x="967212" y="287757"/>
                  </a:lnTo>
                  <a:lnTo>
                    <a:pt x="962831" y="298973"/>
                  </a:lnTo>
                  <a:lnTo>
                    <a:pt x="955146" y="302541"/>
                  </a:lnTo>
                  <a:lnTo>
                    <a:pt x="948555" y="287757"/>
                  </a:lnTo>
                  <a:lnTo>
                    <a:pt x="940509" y="283680"/>
                  </a:lnTo>
                  <a:lnTo>
                    <a:pt x="939408" y="276543"/>
                  </a:lnTo>
                  <a:lnTo>
                    <a:pt x="940509" y="267368"/>
                  </a:lnTo>
                  <a:lnTo>
                    <a:pt x="945999" y="263289"/>
                  </a:lnTo>
                  <a:cubicBezTo>
                    <a:pt x="951866" y="262286"/>
                    <a:pt x="954908" y="261776"/>
                    <a:pt x="955146" y="261760"/>
                  </a:cubicBezTo>
                  <a:cubicBezTo>
                    <a:pt x="953314" y="261776"/>
                    <a:pt x="961368" y="262971"/>
                    <a:pt x="979294" y="265329"/>
                  </a:cubicBezTo>
                  <a:lnTo>
                    <a:pt x="981858" y="270936"/>
                  </a:lnTo>
                  <a:lnTo>
                    <a:pt x="997951" y="276543"/>
                  </a:lnTo>
                  <a:cubicBezTo>
                    <a:pt x="1002471" y="283010"/>
                    <a:pt x="1005705" y="292601"/>
                    <a:pt x="1007645" y="304580"/>
                  </a:cubicBezTo>
                  <a:cubicBezTo>
                    <a:pt x="1004973" y="325496"/>
                    <a:pt x="1002525" y="338574"/>
                    <a:pt x="1000330" y="343831"/>
                  </a:cubicBezTo>
                  <a:cubicBezTo>
                    <a:pt x="998752" y="347590"/>
                    <a:pt x="994055" y="353532"/>
                    <a:pt x="986239" y="361673"/>
                  </a:cubicBezTo>
                  <a:cubicBezTo>
                    <a:pt x="979417" y="368825"/>
                    <a:pt x="975028" y="376902"/>
                    <a:pt x="973080" y="385886"/>
                  </a:cubicBezTo>
                  <a:cubicBezTo>
                    <a:pt x="968922" y="389805"/>
                    <a:pt x="964787" y="394902"/>
                    <a:pt x="960629" y="401178"/>
                  </a:cubicBezTo>
                  <a:lnTo>
                    <a:pt x="945999" y="404747"/>
                  </a:lnTo>
                  <a:lnTo>
                    <a:pt x="940509" y="403217"/>
                  </a:lnTo>
                  <a:lnTo>
                    <a:pt x="937952" y="406786"/>
                  </a:lnTo>
                  <a:lnTo>
                    <a:pt x="935388" y="403217"/>
                  </a:lnTo>
                  <a:lnTo>
                    <a:pt x="921667" y="401178"/>
                  </a:lnTo>
                  <a:lnTo>
                    <a:pt x="919103" y="397610"/>
                  </a:lnTo>
                  <a:lnTo>
                    <a:pt x="915083" y="397610"/>
                  </a:lnTo>
                  <a:lnTo>
                    <a:pt x="913620" y="393532"/>
                  </a:lnTo>
                  <a:cubicBezTo>
                    <a:pt x="911418" y="392194"/>
                    <a:pt x="906429" y="390665"/>
                    <a:pt x="898613" y="388945"/>
                  </a:cubicBezTo>
                  <a:cubicBezTo>
                    <a:pt x="891783" y="387431"/>
                    <a:pt x="885816" y="384372"/>
                    <a:pt x="880680" y="379769"/>
                  </a:cubicBezTo>
                  <a:lnTo>
                    <a:pt x="876299" y="372632"/>
                  </a:lnTo>
                  <a:cubicBezTo>
                    <a:pt x="873011" y="370434"/>
                    <a:pt x="867636" y="367726"/>
                    <a:pt x="860205" y="364476"/>
                  </a:cubicBezTo>
                  <a:lnTo>
                    <a:pt x="856540" y="358360"/>
                  </a:lnTo>
                  <a:lnTo>
                    <a:pt x="852505" y="358360"/>
                  </a:lnTo>
                  <a:lnTo>
                    <a:pt x="847023" y="351222"/>
                  </a:lnTo>
                  <a:lnTo>
                    <a:pt x="842819" y="349183"/>
                  </a:lnTo>
                  <a:lnTo>
                    <a:pt x="842819" y="347144"/>
                  </a:lnTo>
                  <a:lnTo>
                    <a:pt x="836235" y="341282"/>
                  </a:lnTo>
                  <a:lnTo>
                    <a:pt x="829644" y="326499"/>
                  </a:lnTo>
                  <a:lnTo>
                    <a:pt x="829644" y="320892"/>
                  </a:lnTo>
                  <a:cubicBezTo>
                    <a:pt x="829644" y="319889"/>
                    <a:pt x="830006" y="316830"/>
                    <a:pt x="830738" y="311717"/>
                  </a:cubicBezTo>
                  <a:lnTo>
                    <a:pt x="828551" y="306109"/>
                  </a:lnTo>
                  <a:cubicBezTo>
                    <a:pt x="829167" y="302557"/>
                    <a:pt x="828312" y="296950"/>
                    <a:pt x="825987" y="289287"/>
                  </a:cubicBezTo>
                  <a:lnTo>
                    <a:pt x="824524" y="287757"/>
                  </a:lnTo>
                  <a:lnTo>
                    <a:pt x="827088" y="282150"/>
                  </a:lnTo>
                  <a:lnTo>
                    <a:pt x="827088" y="278582"/>
                  </a:lnTo>
                  <a:lnTo>
                    <a:pt x="821590" y="268897"/>
                  </a:lnTo>
                  <a:lnTo>
                    <a:pt x="820127" y="259721"/>
                  </a:lnTo>
                  <a:lnTo>
                    <a:pt x="821590" y="254114"/>
                  </a:lnTo>
                  <a:lnTo>
                    <a:pt x="818310" y="250546"/>
                  </a:lnTo>
                  <a:lnTo>
                    <a:pt x="818310" y="246978"/>
                  </a:lnTo>
                  <a:cubicBezTo>
                    <a:pt x="819403" y="240876"/>
                    <a:pt x="820258" y="237053"/>
                    <a:pt x="820859" y="235508"/>
                  </a:cubicBezTo>
                  <a:lnTo>
                    <a:pt x="823423" y="231430"/>
                  </a:lnTo>
                  <a:lnTo>
                    <a:pt x="819403" y="225823"/>
                  </a:lnTo>
                  <a:cubicBezTo>
                    <a:pt x="821113" y="221426"/>
                    <a:pt x="821960" y="211390"/>
                    <a:pt x="821960" y="195746"/>
                  </a:cubicBezTo>
                  <a:cubicBezTo>
                    <a:pt x="825255" y="188116"/>
                    <a:pt x="829167" y="175882"/>
                    <a:pt x="833671" y="159044"/>
                  </a:cubicBezTo>
                  <a:lnTo>
                    <a:pt x="837698" y="155476"/>
                  </a:lnTo>
                  <a:cubicBezTo>
                    <a:pt x="839408" y="147845"/>
                    <a:pt x="842519" y="141219"/>
                    <a:pt x="847023" y="135595"/>
                  </a:cubicBezTo>
                  <a:cubicBezTo>
                    <a:pt x="861422" y="117770"/>
                    <a:pt x="870323" y="107654"/>
                    <a:pt x="873734" y="105265"/>
                  </a:cubicBezTo>
                  <a:lnTo>
                    <a:pt x="889827" y="94050"/>
                  </a:lnTo>
                  <a:lnTo>
                    <a:pt x="890929" y="89972"/>
                  </a:lnTo>
                  <a:lnTo>
                    <a:pt x="889827" y="88443"/>
                  </a:lnTo>
                  <a:cubicBezTo>
                    <a:pt x="887155" y="86754"/>
                    <a:pt x="883683" y="86085"/>
                    <a:pt x="879409" y="86404"/>
                  </a:cubicBezTo>
                  <a:cubicBezTo>
                    <a:pt x="869769" y="87105"/>
                    <a:pt x="866173" y="87439"/>
                    <a:pt x="868614" y="87423"/>
                  </a:cubicBezTo>
                  <a:cubicBezTo>
                    <a:pt x="866173" y="87439"/>
                    <a:pt x="862523" y="87105"/>
                    <a:pt x="857641" y="86404"/>
                  </a:cubicBezTo>
                  <a:lnTo>
                    <a:pt x="856540" y="88443"/>
                  </a:lnTo>
                  <a:cubicBezTo>
                    <a:pt x="851543" y="84715"/>
                    <a:pt x="844775" y="82851"/>
                    <a:pt x="836235" y="82836"/>
                  </a:cubicBezTo>
                  <a:cubicBezTo>
                    <a:pt x="832570" y="85066"/>
                    <a:pt x="825502" y="88124"/>
                    <a:pt x="815007" y="92011"/>
                  </a:cubicBezTo>
                  <a:lnTo>
                    <a:pt x="809524" y="97618"/>
                  </a:lnTo>
                  <a:lnTo>
                    <a:pt x="800376" y="97618"/>
                  </a:lnTo>
                  <a:cubicBezTo>
                    <a:pt x="797581" y="96790"/>
                    <a:pt x="795749" y="96105"/>
                    <a:pt x="794886" y="95579"/>
                  </a:cubicBezTo>
                  <a:lnTo>
                    <a:pt x="789404" y="101186"/>
                  </a:lnTo>
                  <a:cubicBezTo>
                    <a:pt x="792207" y="105966"/>
                    <a:pt x="795872" y="110378"/>
                    <a:pt x="800376" y="114440"/>
                  </a:cubicBezTo>
                  <a:lnTo>
                    <a:pt x="805497" y="125655"/>
                  </a:lnTo>
                  <a:cubicBezTo>
                    <a:pt x="806598" y="138080"/>
                    <a:pt x="807083" y="146141"/>
                    <a:pt x="806960" y="149868"/>
                  </a:cubicBezTo>
                  <a:lnTo>
                    <a:pt x="804396" y="155476"/>
                  </a:lnTo>
                  <a:lnTo>
                    <a:pt x="798913" y="157515"/>
                  </a:lnTo>
                  <a:lnTo>
                    <a:pt x="793416" y="153437"/>
                  </a:lnTo>
                  <a:lnTo>
                    <a:pt x="794886" y="142222"/>
                  </a:lnTo>
                  <a:lnTo>
                    <a:pt x="789404" y="133047"/>
                  </a:lnTo>
                  <a:lnTo>
                    <a:pt x="782821" y="133047"/>
                  </a:lnTo>
                  <a:lnTo>
                    <a:pt x="777692" y="137125"/>
                  </a:lnTo>
                  <a:lnTo>
                    <a:pt x="772202" y="135086"/>
                  </a:lnTo>
                  <a:lnTo>
                    <a:pt x="765433" y="127185"/>
                  </a:lnTo>
                  <a:lnTo>
                    <a:pt x="765433" y="125655"/>
                  </a:lnTo>
                  <a:lnTo>
                    <a:pt x="761404" y="123616"/>
                  </a:lnTo>
                  <a:lnTo>
                    <a:pt x="757385" y="115970"/>
                  </a:lnTo>
                  <a:lnTo>
                    <a:pt x="761404" y="101186"/>
                  </a:lnTo>
                  <a:cubicBezTo>
                    <a:pt x="763246" y="98320"/>
                    <a:pt x="766843" y="95563"/>
                    <a:pt x="772202" y="92919"/>
                  </a:cubicBezTo>
                  <a:cubicBezTo>
                    <a:pt x="777577" y="90291"/>
                    <a:pt x="781596" y="89303"/>
                    <a:pt x="784268" y="89972"/>
                  </a:cubicBezTo>
                  <a:lnTo>
                    <a:pt x="785739" y="84365"/>
                  </a:lnTo>
                  <a:lnTo>
                    <a:pt x="789404" y="86404"/>
                  </a:lnTo>
                  <a:cubicBezTo>
                    <a:pt x="798182" y="83027"/>
                    <a:pt x="803541" y="79968"/>
                    <a:pt x="805497" y="77228"/>
                  </a:cubicBezTo>
                  <a:cubicBezTo>
                    <a:pt x="832447" y="71462"/>
                    <a:pt x="849834" y="68578"/>
                    <a:pt x="857641" y="68562"/>
                  </a:cubicBezTo>
                  <a:cubicBezTo>
                    <a:pt x="869961" y="68578"/>
                    <a:pt x="880195" y="70283"/>
                    <a:pt x="888364" y="73660"/>
                  </a:cubicBezTo>
                  <a:lnTo>
                    <a:pt x="894956" y="71621"/>
                  </a:lnTo>
                  <a:lnTo>
                    <a:pt x="905936" y="77228"/>
                  </a:lnTo>
                  <a:lnTo>
                    <a:pt x="911056" y="77228"/>
                  </a:lnTo>
                  <a:lnTo>
                    <a:pt x="913620" y="79267"/>
                  </a:lnTo>
                  <a:lnTo>
                    <a:pt x="919103" y="79267"/>
                  </a:lnTo>
                  <a:lnTo>
                    <a:pt x="931361" y="69582"/>
                  </a:lnTo>
                  <a:lnTo>
                    <a:pt x="931361" y="68053"/>
                  </a:lnTo>
                  <a:cubicBezTo>
                    <a:pt x="936613" y="65520"/>
                    <a:pt x="944166" y="62286"/>
                    <a:pt x="954053" y="58367"/>
                  </a:cubicBezTo>
                  <a:cubicBezTo>
                    <a:pt x="959420" y="57873"/>
                    <a:pt x="967351" y="56679"/>
                    <a:pt x="977831" y="54799"/>
                  </a:cubicBezTo>
                  <a:lnTo>
                    <a:pt x="980757" y="51231"/>
                  </a:lnTo>
                  <a:lnTo>
                    <a:pt x="985877" y="51231"/>
                  </a:lnTo>
                  <a:cubicBezTo>
                    <a:pt x="986255" y="51247"/>
                    <a:pt x="987771" y="51804"/>
                    <a:pt x="990459" y="52903"/>
                  </a:cubicBezTo>
                  <a:cubicBezTo>
                    <a:pt x="993146" y="54018"/>
                    <a:pt x="994794" y="54640"/>
                    <a:pt x="995387" y="54799"/>
                  </a:cubicBezTo>
                  <a:cubicBezTo>
                    <a:pt x="997589" y="54640"/>
                    <a:pt x="1000707" y="54640"/>
                    <a:pt x="1004727" y="54799"/>
                  </a:cubicBezTo>
                  <a:cubicBezTo>
                    <a:pt x="1007776" y="56169"/>
                    <a:pt x="1012288" y="58049"/>
                    <a:pt x="1018256" y="60406"/>
                  </a:cubicBezTo>
                  <a:lnTo>
                    <a:pt x="1022290" y="60406"/>
                  </a:lnTo>
                  <a:lnTo>
                    <a:pt x="1028866" y="63975"/>
                  </a:lnTo>
                  <a:cubicBezTo>
                    <a:pt x="1034364" y="63305"/>
                    <a:pt x="1038761" y="63990"/>
                    <a:pt x="1042049" y="66014"/>
                  </a:cubicBezTo>
                  <a:cubicBezTo>
                    <a:pt x="1044490" y="69423"/>
                    <a:pt x="1046307" y="75030"/>
                    <a:pt x="1047531" y="82836"/>
                  </a:cubicBezTo>
                  <a:close/>
                </a:path>
                <a:path w="5747634" h="585201">
                  <a:moveTo>
                    <a:pt x="1035450" y="79267"/>
                  </a:moveTo>
                  <a:lnTo>
                    <a:pt x="1032901" y="73660"/>
                  </a:lnTo>
                  <a:lnTo>
                    <a:pt x="1024855" y="69582"/>
                  </a:lnTo>
                  <a:cubicBezTo>
                    <a:pt x="1008269" y="72322"/>
                    <a:pt x="1001554" y="73676"/>
                    <a:pt x="1004727" y="73660"/>
                  </a:cubicBezTo>
                  <a:cubicBezTo>
                    <a:pt x="1000707" y="73676"/>
                    <a:pt x="994909" y="72752"/>
                    <a:pt x="987340" y="70872"/>
                  </a:cubicBezTo>
                  <a:cubicBezTo>
                    <a:pt x="979779" y="69008"/>
                    <a:pt x="974050" y="68068"/>
                    <a:pt x="970146" y="68053"/>
                  </a:cubicBezTo>
                  <a:cubicBezTo>
                    <a:pt x="969900" y="68068"/>
                    <a:pt x="966057" y="69168"/>
                    <a:pt x="958627" y="71366"/>
                  </a:cubicBezTo>
                  <a:cubicBezTo>
                    <a:pt x="950819" y="73755"/>
                    <a:pt x="946615" y="75030"/>
                    <a:pt x="945999" y="75189"/>
                  </a:cubicBezTo>
                  <a:lnTo>
                    <a:pt x="944536" y="79267"/>
                  </a:lnTo>
                  <a:lnTo>
                    <a:pt x="948555" y="83855"/>
                  </a:lnTo>
                  <a:cubicBezTo>
                    <a:pt x="952459" y="86245"/>
                    <a:pt x="958257" y="87439"/>
                    <a:pt x="965942" y="87423"/>
                  </a:cubicBezTo>
                  <a:cubicBezTo>
                    <a:pt x="972048" y="87439"/>
                    <a:pt x="978139" y="87439"/>
                    <a:pt x="984229" y="87423"/>
                  </a:cubicBezTo>
                  <a:cubicBezTo>
                    <a:pt x="991183" y="88124"/>
                    <a:pt x="996680" y="90323"/>
                    <a:pt x="1000692" y="94050"/>
                  </a:cubicBezTo>
                  <a:cubicBezTo>
                    <a:pt x="1005458" y="93047"/>
                    <a:pt x="1011742" y="91008"/>
                    <a:pt x="1019542" y="87933"/>
                  </a:cubicBezTo>
                  <a:cubicBezTo>
                    <a:pt x="1028451" y="84556"/>
                    <a:pt x="1033756" y="81657"/>
                    <a:pt x="1035450" y="79267"/>
                  </a:cubicBezTo>
                  <a:close/>
                </a:path>
                <a:path w="5747634" h="585201">
                  <a:moveTo>
                    <a:pt x="1226702" y="111382"/>
                  </a:moveTo>
                  <a:lnTo>
                    <a:pt x="1224138" y="132027"/>
                  </a:lnTo>
                  <a:lnTo>
                    <a:pt x="1218648" y="135595"/>
                  </a:lnTo>
                  <a:lnTo>
                    <a:pt x="1214998" y="148849"/>
                  </a:lnTo>
                  <a:lnTo>
                    <a:pt x="1212249" y="150379"/>
                  </a:lnTo>
                  <a:cubicBezTo>
                    <a:pt x="1211279" y="154138"/>
                    <a:pt x="1209447" y="157865"/>
                    <a:pt x="1206759" y="161593"/>
                  </a:cubicBezTo>
                  <a:cubicBezTo>
                    <a:pt x="1199568" y="163982"/>
                    <a:pt x="1192006" y="165177"/>
                    <a:pt x="1184083" y="165161"/>
                  </a:cubicBezTo>
                  <a:cubicBezTo>
                    <a:pt x="1176167" y="165177"/>
                    <a:pt x="1165934" y="161784"/>
                    <a:pt x="1153368" y="154966"/>
                  </a:cubicBezTo>
                  <a:cubicBezTo>
                    <a:pt x="1152036" y="152943"/>
                    <a:pt x="1150449" y="149710"/>
                    <a:pt x="1148617" y="145281"/>
                  </a:cubicBezTo>
                  <a:lnTo>
                    <a:pt x="1146053" y="144261"/>
                  </a:lnTo>
                  <a:lnTo>
                    <a:pt x="1143850" y="139164"/>
                  </a:lnTo>
                  <a:lnTo>
                    <a:pt x="1134526" y="137634"/>
                  </a:lnTo>
                  <a:lnTo>
                    <a:pt x="1125393" y="144771"/>
                  </a:lnTo>
                  <a:lnTo>
                    <a:pt x="1125393" y="146810"/>
                  </a:lnTo>
                  <a:lnTo>
                    <a:pt x="1123561" y="146810"/>
                  </a:lnTo>
                  <a:lnTo>
                    <a:pt x="1122460" y="158025"/>
                  </a:lnTo>
                  <a:lnTo>
                    <a:pt x="1119911" y="159554"/>
                  </a:lnTo>
                  <a:lnTo>
                    <a:pt x="1119911" y="165161"/>
                  </a:lnTo>
                  <a:cubicBezTo>
                    <a:pt x="1116115" y="178749"/>
                    <a:pt x="1112203" y="192481"/>
                    <a:pt x="1108161" y="206372"/>
                  </a:cubicBezTo>
                  <a:lnTo>
                    <a:pt x="1103772" y="209940"/>
                  </a:lnTo>
                  <a:cubicBezTo>
                    <a:pt x="1102548" y="215722"/>
                    <a:pt x="1102178" y="223178"/>
                    <a:pt x="1102671" y="232322"/>
                  </a:cubicBezTo>
                  <a:lnTo>
                    <a:pt x="1100091" y="241736"/>
                  </a:lnTo>
                  <a:lnTo>
                    <a:pt x="1100091" y="250370"/>
                  </a:lnTo>
                  <a:lnTo>
                    <a:pt x="1097165" y="254448"/>
                  </a:lnTo>
                  <a:lnTo>
                    <a:pt x="1097165" y="260040"/>
                  </a:lnTo>
                  <a:cubicBezTo>
                    <a:pt x="1094232" y="266157"/>
                    <a:pt x="1091898" y="270570"/>
                    <a:pt x="1090189" y="273278"/>
                  </a:cubicBezTo>
                  <a:lnTo>
                    <a:pt x="1089096" y="284460"/>
                  </a:lnTo>
                  <a:lnTo>
                    <a:pt x="1090189" y="290052"/>
                  </a:lnTo>
                  <a:lnTo>
                    <a:pt x="1093492" y="286006"/>
                  </a:lnTo>
                  <a:cubicBezTo>
                    <a:pt x="1099214" y="284843"/>
                    <a:pt x="1104103" y="281131"/>
                    <a:pt x="1108122" y="274871"/>
                  </a:cubicBezTo>
                  <a:lnTo>
                    <a:pt x="1111780" y="273357"/>
                  </a:lnTo>
                  <a:lnTo>
                    <a:pt x="1117270" y="264246"/>
                  </a:lnTo>
                  <a:lnTo>
                    <a:pt x="1120920" y="264246"/>
                  </a:lnTo>
                  <a:lnTo>
                    <a:pt x="1125317" y="260199"/>
                  </a:lnTo>
                  <a:lnTo>
                    <a:pt x="1127511" y="260199"/>
                  </a:lnTo>
                  <a:lnTo>
                    <a:pt x="1131530" y="256663"/>
                  </a:lnTo>
                  <a:lnTo>
                    <a:pt x="1143057" y="255643"/>
                  </a:lnTo>
                  <a:lnTo>
                    <a:pt x="1151835" y="265839"/>
                  </a:lnTo>
                  <a:lnTo>
                    <a:pt x="1151835" y="267878"/>
                  </a:lnTo>
                  <a:lnTo>
                    <a:pt x="1153298" y="269917"/>
                  </a:lnTo>
                  <a:lnTo>
                    <a:pt x="1156217" y="280621"/>
                  </a:lnTo>
                  <a:lnTo>
                    <a:pt x="1157687" y="282660"/>
                  </a:lnTo>
                  <a:lnTo>
                    <a:pt x="1156232" y="293365"/>
                  </a:lnTo>
                  <a:cubicBezTo>
                    <a:pt x="1152482" y="297284"/>
                    <a:pt x="1149802" y="301712"/>
                    <a:pt x="1148216" y="306619"/>
                  </a:cubicBezTo>
                  <a:lnTo>
                    <a:pt x="1146399" y="306619"/>
                  </a:lnTo>
                  <a:cubicBezTo>
                    <a:pt x="1145067" y="312067"/>
                    <a:pt x="1144705" y="319554"/>
                    <a:pt x="1145306" y="329048"/>
                  </a:cubicBezTo>
                  <a:lnTo>
                    <a:pt x="1143850" y="331087"/>
                  </a:lnTo>
                  <a:lnTo>
                    <a:pt x="1143850" y="338224"/>
                  </a:lnTo>
                  <a:lnTo>
                    <a:pt x="1141664" y="340263"/>
                  </a:lnTo>
                  <a:cubicBezTo>
                    <a:pt x="1139123" y="354042"/>
                    <a:pt x="1135781" y="362788"/>
                    <a:pt x="1131654" y="366515"/>
                  </a:cubicBezTo>
                  <a:lnTo>
                    <a:pt x="1130568" y="374161"/>
                  </a:lnTo>
                  <a:lnTo>
                    <a:pt x="1131654" y="379769"/>
                  </a:lnTo>
                  <a:lnTo>
                    <a:pt x="1136020" y="378239"/>
                  </a:lnTo>
                  <a:cubicBezTo>
                    <a:pt x="1137837" y="376041"/>
                    <a:pt x="1141910" y="372139"/>
                    <a:pt x="1148216" y="366515"/>
                  </a:cubicBezTo>
                  <a:lnTo>
                    <a:pt x="1149679" y="366515"/>
                  </a:lnTo>
                  <a:lnTo>
                    <a:pt x="1149679" y="368554"/>
                  </a:lnTo>
                  <a:lnTo>
                    <a:pt x="1148216" y="377730"/>
                  </a:lnTo>
                  <a:lnTo>
                    <a:pt x="1145283" y="379769"/>
                  </a:lnTo>
                  <a:lnTo>
                    <a:pt x="1145283" y="381299"/>
                  </a:lnTo>
                  <a:cubicBezTo>
                    <a:pt x="1143465" y="384038"/>
                    <a:pt x="1140601" y="388116"/>
                    <a:pt x="1136697" y="393532"/>
                  </a:cubicBezTo>
                  <a:lnTo>
                    <a:pt x="1127549" y="398630"/>
                  </a:lnTo>
                  <a:cubicBezTo>
                    <a:pt x="1126079" y="397961"/>
                    <a:pt x="1122306" y="397626"/>
                    <a:pt x="1116200" y="397610"/>
                  </a:cubicBezTo>
                  <a:lnTo>
                    <a:pt x="1108153" y="389454"/>
                  </a:lnTo>
                  <a:cubicBezTo>
                    <a:pt x="1105220" y="381314"/>
                    <a:pt x="1103757" y="374352"/>
                    <a:pt x="1103757" y="368554"/>
                  </a:cubicBezTo>
                  <a:lnTo>
                    <a:pt x="1105959" y="366006"/>
                  </a:lnTo>
                  <a:lnTo>
                    <a:pt x="1104858" y="360908"/>
                  </a:lnTo>
                  <a:cubicBezTo>
                    <a:pt x="1105104" y="358885"/>
                    <a:pt x="1105220" y="355826"/>
                    <a:pt x="1105220" y="351732"/>
                  </a:cubicBezTo>
                  <a:lnTo>
                    <a:pt x="1106321" y="349693"/>
                  </a:lnTo>
                  <a:lnTo>
                    <a:pt x="1106321" y="346125"/>
                  </a:lnTo>
                  <a:cubicBezTo>
                    <a:pt x="1108400" y="342748"/>
                    <a:pt x="1110925" y="336328"/>
                    <a:pt x="1113913" y="326897"/>
                  </a:cubicBezTo>
                  <a:cubicBezTo>
                    <a:pt x="1116908" y="317467"/>
                    <a:pt x="1118402" y="310713"/>
                    <a:pt x="1118402" y="306619"/>
                  </a:cubicBezTo>
                  <a:lnTo>
                    <a:pt x="1123515" y="293875"/>
                  </a:lnTo>
                  <a:lnTo>
                    <a:pt x="1123515" y="290307"/>
                  </a:lnTo>
                  <a:lnTo>
                    <a:pt x="1125347" y="290307"/>
                  </a:lnTo>
                  <a:lnTo>
                    <a:pt x="1125347" y="286228"/>
                  </a:lnTo>
                  <a:lnTo>
                    <a:pt x="1127549" y="284699"/>
                  </a:lnTo>
                  <a:lnTo>
                    <a:pt x="1127549" y="282660"/>
                  </a:lnTo>
                  <a:lnTo>
                    <a:pt x="1128997" y="282660"/>
                  </a:lnTo>
                  <a:lnTo>
                    <a:pt x="1130468" y="279092"/>
                  </a:lnTo>
                  <a:lnTo>
                    <a:pt x="1128997" y="271446"/>
                  </a:lnTo>
                  <a:lnTo>
                    <a:pt x="1122421" y="271446"/>
                  </a:lnTo>
                  <a:cubicBezTo>
                    <a:pt x="1119611" y="273150"/>
                    <a:pt x="1117170" y="276017"/>
                    <a:pt x="1115091" y="280047"/>
                  </a:cubicBezTo>
                  <a:lnTo>
                    <a:pt x="1106298" y="286117"/>
                  </a:lnTo>
                  <a:lnTo>
                    <a:pt x="1105936" y="291167"/>
                  </a:lnTo>
                  <a:lnTo>
                    <a:pt x="1100084" y="293700"/>
                  </a:lnTo>
                  <a:lnTo>
                    <a:pt x="1100084" y="295723"/>
                  </a:lnTo>
                  <a:lnTo>
                    <a:pt x="1098983" y="297746"/>
                  </a:lnTo>
                  <a:cubicBezTo>
                    <a:pt x="1097881" y="298272"/>
                    <a:pt x="1096234" y="299116"/>
                    <a:pt x="1094031" y="300295"/>
                  </a:cubicBezTo>
                  <a:cubicBezTo>
                    <a:pt x="1091837" y="301473"/>
                    <a:pt x="1090189" y="302317"/>
                    <a:pt x="1089096" y="302796"/>
                  </a:cubicBezTo>
                  <a:lnTo>
                    <a:pt x="1087625" y="306380"/>
                  </a:lnTo>
                  <a:lnTo>
                    <a:pt x="1086532" y="306380"/>
                  </a:lnTo>
                  <a:lnTo>
                    <a:pt x="1085430" y="310474"/>
                  </a:lnTo>
                  <a:lnTo>
                    <a:pt x="1085430" y="312003"/>
                  </a:lnTo>
                  <a:lnTo>
                    <a:pt x="1081026" y="314058"/>
                  </a:lnTo>
                  <a:lnTo>
                    <a:pt x="1081026" y="318662"/>
                  </a:lnTo>
                  <a:cubicBezTo>
                    <a:pt x="1077969" y="328061"/>
                    <a:pt x="1076745" y="335213"/>
                    <a:pt x="1077345" y="340151"/>
                  </a:cubicBezTo>
                  <a:lnTo>
                    <a:pt x="1075513" y="342190"/>
                  </a:lnTo>
                  <a:lnTo>
                    <a:pt x="1075513" y="343720"/>
                  </a:lnTo>
                  <a:cubicBezTo>
                    <a:pt x="1074296" y="349869"/>
                    <a:pt x="1072587" y="353708"/>
                    <a:pt x="1070385" y="355237"/>
                  </a:cubicBezTo>
                  <a:lnTo>
                    <a:pt x="1070385" y="358822"/>
                  </a:lnTo>
                  <a:lnTo>
                    <a:pt x="1067443" y="362915"/>
                  </a:lnTo>
                  <a:lnTo>
                    <a:pt x="1064879" y="375691"/>
                  </a:lnTo>
                  <a:cubicBezTo>
                    <a:pt x="1061838" y="379275"/>
                    <a:pt x="1059597" y="384198"/>
                    <a:pt x="1058134" y="390474"/>
                  </a:cubicBezTo>
                  <a:cubicBezTo>
                    <a:pt x="1056186" y="393214"/>
                    <a:pt x="1053029" y="396941"/>
                    <a:pt x="1048640" y="401688"/>
                  </a:cubicBezTo>
                  <a:lnTo>
                    <a:pt x="1048640" y="403727"/>
                  </a:lnTo>
                  <a:lnTo>
                    <a:pt x="1043904" y="407296"/>
                  </a:lnTo>
                  <a:cubicBezTo>
                    <a:pt x="1036482" y="405767"/>
                    <a:pt x="1031977" y="403903"/>
                    <a:pt x="1030391" y="401688"/>
                  </a:cubicBezTo>
                  <a:lnTo>
                    <a:pt x="1030391" y="400159"/>
                  </a:lnTo>
                  <a:lnTo>
                    <a:pt x="1027835" y="396081"/>
                  </a:lnTo>
                  <a:lnTo>
                    <a:pt x="1029305" y="388945"/>
                  </a:lnTo>
                  <a:lnTo>
                    <a:pt x="1030399" y="386906"/>
                  </a:lnTo>
                  <a:lnTo>
                    <a:pt x="1031500" y="386906"/>
                  </a:lnTo>
                  <a:lnTo>
                    <a:pt x="1031500" y="384867"/>
                  </a:lnTo>
                  <a:lnTo>
                    <a:pt x="1035889" y="377730"/>
                  </a:lnTo>
                  <a:cubicBezTo>
                    <a:pt x="1036751" y="360749"/>
                    <a:pt x="1037975" y="346396"/>
                    <a:pt x="1039546" y="334656"/>
                  </a:cubicBezTo>
                  <a:cubicBezTo>
                    <a:pt x="1040162" y="333142"/>
                    <a:pt x="1041625" y="331279"/>
                    <a:pt x="1043935" y="329048"/>
                  </a:cubicBezTo>
                  <a:lnTo>
                    <a:pt x="1045036" y="323441"/>
                  </a:lnTo>
                  <a:lnTo>
                    <a:pt x="1048694" y="319873"/>
                  </a:lnTo>
                  <a:lnTo>
                    <a:pt x="1048694" y="317834"/>
                  </a:lnTo>
                  <a:lnTo>
                    <a:pt x="1047600" y="316304"/>
                  </a:lnTo>
                  <a:lnTo>
                    <a:pt x="1047600" y="312227"/>
                  </a:lnTo>
                  <a:lnTo>
                    <a:pt x="1051982" y="306619"/>
                  </a:lnTo>
                  <a:lnTo>
                    <a:pt x="1053083" y="303050"/>
                  </a:lnTo>
                  <a:cubicBezTo>
                    <a:pt x="1055039" y="301872"/>
                    <a:pt x="1056748" y="300008"/>
                    <a:pt x="1058211" y="297443"/>
                  </a:cubicBezTo>
                  <a:lnTo>
                    <a:pt x="1058211" y="291836"/>
                  </a:lnTo>
                  <a:cubicBezTo>
                    <a:pt x="1062846" y="285049"/>
                    <a:pt x="1064617" y="276384"/>
                    <a:pt x="1063516" y="265839"/>
                  </a:cubicBezTo>
                  <a:cubicBezTo>
                    <a:pt x="1066080" y="259913"/>
                    <a:pt x="1069607" y="254130"/>
                    <a:pt x="1074119" y="248507"/>
                  </a:cubicBezTo>
                  <a:lnTo>
                    <a:pt x="1074851" y="243409"/>
                  </a:lnTo>
                  <a:lnTo>
                    <a:pt x="1076314" y="243409"/>
                  </a:lnTo>
                  <a:lnTo>
                    <a:pt x="1075582" y="238311"/>
                  </a:lnTo>
                  <a:lnTo>
                    <a:pt x="1077415" y="233978"/>
                  </a:lnTo>
                  <a:lnTo>
                    <a:pt x="1077415" y="228371"/>
                  </a:lnTo>
                  <a:lnTo>
                    <a:pt x="1079609" y="226842"/>
                  </a:lnTo>
                  <a:lnTo>
                    <a:pt x="1079609" y="219196"/>
                  </a:lnTo>
                  <a:lnTo>
                    <a:pt x="1081080" y="217156"/>
                  </a:lnTo>
                  <a:lnTo>
                    <a:pt x="1081080" y="212059"/>
                  </a:lnTo>
                  <a:lnTo>
                    <a:pt x="1086562" y="200844"/>
                  </a:lnTo>
                  <a:lnTo>
                    <a:pt x="1086562" y="196767"/>
                  </a:lnTo>
                  <a:lnTo>
                    <a:pt x="1090228" y="187590"/>
                  </a:lnTo>
                  <a:lnTo>
                    <a:pt x="1090228" y="185552"/>
                  </a:lnTo>
                  <a:lnTo>
                    <a:pt x="1092045" y="185552"/>
                  </a:lnTo>
                  <a:lnTo>
                    <a:pt x="1092045" y="181983"/>
                  </a:lnTo>
                  <a:lnTo>
                    <a:pt x="1094609" y="174847"/>
                  </a:lnTo>
                  <a:lnTo>
                    <a:pt x="1093508" y="161593"/>
                  </a:lnTo>
                  <a:lnTo>
                    <a:pt x="1094609" y="155986"/>
                  </a:lnTo>
                  <a:lnTo>
                    <a:pt x="1095710" y="155986"/>
                  </a:lnTo>
                  <a:lnTo>
                    <a:pt x="1095710" y="152418"/>
                  </a:lnTo>
                  <a:lnTo>
                    <a:pt x="1102655" y="148849"/>
                  </a:lnTo>
                  <a:lnTo>
                    <a:pt x="1103757" y="144771"/>
                  </a:lnTo>
                  <a:lnTo>
                    <a:pt x="1109254" y="139164"/>
                  </a:lnTo>
                  <a:lnTo>
                    <a:pt x="1111803" y="139164"/>
                  </a:lnTo>
                  <a:lnTo>
                    <a:pt x="1112904" y="135595"/>
                  </a:lnTo>
                  <a:lnTo>
                    <a:pt x="1116200" y="132027"/>
                  </a:lnTo>
                  <a:cubicBezTo>
                    <a:pt x="1121574" y="128809"/>
                    <a:pt x="1125347" y="127535"/>
                    <a:pt x="1127549" y="128204"/>
                  </a:cubicBezTo>
                  <a:lnTo>
                    <a:pt x="1134495" y="124126"/>
                  </a:lnTo>
                  <a:cubicBezTo>
                    <a:pt x="1136327" y="124142"/>
                    <a:pt x="1140231" y="124317"/>
                    <a:pt x="1146207" y="124635"/>
                  </a:cubicBezTo>
                  <a:cubicBezTo>
                    <a:pt x="1150958" y="124827"/>
                    <a:pt x="1154800" y="124827"/>
                    <a:pt x="1157733" y="124635"/>
                  </a:cubicBezTo>
                  <a:lnTo>
                    <a:pt x="1161014" y="122596"/>
                  </a:lnTo>
                  <a:lnTo>
                    <a:pt x="1167974" y="122596"/>
                  </a:lnTo>
                  <a:cubicBezTo>
                    <a:pt x="1168590" y="122612"/>
                    <a:pt x="1172302" y="124270"/>
                    <a:pt x="1179132" y="127583"/>
                  </a:cubicBezTo>
                  <a:cubicBezTo>
                    <a:pt x="1185969" y="130896"/>
                    <a:pt x="1189812" y="132887"/>
                    <a:pt x="1190659" y="133556"/>
                  </a:cubicBezTo>
                  <a:lnTo>
                    <a:pt x="1194686" y="139164"/>
                  </a:lnTo>
                  <a:lnTo>
                    <a:pt x="1199067" y="141203"/>
                  </a:lnTo>
                  <a:lnTo>
                    <a:pt x="1204565" y="140183"/>
                  </a:lnTo>
                  <a:lnTo>
                    <a:pt x="1209316" y="136105"/>
                  </a:lnTo>
                  <a:cubicBezTo>
                    <a:pt x="1212488" y="129670"/>
                    <a:pt x="1214390" y="123632"/>
                    <a:pt x="1214991" y="118009"/>
                  </a:cubicBezTo>
                  <a:lnTo>
                    <a:pt x="1213890" y="105775"/>
                  </a:lnTo>
                  <a:lnTo>
                    <a:pt x="1214991" y="101696"/>
                  </a:lnTo>
                  <a:lnTo>
                    <a:pt x="1218648" y="100167"/>
                  </a:lnTo>
                  <a:lnTo>
                    <a:pt x="1223037" y="103735"/>
                  </a:lnTo>
                  <a:close/>
                </a:path>
                <a:path w="5747634" h="585201">
                  <a:moveTo>
                    <a:pt x="1267620" y="164651"/>
                  </a:moveTo>
                  <a:lnTo>
                    <a:pt x="1265064" y="167710"/>
                  </a:lnTo>
                  <a:cubicBezTo>
                    <a:pt x="1264332" y="175197"/>
                    <a:pt x="1262500" y="180295"/>
                    <a:pt x="1259574" y="183003"/>
                  </a:cubicBezTo>
                  <a:lnTo>
                    <a:pt x="1259574" y="188100"/>
                  </a:lnTo>
                  <a:lnTo>
                    <a:pt x="1256648" y="192688"/>
                  </a:lnTo>
                  <a:lnTo>
                    <a:pt x="1255185" y="199825"/>
                  </a:lnTo>
                  <a:lnTo>
                    <a:pt x="1250426" y="201354"/>
                  </a:lnTo>
                  <a:cubicBezTo>
                    <a:pt x="1249933" y="206643"/>
                    <a:pt x="1248724" y="210880"/>
                    <a:pt x="1246769" y="214098"/>
                  </a:cubicBezTo>
                  <a:cubicBezTo>
                    <a:pt x="1244081" y="216328"/>
                    <a:pt x="1241656" y="219211"/>
                    <a:pt x="1239454" y="222764"/>
                  </a:cubicBezTo>
                  <a:lnTo>
                    <a:pt x="1234695" y="224803"/>
                  </a:lnTo>
                  <a:lnTo>
                    <a:pt x="1231399" y="214098"/>
                  </a:lnTo>
                  <a:cubicBezTo>
                    <a:pt x="1231638" y="210370"/>
                    <a:pt x="1231761" y="204763"/>
                    <a:pt x="1231761" y="197276"/>
                  </a:cubicBezTo>
                  <a:cubicBezTo>
                    <a:pt x="1235057" y="189820"/>
                    <a:pt x="1235912" y="182000"/>
                    <a:pt x="1234325" y="173828"/>
                  </a:cubicBezTo>
                  <a:cubicBezTo>
                    <a:pt x="1236035" y="167902"/>
                    <a:pt x="1238237" y="162803"/>
                    <a:pt x="1240909" y="158535"/>
                  </a:cubicBezTo>
                  <a:lnTo>
                    <a:pt x="1247500" y="154966"/>
                  </a:lnTo>
                  <a:lnTo>
                    <a:pt x="1248971" y="152927"/>
                  </a:lnTo>
                  <a:cubicBezTo>
                    <a:pt x="1250919" y="151589"/>
                    <a:pt x="1252990" y="150904"/>
                    <a:pt x="1255185" y="150888"/>
                  </a:cubicBezTo>
                  <a:lnTo>
                    <a:pt x="1261037" y="150888"/>
                  </a:lnTo>
                  <a:cubicBezTo>
                    <a:pt x="1263724" y="152609"/>
                    <a:pt x="1265918" y="155157"/>
                    <a:pt x="1267620" y="158535"/>
                  </a:cubicBezTo>
                  <a:close/>
                </a:path>
                <a:path w="5747634" h="585201">
                  <a:moveTo>
                    <a:pt x="1249687" y="359889"/>
                  </a:moveTo>
                  <a:cubicBezTo>
                    <a:pt x="1249933" y="362788"/>
                    <a:pt x="1249094" y="367041"/>
                    <a:pt x="1247138" y="372632"/>
                  </a:cubicBezTo>
                  <a:lnTo>
                    <a:pt x="1244574" y="374671"/>
                  </a:lnTo>
                  <a:lnTo>
                    <a:pt x="1243111" y="378239"/>
                  </a:lnTo>
                  <a:lnTo>
                    <a:pt x="1241640" y="378239"/>
                  </a:lnTo>
                  <a:lnTo>
                    <a:pt x="1239092" y="382318"/>
                  </a:lnTo>
                  <a:lnTo>
                    <a:pt x="1233594" y="383847"/>
                  </a:lnTo>
                  <a:cubicBezTo>
                    <a:pt x="1233240" y="385058"/>
                    <a:pt x="1232439" y="386763"/>
                    <a:pt x="1231215" y="388961"/>
                  </a:cubicBezTo>
                  <a:cubicBezTo>
                    <a:pt x="1229998" y="391175"/>
                    <a:pt x="1229213" y="392863"/>
                    <a:pt x="1228843" y="394042"/>
                  </a:cubicBezTo>
                  <a:lnTo>
                    <a:pt x="1224446" y="398630"/>
                  </a:lnTo>
                  <a:lnTo>
                    <a:pt x="1218964" y="400669"/>
                  </a:lnTo>
                  <a:lnTo>
                    <a:pt x="1217863" y="402708"/>
                  </a:lnTo>
                  <a:lnTo>
                    <a:pt x="1212380" y="404238"/>
                  </a:lnTo>
                  <a:lnTo>
                    <a:pt x="1210917" y="406277"/>
                  </a:lnTo>
                  <a:lnTo>
                    <a:pt x="1204141" y="402708"/>
                  </a:lnTo>
                  <a:cubicBezTo>
                    <a:pt x="1198659" y="403393"/>
                    <a:pt x="1193284" y="402039"/>
                    <a:pt x="1188048" y="398630"/>
                  </a:cubicBezTo>
                  <a:lnTo>
                    <a:pt x="1188048" y="397101"/>
                  </a:lnTo>
                  <a:cubicBezTo>
                    <a:pt x="1187070" y="395078"/>
                    <a:pt x="1186216" y="393723"/>
                    <a:pt x="1185484" y="393023"/>
                  </a:cubicBezTo>
                  <a:lnTo>
                    <a:pt x="1182920" y="391493"/>
                  </a:lnTo>
                  <a:cubicBezTo>
                    <a:pt x="1180733" y="386077"/>
                    <a:pt x="1179632" y="380629"/>
                    <a:pt x="1179632" y="375181"/>
                  </a:cubicBezTo>
                  <a:lnTo>
                    <a:pt x="1181449" y="369064"/>
                  </a:lnTo>
                  <a:cubicBezTo>
                    <a:pt x="1183405" y="367216"/>
                    <a:pt x="1186701" y="360239"/>
                    <a:pt x="1191336" y="348164"/>
                  </a:cubicBezTo>
                  <a:cubicBezTo>
                    <a:pt x="1194386" y="340358"/>
                    <a:pt x="1197435" y="332458"/>
                    <a:pt x="1200476" y="324460"/>
                  </a:cubicBezTo>
                  <a:cubicBezTo>
                    <a:pt x="1200723" y="320399"/>
                    <a:pt x="1202802" y="311048"/>
                    <a:pt x="1206705" y="296424"/>
                  </a:cubicBezTo>
                  <a:lnTo>
                    <a:pt x="1206705" y="292601"/>
                  </a:lnTo>
                  <a:lnTo>
                    <a:pt x="1208176" y="290817"/>
                  </a:lnTo>
                  <a:lnTo>
                    <a:pt x="1208176" y="288778"/>
                  </a:lnTo>
                  <a:lnTo>
                    <a:pt x="1209816" y="288778"/>
                  </a:lnTo>
                  <a:lnTo>
                    <a:pt x="1212750" y="280621"/>
                  </a:lnTo>
                  <a:lnTo>
                    <a:pt x="1212380" y="272465"/>
                  </a:lnTo>
                  <a:lnTo>
                    <a:pt x="1210917" y="270426"/>
                  </a:lnTo>
                  <a:cubicBezTo>
                    <a:pt x="1207383" y="270951"/>
                    <a:pt x="1204265" y="272816"/>
                    <a:pt x="1201577" y="276033"/>
                  </a:cubicBezTo>
                  <a:lnTo>
                    <a:pt x="1201577" y="278072"/>
                  </a:lnTo>
                  <a:cubicBezTo>
                    <a:pt x="1196703" y="280128"/>
                    <a:pt x="1193161" y="281832"/>
                    <a:pt x="1190967" y="283170"/>
                  </a:cubicBezTo>
                  <a:lnTo>
                    <a:pt x="1188048" y="287248"/>
                  </a:lnTo>
                  <a:cubicBezTo>
                    <a:pt x="1185608" y="287774"/>
                    <a:pt x="1183051" y="288969"/>
                    <a:pt x="1180364" y="290817"/>
                  </a:cubicBezTo>
                  <a:lnTo>
                    <a:pt x="1177438" y="290307"/>
                  </a:lnTo>
                  <a:lnTo>
                    <a:pt x="1174866" y="287248"/>
                  </a:lnTo>
                  <a:lnTo>
                    <a:pt x="1174135" y="283170"/>
                  </a:lnTo>
                  <a:lnTo>
                    <a:pt x="1174866" y="278072"/>
                  </a:lnTo>
                  <a:cubicBezTo>
                    <a:pt x="1179147" y="273325"/>
                    <a:pt x="1182682" y="270617"/>
                    <a:pt x="1185484" y="269917"/>
                  </a:cubicBezTo>
                  <a:cubicBezTo>
                    <a:pt x="1189388" y="268912"/>
                    <a:pt x="1193284" y="267893"/>
                    <a:pt x="1197196" y="266858"/>
                  </a:cubicBezTo>
                  <a:cubicBezTo>
                    <a:pt x="1198782" y="265854"/>
                    <a:pt x="1201100" y="264325"/>
                    <a:pt x="1204141" y="262270"/>
                  </a:cubicBezTo>
                  <a:cubicBezTo>
                    <a:pt x="1211333" y="257873"/>
                    <a:pt x="1220304" y="255659"/>
                    <a:pt x="1231030" y="255643"/>
                  </a:cubicBezTo>
                  <a:cubicBezTo>
                    <a:pt x="1231276" y="255659"/>
                    <a:pt x="1232192" y="255914"/>
                    <a:pt x="1233786" y="256424"/>
                  </a:cubicBezTo>
                  <a:cubicBezTo>
                    <a:pt x="1235373" y="256934"/>
                    <a:pt x="1236281" y="257188"/>
                    <a:pt x="1236528" y="257172"/>
                  </a:cubicBezTo>
                  <a:cubicBezTo>
                    <a:pt x="1238722" y="260247"/>
                    <a:pt x="1240432" y="263991"/>
                    <a:pt x="1241640" y="268387"/>
                  </a:cubicBezTo>
                  <a:lnTo>
                    <a:pt x="1243111" y="268387"/>
                  </a:lnTo>
                  <a:cubicBezTo>
                    <a:pt x="1244081" y="270617"/>
                    <a:pt x="1244574" y="275205"/>
                    <a:pt x="1244574" y="282150"/>
                  </a:cubicBezTo>
                  <a:cubicBezTo>
                    <a:pt x="1244574" y="282852"/>
                    <a:pt x="1244205" y="285735"/>
                    <a:pt x="1243473" y="290817"/>
                  </a:cubicBezTo>
                  <a:cubicBezTo>
                    <a:pt x="1242618" y="291677"/>
                    <a:pt x="1240655" y="294735"/>
                    <a:pt x="1237590" y="299992"/>
                  </a:cubicBezTo>
                  <a:lnTo>
                    <a:pt x="1233563" y="302031"/>
                  </a:lnTo>
                  <a:lnTo>
                    <a:pt x="1232462" y="307638"/>
                  </a:lnTo>
                  <a:lnTo>
                    <a:pt x="1230999" y="307638"/>
                  </a:lnTo>
                  <a:lnTo>
                    <a:pt x="1228443" y="311207"/>
                  </a:lnTo>
                  <a:cubicBezTo>
                    <a:pt x="1228812" y="316145"/>
                    <a:pt x="1228319" y="321752"/>
                    <a:pt x="1226987" y="328028"/>
                  </a:cubicBezTo>
                  <a:lnTo>
                    <a:pt x="1225886" y="328028"/>
                  </a:lnTo>
                  <a:cubicBezTo>
                    <a:pt x="1225401" y="332298"/>
                    <a:pt x="1224439" y="336026"/>
                    <a:pt x="1222968" y="339244"/>
                  </a:cubicBezTo>
                  <a:lnTo>
                    <a:pt x="1218948" y="344341"/>
                  </a:lnTo>
                  <a:cubicBezTo>
                    <a:pt x="1216030" y="357436"/>
                    <a:pt x="1214690" y="364493"/>
                    <a:pt x="1214937" y="365496"/>
                  </a:cubicBezTo>
                  <a:lnTo>
                    <a:pt x="1213843" y="365496"/>
                  </a:lnTo>
                  <a:cubicBezTo>
                    <a:pt x="1213605" y="368570"/>
                    <a:pt x="1212989" y="372983"/>
                    <a:pt x="1212011" y="378749"/>
                  </a:cubicBezTo>
                  <a:lnTo>
                    <a:pt x="1212380" y="384867"/>
                  </a:lnTo>
                  <a:cubicBezTo>
                    <a:pt x="1216046" y="384548"/>
                    <a:pt x="1221074" y="381792"/>
                    <a:pt x="1227465" y="376599"/>
                  </a:cubicBezTo>
                  <a:cubicBezTo>
                    <a:pt x="1233871" y="371422"/>
                    <a:pt x="1237744" y="366532"/>
                    <a:pt x="1239092" y="361928"/>
                  </a:cubicBezTo>
                  <a:lnTo>
                    <a:pt x="1243473" y="358360"/>
                  </a:lnTo>
                  <a:lnTo>
                    <a:pt x="1246769" y="357849"/>
                  </a:lnTo>
                  <a:close/>
                </a:path>
                <a:path w="5747634" h="585201">
                  <a:moveTo>
                    <a:pt x="1407090" y="118518"/>
                  </a:moveTo>
                  <a:lnTo>
                    <a:pt x="1404549" y="120557"/>
                  </a:lnTo>
                  <a:lnTo>
                    <a:pt x="1396526" y="120557"/>
                  </a:lnTo>
                  <a:cubicBezTo>
                    <a:pt x="1393970" y="119554"/>
                    <a:pt x="1392761" y="119044"/>
                    <a:pt x="1392884" y="119028"/>
                  </a:cubicBezTo>
                  <a:cubicBezTo>
                    <a:pt x="1390220" y="119044"/>
                    <a:pt x="1386808" y="120398"/>
                    <a:pt x="1382666" y="123106"/>
                  </a:cubicBezTo>
                  <a:cubicBezTo>
                    <a:pt x="1377938" y="126006"/>
                    <a:pt x="1374473" y="127710"/>
                    <a:pt x="1372286" y="128204"/>
                  </a:cubicBezTo>
                  <a:cubicBezTo>
                    <a:pt x="1370469" y="132983"/>
                    <a:pt x="1367789" y="138160"/>
                    <a:pt x="1364263" y="143751"/>
                  </a:cubicBezTo>
                  <a:cubicBezTo>
                    <a:pt x="1364263" y="145121"/>
                    <a:pt x="1364332" y="147176"/>
                    <a:pt x="1364455" y="149884"/>
                  </a:cubicBezTo>
                  <a:cubicBezTo>
                    <a:pt x="1364571" y="152609"/>
                    <a:pt x="1364633" y="154648"/>
                    <a:pt x="1364633" y="155986"/>
                  </a:cubicBezTo>
                  <a:cubicBezTo>
                    <a:pt x="1363054" y="161609"/>
                    <a:pt x="1360736" y="166531"/>
                    <a:pt x="1357679" y="170768"/>
                  </a:cubicBezTo>
                  <a:lnTo>
                    <a:pt x="1356578" y="191159"/>
                  </a:lnTo>
                  <a:lnTo>
                    <a:pt x="1353298" y="196767"/>
                  </a:lnTo>
                  <a:lnTo>
                    <a:pt x="1353298" y="210020"/>
                  </a:lnTo>
                  <a:cubicBezTo>
                    <a:pt x="1349764" y="214289"/>
                    <a:pt x="1347454" y="218702"/>
                    <a:pt x="1346345" y="223274"/>
                  </a:cubicBezTo>
                  <a:lnTo>
                    <a:pt x="1346715" y="230920"/>
                  </a:lnTo>
                  <a:cubicBezTo>
                    <a:pt x="1344651" y="237563"/>
                    <a:pt x="1343912" y="242405"/>
                    <a:pt x="1344528" y="245448"/>
                  </a:cubicBezTo>
                  <a:cubicBezTo>
                    <a:pt x="1341848" y="250386"/>
                    <a:pt x="1339900" y="254815"/>
                    <a:pt x="1338676" y="258702"/>
                  </a:cubicBezTo>
                  <a:cubicBezTo>
                    <a:pt x="1338429" y="261776"/>
                    <a:pt x="1337521" y="268323"/>
                    <a:pt x="1335935" y="278327"/>
                  </a:cubicBezTo>
                  <a:cubicBezTo>
                    <a:pt x="1334472" y="287344"/>
                    <a:pt x="1333802" y="292601"/>
                    <a:pt x="1333910" y="293875"/>
                  </a:cubicBezTo>
                  <a:cubicBezTo>
                    <a:pt x="1331484" y="296615"/>
                    <a:pt x="1329536" y="298479"/>
                    <a:pt x="1328073" y="299482"/>
                  </a:cubicBezTo>
                  <a:lnTo>
                    <a:pt x="1329898" y="305089"/>
                  </a:lnTo>
                  <a:lnTo>
                    <a:pt x="1326972" y="308658"/>
                  </a:lnTo>
                  <a:cubicBezTo>
                    <a:pt x="1326117" y="310713"/>
                    <a:pt x="1325147" y="314791"/>
                    <a:pt x="1324046" y="320892"/>
                  </a:cubicBezTo>
                  <a:lnTo>
                    <a:pt x="1320396" y="327009"/>
                  </a:lnTo>
                  <a:lnTo>
                    <a:pt x="1319295" y="342302"/>
                  </a:lnTo>
                  <a:lnTo>
                    <a:pt x="1316377" y="349693"/>
                  </a:lnTo>
                  <a:cubicBezTo>
                    <a:pt x="1316377" y="361099"/>
                    <a:pt x="1313320" y="369765"/>
                    <a:pt x="1307190" y="375691"/>
                  </a:cubicBezTo>
                  <a:lnTo>
                    <a:pt x="1301685" y="377730"/>
                  </a:lnTo>
                  <a:cubicBezTo>
                    <a:pt x="1298759" y="381649"/>
                    <a:pt x="1294647" y="386587"/>
                    <a:pt x="1289388" y="392513"/>
                  </a:cubicBezTo>
                  <a:cubicBezTo>
                    <a:pt x="1284260" y="395253"/>
                    <a:pt x="1279363" y="397117"/>
                    <a:pt x="1274712" y="398120"/>
                  </a:cubicBezTo>
                  <a:cubicBezTo>
                    <a:pt x="1272025" y="395922"/>
                    <a:pt x="1268105" y="395253"/>
                    <a:pt x="1262969" y="396081"/>
                  </a:cubicBezTo>
                  <a:lnTo>
                    <a:pt x="1260028" y="394552"/>
                  </a:lnTo>
                  <a:lnTo>
                    <a:pt x="1253421" y="384867"/>
                  </a:lnTo>
                  <a:lnTo>
                    <a:pt x="1253421" y="377730"/>
                  </a:lnTo>
                  <a:lnTo>
                    <a:pt x="1258927" y="372123"/>
                  </a:lnTo>
                  <a:lnTo>
                    <a:pt x="1261491" y="372123"/>
                  </a:lnTo>
                  <a:lnTo>
                    <a:pt x="1264063" y="375691"/>
                  </a:lnTo>
                  <a:lnTo>
                    <a:pt x="1270669" y="379769"/>
                  </a:lnTo>
                  <a:cubicBezTo>
                    <a:pt x="1273110" y="378256"/>
                    <a:pt x="1275713" y="375547"/>
                    <a:pt x="1278462" y="371629"/>
                  </a:cubicBezTo>
                  <a:cubicBezTo>
                    <a:pt x="1281218" y="367726"/>
                    <a:pt x="1283513" y="365177"/>
                    <a:pt x="1285346" y="363967"/>
                  </a:cubicBezTo>
                  <a:cubicBezTo>
                    <a:pt x="1286077" y="361099"/>
                    <a:pt x="1287055" y="356671"/>
                    <a:pt x="1288279" y="350713"/>
                  </a:cubicBezTo>
                  <a:cubicBezTo>
                    <a:pt x="1288279" y="343927"/>
                    <a:pt x="1289134" y="334337"/>
                    <a:pt x="1290843" y="321912"/>
                  </a:cubicBezTo>
                  <a:lnTo>
                    <a:pt x="1292306" y="321912"/>
                  </a:lnTo>
                  <a:lnTo>
                    <a:pt x="1292306" y="317834"/>
                  </a:lnTo>
                  <a:lnTo>
                    <a:pt x="1294870" y="310697"/>
                  </a:lnTo>
                  <a:lnTo>
                    <a:pt x="1294870" y="301011"/>
                  </a:lnTo>
                  <a:lnTo>
                    <a:pt x="1299075" y="293875"/>
                  </a:lnTo>
                  <a:cubicBezTo>
                    <a:pt x="1301400" y="277579"/>
                    <a:pt x="1304927" y="266364"/>
                    <a:pt x="1309678" y="260231"/>
                  </a:cubicBezTo>
                  <a:cubicBezTo>
                    <a:pt x="1309924" y="256344"/>
                    <a:pt x="1312488" y="243855"/>
                    <a:pt x="1317370" y="222764"/>
                  </a:cubicBezTo>
                  <a:cubicBezTo>
                    <a:pt x="1317616" y="219387"/>
                    <a:pt x="1318348" y="214448"/>
                    <a:pt x="1319557" y="207981"/>
                  </a:cubicBezTo>
                  <a:cubicBezTo>
                    <a:pt x="1322121" y="202724"/>
                    <a:pt x="1325424" y="194568"/>
                    <a:pt x="1329436" y="183513"/>
                  </a:cubicBezTo>
                  <a:lnTo>
                    <a:pt x="1328342" y="176376"/>
                  </a:lnTo>
                  <a:lnTo>
                    <a:pt x="1329805" y="167200"/>
                  </a:lnTo>
                  <a:lnTo>
                    <a:pt x="1334934" y="165161"/>
                  </a:lnTo>
                  <a:lnTo>
                    <a:pt x="1336389" y="161593"/>
                  </a:lnTo>
                  <a:lnTo>
                    <a:pt x="1336389" y="154457"/>
                  </a:lnTo>
                  <a:lnTo>
                    <a:pt x="1338953" y="152418"/>
                  </a:lnTo>
                  <a:lnTo>
                    <a:pt x="1342972" y="139164"/>
                  </a:lnTo>
                  <a:cubicBezTo>
                    <a:pt x="1346014" y="134257"/>
                    <a:pt x="1350642" y="127885"/>
                    <a:pt x="1356855" y="120048"/>
                  </a:cubicBezTo>
                  <a:lnTo>
                    <a:pt x="1361245" y="120557"/>
                  </a:lnTo>
                  <a:lnTo>
                    <a:pt x="1364532" y="114950"/>
                  </a:lnTo>
                  <a:lnTo>
                    <a:pt x="1367081" y="114950"/>
                  </a:lnTo>
                  <a:cubicBezTo>
                    <a:pt x="1369522" y="111398"/>
                    <a:pt x="1373842" y="108515"/>
                    <a:pt x="1380063" y="106285"/>
                  </a:cubicBezTo>
                  <a:cubicBezTo>
                    <a:pt x="1387255" y="103927"/>
                    <a:pt x="1391875" y="101888"/>
                    <a:pt x="1393939" y="100167"/>
                  </a:cubicBezTo>
                  <a:cubicBezTo>
                    <a:pt x="1397966" y="101538"/>
                    <a:pt x="1401007" y="102047"/>
                    <a:pt x="1403071" y="101696"/>
                  </a:cubicBezTo>
                  <a:lnTo>
                    <a:pt x="1407090" y="109343"/>
                  </a:lnTo>
                  <a:close/>
                </a:path>
                <a:path w="5747634" h="585201">
                  <a:moveTo>
                    <a:pt x="1571816" y="136615"/>
                  </a:moveTo>
                  <a:lnTo>
                    <a:pt x="1567789" y="147829"/>
                  </a:lnTo>
                  <a:lnTo>
                    <a:pt x="1563770" y="151908"/>
                  </a:lnTo>
                  <a:lnTo>
                    <a:pt x="1561206" y="157515"/>
                  </a:lnTo>
                  <a:lnTo>
                    <a:pt x="1555708" y="162612"/>
                  </a:lnTo>
                  <a:lnTo>
                    <a:pt x="1549494" y="157005"/>
                  </a:lnTo>
                  <a:lnTo>
                    <a:pt x="1549494" y="149868"/>
                  </a:lnTo>
                  <a:cubicBezTo>
                    <a:pt x="1544874" y="147001"/>
                    <a:pt x="1537528" y="143433"/>
                    <a:pt x="1527426" y="139164"/>
                  </a:cubicBezTo>
                  <a:cubicBezTo>
                    <a:pt x="1520011" y="140199"/>
                    <a:pt x="1513073" y="144102"/>
                    <a:pt x="1506620" y="150888"/>
                  </a:cubicBezTo>
                  <a:cubicBezTo>
                    <a:pt x="1504187" y="156687"/>
                    <a:pt x="1503094" y="160764"/>
                    <a:pt x="1503333" y="163122"/>
                  </a:cubicBezTo>
                  <a:lnTo>
                    <a:pt x="1501146" y="164651"/>
                  </a:lnTo>
                  <a:cubicBezTo>
                    <a:pt x="1500060" y="169255"/>
                    <a:pt x="1499575" y="171804"/>
                    <a:pt x="1499698" y="172298"/>
                  </a:cubicBezTo>
                  <a:lnTo>
                    <a:pt x="1497142" y="172298"/>
                  </a:lnTo>
                  <a:lnTo>
                    <a:pt x="1495663" y="183513"/>
                  </a:lnTo>
                  <a:lnTo>
                    <a:pt x="1490527" y="192688"/>
                  </a:lnTo>
                  <a:lnTo>
                    <a:pt x="1491990" y="194217"/>
                  </a:lnTo>
                  <a:cubicBezTo>
                    <a:pt x="1489426" y="198646"/>
                    <a:pt x="1487594" y="206133"/>
                    <a:pt x="1486485" y="216646"/>
                  </a:cubicBezTo>
                  <a:lnTo>
                    <a:pt x="1487948" y="220215"/>
                  </a:lnTo>
                  <a:lnTo>
                    <a:pt x="1486485" y="224293"/>
                  </a:lnTo>
                  <a:lnTo>
                    <a:pt x="1486485" y="225823"/>
                  </a:lnTo>
                  <a:cubicBezTo>
                    <a:pt x="1485754" y="226523"/>
                    <a:pt x="1483628" y="231748"/>
                    <a:pt x="1480148" y="241514"/>
                  </a:cubicBezTo>
                  <a:cubicBezTo>
                    <a:pt x="1476660" y="251294"/>
                    <a:pt x="1474727" y="257363"/>
                    <a:pt x="1474350" y="259721"/>
                  </a:cubicBezTo>
                  <a:lnTo>
                    <a:pt x="1471786" y="263289"/>
                  </a:lnTo>
                  <a:lnTo>
                    <a:pt x="1468844" y="273994"/>
                  </a:lnTo>
                  <a:lnTo>
                    <a:pt x="1469214" y="282150"/>
                  </a:lnTo>
                  <a:lnTo>
                    <a:pt x="1466273" y="285719"/>
                  </a:lnTo>
                  <a:lnTo>
                    <a:pt x="1465171" y="291326"/>
                  </a:lnTo>
                  <a:lnTo>
                    <a:pt x="1463516" y="291326"/>
                  </a:lnTo>
                  <a:lnTo>
                    <a:pt x="1456902" y="302541"/>
                  </a:lnTo>
                  <a:cubicBezTo>
                    <a:pt x="1455554" y="318359"/>
                    <a:pt x="1453229" y="329398"/>
                    <a:pt x="1449918" y="335675"/>
                  </a:cubicBezTo>
                  <a:lnTo>
                    <a:pt x="1449918" y="337714"/>
                  </a:lnTo>
                  <a:lnTo>
                    <a:pt x="1446245" y="341282"/>
                  </a:lnTo>
                  <a:lnTo>
                    <a:pt x="1446245" y="354791"/>
                  </a:lnTo>
                  <a:cubicBezTo>
                    <a:pt x="1443827" y="359220"/>
                    <a:pt x="1440562" y="366356"/>
                    <a:pt x="1436443" y="376200"/>
                  </a:cubicBezTo>
                  <a:lnTo>
                    <a:pt x="1438260" y="382828"/>
                  </a:lnTo>
                  <a:lnTo>
                    <a:pt x="1443388" y="387925"/>
                  </a:lnTo>
                  <a:lnTo>
                    <a:pt x="1452905" y="384357"/>
                  </a:lnTo>
                  <a:lnTo>
                    <a:pt x="1452905" y="382828"/>
                  </a:lnTo>
                  <a:cubicBezTo>
                    <a:pt x="1455716" y="380980"/>
                    <a:pt x="1458403" y="377921"/>
                    <a:pt x="1460952" y="373652"/>
                  </a:cubicBezTo>
                  <a:cubicBezTo>
                    <a:pt x="1464124" y="368570"/>
                    <a:pt x="1466380" y="365337"/>
                    <a:pt x="1467728" y="363967"/>
                  </a:cubicBezTo>
                  <a:lnTo>
                    <a:pt x="1469175" y="358360"/>
                  </a:lnTo>
                  <a:cubicBezTo>
                    <a:pt x="1471755" y="354121"/>
                    <a:pt x="1476136" y="347925"/>
                    <a:pt x="1482358" y="339753"/>
                  </a:cubicBezTo>
                  <a:cubicBezTo>
                    <a:pt x="1483089" y="338065"/>
                    <a:pt x="1483944" y="335516"/>
                    <a:pt x="1484922" y="332106"/>
                  </a:cubicBezTo>
                  <a:lnTo>
                    <a:pt x="1487840" y="328538"/>
                  </a:lnTo>
                  <a:lnTo>
                    <a:pt x="1494431" y="328538"/>
                  </a:lnTo>
                  <a:cubicBezTo>
                    <a:pt x="1495533" y="333142"/>
                    <a:pt x="1495902" y="336886"/>
                    <a:pt x="1495533" y="339753"/>
                  </a:cubicBezTo>
                  <a:lnTo>
                    <a:pt x="1490404" y="345615"/>
                  </a:lnTo>
                  <a:cubicBezTo>
                    <a:pt x="1488202" y="350219"/>
                    <a:pt x="1485407" y="357355"/>
                    <a:pt x="1481988" y="367025"/>
                  </a:cubicBezTo>
                  <a:lnTo>
                    <a:pt x="1476868" y="369574"/>
                  </a:lnTo>
                  <a:lnTo>
                    <a:pt x="1475774" y="377220"/>
                  </a:lnTo>
                  <a:lnTo>
                    <a:pt x="1471739" y="378749"/>
                  </a:lnTo>
                  <a:cubicBezTo>
                    <a:pt x="1469676" y="381649"/>
                    <a:pt x="1468336" y="384198"/>
                    <a:pt x="1467728" y="386396"/>
                  </a:cubicBezTo>
                  <a:cubicBezTo>
                    <a:pt x="1465649" y="388626"/>
                    <a:pt x="1462415" y="391684"/>
                    <a:pt x="1458026" y="395571"/>
                  </a:cubicBezTo>
                  <a:cubicBezTo>
                    <a:pt x="1455716" y="396607"/>
                    <a:pt x="1452297" y="398980"/>
                    <a:pt x="1447777" y="402708"/>
                  </a:cubicBezTo>
                  <a:cubicBezTo>
                    <a:pt x="1444127" y="403727"/>
                    <a:pt x="1442048" y="404238"/>
                    <a:pt x="1441555" y="404238"/>
                  </a:cubicBezTo>
                  <a:cubicBezTo>
                    <a:pt x="1440824" y="404238"/>
                    <a:pt x="1439461" y="404031"/>
                    <a:pt x="1437444" y="403600"/>
                  </a:cubicBezTo>
                  <a:cubicBezTo>
                    <a:pt x="1435434" y="403186"/>
                    <a:pt x="1433879" y="403059"/>
                    <a:pt x="1432777" y="403217"/>
                  </a:cubicBezTo>
                  <a:lnTo>
                    <a:pt x="1426194" y="398120"/>
                  </a:lnTo>
                  <a:lnTo>
                    <a:pt x="1422529" y="392003"/>
                  </a:lnTo>
                  <a:lnTo>
                    <a:pt x="1421435" y="381299"/>
                  </a:lnTo>
                  <a:cubicBezTo>
                    <a:pt x="1414975" y="387256"/>
                    <a:pt x="1409855" y="392704"/>
                    <a:pt x="1406066" y="397610"/>
                  </a:cubicBezTo>
                  <a:lnTo>
                    <a:pt x="1399490" y="397610"/>
                  </a:lnTo>
                  <a:lnTo>
                    <a:pt x="1392892" y="401178"/>
                  </a:lnTo>
                  <a:cubicBezTo>
                    <a:pt x="1385453" y="395762"/>
                    <a:pt x="1378208" y="393883"/>
                    <a:pt x="1371124" y="395571"/>
                  </a:cubicBezTo>
                  <a:lnTo>
                    <a:pt x="1370023" y="392003"/>
                  </a:lnTo>
                  <a:lnTo>
                    <a:pt x="1361976" y="386396"/>
                  </a:lnTo>
                  <a:lnTo>
                    <a:pt x="1361976" y="378749"/>
                  </a:lnTo>
                  <a:lnTo>
                    <a:pt x="1357957" y="371613"/>
                  </a:lnTo>
                  <a:lnTo>
                    <a:pt x="1357957" y="369574"/>
                  </a:lnTo>
                  <a:cubicBezTo>
                    <a:pt x="1358326" y="357865"/>
                    <a:pt x="1359304" y="344691"/>
                    <a:pt x="1360875" y="330067"/>
                  </a:cubicBezTo>
                  <a:lnTo>
                    <a:pt x="1359782" y="324970"/>
                  </a:lnTo>
                  <a:lnTo>
                    <a:pt x="1362708" y="320892"/>
                  </a:lnTo>
                  <a:lnTo>
                    <a:pt x="1362708" y="317324"/>
                  </a:lnTo>
                  <a:lnTo>
                    <a:pt x="1365641" y="315285"/>
                  </a:lnTo>
                  <a:lnTo>
                    <a:pt x="1366742" y="308148"/>
                  </a:lnTo>
                  <a:lnTo>
                    <a:pt x="1372225" y="302541"/>
                  </a:lnTo>
                  <a:cubicBezTo>
                    <a:pt x="1374666" y="294735"/>
                    <a:pt x="1377476" y="287599"/>
                    <a:pt x="1380641" y="281131"/>
                  </a:cubicBezTo>
                  <a:cubicBezTo>
                    <a:pt x="1383082" y="278423"/>
                    <a:pt x="1386801" y="274695"/>
                    <a:pt x="1391790" y="269917"/>
                  </a:cubicBezTo>
                  <a:lnTo>
                    <a:pt x="1394355" y="263289"/>
                  </a:lnTo>
                  <a:lnTo>
                    <a:pt x="1400938" y="263289"/>
                  </a:lnTo>
                  <a:lnTo>
                    <a:pt x="1404973" y="259721"/>
                  </a:lnTo>
                  <a:cubicBezTo>
                    <a:pt x="1409485" y="258032"/>
                    <a:pt x="1416685" y="256854"/>
                    <a:pt x="1426564" y="256153"/>
                  </a:cubicBezTo>
                  <a:lnTo>
                    <a:pt x="1427295" y="262270"/>
                  </a:lnTo>
                  <a:lnTo>
                    <a:pt x="1431676" y="263289"/>
                  </a:lnTo>
                  <a:lnTo>
                    <a:pt x="1431676" y="265329"/>
                  </a:lnTo>
                  <a:lnTo>
                    <a:pt x="1433147" y="265329"/>
                  </a:lnTo>
                  <a:lnTo>
                    <a:pt x="1434240" y="268897"/>
                  </a:lnTo>
                  <a:lnTo>
                    <a:pt x="1435711" y="268897"/>
                  </a:lnTo>
                  <a:lnTo>
                    <a:pt x="1435711" y="270936"/>
                  </a:lnTo>
                  <a:cubicBezTo>
                    <a:pt x="1433755" y="272816"/>
                    <a:pt x="1430521" y="273580"/>
                    <a:pt x="1426009" y="273230"/>
                  </a:cubicBezTo>
                  <a:cubicBezTo>
                    <a:pt x="1418933" y="272736"/>
                    <a:pt x="1415460" y="272481"/>
                    <a:pt x="1415583" y="272465"/>
                  </a:cubicBezTo>
                  <a:cubicBezTo>
                    <a:pt x="1412411" y="279108"/>
                    <a:pt x="1407776" y="286070"/>
                    <a:pt x="1401677" y="293365"/>
                  </a:cubicBezTo>
                  <a:lnTo>
                    <a:pt x="1401677" y="298973"/>
                  </a:lnTo>
                  <a:lnTo>
                    <a:pt x="1400207" y="304070"/>
                  </a:lnTo>
                  <a:lnTo>
                    <a:pt x="1396187" y="306109"/>
                  </a:lnTo>
                  <a:lnTo>
                    <a:pt x="1397288" y="308148"/>
                  </a:lnTo>
                  <a:lnTo>
                    <a:pt x="1397288" y="309677"/>
                  </a:lnTo>
                  <a:cubicBezTo>
                    <a:pt x="1396557" y="313596"/>
                    <a:pt x="1396187" y="315476"/>
                    <a:pt x="1396187" y="315285"/>
                  </a:cubicBezTo>
                  <a:lnTo>
                    <a:pt x="1394724" y="315285"/>
                  </a:lnTo>
                  <a:cubicBezTo>
                    <a:pt x="1394855" y="315810"/>
                    <a:pt x="1394370" y="319044"/>
                    <a:pt x="1393261" y="324970"/>
                  </a:cubicBezTo>
                  <a:lnTo>
                    <a:pt x="1390705" y="326499"/>
                  </a:lnTo>
                  <a:lnTo>
                    <a:pt x="1392160" y="335166"/>
                  </a:lnTo>
                  <a:lnTo>
                    <a:pt x="1391074" y="342812"/>
                  </a:lnTo>
                  <a:lnTo>
                    <a:pt x="1388141" y="347654"/>
                  </a:lnTo>
                  <a:cubicBezTo>
                    <a:pt x="1386077" y="354982"/>
                    <a:pt x="1385030" y="362628"/>
                    <a:pt x="1385030" y="370593"/>
                  </a:cubicBezTo>
                  <a:lnTo>
                    <a:pt x="1387409" y="380789"/>
                  </a:lnTo>
                  <a:lnTo>
                    <a:pt x="1388872" y="382828"/>
                  </a:lnTo>
                  <a:lnTo>
                    <a:pt x="1392892" y="384357"/>
                  </a:lnTo>
                  <a:lnTo>
                    <a:pt x="1395456" y="382828"/>
                  </a:lnTo>
                  <a:cubicBezTo>
                    <a:pt x="1397658" y="382843"/>
                    <a:pt x="1399367" y="382668"/>
                    <a:pt x="1400576" y="382318"/>
                  </a:cubicBezTo>
                  <a:lnTo>
                    <a:pt x="1403872" y="379769"/>
                  </a:lnTo>
                  <a:cubicBezTo>
                    <a:pt x="1405704" y="379960"/>
                    <a:pt x="1408877" y="377825"/>
                    <a:pt x="1413381" y="373397"/>
                  </a:cubicBezTo>
                  <a:cubicBezTo>
                    <a:pt x="1419125" y="367630"/>
                    <a:pt x="1422175" y="364667"/>
                    <a:pt x="1422529" y="364476"/>
                  </a:cubicBezTo>
                  <a:cubicBezTo>
                    <a:pt x="1425463" y="357021"/>
                    <a:pt x="1427542" y="348100"/>
                    <a:pt x="1428750" y="337714"/>
                  </a:cubicBezTo>
                  <a:lnTo>
                    <a:pt x="1431314" y="332106"/>
                  </a:lnTo>
                  <a:cubicBezTo>
                    <a:pt x="1431569" y="327025"/>
                    <a:pt x="1432423" y="319379"/>
                    <a:pt x="1433886" y="309167"/>
                  </a:cubicBezTo>
                  <a:lnTo>
                    <a:pt x="1438283" y="302541"/>
                  </a:lnTo>
                  <a:lnTo>
                    <a:pt x="1436820" y="296934"/>
                  </a:lnTo>
                  <a:cubicBezTo>
                    <a:pt x="1436820" y="287264"/>
                    <a:pt x="1438160" y="279793"/>
                    <a:pt x="1440847" y="274504"/>
                  </a:cubicBezTo>
                  <a:lnTo>
                    <a:pt x="1440847" y="270936"/>
                  </a:lnTo>
                  <a:lnTo>
                    <a:pt x="1442318" y="270936"/>
                  </a:lnTo>
                  <a:cubicBezTo>
                    <a:pt x="1444643" y="263305"/>
                    <a:pt x="1445498" y="257698"/>
                    <a:pt x="1444882" y="254114"/>
                  </a:cubicBezTo>
                  <a:cubicBezTo>
                    <a:pt x="1447207" y="250386"/>
                    <a:pt x="1448793" y="245799"/>
                    <a:pt x="1449640" y="240350"/>
                  </a:cubicBezTo>
                  <a:lnTo>
                    <a:pt x="1454769" y="233978"/>
                  </a:lnTo>
                  <a:lnTo>
                    <a:pt x="1456232" y="223274"/>
                  </a:lnTo>
                  <a:lnTo>
                    <a:pt x="1460274" y="215627"/>
                  </a:lnTo>
                  <a:cubicBezTo>
                    <a:pt x="1459789" y="210211"/>
                    <a:pt x="1459543" y="206292"/>
                    <a:pt x="1459543" y="203903"/>
                  </a:cubicBezTo>
                  <a:cubicBezTo>
                    <a:pt x="1459543" y="200175"/>
                    <a:pt x="1460274" y="195253"/>
                    <a:pt x="1461737" y="189120"/>
                  </a:cubicBezTo>
                  <a:cubicBezTo>
                    <a:pt x="1464301" y="184882"/>
                    <a:pt x="1467058" y="178606"/>
                    <a:pt x="1469992" y="170259"/>
                  </a:cubicBezTo>
                  <a:cubicBezTo>
                    <a:pt x="1473164" y="160924"/>
                    <a:pt x="1475597" y="154648"/>
                    <a:pt x="1477291" y="151398"/>
                  </a:cubicBezTo>
                  <a:cubicBezTo>
                    <a:pt x="1479979" y="149040"/>
                    <a:pt x="1483644" y="144787"/>
                    <a:pt x="1488271" y="138654"/>
                  </a:cubicBezTo>
                  <a:lnTo>
                    <a:pt x="1493746" y="137125"/>
                  </a:lnTo>
                  <a:lnTo>
                    <a:pt x="1498505" y="130753"/>
                  </a:lnTo>
                  <a:lnTo>
                    <a:pt x="1503256" y="131263"/>
                  </a:lnTo>
                  <a:lnTo>
                    <a:pt x="1507275" y="126675"/>
                  </a:lnTo>
                  <a:cubicBezTo>
                    <a:pt x="1509354" y="127025"/>
                    <a:pt x="1512426" y="126531"/>
                    <a:pt x="1516515" y="125161"/>
                  </a:cubicBezTo>
                  <a:cubicBezTo>
                    <a:pt x="1520596" y="123808"/>
                    <a:pt x="1523499" y="123122"/>
                    <a:pt x="1525193" y="123106"/>
                  </a:cubicBezTo>
                  <a:cubicBezTo>
                    <a:pt x="1534464" y="123122"/>
                    <a:pt x="1542441" y="125161"/>
                    <a:pt x="1549140" y="129224"/>
                  </a:cubicBezTo>
                  <a:cubicBezTo>
                    <a:pt x="1556955" y="127885"/>
                    <a:pt x="1562807" y="126690"/>
                    <a:pt x="1566704" y="125655"/>
                  </a:cubicBezTo>
                  <a:lnTo>
                    <a:pt x="1570715" y="131263"/>
                  </a:lnTo>
                  <a:close/>
                </a:path>
                <a:path w="5747634" h="585201">
                  <a:moveTo>
                    <a:pt x="1616330" y="290307"/>
                  </a:moveTo>
                  <a:lnTo>
                    <a:pt x="1615599" y="302541"/>
                  </a:lnTo>
                  <a:lnTo>
                    <a:pt x="1611025" y="304070"/>
                  </a:lnTo>
                  <a:cubicBezTo>
                    <a:pt x="1610170" y="303401"/>
                    <a:pt x="1606628" y="303067"/>
                    <a:pt x="1600407" y="303050"/>
                  </a:cubicBezTo>
                  <a:cubicBezTo>
                    <a:pt x="1598204" y="303067"/>
                    <a:pt x="1595394" y="301872"/>
                    <a:pt x="1591975" y="299482"/>
                  </a:cubicBezTo>
                  <a:cubicBezTo>
                    <a:pt x="1589534" y="294066"/>
                    <a:pt x="1587594" y="290148"/>
                    <a:pt x="1586131" y="287757"/>
                  </a:cubicBezTo>
                  <a:lnTo>
                    <a:pt x="1580633" y="284699"/>
                  </a:lnTo>
                  <a:cubicBezTo>
                    <a:pt x="1577214" y="288283"/>
                    <a:pt x="1574650" y="292601"/>
                    <a:pt x="1572941" y="297953"/>
                  </a:cubicBezTo>
                  <a:lnTo>
                    <a:pt x="1572209" y="305089"/>
                  </a:lnTo>
                  <a:lnTo>
                    <a:pt x="1568197" y="308658"/>
                  </a:lnTo>
                  <a:lnTo>
                    <a:pt x="1564178" y="317834"/>
                  </a:lnTo>
                  <a:lnTo>
                    <a:pt x="1564548" y="324460"/>
                  </a:lnTo>
                  <a:lnTo>
                    <a:pt x="1563085" y="331087"/>
                  </a:lnTo>
                  <a:lnTo>
                    <a:pt x="1559797" y="333126"/>
                  </a:lnTo>
                  <a:lnTo>
                    <a:pt x="1560159" y="340263"/>
                  </a:lnTo>
                  <a:lnTo>
                    <a:pt x="1556155" y="346125"/>
                  </a:lnTo>
                  <a:cubicBezTo>
                    <a:pt x="1555670" y="351413"/>
                    <a:pt x="1554453" y="355651"/>
                    <a:pt x="1552505" y="358869"/>
                  </a:cubicBezTo>
                  <a:lnTo>
                    <a:pt x="1548485" y="360908"/>
                  </a:lnTo>
                  <a:lnTo>
                    <a:pt x="1547762" y="367535"/>
                  </a:lnTo>
                  <a:lnTo>
                    <a:pt x="1548485" y="372123"/>
                  </a:lnTo>
                  <a:lnTo>
                    <a:pt x="1547030" y="379769"/>
                  </a:lnTo>
                  <a:lnTo>
                    <a:pt x="1544474" y="384867"/>
                  </a:lnTo>
                  <a:lnTo>
                    <a:pt x="1543380" y="392003"/>
                  </a:lnTo>
                  <a:lnTo>
                    <a:pt x="1538614" y="400159"/>
                  </a:lnTo>
                  <a:cubicBezTo>
                    <a:pt x="1534217" y="401530"/>
                    <a:pt x="1530991" y="402708"/>
                    <a:pt x="1528912" y="403727"/>
                  </a:cubicBezTo>
                  <a:cubicBezTo>
                    <a:pt x="1526348" y="401020"/>
                    <a:pt x="1522683" y="399649"/>
                    <a:pt x="1517924" y="399649"/>
                  </a:cubicBezTo>
                  <a:cubicBezTo>
                    <a:pt x="1516838" y="399649"/>
                    <a:pt x="1514667" y="400414"/>
                    <a:pt x="1511425" y="401943"/>
                  </a:cubicBezTo>
                  <a:cubicBezTo>
                    <a:pt x="1508184" y="403472"/>
                    <a:pt x="1505958" y="404078"/>
                    <a:pt x="1504734" y="403727"/>
                  </a:cubicBezTo>
                  <a:lnTo>
                    <a:pt x="1502901" y="398630"/>
                  </a:lnTo>
                  <a:lnTo>
                    <a:pt x="1503271" y="392513"/>
                  </a:lnTo>
                  <a:cubicBezTo>
                    <a:pt x="1505342" y="390315"/>
                    <a:pt x="1508276" y="386587"/>
                    <a:pt x="1512049" y="381299"/>
                  </a:cubicBezTo>
                  <a:cubicBezTo>
                    <a:pt x="1511448" y="375197"/>
                    <a:pt x="1511941" y="370275"/>
                    <a:pt x="1513512" y="366515"/>
                  </a:cubicBezTo>
                  <a:lnTo>
                    <a:pt x="1514983" y="366515"/>
                  </a:lnTo>
                  <a:lnTo>
                    <a:pt x="1515714" y="361928"/>
                  </a:lnTo>
                  <a:lnTo>
                    <a:pt x="1517547" y="360908"/>
                  </a:lnTo>
                  <a:lnTo>
                    <a:pt x="1518648" y="356320"/>
                  </a:lnTo>
                  <a:lnTo>
                    <a:pt x="1520095" y="356320"/>
                  </a:lnTo>
                  <a:lnTo>
                    <a:pt x="1522660" y="347144"/>
                  </a:lnTo>
                  <a:cubicBezTo>
                    <a:pt x="1524130" y="344612"/>
                    <a:pt x="1526571" y="341298"/>
                    <a:pt x="1529975" y="337205"/>
                  </a:cubicBezTo>
                  <a:cubicBezTo>
                    <a:pt x="1529975" y="333652"/>
                    <a:pt x="1531692" y="328889"/>
                    <a:pt x="1535111" y="322931"/>
                  </a:cubicBezTo>
                  <a:lnTo>
                    <a:pt x="1535111" y="316814"/>
                  </a:lnTo>
                  <a:cubicBezTo>
                    <a:pt x="1538406" y="306969"/>
                    <a:pt x="1539684" y="299163"/>
                    <a:pt x="1538945" y="293365"/>
                  </a:cubicBezTo>
                  <a:lnTo>
                    <a:pt x="1536204" y="286228"/>
                  </a:lnTo>
                  <a:lnTo>
                    <a:pt x="1532546" y="284699"/>
                  </a:lnTo>
                  <a:cubicBezTo>
                    <a:pt x="1531076" y="285049"/>
                    <a:pt x="1528766" y="285225"/>
                    <a:pt x="1525593" y="285209"/>
                  </a:cubicBezTo>
                  <a:lnTo>
                    <a:pt x="1521566" y="288778"/>
                  </a:lnTo>
                  <a:lnTo>
                    <a:pt x="1517547" y="285719"/>
                  </a:lnTo>
                  <a:lnTo>
                    <a:pt x="1513512" y="286738"/>
                  </a:lnTo>
                  <a:lnTo>
                    <a:pt x="1512049" y="285209"/>
                  </a:lnTo>
                  <a:lnTo>
                    <a:pt x="1506936" y="285209"/>
                  </a:lnTo>
                  <a:lnTo>
                    <a:pt x="1506936" y="281131"/>
                  </a:lnTo>
                  <a:cubicBezTo>
                    <a:pt x="1508761" y="277579"/>
                    <a:pt x="1511448" y="275205"/>
                    <a:pt x="1514990" y="273994"/>
                  </a:cubicBezTo>
                  <a:lnTo>
                    <a:pt x="1518656" y="274504"/>
                  </a:lnTo>
                  <a:cubicBezTo>
                    <a:pt x="1521096" y="270617"/>
                    <a:pt x="1524746" y="267893"/>
                    <a:pt x="1529636" y="266348"/>
                  </a:cubicBezTo>
                  <a:lnTo>
                    <a:pt x="1534764" y="266348"/>
                  </a:lnTo>
                  <a:lnTo>
                    <a:pt x="1536227" y="264818"/>
                  </a:lnTo>
                  <a:lnTo>
                    <a:pt x="1541910" y="265839"/>
                  </a:lnTo>
                  <a:cubicBezTo>
                    <a:pt x="1543742" y="265854"/>
                    <a:pt x="1546799" y="263481"/>
                    <a:pt x="1551057" y="258702"/>
                  </a:cubicBezTo>
                  <a:cubicBezTo>
                    <a:pt x="1554615" y="260581"/>
                    <a:pt x="1557664" y="262621"/>
                    <a:pt x="1560220" y="264818"/>
                  </a:cubicBezTo>
                  <a:cubicBezTo>
                    <a:pt x="1562415" y="269247"/>
                    <a:pt x="1563762" y="272816"/>
                    <a:pt x="1564247" y="275524"/>
                  </a:cubicBezTo>
                  <a:lnTo>
                    <a:pt x="1564247" y="277563"/>
                  </a:lnTo>
                  <a:lnTo>
                    <a:pt x="1567181" y="286228"/>
                  </a:lnTo>
                  <a:lnTo>
                    <a:pt x="1568274" y="286228"/>
                  </a:lnTo>
                  <a:cubicBezTo>
                    <a:pt x="1570230" y="280812"/>
                    <a:pt x="1573202" y="275030"/>
                    <a:pt x="1577222" y="268897"/>
                  </a:cubicBezTo>
                  <a:cubicBezTo>
                    <a:pt x="1581973" y="261952"/>
                    <a:pt x="1586185" y="257873"/>
                    <a:pt x="1589834" y="256663"/>
                  </a:cubicBezTo>
                  <a:lnTo>
                    <a:pt x="1593854" y="258702"/>
                  </a:lnTo>
                  <a:lnTo>
                    <a:pt x="1596418" y="263799"/>
                  </a:lnTo>
                  <a:cubicBezTo>
                    <a:pt x="1599590" y="265679"/>
                    <a:pt x="1602023" y="268403"/>
                    <a:pt x="1603725" y="271956"/>
                  </a:cubicBezTo>
                  <a:lnTo>
                    <a:pt x="1603725" y="276033"/>
                  </a:lnTo>
                  <a:lnTo>
                    <a:pt x="1608476" y="282660"/>
                  </a:lnTo>
                  <a:lnTo>
                    <a:pt x="1613589" y="284699"/>
                  </a:lnTo>
                  <a:lnTo>
                    <a:pt x="1613589" y="286228"/>
                  </a:lnTo>
                  <a:close/>
                </a:path>
                <a:path w="5747634" h="585201">
                  <a:moveTo>
                    <a:pt x="1722844" y="292601"/>
                  </a:moveTo>
                  <a:lnTo>
                    <a:pt x="1721381" y="294895"/>
                  </a:lnTo>
                  <a:lnTo>
                    <a:pt x="1721012" y="300502"/>
                  </a:lnTo>
                  <a:lnTo>
                    <a:pt x="1722482" y="305599"/>
                  </a:lnTo>
                  <a:lnTo>
                    <a:pt x="1721012" y="311717"/>
                  </a:lnTo>
                  <a:lnTo>
                    <a:pt x="1721751" y="319363"/>
                  </a:lnTo>
                  <a:cubicBezTo>
                    <a:pt x="1718709" y="328554"/>
                    <a:pt x="1715652" y="334671"/>
                    <a:pt x="1712603" y="337714"/>
                  </a:cubicBezTo>
                  <a:cubicBezTo>
                    <a:pt x="1712357" y="337730"/>
                    <a:pt x="1711448" y="337985"/>
                    <a:pt x="1709862" y="338494"/>
                  </a:cubicBezTo>
                  <a:cubicBezTo>
                    <a:pt x="1708283" y="339004"/>
                    <a:pt x="1707360" y="339259"/>
                    <a:pt x="1707113" y="339244"/>
                  </a:cubicBezTo>
                  <a:cubicBezTo>
                    <a:pt x="1706874" y="339259"/>
                    <a:pt x="1704195" y="338749"/>
                    <a:pt x="1699067" y="337714"/>
                  </a:cubicBezTo>
                  <a:lnTo>
                    <a:pt x="1696502" y="335675"/>
                  </a:lnTo>
                  <a:cubicBezTo>
                    <a:pt x="1693584" y="336200"/>
                    <a:pt x="1687032" y="335149"/>
                    <a:pt x="1676844" y="332505"/>
                  </a:cubicBezTo>
                  <a:cubicBezTo>
                    <a:pt x="1666650" y="329876"/>
                    <a:pt x="1659797" y="327535"/>
                    <a:pt x="1656255" y="325480"/>
                  </a:cubicBezTo>
                  <a:lnTo>
                    <a:pt x="1651681" y="328538"/>
                  </a:lnTo>
                  <a:cubicBezTo>
                    <a:pt x="1651327" y="329398"/>
                    <a:pt x="1650133" y="333907"/>
                    <a:pt x="1648116" y="342063"/>
                  </a:cubicBezTo>
                  <a:cubicBezTo>
                    <a:pt x="1646106" y="350219"/>
                    <a:pt x="1645097" y="354632"/>
                    <a:pt x="1645097" y="355300"/>
                  </a:cubicBezTo>
                  <a:cubicBezTo>
                    <a:pt x="1645097" y="356846"/>
                    <a:pt x="1645159" y="359060"/>
                    <a:pt x="1645282" y="361943"/>
                  </a:cubicBezTo>
                  <a:cubicBezTo>
                    <a:pt x="1645405" y="364843"/>
                    <a:pt x="1645459" y="367041"/>
                    <a:pt x="1645459" y="368554"/>
                  </a:cubicBezTo>
                  <a:lnTo>
                    <a:pt x="1650957" y="384357"/>
                  </a:lnTo>
                  <a:cubicBezTo>
                    <a:pt x="1654376" y="386077"/>
                    <a:pt x="1656386" y="386921"/>
                    <a:pt x="1656986" y="386906"/>
                  </a:cubicBezTo>
                  <a:cubicBezTo>
                    <a:pt x="1657363" y="386921"/>
                    <a:pt x="1657725" y="386842"/>
                    <a:pt x="1658095" y="386666"/>
                  </a:cubicBezTo>
                  <a:cubicBezTo>
                    <a:pt x="1658464" y="386508"/>
                    <a:pt x="1658826" y="386411"/>
                    <a:pt x="1659181" y="386396"/>
                  </a:cubicBezTo>
                  <a:lnTo>
                    <a:pt x="1670161" y="387925"/>
                  </a:lnTo>
                  <a:cubicBezTo>
                    <a:pt x="1672971" y="386921"/>
                    <a:pt x="1676144" y="384882"/>
                    <a:pt x="1679678" y="381808"/>
                  </a:cubicBezTo>
                  <a:cubicBezTo>
                    <a:pt x="1684067" y="377921"/>
                    <a:pt x="1686993" y="375531"/>
                    <a:pt x="1688456" y="374671"/>
                  </a:cubicBezTo>
                  <a:lnTo>
                    <a:pt x="1691020" y="374161"/>
                  </a:lnTo>
                  <a:cubicBezTo>
                    <a:pt x="1693831" y="371294"/>
                    <a:pt x="1696025" y="367726"/>
                    <a:pt x="1697604" y="363457"/>
                  </a:cubicBezTo>
                  <a:lnTo>
                    <a:pt x="1705288" y="360399"/>
                  </a:lnTo>
                  <a:lnTo>
                    <a:pt x="1706751" y="366006"/>
                  </a:lnTo>
                  <a:cubicBezTo>
                    <a:pt x="1706151" y="370275"/>
                    <a:pt x="1699798" y="380804"/>
                    <a:pt x="1687724" y="397610"/>
                  </a:cubicBezTo>
                  <a:cubicBezTo>
                    <a:pt x="1683705" y="400335"/>
                    <a:pt x="1678030" y="402119"/>
                    <a:pt x="1670708" y="402963"/>
                  </a:cubicBezTo>
                  <a:cubicBezTo>
                    <a:pt x="1662669" y="403823"/>
                    <a:pt x="1656994" y="405098"/>
                    <a:pt x="1653698" y="406786"/>
                  </a:cubicBezTo>
                  <a:lnTo>
                    <a:pt x="1645459" y="404747"/>
                  </a:lnTo>
                  <a:lnTo>
                    <a:pt x="1644366" y="403217"/>
                  </a:lnTo>
                  <a:lnTo>
                    <a:pt x="1637782" y="401178"/>
                  </a:lnTo>
                  <a:cubicBezTo>
                    <a:pt x="1631561" y="395412"/>
                    <a:pt x="1625716" y="385567"/>
                    <a:pt x="1620219" y="371613"/>
                  </a:cubicBezTo>
                  <a:cubicBezTo>
                    <a:pt x="1619972" y="367551"/>
                    <a:pt x="1619364" y="362628"/>
                    <a:pt x="1618386" y="356830"/>
                  </a:cubicBezTo>
                  <a:cubicBezTo>
                    <a:pt x="1619010" y="353787"/>
                    <a:pt x="1619864" y="347416"/>
                    <a:pt x="1620950" y="337714"/>
                  </a:cubicBezTo>
                  <a:lnTo>
                    <a:pt x="1622413" y="335675"/>
                  </a:lnTo>
                  <a:lnTo>
                    <a:pt x="1621682" y="334145"/>
                  </a:lnTo>
                  <a:lnTo>
                    <a:pt x="1624238" y="330577"/>
                  </a:lnTo>
                  <a:lnTo>
                    <a:pt x="1625701" y="322931"/>
                  </a:lnTo>
                  <a:cubicBezTo>
                    <a:pt x="1627780" y="321083"/>
                    <a:pt x="1629489" y="317339"/>
                    <a:pt x="1630829" y="311717"/>
                  </a:cubicBezTo>
                  <a:lnTo>
                    <a:pt x="1630829" y="294895"/>
                  </a:lnTo>
                  <a:lnTo>
                    <a:pt x="1633748" y="293365"/>
                  </a:lnTo>
                  <a:lnTo>
                    <a:pt x="1636312" y="280111"/>
                  </a:lnTo>
                  <a:cubicBezTo>
                    <a:pt x="1645220" y="265679"/>
                    <a:pt x="1654676" y="256344"/>
                    <a:pt x="1664678" y="252075"/>
                  </a:cubicBezTo>
                  <a:cubicBezTo>
                    <a:pt x="1665287" y="252091"/>
                    <a:pt x="1666195" y="252187"/>
                    <a:pt x="1667420" y="252346"/>
                  </a:cubicBezTo>
                  <a:cubicBezTo>
                    <a:pt x="1668644" y="252521"/>
                    <a:pt x="1669560" y="252601"/>
                    <a:pt x="1670161" y="252585"/>
                  </a:cubicBezTo>
                  <a:cubicBezTo>
                    <a:pt x="1673703" y="251246"/>
                    <a:pt x="1675412" y="250562"/>
                    <a:pt x="1675281" y="250546"/>
                  </a:cubicBezTo>
                  <a:lnTo>
                    <a:pt x="1679678" y="253094"/>
                  </a:lnTo>
                  <a:cubicBezTo>
                    <a:pt x="1681141" y="252776"/>
                    <a:pt x="1683212" y="251916"/>
                    <a:pt x="1685892" y="250546"/>
                  </a:cubicBezTo>
                  <a:cubicBezTo>
                    <a:pt x="1687724" y="250737"/>
                    <a:pt x="1690412" y="251677"/>
                    <a:pt x="1693938" y="253365"/>
                  </a:cubicBezTo>
                  <a:cubicBezTo>
                    <a:pt x="1697480" y="255069"/>
                    <a:pt x="1700168" y="255993"/>
                    <a:pt x="1701985" y="256153"/>
                  </a:cubicBezTo>
                  <a:lnTo>
                    <a:pt x="1705650" y="261760"/>
                  </a:lnTo>
                  <a:lnTo>
                    <a:pt x="1709315" y="263799"/>
                  </a:lnTo>
                  <a:lnTo>
                    <a:pt x="1711133" y="267368"/>
                  </a:lnTo>
                  <a:lnTo>
                    <a:pt x="1716261" y="270426"/>
                  </a:lnTo>
                  <a:lnTo>
                    <a:pt x="1719194" y="275014"/>
                  </a:lnTo>
                  <a:cubicBezTo>
                    <a:pt x="1719803" y="276894"/>
                    <a:pt x="1720419" y="279873"/>
                    <a:pt x="1721027" y="283951"/>
                  </a:cubicBezTo>
                  <a:cubicBezTo>
                    <a:pt x="1721635" y="288029"/>
                    <a:pt x="1722244" y="291008"/>
                    <a:pt x="1722844" y="292601"/>
                  </a:cubicBezTo>
                  <a:close/>
                </a:path>
                <a:path w="5747634" h="585201">
                  <a:moveTo>
                    <a:pt x="1701985" y="298973"/>
                  </a:moveTo>
                  <a:lnTo>
                    <a:pt x="1700537" y="296934"/>
                  </a:lnTo>
                  <a:cubicBezTo>
                    <a:pt x="1700537" y="290832"/>
                    <a:pt x="1700414" y="286244"/>
                    <a:pt x="1700168" y="283170"/>
                  </a:cubicBezTo>
                  <a:cubicBezTo>
                    <a:pt x="1698705" y="279108"/>
                    <a:pt x="1694069" y="272816"/>
                    <a:pt x="1686254" y="264309"/>
                  </a:cubicBezTo>
                  <a:cubicBezTo>
                    <a:pt x="1681626" y="264325"/>
                    <a:pt x="1675659" y="266364"/>
                    <a:pt x="1668328" y="270426"/>
                  </a:cubicBezTo>
                  <a:lnTo>
                    <a:pt x="1666496" y="274504"/>
                  </a:lnTo>
                  <a:lnTo>
                    <a:pt x="1663215" y="277563"/>
                  </a:lnTo>
                  <a:lnTo>
                    <a:pt x="1661745" y="282150"/>
                  </a:lnTo>
                  <a:lnTo>
                    <a:pt x="1660651" y="283680"/>
                  </a:lnTo>
                  <a:lnTo>
                    <a:pt x="1660651" y="287757"/>
                  </a:lnTo>
                  <a:lnTo>
                    <a:pt x="1658449" y="290307"/>
                  </a:lnTo>
                  <a:cubicBezTo>
                    <a:pt x="1657718" y="292601"/>
                    <a:pt x="1657109" y="295755"/>
                    <a:pt x="1656617" y="300502"/>
                  </a:cubicBezTo>
                  <a:lnTo>
                    <a:pt x="1655161" y="300502"/>
                  </a:lnTo>
                  <a:lnTo>
                    <a:pt x="1654799" y="305089"/>
                  </a:lnTo>
                  <a:lnTo>
                    <a:pt x="1655893" y="311207"/>
                  </a:lnTo>
                  <a:cubicBezTo>
                    <a:pt x="1663454" y="316655"/>
                    <a:pt x="1676991" y="320064"/>
                    <a:pt x="1696502" y="321402"/>
                  </a:cubicBezTo>
                  <a:cubicBezTo>
                    <a:pt x="1697480" y="316145"/>
                    <a:pt x="1698820" y="312927"/>
                    <a:pt x="1700537" y="311717"/>
                  </a:cubicBezTo>
                  <a:close/>
                </a:path>
                <a:path w="5747634" h="585201">
                  <a:moveTo>
                    <a:pt x="1870368" y="274504"/>
                  </a:moveTo>
                  <a:lnTo>
                    <a:pt x="1869267" y="276543"/>
                  </a:lnTo>
                  <a:lnTo>
                    <a:pt x="1869267" y="285973"/>
                  </a:lnTo>
                  <a:lnTo>
                    <a:pt x="1867804" y="288013"/>
                  </a:lnTo>
                  <a:lnTo>
                    <a:pt x="1864886" y="297443"/>
                  </a:lnTo>
                  <a:lnTo>
                    <a:pt x="1865972" y="301011"/>
                  </a:lnTo>
                  <a:lnTo>
                    <a:pt x="1864517" y="303050"/>
                  </a:lnTo>
                  <a:cubicBezTo>
                    <a:pt x="1864147" y="306969"/>
                    <a:pt x="1863231" y="312417"/>
                    <a:pt x="1861768" y="319363"/>
                  </a:cubicBezTo>
                  <a:lnTo>
                    <a:pt x="1862499" y="321912"/>
                  </a:lnTo>
                  <a:cubicBezTo>
                    <a:pt x="1860066" y="326515"/>
                    <a:pt x="1857202" y="333397"/>
                    <a:pt x="1853906" y="342557"/>
                  </a:cubicBezTo>
                  <a:cubicBezTo>
                    <a:pt x="1850487" y="352592"/>
                    <a:pt x="1848778" y="359649"/>
                    <a:pt x="1848778" y="363712"/>
                  </a:cubicBezTo>
                  <a:lnTo>
                    <a:pt x="1846036" y="369319"/>
                  </a:lnTo>
                  <a:lnTo>
                    <a:pt x="1846768" y="376710"/>
                  </a:lnTo>
                  <a:cubicBezTo>
                    <a:pt x="1852143" y="371294"/>
                    <a:pt x="1856154" y="365942"/>
                    <a:pt x="1858842" y="360653"/>
                  </a:cubicBezTo>
                  <a:lnTo>
                    <a:pt x="1863592" y="357849"/>
                  </a:lnTo>
                  <a:lnTo>
                    <a:pt x="1869267" y="359889"/>
                  </a:lnTo>
                  <a:cubicBezTo>
                    <a:pt x="1868782" y="363472"/>
                    <a:pt x="1866526" y="368570"/>
                    <a:pt x="1862499" y="375181"/>
                  </a:cubicBezTo>
                  <a:cubicBezTo>
                    <a:pt x="1857864" y="382843"/>
                    <a:pt x="1854884" y="388530"/>
                    <a:pt x="1853536" y="392258"/>
                  </a:cubicBezTo>
                  <a:lnTo>
                    <a:pt x="1850972" y="394552"/>
                  </a:lnTo>
                  <a:lnTo>
                    <a:pt x="1850972" y="396081"/>
                  </a:lnTo>
                  <a:lnTo>
                    <a:pt x="1842017" y="403982"/>
                  </a:lnTo>
                  <a:cubicBezTo>
                    <a:pt x="1837998" y="403472"/>
                    <a:pt x="1833355" y="400335"/>
                    <a:pt x="1828103" y="394552"/>
                  </a:cubicBezTo>
                  <a:cubicBezTo>
                    <a:pt x="1827503" y="393039"/>
                    <a:pt x="1826093" y="391079"/>
                    <a:pt x="1823899" y="388690"/>
                  </a:cubicBezTo>
                  <a:lnTo>
                    <a:pt x="1822066" y="383083"/>
                  </a:lnTo>
                  <a:lnTo>
                    <a:pt x="1822066" y="377220"/>
                  </a:lnTo>
                  <a:lnTo>
                    <a:pt x="1820603" y="373652"/>
                  </a:lnTo>
                  <a:lnTo>
                    <a:pt x="1821697" y="369319"/>
                  </a:lnTo>
                  <a:lnTo>
                    <a:pt x="1821335" y="363712"/>
                  </a:lnTo>
                  <a:cubicBezTo>
                    <a:pt x="1821335" y="356591"/>
                    <a:pt x="1823930" y="346523"/>
                    <a:pt x="1829120" y="333525"/>
                  </a:cubicBezTo>
                  <a:cubicBezTo>
                    <a:pt x="1834302" y="320526"/>
                    <a:pt x="1836712" y="309009"/>
                    <a:pt x="1836342" y="298973"/>
                  </a:cubicBezTo>
                  <a:cubicBezTo>
                    <a:pt x="1838783" y="292601"/>
                    <a:pt x="1840546" y="285400"/>
                    <a:pt x="1841648" y="276543"/>
                  </a:cubicBezTo>
                  <a:lnTo>
                    <a:pt x="1837805" y="274504"/>
                  </a:lnTo>
                  <a:lnTo>
                    <a:pt x="1836342" y="276543"/>
                  </a:lnTo>
                  <a:lnTo>
                    <a:pt x="1836342" y="278072"/>
                  </a:lnTo>
                  <a:lnTo>
                    <a:pt x="1828103" y="285973"/>
                  </a:lnTo>
                  <a:lnTo>
                    <a:pt x="1828103" y="288013"/>
                  </a:lnTo>
                  <a:lnTo>
                    <a:pt x="1822798" y="289542"/>
                  </a:lnTo>
                  <a:lnTo>
                    <a:pt x="1822798" y="291581"/>
                  </a:lnTo>
                  <a:cubicBezTo>
                    <a:pt x="1818779" y="293461"/>
                    <a:pt x="1816037" y="295930"/>
                    <a:pt x="1814574" y="298973"/>
                  </a:cubicBezTo>
                  <a:lnTo>
                    <a:pt x="1814574" y="303050"/>
                  </a:lnTo>
                  <a:cubicBezTo>
                    <a:pt x="1812988" y="304596"/>
                    <a:pt x="1809754" y="305870"/>
                    <a:pt x="1804872" y="306873"/>
                  </a:cubicBezTo>
                  <a:lnTo>
                    <a:pt x="1804872" y="310442"/>
                  </a:lnTo>
                  <a:lnTo>
                    <a:pt x="1802308" y="310442"/>
                  </a:lnTo>
                  <a:lnTo>
                    <a:pt x="1801030" y="312481"/>
                  </a:lnTo>
                  <a:lnTo>
                    <a:pt x="1799567" y="312481"/>
                  </a:lnTo>
                  <a:lnTo>
                    <a:pt x="1798096" y="316050"/>
                  </a:lnTo>
                  <a:lnTo>
                    <a:pt x="1798096" y="320382"/>
                  </a:lnTo>
                  <a:lnTo>
                    <a:pt x="1794085" y="321912"/>
                  </a:lnTo>
                  <a:lnTo>
                    <a:pt x="1794085" y="325480"/>
                  </a:lnTo>
                  <a:lnTo>
                    <a:pt x="1792075" y="331342"/>
                  </a:lnTo>
                  <a:lnTo>
                    <a:pt x="1791705" y="340263"/>
                  </a:lnTo>
                  <a:cubicBezTo>
                    <a:pt x="1790119" y="343512"/>
                    <a:pt x="1788656" y="348738"/>
                    <a:pt x="1787309" y="355954"/>
                  </a:cubicBezTo>
                  <a:cubicBezTo>
                    <a:pt x="1785977" y="363186"/>
                    <a:pt x="1784567" y="368395"/>
                    <a:pt x="1783104" y="371613"/>
                  </a:cubicBezTo>
                  <a:cubicBezTo>
                    <a:pt x="1780794" y="373668"/>
                    <a:pt x="1778407" y="377315"/>
                    <a:pt x="1775967" y="382573"/>
                  </a:cubicBezTo>
                  <a:cubicBezTo>
                    <a:pt x="1773164" y="388706"/>
                    <a:pt x="1771039" y="392704"/>
                    <a:pt x="1769568" y="394552"/>
                  </a:cubicBezTo>
                  <a:cubicBezTo>
                    <a:pt x="1765171" y="395922"/>
                    <a:pt x="1758472" y="397961"/>
                    <a:pt x="1749448" y="400669"/>
                  </a:cubicBezTo>
                  <a:lnTo>
                    <a:pt x="1744874" y="398120"/>
                  </a:lnTo>
                  <a:lnTo>
                    <a:pt x="1738467" y="400669"/>
                  </a:lnTo>
                  <a:lnTo>
                    <a:pt x="1731514" y="394042"/>
                  </a:lnTo>
                  <a:lnTo>
                    <a:pt x="1728411" y="384102"/>
                  </a:lnTo>
                  <a:lnTo>
                    <a:pt x="1729859" y="375181"/>
                  </a:lnTo>
                  <a:lnTo>
                    <a:pt x="1734071" y="373142"/>
                  </a:lnTo>
                  <a:cubicBezTo>
                    <a:pt x="1737852" y="375707"/>
                    <a:pt x="1740962" y="378080"/>
                    <a:pt x="1743403" y="380279"/>
                  </a:cubicBezTo>
                  <a:lnTo>
                    <a:pt x="1750179" y="378749"/>
                  </a:lnTo>
                  <a:lnTo>
                    <a:pt x="1754753" y="374671"/>
                  </a:lnTo>
                  <a:lnTo>
                    <a:pt x="1755846" y="363712"/>
                  </a:lnTo>
                  <a:lnTo>
                    <a:pt x="1757302" y="362183"/>
                  </a:lnTo>
                  <a:cubicBezTo>
                    <a:pt x="1757194" y="356081"/>
                    <a:pt x="1757679" y="350649"/>
                    <a:pt x="1758772" y="345870"/>
                  </a:cubicBezTo>
                  <a:cubicBezTo>
                    <a:pt x="1760597" y="341123"/>
                    <a:pt x="1763223" y="333827"/>
                    <a:pt x="1766642" y="323951"/>
                  </a:cubicBezTo>
                  <a:cubicBezTo>
                    <a:pt x="1767858" y="315810"/>
                    <a:pt x="1770600" y="303831"/>
                    <a:pt x="1774865" y="288013"/>
                  </a:cubicBezTo>
                  <a:lnTo>
                    <a:pt x="1773780" y="282150"/>
                  </a:lnTo>
                  <a:lnTo>
                    <a:pt x="1774865" y="278072"/>
                  </a:lnTo>
                  <a:lnTo>
                    <a:pt x="1772309" y="274504"/>
                  </a:lnTo>
                  <a:lnTo>
                    <a:pt x="1768105" y="276543"/>
                  </a:lnTo>
                  <a:lnTo>
                    <a:pt x="1768105" y="278072"/>
                  </a:lnTo>
                  <a:lnTo>
                    <a:pt x="1762607" y="280111"/>
                  </a:lnTo>
                  <a:lnTo>
                    <a:pt x="1758772" y="283680"/>
                  </a:lnTo>
                  <a:cubicBezTo>
                    <a:pt x="1753282" y="284891"/>
                    <a:pt x="1748655" y="286325"/>
                    <a:pt x="1744874" y="288013"/>
                  </a:cubicBezTo>
                  <a:lnTo>
                    <a:pt x="1738098" y="283680"/>
                  </a:lnTo>
                  <a:lnTo>
                    <a:pt x="1736635" y="278072"/>
                  </a:lnTo>
                  <a:lnTo>
                    <a:pt x="1738098" y="274504"/>
                  </a:lnTo>
                  <a:cubicBezTo>
                    <a:pt x="1751034" y="274855"/>
                    <a:pt x="1764686" y="269088"/>
                    <a:pt x="1779070" y="257172"/>
                  </a:cubicBezTo>
                  <a:lnTo>
                    <a:pt x="1782003" y="257172"/>
                  </a:lnTo>
                  <a:lnTo>
                    <a:pt x="1790974" y="248252"/>
                  </a:lnTo>
                  <a:lnTo>
                    <a:pt x="1795548" y="247232"/>
                  </a:lnTo>
                  <a:lnTo>
                    <a:pt x="1799567" y="249781"/>
                  </a:lnTo>
                  <a:cubicBezTo>
                    <a:pt x="1804942" y="257443"/>
                    <a:pt x="1807190" y="263736"/>
                    <a:pt x="1806335" y="268642"/>
                  </a:cubicBezTo>
                  <a:lnTo>
                    <a:pt x="1803771" y="270681"/>
                  </a:lnTo>
                  <a:lnTo>
                    <a:pt x="1803771" y="274504"/>
                  </a:lnTo>
                  <a:lnTo>
                    <a:pt x="1801030" y="280111"/>
                  </a:lnTo>
                  <a:cubicBezTo>
                    <a:pt x="1801276" y="281481"/>
                    <a:pt x="1801030" y="283951"/>
                    <a:pt x="1800298" y="287503"/>
                  </a:cubicBezTo>
                  <a:lnTo>
                    <a:pt x="1801030" y="291581"/>
                  </a:lnTo>
                  <a:lnTo>
                    <a:pt x="1803771" y="293620"/>
                  </a:lnTo>
                  <a:cubicBezTo>
                    <a:pt x="1808414" y="291422"/>
                    <a:pt x="1813412" y="287599"/>
                    <a:pt x="1818779" y="282150"/>
                  </a:cubicBezTo>
                  <a:lnTo>
                    <a:pt x="1818779" y="280111"/>
                  </a:lnTo>
                  <a:lnTo>
                    <a:pt x="1820234" y="280111"/>
                  </a:lnTo>
                  <a:lnTo>
                    <a:pt x="1823899" y="276543"/>
                  </a:lnTo>
                  <a:lnTo>
                    <a:pt x="1825539" y="276543"/>
                  </a:lnTo>
                  <a:lnTo>
                    <a:pt x="1829574" y="272210"/>
                  </a:lnTo>
                  <a:lnTo>
                    <a:pt x="1831037" y="268642"/>
                  </a:lnTo>
                  <a:lnTo>
                    <a:pt x="1836342" y="267113"/>
                  </a:lnTo>
                  <a:lnTo>
                    <a:pt x="1836342" y="265074"/>
                  </a:lnTo>
                  <a:cubicBezTo>
                    <a:pt x="1840007" y="262366"/>
                    <a:pt x="1843234" y="260422"/>
                    <a:pt x="1846036" y="259211"/>
                  </a:cubicBezTo>
                  <a:lnTo>
                    <a:pt x="1847130" y="257172"/>
                  </a:lnTo>
                  <a:lnTo>
                    <a:pt x="1850241" y="257172"/>
                  </a:lnTo>
                  <a:cubicBezTo>
                    <a:pt x="1853906" y="255150"/>
                    <a:pt x="1856655" y="252680"/>
                    <a:pt x="1858480" y="249781"/>
                  </a:cubicBezTo>
                  <a:lnTo>
                    <a:pt x="1862499" y="249781"/>
                  </a:lnTo>
                  <a:lnTo>
                    <a:pt x="1863592" y="253604"/>
                  </a:lnTo>
                  <a:lnTo>
                    <a:pt x="1865248" y="253604"/>
                  </a:lnTo>
                  <a:cubicBezTo>
                    <a:pt x="1867327" y="257188"/>
                    <a:pt x="1869036" y="262207"/>
                    <a:pt x="1870368" y="268642"/>
                  </a:cubicBezTo>
                  <a:close/>
                </a:path>
                <a:path w="5747634" h="585201">
                  <a:moveTo>
                    <a:pt x="2301707" y="50721"/>
                  </a:moveTo>
                  <a:cubicBezTo>
                    <a:pt x="2299020" y="56169"/>
                    <a:pt x="2296348" y="62461"/>
                    <a:pt x="2293661" y="69582"/>
                  </a:cubicBezTo>
                  <a:cubicBezTo>
                    <a:pt x="2285252" y="75890"/>
                    <a:pt x="2276297" y="80128"/>
                    <a:pt x="2266795" y="82326"/>
                  </a:cubicBezTo>
                  <a:lnTo>
                    <a:pt x="2261675" y="87933"/>
                  </a:lnTo>
                  <a:lnTo>
                    <a:pt x="2262760" y="91501"/>
                  </a:lnTo>
                  <a:lnTo>
                    <a:pt x="2261675" y="91501"/>
                  </a:lnTo>
                  <a:lnTo>
                    <a:pt x="2261675" y="97109"/>
                  </a:lnTo>
                  <a:cubicBezTo>
                    <a:pt x="2259719" y="102732"/>
                    <a:pt x="2254360" y="112752"/>
                    <a:pt x="2245566" y="127185"/>
                  </a:cubicBezTo>
                  <a:lnTo>
                    <a:pt x="2245566" y="134576"/>
                  </a:lnTo>
                  <a:cubicBezTo>
                    <a:pt x="2242402" y="136631"/>
                    <a:pt x="2237897" y="139690"/>
                    <a:pt x="2232038" y="143751"/>
                  </a:cubicBezTo>
                  <a:lnTo>
                    <a:pt x="2229473" y="147829"/>
                  </a:lnTo>
                  <a:lnTo>
                    <a:pt x="2228010" y="159044"/>
                  </a:lnTo>
                  <a:lnTo>
                    <a:pt x="2229473" y="159044"/>
                  </a:lnTo>
                  <a:lnTo>
                    <a:pt x="2230936" y="169749"/>
                  </a:lnTo>
                  <a:cubicBezTo>
                    <a:pt x="2229358" y="177921"/>
                    <a:pt x="2227533" y="185392"/>
                    <a:pt x="2225454" y="192178"/>
                  </a:cubicBezTo>
                  <a:lnTo>
                    <a:pt x="2221427" y="195746"/>
                  </a:lnTo>
                  <a:lnTo>
                    <a:pt x="2214843" y="220215"/>
                  </a:lnTo>
                  <a:lnTo>
                    <a:pt x="2218863" y="223784"/>
                  </a:lnTo>
                  <a:lnTo>
                    <a:pt x="2234948" y="223784"/>
                  </a:lnTo>
                  <a:cubicBezTo>
                    <a:pt x="2242502" y="220566"/>
                    <a:pt x="2247746" y="218192"/>
                    <a:pt x="2250664" y="216646"/>
                  </a:cubicBezTo>
                  <a:lnTo>
                    <a:pt x="2252858" y="209000"/>
                  </a:lnTo>
                  <a:lnTo>
                    <a:pt x="2250664" y="201354"/>
                  </a:lnTo>
                  <a:lnTo>
                    <a:pt x="2248100" y="199825"/>
                  </a:lnTo>
                  <a:lnTo>
                    <a:pt x="2246999" y="192178"/>
                  </a:lnTo>
                  <a:lnTo>
                    <a:pt x="2262745" y="186571"/>
                  </a:lnTo>
                  <a:lnTo>
                    <a:pt x="2269321" y="190139"/>
                  </a:lnTo>
                  <a:lnTo>
                    <a:pt x="2276274" y="199825"/>
                  </a:lnTo>
                  <a:lnTo>
                    <a:pt x="2276274" y="211039"/>
                  </a:lnTo>
                  <a:cubicBezTo>
                    <a:pt x="2275296" y="215977"/>
                    <a:pt x="2274811" y="218367"/>
                    <a:pt x="2274811" y="218176"/>
                  </a:cubicBezTo>
                  <a:lnTo>
                    <a:pt x="2265663" y="220215"/>
                  </a:lnTo>
                  <a:lnTo>
                    <a:pt x="2262745" y="223784"/>
                  </a:lnTo>
                  <a:lnTo>
                    <a:pt x="2260181" y="231430"/>
                  </a:lnTo>
                  <a:cubicBezTo>
                    <a:pt x="2229458" y="239427"/>
                    <a:pt x="2209900" y="246308"/>
                    <a:pt x="2201484" y="252075"/>
                  </a:cubicBezTo>
                  <a:lnTo>
                    <a:pt x="2198558" y="261250"/>
                  </a:lnTo>
                  <a:cubicBezTo>
                    <a:pt x="2199289" y="265010"/>
                    <a:pt x="2200629" y="269422"/>
                    <a:pt x="2202585" y="274504"/>
                  </a:cubicBezTo>
                  <a:lnTo>
                    <a:pt x="2198558" y="281641"/>
                  </a:lnTo>
                  <a:lnTo>
                    <a:pt x="2197465" y="311207"/>
                  </a:lnTo>
                  <a:cubicBezTo>
                    <a:pt x="2193206" y="316495"/>
                    <a:pt x="2191374" y="321593"/>
                    <a:pt x="2191974" y="326499"/>
                  </a:cubicBezTo>
                  <a:cubicBezTo>
                    <a:pt x="2186608" y="338239"/>
                    <a:pt x="2183928" y="352768"/>
                    <a:pt x="2183928" y="370084"/>
                  </a:cubicBezTo>
                  <a:lnTo>
                    <a:pt x="2183928" y="376710"/>
                  </a:lnTo>
                  <a:lnTo>
                    <a:pt x="2185391" y="378749"/>
                  </a:lnTo>
                  <a:lnTo>
                    <a:pt x="2183928" y="382318"/>
                  </a:lnTo>
                  <a:lnTo>
                    <a:pt x="2185391" y="384357"/>
                  </a:lnTo>
                  <a:lnTo>
                    <a:pt x="2186477" y="397101"/>
                  </a:lnTo>
                  <a:cubicBezTo>
                    <a:pt x="2190142" y="395412"/>
                    <a:pt x="2196425" y="390745"/>
                    <a:pt x="2205318" y="383083"/>
                  </a:cubicBezTo>
                  <a:cubicBezTo>
                    <a:pt x="2213242" y="376471"/>
                    <a:pt x="2219579" y="372473"/>
                    <a:pt x="2224330" y="371103"/>
                  </a:cubicBezTo>
                  <a:cubicBezTo>
                    <a:pt x="2224453" y="370784"/>
                    <a:pt x="2229697" y="365177"/>
                    <a:pt x="2240053" y="354281"/>
                  </a:cubicBezTo>
                  <a:lnTo>
                    <a:pt x="2240053" y="352752"/>
                  </a:lnTo>
                  <a:lnTo>
                    <a:pt x="2242979" y="348674"/>
                  </a:lnTo>
                  <a:lnTo>
                    <a:pt x="2245536" y="337205"/>
                  </a:lnTo>
                  <a:lnTo>
                    <a:pt x="2250664" y="328028"/>
                  </a:lnTo>
                  <a:lnTo>
                    <a:pt x="2256146" y="330067"/>
                  </a:lnTo>
                  <a:lnTo>
                    <a:pt x="2261644" y="324460"/>
                  </a:lnTo>
                  <a:lnTo>
                    <a:pt x="2269321" y="335675"/>
                  </a:lnTo>
                  <a:cubicBezTo>
                    <a:pt x="2269321" y="341473"/>
                    <a:pt x="2268104" y="347161"/>
                    <a:pt x="2265663" y="352752"/>
                  </a:cubicBezTo>
                  <a:lnTo>
                    <a:pt x="2254683" y="352752"/>
                  </a:lnTo>
                  <a:lnTo>
                    <a:pt x="2248100" y="361928"/>
                  </a:lnTo>
                  <a:lnTo>
                    <a:pt x="2245536" y="363457"/>
                  </a:lnTo>
                  <a:lnTo>
                    <a:pt x="2242979" y="373142"/>
                  </a:lnTo>
                  <a:cubicBezTo>
                    <a:pt x="2239322" y="376392"/>
                    <a:pt x="2233955" y="381314"/>
                    <a:pt x="2226871" y="387925"/>
                  </a:cubicBezTo>
                  <a:cubicBezTo>
                    <a:pt x="2217369" y="397626"/>
                    <a:pt x="2207544" y="406277"/>
                    <a:pt x="2197426" y="413923"/>
                  </a:cubicBezTo>
                  <a:lnTo>
                    <a:pt x="2197426" y="415962"/>
                  </a:lnTo>
                  <a:cubicBezTo>
                    <a:pt x="2190842" y="415962"/>
                    <a:pt x="2184136" y="418351"/>
                    <a:pt x="2177298" y="423098"/>
                  </a:cubicBezTo>
                  <a:lnTo>
                    <a:pt x="2163762" y="416981"/>
                  </a:lnTo>
                  <a:lnTo>
                    <a:pt x="2156085" y="408316"/>
                  </a:lnTo>
                  <a:lnTo>
                    <a:pt x="2154622" y="389454"/>
                  </a:lnTo>
                  <a:cubicBezTo>
                    <a:pt x="2150841" y="387256"/>
                    <a:pt x="2146444" y="383688"/>
                    <a:pt x="2141439" y="378749"/>
                  </a:cubicBezTo>
                  <a:lnTo>
                    <a:pt x="2141439" y="371103"/>
                  </a:lnTo>
                  <a:lnTo>
                    <a:pt x="2138521" y="363457"/>
                  </a:lnTo>
                  <a:cubicBezTo>
                    <a:pt x="2141208" y="337650"/>
                    <a:pt x="2147422" y="320908"/>
                    <a:pt x="2157186" y="313246"/>
                  </a:cubicBezTo>
                  <a:lnTo>
                    <a:pt x="2158633" y="309677"/>
                  </a:lnTo>
                  <a:cubicBezTo>
                    <a:pt x="2158633" y="299673"/>
                    <a:pt x="2160836" y="292601"/>
                    <a:pt x="2165232" y="287248"/>
                  </a:cubicBezTo>
                  <a:lnTo>
                    <a:pt x="2162668" y="278072"/>
                  </a:lnTo>
                  <a:lnTo>
                    <a:pt x="2165232" y="261250"/>
                  </a:lnTo>
                  <a:lnTo>
                    <a:pt x="2174742" y="250036"/>
                  </a:lnTo>
                  <a:lnTo>
                    <a:pt x="2174742" y="240860"/>
                  </a:lnTo>
                  <a:lnTo>
                    <a:pt x="2170715" y="237037"/>
                  </a:lnTo>
                  <a:cubicBezTo>
                    <a:pt x="2163877" y="235524"/>
                    <a:pt x="2157040" y="233914"/>
                    <a:pt x="2150202" y="232194"/>
                  </a:cubicBezTo>
                  <a:cubicBezTo>
                    <a:pt x="2142155" y="230171"/>
                    <a:pt x="2135503" y="227368"/>
                    <a:pt x="2130243" y="223784"/>
                  </a:cubicBezTo>
                  <a:lnTo>
                    <a:pt x="2126224" y="223784"/>
                  </a:lnTo>
                  <a:cubicBezTo>
                    <a:pt x="2121596" y="231111"/>
                    <a:pt x="2116476" y="240956"/>
                    <a:pt x="2110870" y="253349"/>
                  </a:cubicBezTo>
                  <a:cubicBezTo>
                    <a:pt x="2102585" y="271541"/>
                    <a:pt x="2097957" y="281657"/>
                    <a:pt x="2096979" y="283680"/>
                  </a:cubicBezTo>
                  <a:cubicBezTo>
                    <a:pt x="2095039" y="286930"/>
                    <a:pt x="2092367" y="291852"/>
                    <a:pt x="2088948" y="298463"/>
                  </a:cubicBezTo>
                  <a:cubicBezTo>
                    <a:pt x="2087732" y="299163"/>
                    <a:pt x="2081164" y="307830"/>
                    <a:pt x="2069221" y="324460"/>
                  </a:cubicBezTo>
                  <a:lnTo>
                    <a:pt x="2069221" y="328028"/>
                  </a:lnTo>
                  <a:lnTo>
                    <a:pt x="2065202" y="331597"/>
                  </a:lnTo>
                  <a:lnTo>
                    <a:pt x="2062638" y="339244"/>
                  </a:lnTo>
                  <a:lnTo>
                    <a:pt x="2055523" y="347144"/>
                  </a:lnTo>
                  <a:lnTo>
                    <a:pt x="2052959" y="347144"/>
                  </a:lnTo>
                  <a:cubicBezTo>
                    <a:pt x="2048816" y="356512"/>
                    <a:pt x="2042102" y="365177"/>
                    <a:pt x="2032816" y="373142"/>
                  </a:cubicBezTo>
                  <a:cubicBezTo>
                    <a:pt x="2030020" y="374512"/>
                    <a:pt x="2026478" y="376902"/>
                    <a:pt x="2022205" y="380279"/>
                  </a:cubicBezTo>
                  <a:cubicBezTo>
                    <a:pt x="2018185" y="381139"/>
                    <a:pt x="2013789" y="383688"/>
                    <a:pt x="2009030" y="387925"/>
                  </a:cubicBezTo>
                  <a:lnTo>
                    <a:pt x="2005003" y="395062"/>
                  </a:lnTo>
                  <a:lnTo>
                    <a:pt x="1995486" y="402708"/>
                  </a:lnTo>
                  <a:lnTo>
                    <a:pt x="1982296" y="399140"/>
                  </a:lnTo>
                  <a:cubicBezTo>
                    <a:pt x="1978523" y="394568"/>
                    <a:pt x="1973949" y="390824"/>
                    <a:pt x="1968574" y="387925"/>
                  </a:cubicBezTo>
                  <a:lnTo>
                    <a:pt x="1967481" y="385886"/>
                  </a:lnTo>
                  <a:lnTo>
                    <a:pt x="1953937" y="378749"/>
                  </a:lnTo>
                  <a:lnTo>
                    <a:pt x="1953937" y="369064"/>
                  </a:lnTo>
                  <a:lnTo>
                    <a:pt x="1951373" y="365496"/>
                  </a:lnTo>
                  <a:cubicBezTo>
                    <a:pt x="1950880" y="360749"/>
                    <a:pt x="1950641" y="357355"/>
                    <a:pt x="1950641" y="355300"/>
                  </a:cubicBezTo>
                  <a:cubicBezTo>
                    <a:pt x="1950641" y="342573"/>
                    <a:pt x="1954914" y="324301"/>
                    <a:pt x="1963438" y="300502"/>
                  </a:cubicBezTo>
                  <a:lnTo>
                    <a:pt x="1968567" y="296424"/>
                  </a:lnTo>
                  <a:lnTo>
                    <a:pt x="1974049" y="287248"/>
                  </a:lnTo>
                  <a:lnTo>
                    <a:pt x="1974049" y="279602"/>
                  </a:lnTo>
                  <a:lnTo>
                    <a:pt x="1983389" y="268897"/>
                  </a:lnTo>
                  <a:lnTo>
                    <a:pt x="1984837" y="268897"/>
                  </a:lnTo>
                  <a:lnTo>
                    <a:pt x="1991436" y="259211"/>
                  </a:lnTo>
                  <a:lnTo>
                    <a:pt x="1995455" y="257682"/>
                  </a:lnTo>
                  <a:lnTo>
                    <a:pt x="1996918" y="253604"/>
                  </a:lnTo>
                  <a:cubicBezTo>
                    <a:pt x="2001438" y="250562"/>
                    <a:pt x="2008145" y="245639"/>
                    <a:pt x="2017046" y="238821"/>
                  </a:cubicBezTo>
                  <a:lnTo>
                    <a:pt x="2022159" y="240860"/>
                  </a:lnTo>
                  <a:cubicBezTo>
                    <a:pt x="2028996" y="254305"/>
                    <a:pt x="2032407" y="268228"/>
                    <a:pt x="2032407" y="282660"/>
                  </a:cubicBezTo>
                  <a:cubicBezTo>
                    <a:pt x="2032407" y="285400"/>
                    <a:pt x="2032161" y="289478"/>
                    <a:pt x="2031676" y="294895"/>
                  </a:cubicBezTo>
                  <a:lnTo>
                    <a:pt x="2028758" y="300502"/>
                  </a:lnTo>
                  <a:lnTo>
                    <a:pt x="2027656" y="315285"/>
                  </a:lnTo>
                  <a:lnTo>
                    <a:pt x="2024723" y="320892"/>
                  </a:lnTo>
                  <a:lnTo>
                    <a:pt x="2017046" y="322421"/>
                  </a:lnTo>
                  <a:lnTo>
                    <a:pt x="2013011" y="316814"/>
                  </a:lnTo>
                  <a:lnTo>
                    <a:pt x="2010093" y="302031"/>
                  </a:lnTo>
                  <a:lnTo>
                    <a:pt x="2003502" y="298463"/>
                  </a:lnTo>
                  <a:cubicBezTo>
                    <a:pt x="2003987" y="295086"/>
                    <a:pt x="2004233" y="290148"/>
                    <a:pt x="2004233" y="283680"/>
                  </a:cubicBezTo>
                  <a:cubicBezTo>
                    <a:pt x="2004233" y="279283"/>
                    <a:pt x="2003632" y="273676"/>
                    <a:pt x="2002416" y="266858"/>
                  </a:cubicBezTo>
                  <a:lnTo>
                    <a:pt x="1996918" y="268897"/>
                  </a:lnTo>
                  <a:lnTo>
                    <a:pt x="1984837" y="281641"/>
                  </a:lnTo>
                  <a:lnTo>
                    <a:pt x="1982288" y="287248"/>
                  </a:lnTo>
                  <a:lnTo>
                    <a:pt x="1982288" y="294895"/>
                  </a:lnTo>
                  <a:lnTo>
                    <a:pt x="1976613" y="298463"/>
                  </a:lnTo>
                  <a:lnTo>
                    <a:pt x="1976613" y="307638"/>
                  </a:lnTo>
                  <a:cubicBezTo>
                    <a:pt x="1973818" y="310713"/>
                    <a:pt x="1971131" y="315380"/>
                    <a:pt x="1968567" y="321657"/>
                  </a:cubicBezTo>
                  <a:cubicBezTo>
                    <a:pt x="1966364" y="326770"/>
                    <a:pt x="1964170" y="331948"/>
                    <a:pt x="1961975" y="337205"/>
                  </a:cubicBezTo>
                  <a:lnTo>
                    <a:pt x="1960882" y="348674"/>
                  </a:lnTo>
                  <a:lnTo>
                    <a:pt x="1966002" y="369064"/>
                  </a:lnTo>
                  <a:lnTo>
                    <a:pt x="1974049" y="378749"/>
                  </a:lnTo>
                  <a:lnTo>
                    <a:pt x="1988872" y="384357"/>
                  </a:lnTo>
                  <a:cubicBezTo>
                    <a:pt x="1992290" y="381139"/>
                    <a:pt x="1997649" y="376726"/>
                    <a:pt x="2004965" y="371103"/>
                  </a:cubicBezTo>
                  <a:lnTo>
                    <a:pt x="2004965" y="369064"/>
                  </a:lnTo>
                  <a:cubicBezTo>
                    <a:pt x="2013866" y="363648"/>
                    <a:pt x="2025824" y="351158"/>
                    <a:pt x="2040823" y="331597"/>
                  </a:cubicBezTo>
                  <a:cubicBezTo>
                    <a:pt x="2042779" y="328554"/>
                    <a:pt x="2045952" y="324301"/>
                    <a:pt x="2050333" y="318853"/>
                  </a:cubicBezTo>
                  <a:cubicBezTo>
                    <a:pt x="2052535" y="317339"/>
                    <a:pt x="2055900" y="314791"/>
                    <a:pt x="2060404" y="311207"/>
                  </a:cubicBezTo>
                  <a:cubicBezTo>
                    <a:pt x="2063454" y="308498"/>
                    <a:pt x="2071261" y="297969"/>
                    <a:pt x="2083813" y="279602"/>
                  </a:cubicBezTo>
                  <a:lnTo>
                    <a:pt x="2086384" y="270426"/>
                  </a:lnTo>
                  <a:lnTo>
                    <a:pt x="2091867" y="264818"/>
                  </a:lnTo>
                  <a:lnTo>
                    <a:pt x="2098458" y="244429"/>
                  </a:lnTo>
                  <a:lnTo>
                    <a:pt x="2105041" y="238821"/>
                  </a:lnTo>
                  <a:cubicBezTo>
                    <a:pt x="2106751" y="233740"/>
                    <a:pt x="2109438" y="228052"/>
                    <a:pt x="2113088" y="221745"/>
                  </a:cubicBezTo>
                  <a:lnTo>
                    <a:pt x="2111625" y="218176"/>
                  </a:lnTo>
                  <a:lnTo>
                    <a:pt x="2098458" y="218176"/>
                  </a:lnTo>
                  <a:cubicBezTo>
                    <a:pt x="2095647" y="221760"/>
                    <a:pt x="2090950" y="224564"/>
                    <a:pt x="2084375" y="226587"/>
                  </a:cubicBezTo>
                  <a:cubicBezTo>
                    <a:pt x="2077052" y="228817"/>
                    <a:pt x="2072116" y="231111"/>
                    <a:pt x="2069552" y="233469"/>
                  </a:cubicBezTo>
                  <a:lnTo>
                    <a:pt x="2069183" y="242900"/>
                  </a:lnTo>
                  <a:lnTo>
                    <a:pt x="2071739" y="244429"/>
                  </a:lnTo>
                  <a:lnTo>
                    <a:pt x="2083813" y="244429"/>
                  </a:lnTo>
                  <a:lnTo>
                    <a:pt x="2086384" y="250036"/>
                  </a:lnTo>
                  <a:lnTo>
                    <a:pt x="2084914" y="253604"/>
                  </a:lnTo>
                  <a:cubicBezTo>
                    <a:pt x="2080163" y="253954"/>
                    <a:pt x="2073079" y="255324"/>
                    <a:pt x="2063692" y="257682"/>
                  </a:cubicBezTo>
                  <a:lnTo>
                    <a:pt x="2058572" y="255643"/>
                  </a:lnTo>
                  <a:cubicBezTo>
                    <a:pt x="2055777" y="251246"/>
                    <a:pt x="2053390" y="248698"/>
                    <a:pt x="2051434" y="247997"/>
                  </a:cubicBezTo>
                  <a:lnTo>
                    <a:pt x="2051434" y="242900"/>
                  </a:lnTo>
                  <a:lnTo>
                    <a:pt x="2054368" y="238821"/>
                  </a:lnTo>
                  <a:lnTo>
                    <a:pt x="2052897" y="232959"/>
                  </a:lnTo>
                  <a:lnTo>
                    <a:pt x="2055461" y="223784"/>
                  </a:lnTo>
                  <a:lnTo>
                    <a:pt x="2055461" y="218176"/>
                  </a:lnTo>
                  <a:cubicBezTo>
                    <a:pt x="2058395" y="216488"/>
                    <a:pt x="2062484" y="215977"/>
                    <a:pt x="2067720" y="216646"/>
                  </a:cubicBezTo>
                  <a:lnTo>
                    <a:pt x="2071739" y="212569"/>
                  </a:lnTo>
                  <a:lnTo>
                    <a:pt x="2077237" y="212569"/>
                  </a:lnTo>
                  <a:lnTo>
                    <a:pt x="2091867" y="203393"/>
                  </a:lnTo>
                  <a:cubicBezTo>
                    <a:pt x="2093330" y="203584"/>
                    <a:pt x="2096625" y="203998"/>
                    <a:pt x="2101746" y="204668"/>
                  </a:cubicBezTo>
                  <a:cubicBezTo>
                    <a:pt x="2105773" y="205193"/>
                    <a:pt x="2109068" y="205448"/>
                    <a:pt x="2111625" y="205432"/>
                  </a:cubicBezTo>
                  <a:cubicBezTo>
                    <a:pt x="2112841" y="205448"/>
                    <a:pt x="2114435" y="205193"/>
                    <a:pt x="2116384" y="204668"/>
                  </a:cubicBezTo>
                  <a:cubicBezTo>
                    <a:pt x="2118832" y="203998"/>
                    <a:pt x="2120403" y="203584"/>
                    <a:pt x="2121134" y="203393"/>
                  </a:cubicBezTo>
                  <a:lnTo>
                    <a:pt x="2127718" y="188610"/>
                  </a:lnTo>
                  <a:lnTo>
                    <a:pt x="2134494" y="183003"/>
                  </a:lnTo>
                  <a:lnTo>
                    <a:pt x="2145104" y="159044"/>
                  </a:lnTo>
                  <a:cubicBezTo>
                    <a:pt x="2149378" y="157196"/>
                    <a:pt x="2155107" y="151844"/>
                    <a:pt x="2162299" y="142987"/>
                  </a:cubicBezTo>
                  <a:cubicBezTo>
                    <a:pt x="2172794" y="130259"/>
                    <a:pt x="2178276" y="123632"/>
                    <a:pt x="2178761" y="123106"/>
                  </a:cubicBezTo>
                  <a:cubicBezTo>
                    <a:pt x="2185599" y="116161"/>
                    <a:pt x="2194015" y="110044"/>
                    <a:pt x="2204009" y="104755"/>
                  </a:cubicBezTo>
                  <a:lnTo>
                    <a:pt x="2206574" y="104755"/>
                  </a:lnTo>
                  <a:lnTo>
                    <a:pt x="2218824" y="93540"/>
                  </a:lnTo>
                  <a:lnTo>
                    <a:pt x="2225423" y="93540"/>
                  </a:lnTo>
                  <a:lnTo>
                    <a:pt x="2238952" y="84365"/>
                  </a:lnTo>
                  <a:lnTo>
                    <a:pt x="2244080" y="84365"/>
                  </a:lnTo>
                  <a:lnTo>
                    <a:pt x="2245536" y="78757"/>
                  </a:lnTo>
                  <a:lnTo>
                    <a:pt x="2252127" y="76718"/>
                  </a:lnTo>
                  <a:lnTo>
                    <a:pt x="2254683" y="73150"/>
                  </a:lnTo>
                  <a:lnTo>
                    <a:pt x="2238952" y="76718"/>
                  </a:lnTo>
                  <a:cubicBezTo>
                    <a:pt x="2235541" y="74871"/>
                    <a:pt x="2230428" y="74361"/>
                    <a:pt x="2223591" y="75189"/>
                  </a:cubicBezTo>
                  <a:lnTo>
                    <a:pt x="2210778" y="75189"/>
                  </a:lnTo>
                  <a:lnTo>
                    <a:pt x="2201453" y="80286"/>
                  </a:lnTo>
                  <a:lnTo>
                    <a:pt x="2195955" y="80286"/>
                  </a:lnTo>
                  <a:cubicBezTo>
                    <a:pt x="2189495" y="80303"/>
                    <a:pt x="2180116" y="78104"/>
                    <a:pt x="2167796" y="73676"/>
                  </a:cubicBezTo>
                  <a:cubicBezTo>
                    <a:pt x="2155476" y="69263"/>
                    <a:pt x="2146082" y="67049"/>
                    <a:pt x="2139622" y="67033"/>
                  </a:cubicBezTo>
                  <a:cubicBezTo>
                    <a:pt x="2137420" y="67049"/>
                    <a:pt x="2134317" y="67145"/>
                    <a:pt x="2130282" y="67304"/>
                  </a:cubicBezTo>
                  <a:cubicBezTo>
                    <a:pt x="2126263" y="67479"/>
                    <a:pt x="2123213" y="67559"/>
                    <a:pt x="2121134" y="67543"/>
                  </a:cubicBezTo>
                  <a:lnTo>
                    <a:pt x="2119671" y="71111"/>
                  </a:lnTo>
                  <a:cubicBezTo>
                    <a:pt x="2116384" y="72832"/>
                    <a:pt x="2112079" y="76575"/>
                    <a:pt x="2106774" y="82341"/>
                  </a:cubicBezTo>
                  <a:cubicBezTo>
                    <a:pt x="2101469" y="88124"/>
                    <a:pt x="2097357" y="91852"/>
                    <a:pt x="2094431" y="93540"/>
                  </a:cubicBezTo>
                  <a:lnTo>
                    <a:pt x="2078330" y="91501"/>
                  </a:lnTo>
                  <a:lnTo>
                    <a:pt x="2073202" y="95579"/>
                  </a:lnTo>
                  <a:lnTo>
                    <a:pt x="2071739" y="101186"/>
                  </a:lnTo>
                  <a:lnTo>
                    <a:pt x="2070284" y="101186"/>
                  </a:lnTo>
                  <a:lnTo>
                    <a:pt x="2067720" y="110363"/>
                  </a:lnTo>
                  <a:lnTo>
                    <a:pt x="2065155" y="110363"/>
                  </a:lnTo>
                  <a:cubicBezTo>
                    <a:pt x="2061382" y="110378"/>
                    <a:pt x="2056616" y="111318"/>
                    <a:pt x="2050887" y="113166"/>
                  </a:cubicBezTo>
                  <a:cubicBezTo>
                    <a:pt x="2043087" y="115731"/>
                    <a:pt x="2038390" y="117180"/>
                    <a:pt x="2036804" y="117499"/>
                  </a:cubicBezTo>
                  <a:cubicBezTo>
                    <a:pt x="2032407" y="115651"/>
                    <a:pt x="2025824" y="113262"/>
                    <a:pt x="2017046" y="110363"/>
                  </a:cubicBezTo>
                  <a:lnTo>
                    <a:pt x="2014112" y="104755"/>
                  </a:lnTo>
                  <a:lnTo>
                    <a:pt x="2013011" y="104755"/>
                  </a:lnTo>
                  <a:cubicBezTo>
                    <a:pt x="2011563" y="93222"/>
                    <a:pt x="2010824" y="84380"/>
                    <a:pt x="2010824" y="78247"/>
                  </a:cubicBezTo>
                  <a:cubicBezTo>
                    <a:pt x="2010824" y="71812"/>
                    <a:pt x="2012418" y="63815"/>
                    <a:pt x="2015575" y="54289"/>
                  </a:cubicBezTo>
                  <a:lnTo>
                    <a:pt x="2023629" y="52760"/>
                  </a:lnTo>
                  <a:lnTo>
                    <a:pt x="2024723" y="47152"/>
                  </a:lnTo>
                  <a:cubicBezTo>
                    <a:pt x="2027656" y="44620"/>
                    <a:pt x="2033270" y="42071"/>
                    <a:pt x="2041555" y="39506"/>
                  </a:cubicBezTo>
                  <a:cubicBezTo>
                    <a:pt x="2049370" y="37149"/>
                    <a:pt x="2055407" y="35954"/>
                    <a:pt x="2059673" y="35938"/>
                  </a:cubicBezTo>
                  <a:cubicBezTo>
                    <a:pt x="2070653" y="35954"/>
                    <a:pt x="2085406" y="39012"/>
                    <a:pt x="2103940" y="45114"/>
                  </a:cubicBezTo>
                  <a:lnTo>
                    <a:pt x="2107605" y="48682"/>
                  </a:lnTo>
                  <a:lnTo>
                    <a:pt x="2121134" y="48682"/>
                  </a:lnTo>
                  <a:lnTo>
                    <a:pt x="2125169" y="45114"/>
                  </a:lnTo>
                  <a:cubicBezTo>
                    <a:pt x="2127364" y="38327"/>
                    <a:pt x="2130043" y="33405"/>
                    <a:pt x="2133216" y="30331"/>
                  </a:cubicBezTo>
                  <a:lnTo>
                    <a:pt x="2133216" y="28291"/>
                  </a:lnTo>
                  <a:lnTo>
                    <a:pt x="2137420" y="28291"/>
                  </a:lnTo>
                  <a:lnTo>
                    <a:pt x="2144003" y="24468"/>
                  </a:lnTo>
                  <a:lnTo>
                    <a:pt x="2146567" y="18861"/>
                  </a:lnTo>
                  <a:lnTo>
                    <a:pt x="2152058" y="18861"/>
                  </a:lnTo>
                  <a:cubicBezTo>
                    <a:pt x="2154375" y="15994"/>
                    <a:pt x="2157848" y="13604"/>
                    <a:pt x="2162491" y="11724"/>
                  </a:cubicBezTo>
                  <a:cubicBezTo>
                    <a:pt x="2167858" y="9526"/>
                    <a:pt x="2171462" y="7662"/>
                    <a:pt x="2173279" y="6117"/>
                  </a:cubicBezTo>
                  <a:lnTo>
                    <a:pt x="2173279" y="4078"/>
                  </a:lnTo>
                  <a:cubicBezTo>
                    <a:pt x="2175720" y="2230"/>
                    <a:pt x="2178638" y="1545"/>
                    <a:pt x="2182057" y="2039"/>
                  </a:cubicBezTo>
                  <a:lnTo>
                    <a:pt x="2185360" y="2039"/>
                  </a:lnTo>
                  <a:lnTo>
                    <a:pt x="2189372" y="6117"/>
                  </a:lnTo>
                  <a:lnTo>
                    <a:pt x="2191936" y="15293"/>
                  </a:lnTo>
                  <a:lnTo>
                    <a:pt x="2190473" y="20900"/>
                  </a:lnTo>
                  <a:lnTo>
                    <a:pt x="2183889" y="26762"/>
                  </a:lnTo>
                  <a:cubicBezTo>
                    <a:pt x="2177676" y="23895"/>
                    <a:pt x="2174257" y="22445"/>
                    <a:pt x="2173648" y="22429"/>
                  </a:cubicBezTo>
                  <a:cubicBezTo>
                    <a:pt x="2169259" y="22445"/>
                    <a:pt x="2163346" y="24819"/>
                    <a:pt x="2155892" y="29566"/>
                  </a:cubicBezTo>
                  <a:cubicBezTo>
                    <a:pt x="2150048" y="33660"/>
                    <a:pt x="2144250" y="37658"/>
                    <a:pt x="2138521" y="41545"/>
                  </a:cubicBezTo>
                  <a:lnTo>
                    <a:pt x="2131753" y="50721"/>
                  </a:lnTo>
                  <a:lnTo>
                    <a:pt x="2133216" y="52760"/>
                  </a:lnTo>
                  <a:cubicBezTo>
                    <a:pt x="2139568" y="51422"/>
                    <a:pt x="2142309" y="50737"/>
                    <a:pt x="2141439" y="50721"/>
                  </a:cubicBezTo>
                  <a:cubicBezTo>
                    <a:pt x="2142309" y="50737"/>
                    <a:pt x="2147422" y="52091"/>
                    <a:pt x="2156816" y="54799"/>
                  </a:cubicBezTo>
                  <a:cubicBezTo>
                    <a:pt x="2177922" y="60932"/>
                    <a:pt x="2192791" y="63990"/>
                    <a:pt x="2201453" y="63975"/>
                  </a:cubicBezTo>
                  <a:cubicBezTo>
                    <a:pt x="2202554" y="63990"/>
                    <a:pt x="2204071" y="63736"/>
                    <a:pt x="2206027" y="63210"/>
                  </a:cubicBezTo>
                  <a:cubicBezTo>
                    <a:pt x="2208468" y="62541"/>
                    <a:pt x="2210046" y="62127"/>
                    <a:pt x="2210778" y="61935"/>
                  </a:cubicBezTo>
                  <a:cubicBezTo>
                    <a:pt x="2208468" y="62286"/>
                    <a:pt x="2212118" y="62461"/>
                    <a:pt x="2221758" y="62445"/>
                  </a:cubicBezTo>
                  <a:cubicBezTo>
                    <a:pt x="2223591" y="62461"/>
                    <a:pt x="2225600" y="61951"/>
                    <a:pt x="2227795" y="60916"/>
                  </a:cubicBezTo>
                  <a:cubicBezTo>
                    <a:pt x="2230605" y="59578"/>
                    <a:pt x="2232492" y="58718"/>
                    <a:pt x="2233470" y="58367"/>
                  </a:cubicBezTo>
                  <a:lnTo>
                    <a:pt x="2245166" y="58367"/>
                  </a:lnTo>
                  <a:cubicBezTo>
                    <a:pt x="2247992" y="58383"/>
                    <a:pt x="2256770" y="56854"/>
                    <a:pt x="2271523" y="53779"/>
                  </a:cubicBezTo>
                  <a:cubicBezTo>
                    <a:pt x="2286777" y="50562"/>
                    <a:pt x="2295493" y="48363"/>
                    <a:pt x="2297680" y="47152"/>
                  </a:cubicBezTo>
                  <a:lnTo>
                    <a:pt x="2301707" y="48682"/>
                  </a:lnTo>
                  <a:close/>
                </a:path>
                <a:path w="5747634" h="585201">
                  <a:moveTo>
                    <a:pt x="2234933" y="104755"/>
                  </a:moveTo>
                  <a:cubicBezTo>
                    <a:pt x="2230413" y="104771"/>
                    <a:pt x="2223213" y="109024"/>
                    <a:pt x="2213319" y="117499"/>
                  </a:cubicBezTo>
                  <a:lnTo>
                    <a:pt x="2209115" y="117499"/>
                  </a:lnTo>
                  <a:cubicBezTo>
                    <a:pt x="2200075" y="122947"/>
                    <a:pt x="2192991" y="129319"/>
                    <a:pt x="2187863" y="136615"/>
                  </a:cubicBezTo>
                  <a:cubicBezTo>
                    <a:pt x="2178715" y="140199"/>
                    <a:pt x="2172978" y="145806"/>
                    <a:pt x="2170661" y="153437"/>
                  </a:cubicBezTo>
                  <a:lnTo>
                    <a:pt x="2166626" y="154966"/>
                  </a:lnTo>
                  <a:lnTo>
                    <a:pt x="2166626" y="159044"/>
                  </a:lnTo>
                  <a:cubicBezTo>
                    <a:pt x="2161991" y="161609"/>
                    <a:pt x="2157224" y="167647"/>
                    <a:pt x="2152342" y="177141"/>
                  </a:cubicBezTo>
                  <a:cubicBezTo>
                    <a:pt x="2146991" y="187686"/>
                    <a:pt x="2142363" y="194568"/>
                    <a:pt x="2138452" y="197786"/>
                  </a:cubicBezTo>
                  <a:lnTo>
                    <a:pt x="2137366" y="203393"/>
                  </a:lnTo>
                  <a:cubicBezTo>
                    <a:pt x="2150186" y="204763"/>
                    <a:pt x="2159958" y="208682"/>
                    <a:pt x="2166672" y="215117"/>
                  </a:cubicBezTo>
                  <a:lnTo>
                    <a:pt x="2179862" y="216646"/>
                  </a:lnTo>
                  <a:lnTo>
                    <a:pt x="2186446" y="203393"/>
                  </a:lnTo>
                  <a:lnTo>
                    <a:pt x="2198519" y="195746"/>
                  </a:lnTo>
                  <a:lnTo>
                    <a:pt x="2201453" y="190139"/>
                  </a:lnTo>
                  <a:cubicBezTo>
                    <a:pt x="2201207" y="189136"/>
                    <a:pt x="2201084" y="187431"/>
                    <a:pt x="2201084" y="185042"/>
                  </a:cubicBezTo>
                  <a:cubicBezTo>
                    <a:pt x="2201084" y="177236"/>
                    <a:pt x="2202554" y="167216"/>
                    <a:pt x="2205472" y="154966"/>
                  </a:cubicBezTo>
                  <a:cubicBezTo>
                    <a:pt x="2209015" y="149040"/>
                    <a:pt x="2214805" y="140964"/>
                    <a:pt x="2222859" y="130753"/>
                  </a:cubicBezTo>
                  <a:cubicBezTo>
                    <a:pt x="2223098" y="127885"/>
                    <a:pt x="2224877" y="123632"/>
                    <a:pt x="2228164" y="118009"/>
                  </a:cubicBezTo>
                  <a:cubicBezTo>
                    <a:pt x="2231945" y="111398"/>
                    <a:pt x="2234201" y="106985"/>
                    <a:pt x="2234933" y="104755"/>
                  </a:cubicBezTo>
                  <a:close/>
                </a:path>
                <a:path w="5747634" h="585201">
                  <a:moveTo>
                    <a:pt x="2101014" y="59896"/>
                  </a:moveTo>
                  <a:lnTo>
                    <a:pt x="2099913" y="56328"/>
                  </a:lnTo>
                  <a:lnTo>
                    <a:pt x="2083813" y="54289"/>
                  </a:lnTo>
                  <a:lnTo>
                    <a:pt x="2079801" y="50721"/>
                  </a:lnTo>
                  <a:lnTo>
                    <a:pt x="2061136" y="50721"/>
                  </a:lnTo>
                  <a:cubicBezTo>
                    <a:pt x="2050525" y="50737"/>
                    <a:pt x="2041078" y="53286"/>
                    <a:pt x="2032777" y="58367"/>
                  </a:cubicBezTo>
                  <a:cubicBezTo>
                    <a:pt x="2030097" y="60088"/>
                    <a:pt x="2026555" y="65010"/>
                    <a:pt x="2022159" y="73150"/>
                  </a:cubicBezTo>
                  <a:lnTo>
                    <a:pt x="2019610" y="75189"/>
                  </a:lnTo>
                  <a:lnTo>
                    <a:pt x="2018139" y="80286"/>
                  </a:lnTo>
                  <a:lnTo>
                    <a:pt x="2022159" y="89972"/>
                  </a:lnTo>
                  <a:lnTo>
                    <a:pt x="2023629" y="91501"/>
                  </a:lnTo>
                  <a:lnTo>
                    <a:pt x="2024723" y="95579"/>
                  </a:lnTo>
                  <a:cubicBezTo>
                    <a:pt x="2029119" y="96615"/>
                    <a:pt x="2031429" y="97125"/>
                    <a:pt x="2031676" y="97109"/>
                  </a:cubicBezTo>
                  <a:cubicBezTo>
                    <a:pt x="2033139" y="97125"/>
                    <a:pt x="2035772" y="96790"/>
                    <a:pt x="2039545" y="96089"/>
                  </a:cubicBezTo>
                  <a:cubicBezTo>
                    <a:pt x="2042964" y="95595"/>
                    <a:pt x="2045582" y="95420"/>
                    <a:pt x="2047415" y="95579"/>
                  </a:cubicBezTo>
                  <a:lnTo>
                    <a:pt x="2048870" y="91501"/>
                  </a:lnTo>
                  <a:cubicBezTo>
                    <a:pt x="2059727" y="88459"/>
                    <a:pt x="2067843" y="84715"/>
                    <a:pt x="2073202" y="80286"/>
                  </a:cubicBezTo>
                  <a:cubicBezTo>
                    <a:pt x="2074557" y="78599"/>
                    <a:pt x="2076759" y="76225"/>
                    <a:pt x="2079801" y="73150"/>
                  </a:cubicBezTo>
                  <a:cubicBezTo>
                    <a:pt x="2085283" y="71127"/>
                    <a:pt x="2092352" y="66714"/>
                    <a:pt x="2101014" y="59896"/>
                  </a:cubicBezTo>
                  <a:close/>
                </a:path>
                <a:path w="5747634" h="585201">
                  <a:moveTo>
                    <a:pt x="2375458" y="290307"/>
                  </a:moveTo>
                  <a:lnTo>
                    <a:pt x="2374726" y="302541"/>
                  </a:lnTo>
                  <a:lnTo>
                    <a:pt x="2370152" y="304070"/>
                  </a:lnTo>
                  <a:cubicBezTo>
                    <a:pt x="2369298" y="303401"/>
                    <a:pt x="2365756" y="303067"/>
                    <a:pt x="2359534" y="303050"/>
                  </a:cubicBezTo>
                  <a:cubicBezTo>
                    <a:pt x="2357332" y="303067"/>
                    <a:pt x="2354521" y="301872"/>
                    <a:pt x="2351103" y="299482"/>
                  </a:cubicBezTo>
                  <a:cubicBezTo>
                    <a:pt x="2348662" y="294066"/>
                    <a:pt x="2346721" y="290148"/>
                    <a:pt x="2345258" y="287757"/>
                  </a:cubicBezTo>
                  <a:lnTo>
                    <a:pt x="2339760" y="284699"/>
                  </a:lnTo>
                  <a:cubicBezTo>
                    <a:pt x="2336342" y="288283"/>
                    <a:pt x="2333778" y="292601"/>
                    <a:pt x="2332068" y="297953"/>
                  </a:cubicBezTo>
                  <a:lnTo>
                    <a:pt x="2331337" y="305089"/>
                  </a:lnTo>
                  <a:lnTo>
                    <a:pt x="2327325" y="308658"/>
                  </a:lnTo>
                  <a:lnTo>
                    <a:pt x="2323306" y="317834"/>
                  </a:lnTo>
                  <a:lnTo>
                    <a:pt x="2323675" y="324460"/>
                  </a:lnTo>
                  <a:lnTo>
                    <a:pt x="2322212" y="331087"/>
                  </a:lnTo>
                  <a:lnTo>
                    <a:pt x="2318924" y="333126"/>
                  </a:lnTo>
                  <a:lnTo>
                    <a:pt x="2319286" y="340263"/>
                  </a:lnTo>
                  <a:lnTo>
                    <a:pt x="2315282" y="346125"/>
                  </a:lnTo>
                  <a:cubicBezTo>
                    <a:pt x="2314797" y="351413"/>
                    <a:pt x="2313580" y="355651"/>
                    <a:pt x="2311632" y="358869"/>
                  </a:cubicBezTo>
                  <a:lnTo>
                    <a:pt x="2307613" y="360908"/>
                  </a:lnTo>
                  <a:lnTo>
                    <a:pt x="2306889" y="367535"/>
                  </a:lnTo>
                  <a:lnTo>
                    <a:pt x="2307613" y="372123"/>
                  </a:lnTo>
                  <a:lnTo>
                    <a:pt x="2306158" y="379769"/>
                  </a:lnTo>
                  <a:lnTo>
                    <a:pt x="2303601" y="384867"/>
                  </a:lnTo>
                  <a:lnTo>
                    <a:pt x="2302508" y="392003"/>
                  </a:lnTo>
                  <a:lnTo>
                    <a:pt x="2297742" y="400159"/>
                  </a:lnTo>
                  <a:cubicBezTo>
                    <a:pt x="2293345" y="401530"/>
                    <a:pt x="2290119" y="402708"/>
                    <a:pt x="2288040" y="403727"/>
                  </a:cubicBezTo>
                  <a:cubicBezTo>
                    <a:pt x="2285476" y="401020"/>
                    <a:pt x="2281810" y="399649"/>
                    <a:pt x="2277052" y="399649"/>
                  </a:cubicBezTo>
                  <a:cubicBezTo>
                    <a:pt x="2275966" y="399649"/>
                    <a:pt x="2273795" y="400414"/>
                    <a:pt x="2270553" y="401943"/>
                  </a:cubicBezTo>
                  <a:cubicBezTo>
                    <a:pt x="2267319" y="403472"/>
                    <a:pt x="2265086" y="404078"/>
                    <a:pt x="2263862" y="403727"/>
                  </a:cubicBezTo>
                  <a:lnTo>
                    <a:pt x="2262029" y="398630"/>
                  </a:lnTo>
                  <a:lnTo>
                    <a:pt x="2262399" y="392513"/>
                  </a:lnTo>
                  <a:cubicBezTo>
                    <a:pt x="2264470" y="390315"/>
                    <a:pt x="2267404" y="386587"/>
                    <a:pt x="2271177" y="381299"/>
                  </a:cubicBezTo>
                  <a:cubicBezTo>
                    <a:pt x="2270576" y="375197"/>
                    <a:pt x="2271069" y="370275"/>
                    <a:pt x="2272640" y="366515"/>
                  </a:cubicBezTo>
                  <a:lnTo>
                    <a:pt x="2274110" y="366515"/>
                  </a:lnTo>
                  <a:lnTo>
                    <a:pt x="2274842" y="361928"/>
                  </a:lnTo>
                  <a:lnTo>
                    <a:pt x="2276674" y="360908"/>
                  </a:lnTo>
                  <a:lnTo>
                    <a:pt x="2277776" y="356320"/>
                  </a:lnTo>
                  <a:lnTo>
                    <a:pt x="2279223" y="356320"/>
                  </a:lnTo>
                  <a:lnTo>
                    <a:pt x="2281787" y="347144"/>
                  </a:lnTo>
                  <a:cubicBezTo>
                    <a:pt x="2283258" y="344612"/>
                    <a:pt x="2285699" y="341298"/>
                    <a:pt x="2289110" y="337205"/>
                  </a:cubicBezTo>
                  <a:cubicBezTo>
                    <a:pt x="2289110" y="333652"/>
                    <a:pt x="2290819" y="328889"/>
                    <a:pt x="2294238" y="322931"/>
                  </a:cubicBezTo>
                  <a:lnTo>
                    <a:pt x="2294238" y="316814"/>
                  </a:lnTo>
                  <a:cubicBezTo>
                    <a:pt x="2297534" y="306969"/>
                    <a:pt x="2298812" y="299163"/>
                    <a:pt x="2298073" y="293365"/>
                  </a:cubicBezTo>
                  <a:lnTo>
                    <a:pt x="2295332" y="286228"/>
                  </a:lnTo>
                  <a:lnTo>
                    <a:pt x="2291674" y="284699"/>
                  </a:lnTo>
                  <a:cubicBezTo>
                    <a:pt x="2290203" y="285049"/>
                    <a:pt x="2287893" y="285225"/>
                    <a:pt x="2284721" y="285209"/>
                  </a:cubicBezTo>
                  <a:lnTo>
                    <a:pt x="2280694" y="288778"/>
                  </a:lnTo>
                  <a:lnTo>
                    <a:pt x="2276674" y="285719"/>
                  </a:lnTo>
                  <a:lnTo>
                    <a:pt x="2272640" y="286738"/>
                  </a:lnTo>
                  <a:lnTo>
                    <a:pt x="2271177" y="285209"/>
                  </a:lnTo>
                  <a:lnTo>
                    <a:pt x="2266064" y="285209"/>
                  </a:lnTo>
                  <a:lnTo>
                    <a:pt x="2266064" y="281131"/>
                  </a:lnTo>
                  <a:cubicBezTo>
                    <a:pt x="2267889" y="277579"/>
                    <a:pt x="2270576" y="275205"/>
                    <a:pt x="2274118" y="273994"/>
                  </a:cubicBezTo>
                  <a:lnTo>
                    <a:pt x="2277783" y="274504"/>
                  </a:lnTo>
                  <a:cubicBezTo>
                    <a:pt x="2280224" y="270617"/>
                    <a:pt x="2283874" y="267893"/>
                    <a:pt x="2288763" y="266348"/>
                  </a:cubicBezTo>
                  <a:lnTo>
                    <a:pt x="2293892" y="266348"/>
                  </a:lnTo>
                  <a:lnTo>
                    <a:pt x="2295355" y="264818"/>
                  </a:lnTo>
                  <a:lnTo>
                    <a:pt x="2301037" y="265839"/>
                  </a:lnTo>
                  <a:cubicBezTo>
                    <a:pt x="2302870" y="265854"/>
                    <a:pt x="2305927" y="263481"/>
                    <a:pt x="2310185" y="258702"/>
                  </a:cubicBezTo>
                  <a:cubicBezTo>
                    <a:pt x="2313742" y="260581"/>
                    <a:pt x="2316791" y="262621"/>
                    <a:pt x="2319348" y="264818"/>
                  </a:cubicBezTo>
                  <a:cubicBezTo>
                    <a:pt x="2321542" y="269247"/>
                    <a:pt x="2322890" y="272816"/>
                    <a:pt x="2323375" y="275524"/>
                  </a:cubicBezTo>
                  <a:lnTo>
                    <a:pt x="2323375" y="277563"/>
                  </a:lnTo>
                  <a:lnTo>
                    <a:pt x="2326309" y="286228"/>
                  </a:lnTo>
                  <a:lnTo>
                    <a:pt x="2327402" y="286228"/>
                  </a:lnTo>
                  <a:cubicBezTo>
                    <a:pt x="2329358" y="280812"/>
                    <a:pt x="2332330" y="275030"/>
                    <a:pt x="2336349" y="268897"/>
                  </a:cubicBezTo>
                  <a:cubicBezTo>
                    <a:pt x="2341100" y="261952"/>
                    <a:pt x="2345312" y="257873"/>
                    <a:pt x="2348962" y="256663"/>
                  </a:cubicBezTo>
                  <a:lnTo>
                    <a:pt x="2352981" y="258702"/>
                  </a:lnTo>
                  <a:lnTo>
                    <a:pt x="2355546" y="263799"/>
                  </a:lnTo>
                  <a:cubicBezTo>
                    <a:pt x="2358718" y="265679"/>
                    <a:pt x="2361151" y="268403"/>
                    <a:pt x="2362853" y="271956"/>
                  </a:cubicBezTo>
                  <a:lnTo>
                    <a:pt x="2362853" y="276033"/>
                  </a:lnTo>
                  <a:lnTo>
                    <a:pt x="2367604" y="282660"/>
                  </a:lnTo>
                  <a:lnTo>
                    <a:pt x="2372716" y="284699"/>
                  </a:lnTo>
                  <a:lnTo>
                    <a:pt x="2372716" y="286228"/>
                  </a:lnTo>
                  <a:close/>
                </a:path>
                <a:path w="5747634" h="585201">
                  <a:moveTo>
                    <a:pt x="2481972" y="292601"/>
                  </a:moveTo>
                  <a:lnTo>
                    <a:pt x="2480509" y="294895"/>
                  </a:lnTo>
                  <a:lnTo>
                    <a:pt x="2480139" y="300502"/>
                  </a:lnTo>
                  <a:lnTo>
                    <a:pt x="2481610" y="305599"/>
                  </a:lnTo>
                  <a:lnTo>
                    <a:pt x="2480139" y="311717"/>
                  </a:lnTo>
                  <a:lnTo>
                    <a:pt x="2480878" y="319363"/>
                  </a:lnTo>
                  <a:cubicBezTo>
                    <a:pt x="2477837" y="328554"/>
                    <a:pt x="2474780" y="334671"/>
                    <a:pt x="2471731" y="337714"/>
                  </a:cubicBezTo>
                  <a:cubicBezTo>
                    <a:pt x="2471484" y="337730"/>
                    <a:pt x="2470576" y="337985"/>
                    <a:pt x="2468990" y="338494"/>
                  </a:cubicBezTo>
                  <a:cubicBezTo>
                    <a:pt x="2467411" y="339004"/>
                    <a:pt x="2466487" y="339259"/>
                    <a:pt x="2466241" y="339244"/>
                  </a:cubicBezTo>
                  <a:cubicBezTo>
                    <a:pt x="2466002" y="339259"/>
                    <a:pt x="2463322" y="338749"/>
                    <a:pt x="2458194" y="337714"/>
                  </a:cubicBezTo>
                  <a:lnTo>
                    <a:pt x="2455630" y="335675"/>
                  </a:lnTo>
                  <a:cubicBezTo>
                    <a:pt x="2452712" y="336200"/>
                    <a:pt x="2446159" y="335149"/>
                    <a:pt x="2435972" y="332505"/>
                  </a:cubicBezTo>
                  <a:cubicBezTo>
                    <a:pt x="2425785" y="329876"/>
                    <a:pt x="2418924" y="327535"/>
                    <a:pt x="2415382" y="325480"/>
                  </a:cubicBezTo>
                  <a:lnTo>
                    <a:pt x="2410808" y="328538"/>
                  </a:lnTo>
                  <a:cubicBezTo>
                    <a:pt x="2410454" y="329398"/>
                    <a:pt x="2409261" y="333907"/>
                    <a:pt x="2407243" y="342063"/>
                  </a:cubicBezTo>
                  <a:cubicBezTo>
                    <a:pt x="2405234" y="350219"/>
                    <a:pt x="2404225" y="354632"/>
                    <a:pt x="2404225" y="355300"/>
                  </a:cubicBezTo>
                  <a:cubicBezTo>
                    <a:pt x="2404225" y="356846"/>
                    <a:pt x="2404286" y="359060"/>
                    <a:pt x="2404410" y="361943"/>
                  </a:cubicBezTo>
                  <a:cubicBezTo>
                    <a:pt x="2404533" y="364843"/>
                    <a:pt x="2404587" y="367041"/>
                    <a:pt x="2404587" y="368554"/>
                  </a:cubicBezTo>
                  <a:lnTo>
                    <a:pt x="2410084" y="384357"/>
                  </a:lnTo>
                  <a:cubicBezTo>
                    <a:pt x="2413503" y="386077"/>
                    <a:pt x="2415513" y="386921"/>
                    <a:pt x="2416114" y="386906"/>
                  </a:cubicBezTo>
                  <a:cubicBezTo>
                    <a:pt x="2416491" y="386921"/>
                    <a:pt x="2416853" y="386842"/>
                    <a:pt x="2417222" y="386666"/>
                  </a:cubicBezTo>
                  <a:cubicBezTo>
                    <a:pt x="2417592" y="386508"/>
                    <a:pt x="2417954" y="386411"/>
                    <a:pt x="2418308" y="386396"/>
                  </a:cubicBezTo>
                  <a:lnTo>
                    <a:pt x="2429288" y="387925"/>
                  </a:lnTo>
                  <a:cubicBezTo>
                    <a:pt x="2432099" y="386921"/>
                    <a:pt x="2435271" y="384882"/>
                    <a:pt x="2438806" y="381808"/>
                  </a:cubicBezTo>
                  <a:cubicBezTo>
                    <a:pt x="2443202" y="377921"/>
                    <a:pt x="2446121" y="375531"/>
                    <a:pt x="2447584" y="374671"/>
                  </a:cubicBezTo>
                  <a:lnTo>
                    <a:pt x="2450148" y="374161"/>
                  </a:lnTo>
                  <a:cubicBezTo>
                    <a:pt x="2452958" y="371294"/>
                    <a:pt x="2455153" y="367726"/>
                    <a:pt x="2456731" y="363457"/>
                  </a:cubicBezTo>
                  <a:lnTo>
                    <a:pt x="2464416" y="360399"/>
                  </a:lnTo>
                  <a:lnTo>
                    <a:pt x="2465879" y="366006"/>
                  </a:lnTo>
                  <a:cubicBezTo>
                    <a:pt x="2465278" y="370275"/>
                    <a:pt x="2458926" y="380804"/>
                    <a:pt x="2446852" y="397610"/>
                  </a:cubicBezTo>
                  <a:cubicBezTo>
                    <a:pt x="2442833" y="400335"/>
                    <a:pt x="2437158" y="402119"/>
                    <a:pt x="2429835" y="402963"/>
                  </a:cubicBezTo>
                  <a:cubicBezTo>
                    <a:pt x="2421796" y="403823"/>
                    <a:pt x="2416121" y="405098"/>
                    <a:pt x="2412826" y="406786"/>
                  </a:cubicBezTo>
                  <a:lnTo>
                    <a:pt x="2404587" y="404747"/>
                  </a:lnTo>
                  <a:lnTo>
                    <a:pt x="2403493" y="403217"/>
                  </a:lnTo>
                  <a:lnTo>
                    <a:pt x="2396910" y="401178"/>
                  </a:lnTo>
                  <a:cubicBezTo>
                    <a:pt x="2390688" y="395412"/>
                    <a:pt x="2384844" y="385567"/>
                    <a:pt x="2379346" y="371613"/>
                  </a:cubicBezTo>
                  <a:cubicBezTo>
                    <a:pt x="2379100" y="367551"/>
                    <a:pt x="2378491" y="362628"/>
                    <a:pt x="2377514" y="356830"/>
                  </a:cubicBezTo>
                  <a:cubicBezTo>
                    <a:pt x="2378137" y="353787"/>
                    <a:pt x="2378992" y="347416"/>
                    <a:pt x="2380078" y="337714"/>
                  </a:cubicBezTo>
                  <a:lnTo>
                    <a:pt x="2381541" y="335675"/>
                  </a:lnTo>
                  <a:lnTo>
                    <a:pt x="2380809" y="334145"/>
                  </a:lnTo>
                  <a:lnTo>
                    <a:pt x="2383366" y="330577"/>
                  </a:lnTo>
                  <a:lnTo>
                    <a:pt x="2384829" y="322931"/>
                  </a:lnTo>
                  <a:cubicBezTo>
                    <a:pt x="2386908" y="321083"/>
                    <a:pt x="2388617" y="317339"/>
                    <a:pt x="2389957" y="311717"/>
                  </a:cubicBezTo>
                  <a:lnTo>
                    <a:pt x="2389957" y="294895"/>
                  </a:lnTo>
                  <a:lnTo>
                    <a:pt x="2392875" y="293365"/>
                  </a:lnTo>
                  <a:lnTo>
                    <a:pt x="2395439" y="280111"/>
                  </a:lnTo>
                  <a:cubicBezTo>
                    <a:pt x="2404348" y="265679"/>
                    <a:pt x="2413804" y="256344"/>
                    <a:pt x="2423806" y="252075"/>
                  </a:cubicBezTo>
                  <a:cubicBezTo>
                    <a:pt x="2424414" y="252091"/>
                    <a:pt x="2425323" y="252187"/>
                    <a:pt x="2426547" y="252346"/>
                  </a:cubicBezTo>
                  <a:cubicBezTo>
                    <a:pt x="2427772" y="252521"/>
                    <a:pt x="2428688" y="252601"/>
                    <a:pt x="2429288" y="252585"/>
                  </a:cubicBezTo>
                  <a:cubicBezTo>
                    <a:pt x="2432830" y="251246"/>
                    <a:pt x="2434540" y="250562"/>
                    <a:pt x="2434409" y="250546"/>
                  </a:cubicBezTo>
                  <a:lnTo>
                    <a:pt x="2438806" y="253094"/>
                  </a:lnTo>
                  <a:cubicBezTo>
                    <a:pt x="2440269" y="252776"/>
                    <a:pt x="2442348" y="251916"/>
                    <a:pt x="2445020" y="250546"/>
                  </a:cubicBezTo>
                  <a:cubicBezTo>
                    <a:pt x="2446852" y="250737"/>
                    <a:pt x="2449539" y="251677"/>
                    <a:pt x="2453066" y="253365"/>
                  </a:cubicBezTo>
                  <a:cubicBezTo>
                    <a:pt x="2456608" y="255069"/>
                    <a:pt x="2459295" y="255993"/>
                    <a:pt x="2461113" y="256153"/>
                  </a:cubicBezTo>
                  <a:lnTo>
                    <a:pt x="2464778" y="261760"/>
                  </a:lnTo>
                  <a:lnTo>
                    <a:pt x="2468443" y="263799"/>
                  </a:lnTo>
                  <a:lnTo>
                    <a:pt x="2470260" y="267368"/>
                  </a:lnTo>
                  <a:lnTo>
                    <a:pt x="2475388" y="270426"/>
                  </a:lnTo>
                  <a:lnTo>
                    <a:pt x="2478322" y="275014"/>
                  </a:lnTo>
                  <a:cubicBezTo>
                    <a:pt x="2478930" y="276894"/>
                    <a:pt x="2479546" y="279873"/>
                    <a:pt x="2480155" y="283951"/>
                  </a:cubicBezTo>
                  <a:cubicBezTo>
                    <a:pt x="2480763" y="288029"/>
                    <a:pt x="2481371" y="291008"/>
                    <a:pt x="2481972" y="292601"/>
                  </a:cubicBezTo>
                  <a:close/>
                </a:path>
                <a:path w="5747634" h="585201">
                  <a:moveTo>
                    <a:pt x="2461113" y="298973"/>
                  </a:moveTo>
                  <a:lnTo>
                    <a:pt x="2459665" y="296934"/>
                  </a:lnTo>
                  <a:cubicBezTo>
                    <a:pt x="2459665" y="290832"/>
                    <a:pt x="2459542" y="286244"/>
                    <a:pt x="2459295" y="283170"/>
                  </a:cubicBezTo>
                  <a:cubicBezTo>
                    <a:pt x="2457832" y="279108"/>
                    <a:pt x="2453197" y="272816"/>
                    <a:pt x="2445389" y="264309"/>
                  </a:cubicBezTo>
                  <a:cubicBezTo>
                    <a:pt x="2440754" y="264325"/>
                    <a:pt x="2434786" y="266364"/>
                    <a:pt x="2427456" y="270426"/>
                  </a:cubicBezTo>
                  <a:lnTo>
                    <a:pt x="2425623" y="274504"/>
                  </a:lnTo>
                  <a:lnTo>
                    <a:pt x="2422343" y="277563"/>
                  </a:lnTo>
                  <a:lnTo>
                    <a:pt x="2420872" y="282150"/>
                  </a:lnTo>
                  <a:lnTo>
                    <a:pt x="2419779" y="283680"/>
                  </a:lnTo>
                  <a:lnTo>
                    <a:pt x="2419779" y="287757"/>
                  </a:lnTo>
                  <a:lnTo>
                    <a:pt x="2417577" y="290307"/>
                  </a:lnTo>
                  <a:cubicBezTo>
                    <a:pt x="2416845" y="292601"/>
                    <a:pt x="2416237" y="295755"/>
                    <a:pt x="2415744" y="300502"/>
                  </a:cubicBezTo>
                  <a:lnTo>
                    <a:pt x="2414289" y="300502"/>
                  </a:lnTo>
                  <a:lnTo>
                    <a:pt x="2413927" y="305089"/>
                  </a:lnTo>
                  <a:lnTo>
                    <a:pt x="2415028" y="311207"/>
                  </a:lnTo>
                  <a:cubicBezTo>
                    <a:pt x="2422582" y="316655"/>
                    <a:pt x="2436118" y="320064"/>
                    <a:pt x="2455630" y="321402"/>
                  </a:cubicBezTo>
                  <a:cubicBezTo>
                    <a:pt x="2456608" y="316145"/>
                    <a:pt x="2457955" y="312927"/>
                    <a:pt x="2459665" y="311717"/>
                  </a:cubicBezTo>
                  <a:close/>
                </a:path>
                <a:path w="5747634" h="585201">
                  <a:moveTo>
                    <a:pt x="2810654" y="386906"/>
                  </a:moveTo>
                  <a:lnTo>
                    <a:pt x="2806619" y="396081"/>
                  </a:lnTo>
                  <a:lnTo>
                    <a:pt x="2798573" y="403727"/>
                  </a:lnTo>
                  <a:lnTo>
                    <a:pt x="2793075" y="403727"/>
                  </a:lnTo>
                  <a:lnTo>
                    <a:pt x="2790526" y="399649"/>
                  </a:lnTo>
                  <a:lnTo>
                    <a:pt x="2786861" y="403217"/>
                  </a:lnTo>
                  <a:cubicBezTo>
                    <a:pt x="2785644" y="405432"/>
                    <a:pt x="2783689" y="408666"/>
                    <a:pt x="2781001" y="412903"/>
                  </a:cubicBezTo>
                  <a:cubicBezTo>
                    <a:pt x="2777467" y="415452"/>
                    <a:pt x="2772223" y="420390"/>
                    <a:pt x="2765263" y="427686"/>
                  </a:cubicBezTo>
                  <a:cubicBezTo>
                    <a:pt x="2760265" y="431255"/>
                    <a:pt x="2755383" y="432449"/>
                    <a:pt x="2750617" y="431255"/>
                  </a:cubicBezTo>
                  <a:cubicBezTo>
                    <a:pt x="2749393" y="430235"/>
                    <a:pt x="2747568" y="429056"/>
                    <a:pt x="2745119" y="427686"/>
                  </a:cubicBezTo>
                  <a:cubicBezTo>
                    <a:pt x="2736826" y="424627"/>
                    <a:pt x="2727864" y="420900"/>
                    <a:pt x="2718223" y="416471"/>
                  </a:cubicBezTo>
                  <a:cubicBezTo>
                    <a:pt x="2715913" y="414783"/>
                    <a:pt x="2712371" y="412394"/>
                    <a:pt x="2707613" y="409335"/>
                  </a:cubicBezTo>
                  <a:cubicBezTo>
                    <a:pt x="2702970" y="407296"/>
                    <a:pt x="2698334" y="405353"/>
                    <a:pt x="2693691" y="403472"/>
                  </a:cubicBezTo>
                  <a:cubicBezTo>
                    <a:pt x="2688332" y="400924"/>
                    <a:pt x="2684058" y="397801"/>
                    <a:pt x="2680878" y="394042"/>
                  </a:cubicBezTo>
                  <a:lnTo>
                    <a:pt x="2671731" y="392513"/>
                  </a:lnTo>
                  <a:lnTo>
                    <a:pt x="2667703" y="388435"/>
                  </a:lnTo>
                  <a:lnTo>
                    <a:pt x="2664778" y="388435"/>
                  </a:lnTo>
                  <a:lnTo>
                    <a:pt x="2664778" y="386906"/>
                  </a:lnTo>
                  <a:lnTo>
                    <a:pt x="2651418" y="376710"/>
                  </a:lnTo>
                  <a:cubicBezTo>
                    <a:pt x="2648731" y="378080"/>
                    <a:pt x="2645050" y="382174"/>
                    <a:pt x="2640353" y="388961"/>
                  </a:cubicBezTo>
                  <a:cubicBezTo>
                    <a:pt x="2635664" y="395762"/>
                    <a:pt x="2631791" y="400000"/>
                    <a:pt x="2628749" y="401688"/>
                  </a:cubicBezTo>
                  <a:lnTo>
                    <a:pt x="2625823" y="410355"/>
                  </a:lnTo>
                  <a:cubicBezTo>
                    <a:pt x="2622166" y="414942"/>
                    <a:pt x="2617538" y="419370"/>
                    <a:pt x="2611932" y="423608"/>
                  </a:cubicBezTo>
                  <a:lnTo>
                    <a:pt x="2604617" y="424627"/>
                  </a:lnTo>
                  <a:lnTo>
                    <a:pt x="2598034" y="420040"/>
                  </a:lnTo>
                  <a:cubicBezTo>
                    <a:pt x="2592197" y="420725"/>
                    <a:pt x="2587801" y="421059"/>
                    <a:pt x="2584867" y="421059"/>
                  </a:cubicBezTo>
                  <a:cubicBezTo>
                    <a:pt x="2583050" y="421059"/>
                    <a:pt x="2580609" y="420677"/>
                    <a:pt x="2577567" y="419913"/>
                  </a:cubicBezTo>
                  <a:cubicBezTo>
                    <a:pt x="2574526" y="419148"/>
                    <a:pt x="2572378" y="418686"/>
                    <a:pt x="2571161" y="418510"/>
                  </a:cubicBezTo>
                  <a:lnTo>
                    <a:pt x="2552511" y="418510"/>
                  </a:lnTo>
                  <a:cubicBezTo>
                    <a:pt x="2550202" y="417666"/>
                    <a:pt x="2548869" y="416981"/>
                    <a:pt x="2548492" y="416471"/>
                  </a:cubicBezTo>
                  <a:lnTo>
                    <a:pt x="2545936" y="410864"/>
                  </a:lnTo>
                  <a:lnTo>
                    <a:pt x="2548492" y="388435"/>
                  </a:lnTo>
                  <a:cubicBezTo>
                    <a:pt x="2551418" y="380804"/>
                    <a:pt x="2558017" y="374098"/>
                    <a:pt x="2568250" y="368299"/>
                  </a:cubicBezTo>
                  <a:cubicBezTo>
                    <a:pt x="2577398" y="363043"/>
                    <a:pt x="2585637" y="360414"/>
                    <a:pt x="2592952" y="360399"/>
                  </a:cubicBezTo>
                  <a:cubicBezTo>
                    <a:pt x="2590750" y="360414"/>
                    <a:pt x="2596494" y="361768"/>
                    <a:pt x="2610146" y="364476"/>
                  </a:cubicBezTo>
                  <a:lnTo>
                    <a:pt x="2612710" y="360908"/>
                  </a:lnTo>
                  <a:cubicBezTo>
                    <a:pt x="2613565" y="355142"/>
                    <a:pt x="2614905" y="350219"/>
                    <a:pt x="2616729" y="346125"/>
                  </a:cubicBezTo>
                  <a:lnTo>
                    <a:pt x="2624776" y="338224"/>
                  </a:lnTo>
                  <a:cubicBezTo>
                    <a:pt x="2626863" y="331948"/>
                    <a:pt x="2629673" y="326340"/>
                    <a:pt x="2633200" y="321402"/>
                  </a:cubicBezTo>
                  <a:cubicBezTo>
                    <a:pt x="2635032" y="315300"/>
                    <a:pt x="2636010" y="309693"/>
                    <a:pt x="2636126" y="304580"/>
                  </a:cubicBezTo>
                  <a:cubicBezTo>
                    <a:pt x="2636257" y="296440"/>
                    <a:pt x="2636503" y="291008"/>
                    <a:pt x="2636857" y="288268"/>
                  </a:cubicBezTo>
                  <a:cubicBezTo>
                    <a:pt x="2638074" y="281991"/>
                    <a:pt x="2639783" y="272656"/>
                    <a:pt x="2641985" y="260231"/>
                  </a:cubicBezTo>
                  <a:cubicBezTo>
                    <a:pt x="2642717" y="259562"/>
                    <a:pt x="2644534" y="255150"/>
                    <a:pt x="2647468" y="246978"/>
                  </a:cubicBezTo>
                  <a:lnTo>
                    <a:pt x="2647468" y="245448"/>
                  </a:lnTo>
                  <a:cubicBezTo>
                    <a:pt x="2650278" y="241561"/>
                    <a:pt x="2652042" y="237053"/>
                    <a:pt x="2652773" y="231939"/>
                  </a:cubicBezTo>
                  <a:cubicBezTo>
                    <a:pt x="2653258" y="227702"/>
                    <a:pt x="2653697" y="223465"/>
                    <a:pt x="2654051" y="219196"/>
                  </a:cubicBezTo>
                  <a:cubicBezTo>
                    <a:pt x="2655029" y="215643"/>
                    <a:pt x="2656369" y="210211"/>
                    <a:pt x="2658078" y="202883"/>
                  </a:cubicBezTo>
                  <a:cubicBezTo>
                    <a:pt x="2658448" y="194409"/>
                    <a:pt x="2659842" y="181824"/>
                    <a:pt x="2662291" y="165161"/>
                  </a:cubicBezTo>
                  <a:cubicBezTo>
                    <a:pt x="2664000" y="160255"/>
                    <a:pt x="2665825" y="152258"/>
                    <a:pt x="2667773" y="141203"/>
                  </a:cubicBezTo>
                  <a:lnTo>
                    <a:pt x="2672170" y="134576"/>
                  </a:lnTo>
                  <a:lnTo>
                    <a:pt x="2678383" y="110872"/>
                  </a:lnTo>
                  <a:lnTo>
                    <a:pt x="2680947" y="107304"/>
                  </a:lnTo>
                  <a:lnTo>
                    <a:pt x="2683512" y="88953"/>
                  </a:lnTo>
                  <a:cubicBezTo>
                    <a:pt x="2685829" y="87439"/>
                    <a:pt x="2689133" y="83027"/>
                    <a:pt x="2693391" y="75715"/>
                  </a:cubicBezTo>
                  <a:cubicBezTo>
                    <a:pt x="2697657" y="68419"/>
                    <a:pt x="2701075" y="64166"/>
                    <a:pt x="2703624" y="62955"/>
                  </a:cubicBezTo>
                  <a:cubicBezTo>
                    <a:pt x="2698758" y="61107"/>
                    <a:pt x="2694369" y="60422"/>
                    <a:pt x="2690465" y="60916"/>
                  </a:cubicBezTo>
                  <a:lnTo>
                    <a:pt x="2688994" y="58877"/>
                  </a:lnTo>
                  <a:cubicBezTo>
                    <a:pt x="2678514" y="60088"/>
                    <a:pt x="2671438" y="59578"/>
                    <a:pt x="2667773" y="57348"/>
                  </a:cubicBezTo>
                  <a:lnTo>
                    <a:pt x="2664854" y="53270"/>
                  </a:lnTo>
                  <a:lnTo>
                    <a:pt x="2658078" y="57348"/>
                  </a:lnTo>
                  <a:lnTo>
                    <a:pt x="2652950" y="57348"/>
                  </a:lnTo>
                  <a:cubicBezTo>
                    <a:pt x="2644296" y="50227"/>
                    <a:pt x="2636980" y="46659"/>
                    <a:pt x="2631005" y="46643"/>
                  </a:cubicBezTo>
                  <a:cubicBezTo>
                    <a:pt x="2629904" y="46659"/>
                    <a:pt x="2625092" y="47168"/>
                    <a:pt x="2616552" y="48188"/>
                  </a:cubicBezTo>
                  <a:cubicBezTo>
                    <a:pt x="2608013" y="49207"/>
                    <a:pt x="2603686" y="49717"/>
                    <a:pt x="2603563" y="49701"/>
                  </a:cubicBezTo>
                  <a:cubicBezTo>
                    <a:pt x="2596856" y="61776"/>
                    <a:pt x="2592829" y="71637"/>
                    <a:pt x="2591489" y="79267"/>
                  </a:cubicBezTo>
                  <a:lnTo>
                    <a:pt x="2591489" y="88953"/>
                  </a:lnTo>
                  <a:lnTo>
                    <a:pt x="2594053" y="90482"/>
                  </a:lnTo>
                  <a:lnTo>
                    <a:pt x="2595516" y="94560"/>
                  </a:lnTo>
                  <a:lnTo>
                    <a:pt x="2599535" y="96089"/>
                  </a:lnTo>
                  <a:lnTo>
                    <a:pt x="2611609" y="94560"/>
                  </a:lnTo>
                  <a:lnTo>
                    <a:pt x="2615628" y="90482"/>
                  </a:lnTo>
                  <a:lnTo>
                    <a:pt x="2618192" y="81307"/>
                  </a:lnTo>
                  <a:lnTo>
                    <a:pt x="2623321" y="73660"/>
                  </a:lnTo>
                  <a:lnTo>
                    <a:pt x="2628803" y="70092"/>
                  </a:lnTo>
                  <a:lnTo>
                    <a:pt x="2636857" y="70092"/>
                  </a:lnTo>
                  <a:lnTo>
                    <a:pt x="2641985" y="73660"/>
                  </a:lnTo>
                  <a:lnTo>
                    <a:pt x="2643441" y="81307"/>
                  </a:lnTo>
                  <a:lnTo>
                    <a:pt x="2640884" y="88953"/>
                  </a:lnTo>
                  <a:lnTo>
                    <a:pt x="2635387" y="96089"/>
                  </a:lnTo>
                  <a:cubicBezTo>
                    <a:pt x="2629542" y="99673"/>
                    <a:pt x="2625523" y="101028"/>
                    <a:pt x="2623321" y="100167"/>
                  </a:cubicBezTo>
                  <a:cubicBezTo>
                    <a:pt x="2617715" y="105616"/>
                    <a:pt x="2610523" y="108339"/>
                    <a:pt x="2601730" y="108324"/>
                  </a:cubicBezTo>
                  <a:cubicBezTo>
                    <a:pt x="2595393" y="108339"/>
                    <a:pt x="2589233" y="106810"/>
                    <a:pt x="2583258" y="103735"/>
                  </a:cubicBezTo>
                  <a:lnTo>
                    <a:pt x="2581795" y="96089"/>
                  </a:lnTo>
                  <a:lnTo>
                    <a:pt x="2576666" y="88953"/>
                  </a:lnTo>
                  <a:cubicBezTo>
                    <a:pt x="2574726" y="77069"/>
                    <a:pt x="2573871" y="68913"/>
                    <a:pt x="2574110" y="64484"/>
                  </a:cubicBezTo>
                  <a:cubicBezTo>
                    <a:pt x="2579592" y="56010"/>
                    <a:pt x="2587585" y="47503"/>
                    <a:pt x="2598065" y="38996"/>
                  </a:cubicBezTo>
                  <a:cubicBezTo>
                    <a:pt x="2600021" y="38678"/>
                    <a:pt x="2603994" y="37563"/>
                    <a:pt x="2609969" y="35683"/>
                  </a:cubicBezTo>
                  <a:cubicBezTo>
                    <a:pt x="2615097" y="34170"/>
                    <a:pt x="2618939" y="33405"/>
                    <a:pt x="2621488" y="33389"/>
                  </a:cubicBezTo>
                  <a:cubicBezTo>
                    <a:pt x="2623082" y="33405"/>
                    <a:pt x="2625400" y="33660"/>
                    <a:pt x="2628441" y="34170"/>
                  </a:cubicBezTo>
                  <a:cubicBezTo>
                    <a:pt x="2631491" y="34679"/>
                    <a:pt x="2633816" y="34934"/>
                    <a:pt x="2635387" y="34918"/>
                  </a:cubicBezTo>
                  <a:cubicBezTo>
                    <a:pt x="2635764" y="34934"/>
                    <a:pt x="2637620" y="34600"/>
                    <a:pt x="2640977" y="33915"/>
                  </a:cubicBezTo>
                  <a:cubicBezTo>
                    <a:pt x="2644326" y="33246"/>
                    <a:pt x="2646975" y="32895"/>
                    <a:pt x="2648931" y="32879"/>
                  </a:cubicBezTo>
                  <a:cubicBezTo>
                    <a:pt x="2649909" y="32895"/>
                    <a:pt x="2651441" y="33150"/>
                    <a:pt x="2653505" y="33660"/>
                  </a:cubicBezTo>
                  <a:cubicBezTo>
                    <a:pt x="2655584" y="34170"/>
                    <a:pt x="2657101" y="34425"/>
                    <a:pt x="2658078" y="34409"/>
                  </a:cubicBezTo>
                  <a:cubicBezTo>
                    <a:pt x="2658448" y="34425"/>
                    <a:pt x="2661189" y="33915"/>
                    <a:pt x="2666302" y="32879"/>
                  </a:cubicBezTo>
                  <a:cubicBezTo>
                    <a:pt x="2670583" y="35619"/>
                    <a:pt x="2674972" y="37483"/>
                    <a:pt x="2679484" y="38487"/>
                  </a:cubicBezTo>
                  <a:lnTo>
                    <a:pt x="2680947" y="44094"/>
                  </a:lnTo>
                  <a:cubicBezTo>
                    <a:pt x="2684613" y="45974"/>
                    <a:pt x="2688139" y="46659"/>
                    <a:pt x="2691558" y="46133"/>
                  </a:cubicBezTo>
                  <a:lnTo>
                    <a:pt x="2703624" y="53270"/>
                  </a:lnTo>
                  <a:lnTo>
                    <a:pt x="2711678" y="53270"/>
                  </a:lnTo>
                  <a:lnTo>
                    <a:pt x="2714242" y="55309"/>
                  </a:lnTo>
                  <a:cubicBezTo>
                    <a:pt x="2719494" y="54815"/>
                    <a:pt x="2724853" y="51756"/>
                    <a:pt x="2730335" y="46133"/>
                  </a:cubicBezTo>
                  <a:lnTo>
                    <a:pt x="2734362" y="46133"/>
                  </a:lnTo>
                  <a:lnTo>
                    <a:pt x="2736927" y="42565"/>
                  </a:lnTo>
                  <a:lnTo>
                    <a:pt x="2742601" y="42565"/>
                  </a:lnTo>
                  <a:lnTo>
                    <a:pt x="2749185" y="38487"/>
                  </a:lnTo>
                  <a:lnTo>
                    <a:pt x="2755768" y="38487"/>
                  </a:lnTo>
                  <a:lnTo>
                    <a:pt x="2759796" y="32879"/>
                  </a:lnTo>
                  <a:lnTo>
                    <a:pt x="2769313" y="34918"/>
                  </a:lnTo>
                  <a:lnTo>
                    <a:pt x="2770414" y="36957"/>
                  </a:lnTo>
                  <a:lnTo>
                    <a:pt x="2775896" y="38487"/>
                  </a:lnTo>
                  <a:lnTo>
                    <a:pt x="2778460" y="42565"/>
                  </a:lnTo>
                  <a:lnTo>
                    <a:pt x="2777359" y="46133"/>
                  </a:lnTo>
                  <a:lnTo>
                    <a:pt x="2775896" y="46133"/>
                  </a:lnTo>
                  <a:lnTo>
                    <a:pt x="2773332" y="49701"/>
                  </a:lnTo>
                  <a:lnTo>
                    <a:pt x="2770414" y="49701"/>
                  </a:lnTo>
                  <a:lnTo>
                    <a:pt x="2767850" y="55309"/>
                  </a:lnTo>
                  <a:lnTo>
                    <a:pt x="2751749" y="55309"/>
                  </a:lnTo>
                  <a:lnTo>
                    <a:pt x="2749185" y="57348"/>
                  </a:lnTo>
                  <a:lnTo>
                    <a:pt x="2742601" y="57348"/>
                  </a:lnTo>
                  <a:lnTo>
                    <a:pt x="2739675" y="55309"/>
                  </a:lnTo>
                  <a:lnTo>
                    <a:pt x="2735833" y="58877"/>
                  </a:lnTo>
                  <a:lnTo>
                    <a:pt x="2728880" y="60916"/>
                  </a:lnTo>
                  <a:lnTo>
                    <a:pt x="2726316" y="64484"/>
                  </a:lnTo>
                  <a:lnTo>
                    <a:pt x="2738574" y="66523"/>
                  </a:lnTo>
                  <a:lnTo>
                    <a:pt x="2742601" y="73660"/>
                  </a:lnTo>
                  <a:lnTo>
                    <a:pt x="2753204" y="75699"/>
                  </a:lnTo>
                  <a:lnTo>
                    <a:pt x="2755768" y="73660"/>
                  </a:lnTo>
                  <a:lnTo>
                    <a:pt x="2762352" y="73660"/>
                  </a:lnTo>
                  <a:lnTo>
                    <a:pt x="2765286" y="75699"/>
                  </a:lnTo>
                  <a:lnTo>
                    <a:pt x="2770414" y="75699"/>
                  </a:lnTo>
                  <a:lnTo>
                    <a:pt x="2774426" y="83346"/>
                  </a:lnTo>
                  <a:cubicBezTo>
                    <a:pt x="2781024" y="84380"/>
                    <a:pt x="2784551" y="84890"/>
                    <a:pt x="2785044" y="84875"/>
                  </a:cubicBezTo>
                  <a:cubicBezTo>
                    <a:pt x="2785283" y="84890"/>
                    <a:pt x="2786207" y="84635"/>
                    <a:pt x="2787785" y="84126"/>
                  </a:cubicBezTo>
                  <a:cubicBezTo>
                    <a:pt x="2789371" y="83616"/>
                    <a:pt x="2790280" y="83361"/>
                    <a:pt x="2790526" y="83346"/>
                  </a:cubicBezTo>
                  <a:cubicBezTo>
                    <a:pt x="2793945" y="76225"/>
                    <a:pt x="2795778" y="70617"/>
                    <a:pt x="2796024" y="66523"/>
                  </a:cubicBezTo>
                  <a:lnTo>
                    <a:pt x="2787970" y="53270"/>
                  </a:lnTo>
                  <a:lnTo>
                    <a:pt x="2781009" y="49701"/>
                  </a:lnTo>
                  <a:lnTo>
                    <a:pt x="2781009" y="44094"/>
                  </a:lnTo>
                  <a:lnTo>
                    <a:pt x="2782480" y="42565"/>
                  </a:lnTo>
                  <a:lnTo>
                    <a:pt x="2785044" y="42565"/>
                  </a:lnTo>
                  <a:lnTo>
                    <a:pt x="2791989" y="47662"/>
                  </a:lnTo>
                  <a:lnTo>
                    <a:pt x="2797117" y="47662"/>
                  </a:lnTo>
                  <a:cubicBezTo>
                    <a:pt x="2799073" y="51422"/>
                    <a:pt x="2801745" y="57029"/>
                    <a:pt x="2805164" y="64484"/>
                  </a:cubicBezTo>
                  <a:lnTo>
                    <a:pt x="2802600" y="68562"/>
                  </a:lnTo>
                  <a:lnTo>
                    <a:pt x="2802600" y="79267"/>
                  </a:lnTo>
                  <a:lnTo>
                    <a:pt x="2798573" y="84875"/>
                  </a:lnTo>
                  <a:lnTo>
                    <a:pt x="2796024" y="94560"/>
                  </a:lnTo>
                  <a:lnTo>
                    <a:pt x="2789071" y="100167"/>
                  </a:lnTo>
                  <a:cubicBezTo>
                    <a:pt x="2784320" y="99849"/>
                    <a:pt x="2777236" y="100359"/>
                    <a:pt x="2767850" y="101696"/>
                  </a:cubicBezTo>
                  <a:cubicBezTo>
                    <a:pt x="2761143" y="97300"/>
                    <a:pt x="2753689" y="94241"/>
                    <a:pt x="2745520" y="92521"/>
                  </a:cubicBezTo>
                  <a:lnTo>
                    <a:pt x="2734362" y="81307"/>
                  </a:lnTo>
                  <a:lnTo>
                    <a:pt x="2718269" y="75699"/>
                  </a:lnTo>
                  <a:lnTo>
                    <a:pt x="2713149" y="83346"/>
                  </a:lnTo>
                  <a:lnTo>
                    <a:pt x="2706203" y="84875"/>
                  </a:lnTo>
                  <a:lnTo>
                    <a:pt x="2705102" y="88953"/>
                  </a:lnTo>
                  <a:cubicBezTo>
                    <a:pt x="2706327" y="93731"/>
                    <a:pt x="2706689" y="99849"/>
                    <a:pt x="2706203" y="107304"/>
                  </a:cubicBezTo>
                  <a:lnTo>
                    <a:pt x="2707666" y="107304"/>
                  </a:lnTo>
                  <a:lnTo>
                    <a:pt x="2707666" y="110872"/>
                  </a:lnTo>
                  <a:lnTo>
                    <a:pt x="2705102" y="114950"/>
                  </a:lnTo>
                  <a:lnTo>
                    <a:pt x="2702184" y="114950"/>
                  </a:lnTo>
                  <a:lnTo>
                    <a:pt x="2701083" y="122087"/>
                  </a:lnTo>
                  <a:lnTo>
                    <a:pt x="2699628" y="122087"/>
                  </a:lnTo>
                  <a:lnTo>
                    <a:pt x="2699266" y="130243"/>
                  </a:lnTo>
                  <a:lnTo>
                    <a:pt x="2695601" y="133556"/>
                  </a:lnTo>
                  <a:lnTo>
                    <a:pt x="2694499" y="137125"/>
                  </a:lnTo>
                  <a:lnTo>
                    <a:pt x="2695601" y="141203"/>
                  </a:lnTo>
                  <a:lnTo>
                    <a:pt x="2693044" y="150379"/>
                  </a:lnTo>
                  <a:lnTo>
                    <a:pt x="2690480" y="153947"/>
                  </a:lnTo>
                  <a:cubicBezTo>
                    <a:pt x="2691704" y="159904"/>
                    <a:pt x="2693899" y="167392"/>
                    <a:pt x="2697064" y="176376"/>
                  </a:cubicBezTo>
                  <a:lnTo>
                    <a:pt x="2695601" y="181983"/>
                  </a:lnTo>
                  <a:lnTo>
                    <a:pt x="2698534" y="189120"/>
                  </a:lnTo>
                  <a:lnTo>
                    <a:pt x="2697064" y="198806"/>
                  </a:lnTo>
                  <a:lnTo>
                    <a:pt x="2695601" y="198806"/>
                  </a:lnTo>
                  <a:lnTo>
                    <a:pt x="2695601" y="210020"/>
                  </a:lnTo>
                  <a:lnTo>
                    <a:pt x="2694499" y="211549"/>
                  </a:lnTo>
                  <a:lnTo>
                    <a:pt x="2694499" y="215117"/>
                  </a:lnTo>
                  <a:lnTo>
                    <a:pt x="2690472" y="219196"/>
                  </a:lnTo>
                  <a:lnTo>
                    <a:pt x="2690472" y="226332"/>
                  </a:lnTo>
                  <a:lnTo>
                    <a:pt x="2686445" y="233978"/>
                  </a:lnTo>
                  <a:lnTo>
                    <a:pt x="2686445" y="237547"/>
                  </a:lnTo>
                  <a:lnTo>
                    <a:pt x="2682410" y="241879"/>
                  </a:lnTo>
                  <a:lnTo>
                    <a:pt x="2682410" y="243409"/>
                  </a:lnTo>
                  <a:lnTo>
                    <a:pt x="2680947" y="245448"/>
                  </a:lnTo>
                  <a:cubicBezTo>
                    <a:pt x="2680216" y="253620"/>
                    <a:pt x="2679846" y="257873"/>
                    <a:pt x="2679846" y="258192"/>
                  </a:cubicBezTo>
                  <a:cubicBezTo>
                    <a:pt x="2679846" y="259052"/>
                    <a:pt x="2680070" y="260597"/>
                    <a:pt x="2680493" y="262796"/>
                  </a:cubicBezTo>
                  <a:cubicBezTo>
                    <a:pt x="2680917" y="265010"/>
                    <a:pt x="2681071" y="266699"/>
                    <a:pt x="2680947" y="267878"/>
                  </a:cubicBezTo>
                  <a:cubicBezTo>
                    <a:pt x="2680578" y="272146"/>
                    <a:pt x="2680147" y="276305"/>
                    <a:pt x="2679646" y="280366"/>
                  </a:cubicBezTo>
                  <a:cubicBezTo>
                    <a:pt x="2678915" y="285480"/>
                    <a:pt x="2677629" y="289303"/>
                    <a:pt x="2675789" y="291836"/>
                  </a:cubicBezTo>
                  <a:lnTo>
                    <a:pt x="2674310" y="299482"/>
                  </a:lnTo>
                  <a:lnTo>
                    <a:pt x="2669883" y="304070"/>
                  </a:lnTo>
                  <a:cubicBezTo>
                    <a:pt x="2668058" y="309184"/>
                    <a:pt x="2665986" y="317515"/>
                    <a:pt x="2663661" y="329048"/>
                  </a:cubicBezTo>
                  <a:lnTo>
                    <a:pt x="2653974" y="338224"/>
                  </a:lnTo>
                  <a:lnTo>
                    <a:pt x="2655437" y="341792"/>
                  </a:lnTo>
                  <a:lnTo>
                    <a:pt x="2652873" y="347654"/>
                  </a:lnTo>
                  <a:lnTo>
                    <a:pt x="2652873" y="353261"/>
                  </a:lnTo>
                  <a:lnTo>
                    <a:pt x="2666241" y="353261"/>
                  </a:lnTo>
                  <a:cubicBezTo>
                    <a:pt x="2669051" y="353963"/>
                    <a:pt x="2678260" y="357961"/>
                    <a:pt x="2693884" y="365257"/>
                  </a:cubicBezTo>
                  <a:cubicBezTo>
                    <a:pt x="2709499" y="372568"/>
                    <a:pt x="2718593" y="377236"/>
                    <a:pt x="2721141" y="379259"/>
                  </a:cubicBezTo>
                  <a:cubicBezTo>
                    <a:pt x="2724075" y="382159"/>
                    <a:pt x="2728472" y="386411"/>
                    <a:pt x="2734324" y="392003"/>
                  </a:cubicBezTo>
                  <a:cubicBezTo>
                    <a:pt x="2737496" y="394058"/>
                    <a:pt x="2741962" y="397291"/>
                    <a:pt x="2747683" y="401688"/>
                  </a:cubicBezTo>
                  <a:cubicBezTo>
                    <a:pt x="2750132" y="404588"/>
                    <a:pt x="2754159" y="408316"/>
                    <a:pt x="2759765" y="412903"/>
                  </a:cubicBezTo>
                  <a:lnTo>
                    <a:pt x="2762329" y="398120"/>
                  </a:lnTo>
                  <a:lnTo>
                    <a:pt x="2766356" y="394042"/>
                  </a:lnTo>
                  <a:lnTo>
                    <a:pt x="2774418" y="394042"/>
                  </a:lnTo>
                  <a:lnTo>
                    <a:pt x="2778437" y="399649"/>
                  </a:lnTo>
                  <a:lnTo>
                    <a:pt x="2783935" y="394042"/>
                  </a:lnTo>
                  <a:lnTo>
                    <a:pt x="2790511" y="375691"/>
                  </a:lnTo>
                  <a:lnTo>
                    <a:pt x="2794546" y="373652"/>
                  </a:lnTo>
                  <a:lnTo>
                    <a:pt x="2798573" y="368045"/>
                  </a:lnTo>
                  <a:lnTo>
                    <a:pt x="2806619" y="370084"/>
                  </a:lnTo>
                  <a:lnTo>
                    <a:pt x="2810654" y="375691"/>
                  </a:lnTo>
                  <a:close/>
                </a:path>
                <a:path w="5747634" h="585201">
                  <a:moveTo>
                    <a:pt x="2605395" y="385886"/>
                  </a:moveTo>
                  <a:lnTo>
                    <a:pt x="2600629" y="381299"/>
                  </a:lnTo>
                  <a:cubicBezTo>
                    <a:pt x="2592829" y="379960"/>
                    <a:pt x="2589533" y="379275"/>
                    <a:pt x="2590750" y="379259"/>
                  </a:cubicBezTo>
                  <a:cubicBezTo>
                    <a:pt x="2581363" y="379275"/>
                    <a:pt x="2573987" y="381824"/>
                    <a:pt x="2568620" y="386906"/>
                  </a:cubicBezTo>
                  <a:cubicBezTo>
                    <a:pt x="2564724" y="393723"/>
                    <a:pt x="2561544" y="398630"/>
                    <a:pt x="2559103" y="401688"/>
                  </a:cubicBezTo>
                  <a:lnTo>
                    <a:pt x="2559103" y="407296"/>
                  </a:lnTo>
                  <a:lnTo>
                    <a:pt x="2567149" y="409335"/>
                  </a:lnTo>
                  <a:cubicBezTo>
                    <a:pt x="2571423" y="406117"/>
                    <a:pt x="2576551" y="403727"/>
                    <a:pt x="2582526" y="402198"/>
                  </a:cubicBezTo>
                  <a:cubicBezTo>
                    <a:pt x="2592159" y="399825"/>
                    <a:pt x="2597349" y="398470"/>
                    <a:pt x="2598065" y="398120"/>
                  </a:cubicBezTo>
                  <a:close/>
                </a:path>
                <a:path w="5747634" h="585201">
                  <a:moveTo>
                    <a:pt x="2952911" y="262270"/>
                  </a:moveTo>
                  <a:lnTo>
                    <a:pt x="2951456" y="265839"/>
                  </a:lnTo>
                  <a:lnTo>
                    <a:pt x="2948900" y="267878"/>
                  </a:lnTo>
                  <a:lnTo>
                    <a:pt x="2948900" y="269917"/>
                  </a:lnTo>
                  <a:lnTo>
                    <a:pt x="2938343" y="271446"/>
                  </a:lnTo>
                  <a:lnTo>
                    <a:pt x="2936872" y="275524"/>
                  </a:lnTo>
                  <a:lnTo>
                    <a:pt x="2936872" y="280621"/>
                  </a:lnTo>
                  <a:lnTo>
                    <a:pt x="2935771" y="282660"/>
                  </a:lnTo>
                  <a:lnTo>
                    <a:pt x="2935771" y="288268"/>
                  </a:lnTo>
                  <a:lnTo>
                    <a:pt x="2934308" y="288268"/>
                  </a:lnTo>
                  <a:lnTo>
                    <a:pt x="2934308" y="290307"/>
                  </a:lnTo>
                  <a:lnTo>
                    <a:pt x="2932098" y="293875"/>
                  </a:lnTo>
                  <a:lnTo>
                    <a:pt x="2931367" y="298463"/>
                  </a:lnTo>
                  <a:lnTo>
                    <a:pt x="2928418" y="301521"/>
                  </a:lnTo>
                  <a:lnTo>
                    <a:pt x="2929534" y="305089"/>
                  </a:lnTo>
                  <a:cubicBezTo>
                    <a:pt x="2928433" y="307830"/>
                    <a:pt x="2926901" y="313947"/>
                    <a:pt x="2924937" y="323441"/>
                  </a:cubicBezTo>
                  <a:lnTo>
                    <a:pt x="2919432" y="332616"/>
                  </a:lnTo>
                  <a:lnTo>
                    <a:pt x="2920895" y="332616"/>
                  </a:lnTo>
                  <a:lnTo>
                    <a:pt x="2920895" y="334656"/>
                  </a:lnTo>
                  <a:cubicBezTo>
                    <a:pt x="2916852" y="338415"/>
                    <a:pt x="2913680" y="342238"/>
                    <a:pt x="2911347" y="346125"/>
                  </a:cubicBezTo>
                  <a:lnTo>
                    <a:pt x="2910616" y="349183"/>
                  </a:lnTo>
                  <a:lnTo>
                    <a:pt x="2911339" y="351732"/>
                  </a:lnTo>
                  <a:lnTo>
                    <a:pt x="2909884" y="368554"/>
                  </a:lnTo>
                  <a:lnTo>
                    <a:pt x="2908798" y="368554"/>
                  </a:lnTo>
                  <a:lnTo>
                    <a:pt x="2908798" y="372123"/>
                  </a:lnTo>
                  <a:lnTo>
                    <a:pt x="2906265" y="377730"/>
                  </a:lnTo>
                  <a:lnTo>
                    <a:pt x="2907366" y="381299"/>
                  </a:lnTo>
                  <a:lnTo>
                    <a:pt x="2911378" y="382828"/>
                  </a:lnTo>
                  <a:cubicBezTo>
                    <a:pt x="2914558" y="377921"/>
                    <a:pt x="2919493" y="373668"/>
                    <a:pt x="2926200" y="370084"/>
                  </a:cubicBezTo>
                  <a:lnTo>
                    <a:pt x="2928402" y="375691"/>
                  </a:lnTo>
                  <a:lnTo>
                    <a:pt x="2924922" y="385377"/>
                  </a:lnTo>
                  <a:cubicBezTo>
                    <a:pt x="2919555" y="390155"/>
                    <a:pt x="2915043" y="396272"/>
                    <a:pt x="2911378" y="403727"/>
                  </a:cubicBezTo>
                  <a:cubicBezTo>
                    <a:pt x="2904063" y="406627"/>
                    <a:pt x="2899196" y="407806"/>
                    <a:pt x="2896748" y="407296"/>
                  </a:cubicBezTo>
                  <a:lnTo>
                    <a:pt x="2896748" y="405767"/>
                  </a:lnTo>
                  <a:lnTo>
                    <a:pt x="2892721" y="405767"/>
                  </a:lnTo>
                  <a:cubicBezTo>
                    <a:pt x="2890411" y="401864"/>
                    <a:pt x="2887723" y="398630"/>
                    <a:pt x="2884674" y="396081"/>
                  </a:cubicBezTo>
                  <a:cubicBezTo>
                    <a:pt x="2884913" y="392194"/>
                    <a:pt x="2884551" y="386746"/>
                    <a:pt x="2883573" y="379769"/>
                  </a:cubicBezTo>
                  <a:lnTo>
                    <a:pt x="2880639" y="375691"/>
                  </a:lnTo>
                  <a:lnTo>
                    <a:pt x="2873817" y="375691"/>
                  </a:lnTo>
                  <a:cubicBezTo>
                    <a:pt x="2873817" y="382334"/>
                    <a:pt x="2873817" y="387256"/>
                    <a:pt x="2873817" y="390474"/>
                  </a:cubicBezTo>
                  <a:lnTo>
                    <a:pt x="2863445" y="392513"/>
                  </a:lnTo>
                  <a:lnTo>
                    <a:pt x="2860897" y="398120"/>
                  </a:lnTo>
                  <a:lnTo>
                    <a:pt x="2853204" y="402198"/>
                  </a:lnTo>
                  <a:lnTo>
                    <a:pt x="2848630" y="400159"/>
                  </a:lnTo>
                  <a:lnTo>
                    <a:pt x="2844241" y="401178"/>
                  </a:lnTo>
                  <a:cubicBezTo>
                    <a:pt x="2839737" y="397291"/>
                    <a:pt x="2835825" y="395078"/>
                    <a:pt x="2832530" y="394552"/>
                  </a:cubicBezTo>
                  <a:lnTo>
                    <a:pt x="2827417" y="388945"/>
                  </a:lnTo>
                  <a:cubicBezTo>
                    <a:pt x="2823752" y="377412"/>
                    <a:pt x="2821919" y="369080"/>
                    <a:pt x="2821919" y="363967"/>
                  </a:cubicBezTo>
                  <a:cubicBezTo>
                    <a:pt x="2821919" y="361259"/>
                    <a:pt x="2822404" y="357865"/>
                    <a:pt x="2823382" y="353771"/>
                  </a:cubicBezTo>
                  <a:lnTo>
                    <a:pt x="2824483" y="353771"/>
                  </a:lnTo>
                  <a:cubicBezTo>
                    <a:pt x="2825107" y="351413"/>
                    <a:pt x="2825962" y="347081"/>
                    <a:pt x="2827047" y="340773"/>
                  </a:cubicBezTo>
                  <a:lnTo>
                    <a:pt x="2825946" y="336695"/>
                  </a:lnTo>
                  <a:lnTo>
                    <a:pt x="2825946" y="334656"/>
                  </a:lnTo>
                  <a:cubicBezTo>
                    <a:pt x="2825946" y="332967"/>
                    <a:pt x="2826716" y="330514"/>
                    <a:pt x="2828233" y="327280"/>
                  </a:cubicBezTo>
                  <a:cubicBezTo>
                    <a:pt x="2829766" y="324062"/>
                    <a:pt x="2830589" y="321593"/>
                    <a:pt x="2830697" y="319873"/>
                  </a:cubicBezTo>
                  <a:cubicBezTo>
                    <a:pt x="2838028" y="312752"/>
                    <a:pt x="2842409" y="302222"/>
                    <a:pt x="2843879" y="288268"/>
                  </a:cubicBezTo>
                  <a:cubicBezTo>
                    <a:pt x="2846444" y="285910"/>
                    <a:pt x="2848453" y="283362"/>
                    <a:pt x="2849916" y="280621"/>
                  </a:cubicBezTo>
                  <a:cubicBezTo>
                    <a:pt x="2854313" y="278598"/>
                    <a:pt x="2857478" y="276894"/>
                    <a:pt x="2859426" y="275524"/>
                  </a:cubicBezTo>
                  <a:lnTo>
                    <a:pt x="2860897" y="275524"/>
                  </a:lnTo>
                  <a:cubicBezTo>
                    <a:pt x="2863584" y="271127"/>
                    <a:pt x="2866625" y="267383"/>
                    <a:pt x="2873817" y="264309"/>
                  </a:cubicBezTo>
                  <a:lnTo>
                    <a:pt x="2873817" y="260231"/>
                  </a:lnTo>
                  <a:lnTo>
                    <a:pt x="2883573" y="254624"/>
                  </a:lnTo>
                  <a:lnTo>
                    <a:pt x="2894184" y="256663"/>
                  </a:lnTo>
                  <a:lnTo>
                    <a:pt x="2898218" y="260231"/>
                  </a:lnTo>
                  <a:lnTo>
                    <a:pt x="2903331" y="260231"/>
                  </a:lnTo>
                  <a:lnTo>
                    <a:pt x="2908814" y="253094"/>
                  </a:lnTo>
                  <a:lnTo>
                    <a:pt x="2913949" y="253094"/>
                  </a:lnTo>
                  <a:lnTo>
                    <a:pt x="2920895" y="256663"/>
                  </a:lnTo>
                  <a:lnTo>
                    <a:pt x="2926200" y="254624"/>
                  </a:lnTo>
                  <a:lnTo>
                    <a:pt x="2929134" y="256663"/>
                  </a:lnTo>
                  <a:lnTo>
                    <a:pt x="2930227" y="260231"/>
                  </a:lnTo>
                  <a:lnTo>
                    <a:pt x="2939737" y="258702"/>
                  </a:lnTo>
                  <a:lnTo>
                    <a:pt x="2943764" y="254624"/>
                  </a:lnTo>
                  <a:lnTo>
                    <a:pt x="2946328" y="256663"/>
                  </a:lnTo>
                  <a:lnTo>
                    <a:pt x="2950347" y="254624"/>
                  </a:lnTo>
                  <a:cubicBezTo>
                    <a:pt x="2951456" y="256169"/>
                    <a:pt x="2952311" y="258718"/>
                    <a:pt x="2952911" y="262270"/>
                  </a:cubicBezTo>
                  <a:close/>
                </a:path>
                <a:path w="5747634" h="585201">
                  <a:moveTo>
                    <a:pt x="2911378" y="269917"/>
                  </a:moveTo>
                  <a:lnTo>
                    <a:pt x="2903331" y="265839"/>
                  </a:lnTo>
                  <a:cubicBezTo>
                    <a:pt x="2898457" y="267718"/>
                    <a:pt x="2894060" y="268403"/>
                    <a:pt x="2890157" y="267878"/>
                  </a:cubicBezTo>
                  <a:lnTo>
                    <a:pt x="2880639" y="273485"/>
                  </a:lnTo>
                  <a:lnTo>
                    <a:pt x="2873817" y="280621"/>
                  </a:lnTo>
                  <a:cubicBezTo>
                    <a:pt x="2873817" y="283362"/>
                    <a:pt x="2873817" y="291517"/>
                    <a:pt x="2873817" y="305106"/>
                  </a:cubicBezTo>
                  <a:cubicBezTo>
                    <a:pt x="2865070" y="318710"/>
                    <a:pt x="2862714" y="325830"/>
                    <a:pt x="2861982" y="326499"/>
                  </a:cubicBezTo>
                  <a:lnTo>
                    <a:pt x="2861258" y="332106"/>
                  </a:lnTo>
                  <a:lnTo>
                    <a:pt x="2857601" y="336695"/>
                  </a:lnTo>
                  <a:lnTo>
                    <a:pt x="2856862" y="340263"/>
                  </a:lnTo>
                  <a:lnTo>
                    <a:pt x="2857601" y="343831"/>
                  </a:lnTo>
                  <a:lnTo>
                    <a:pt x="2853566" y="351732"/>
                  </a:lnTo>
                  <a:lnTo>
                    <a:pt x="2853566" y="358360"/>
                  </a:lnTo>
                  <a:lnTo>
                    <a:pt x="2851379" y="361418"/>
                  </a:lnTo>
                  <a:lnTo>
                    <a:pt x="2851379" y="366515"/>
                  </a:lnTo>
                  <a:lnTo>
                    <a:pt x="2849916" y="370084"/>
                  </a:lnTo>
                  <a:lnTo>
                    <a:pt x="2849916" y="372123"/>
                  </a:lnTo>
                  <a:lnTo>
                    <a:pt x="2846074" y="374161"/>
                  </a:lnTo>
                  <a:lnTo>
                    <a:pt x="2846074" y="381299"/>
                  </a:lnTo>
                  <a:lnTo>
                    <a:pt x="2847175" y="383338"/>
                  </a:lnTo>
                  <a:lnTo>
                    <a:pt x="2852850" y="386906"/>
                  </a:lnTo>
                  <a:cubicBezTo>
                    <a:pt x="2855776" y="385567"/>
                    <a:pt x="2860165" y="381824"/>
                    <a:pt x="2866009" y="375691"/>
                  </a:cubicBezTo>
                  <a:lnTo>
                    <a:pt x="2867480" y="375691"/>
                  </a:lnTo>
                  <a:lnTo>
                    <a:pt x="2873817" y="372123"/>
                  </a:lnTo>
                  <a:cubicBezTo>
                    <a:pt x="2873817" y="369414"/>
                    <a:pt x="2873817" y="365687"/>
                    <a:pt x="2873817" y="360908"/>
                  </a:cubicBezTo>
                  <a:lnTo>
                    <a:pt x="2873817" y="359379"/>
                  </a:lnTo>
                  <a:lnTo>
                    <a:pt x="2880639" y="357339"/>
                  </a:lnTo>
                  <a:cubicBezTo>
                    <a:pt x="2883327" y="350553"/>
                    <a:pt x="2887361" y="340613"/>
                    <a:pt x="2892721" y="327519"/>
                  </a:cubicBezTo>
                  <a:lnTo>
                    <a:pt x="2892721" y="325480"/>
                  </a:lnTo>
                  <a:lnTo>
                    <a:pt x="2896748" y="319873"/>
                  </a:lnTo>
                  <a:cubicBezTo>
                    <a:pt x="2897117" y="314281"/>
                    <a:pt x="2898703" y="308164"/>
                    <a:pt x="2901499" y="301521"/>
                  </a:cubicBezTo>
                  <a:cubicBezTo>
                    <a:pt x="2901260" y="300342"/>
                    <a:pt x="2901622" y="297125"/>
                    <a:pt x="2902600" y="291836"/>
                  </a:cubicBezTo>
                  <a:lnTo>
                    <a:pt x="2905533" y="290307"/>
                  </a:lnTo>
                  <a:lnTo>
                    <a:pt x="2905533" y="288268"/>
                  </a:lnTo>
                  <a:lnTo>
                    <a:pt x="2904802" y="286228"/>
                  </a:lnTo>
                  <a:cubicBezTo>
                    <a:pt x="2905533" y="283871"/>
                    <a:pt x="2906873" y="280302"/>
                    <a:pt x="2908814" y="275524"/>
                  </a:cubicBezTo>
                  <a:lnTo>
                    <a:pt x="2909915" y="275524"/>
                  </a:lnTo>
                  <a:close/>
                </a:path>
                <a:path w="5747634" h="585201">
                  <a:moveTo>
                    <a:pt x="3071799" y="269407"/>
                  </a:moveTo>
                  <a:lnTo>
                    <a:pt x="3071438" y="274504"/>
                  </a:lnTo>
                  <a:cubicBezTo>
                    <a:pt x="3069728" y="279283"/>
                    <a:pt x="3067772" y="283186"/>
                    <a:pt x="3065570" y="286228"/>
                  </a:cubicBezTo>
                  <a:lnTo>
                    <a:pt x="3052588" y="287757"/>
                  </a:lnTo>
                  <a:cubicBezTo>
                    <a:pt x="3046243" y="283010"/>
                    <a:pt x="3041616" y="279283"/>
                    <a:pt x="3038690" y="276543"/>
                  </a:cubicBezTo>
                  <a:cubicBezTo>
                    <a:pt x="3035271" y="277244"/>
                    <a:pt x="3032468" y="277579"/>
                    <a:pt x="3030273" y="277563"/>
                  </a:cubicBezTo>
                  <a:cubicBezTo>
                    <a:pt x="3029542" y="277579"/>
                    <a:pt x="3028441" y="277324"/>
                    <a:pt x="3026978" y="276814"/>
                  </a:cubicBezTo>
                  <a:cubicBezTo>
                    <a:pt x="3025507" y="276305"/>
                    <a:pt x="3024421" y="276050"/>
                    <a:pt x="3023690" y="276033"/>
                  </a:cubicBezTo>
                  <a:cubicBezTo>
                    <a:pt x="3023443" y="276050"/>
                    <a:pt x="3020402" y="276559"/>
                    <a:pt x="3014542" y="277563"/>
                  </a:cubicBezTo>
                  <a:lnTo>
                    <a:pt x="3007582" y="283680"/>
                  </a:lnTo>
                  <a:cubicBezTo>
                    <a:pt x="3007227" y="285910"/>
                    <a:pt x="3006496" y="287774"/>
                    <a:pt x="3005395" y="289287"/>
                  </a:cubicBezTo>
                  <a:cubicBezTo>
                    <a:pt x="3003932" y="294910"/>
                    <a:pt x="3001244" y="303241"/>
                    <a:pt x="2997333" y="314266"/>
                  </a:cubicBezTo>
                  <a:lnTo>
                    <a:pt x="2997333" y="319363"/>
                  </a:lnTo>
                  <a:lnTo>
                    <a:pt x="2993321" y="322931"/>
                  </a:lnTo>
                  <a:lnTo>
                    <a:pt x="2993683" y="327009"/>
                  </a:lnTo>
                  <a:lnTo>
                    <a:pt x="2991850" y="331597"/>
                  </a:lnTo>
                  <a:lnTo>
                    <a:pt x="2988924" y="333636"/>
                  </a:lnTo>
                  <a:lnTo>
                    <a:pt x="2988924" y="335675"/>
                  </a:lnTo>
                  <a:lnTo>
                    <a:pt x="2984905" y="342812"/>
                  </a:lnTo>
                  <a:cubicBezTo>
                    <a:pt x="2983812" y="349279"/>
                    <a:pt x="2983380" y="353787"/>
                    <a:pt x="2983619" y="356320"/>
                  </a:cubicBezTo>
                  <a:lnTo>
                    <a:pt x="2986368" y="356320"/>
                  </a:lnTo>
                  <a:cubicBezTo>
                    <a:pt x="2985028" y="363648"/>
                    <a:pt x="2984535" y="370434"/>
                    <a:pt x="2984905" y="376710"/>
                  </a:cubicBezTo>
                  <a:lnTo>
                    <a:pt x="2986368" y="380279"/>
                  </a:lnTo>
                  <a:cubicBezTo>
                    <a:pt x="2987223" y="381139"/>
                    <a:pt x="2990395" y="383019"/>
                    <a:pt x="2995885" y="385886"/>
                  </a:cubicBezTo>
                  <a:cubicBezTo>
                    <a:pt x="3000035" y="385567"/>
                    <a:pt x="3005695" y="383529"/>
                    <a:pt x="3012887" y="379769"/>
                  </a:cubicBezTo>
                  <a:cubicBezTo>
                    <a:pt x="3020571" y="375882"/>
                    <a:pt x="3025630" y="371963"/>
                    <a:pt x="3028071" y="368045"/>
                  </a:cubicBezTo>
                  <a:lnTo>
                    <a:pt x="3029542" y="361418"/>
                  </a:lnTo>
                  <a:lnTo>
                    <a:pt x="3032106" y="356830"/>
                  </a:lnTo>
                  <a:lnTo>
                    <a:pt x="3037958" y="352242"/>
                  </a:lnTo>
                  <a:lnTo>
                    <a:pt x="3043071" y="353261"/>
                  </a:lnTo>
                  <a:lnTo>
                    <a:pt x="3044903" y="358360"/>
                  </a:lnTo>
                  <a:lnTo>
                    <a:pt x="3047837" y="361928"/>
                  </a:lnTo>
                  <a:lnTo>
                    <a:pt x="3047837" y="367535"/>
                  </a:lnTo>
                  <a:cubicBezTo>
                    <a:pt x="3042840" y="372473"/>
                    <a:pt x="3039298" y="376726"/>
                    <a:pt x="3037219" y="380279"/>
                  </a:cubicBezTo>
                  <a:cubicBezTo>
                    <a:pt x="3033084" y="382668"/>
                    <a:pt x="3028572" y="385727"/>
                    <a:pt x="3023690" y="389454"/>
                  </a:cubicBezTo>
                  <a:cubicBezTo>
                    <a:pt x="3020648" y="390155"/>
                    <a:pt x="3017961" y="391510"/>
                    <a:pt x="3015628" y="393532"/>
                  </a:cubicBezTo>
                  <a:lnTo>
                    <a:pt x="3014542" y="393532"/>
                  </a:lnTo>
                  <a:lnTo>
                    <a:pt x="3013079" y="397101"/>
                  </a:lnTo>
                  <a:lnTo>
                    <a:pt x="3013079" y="398120"/>
                  </a:lnTo>
                  <a:lnTo>
                    <a:pt x="3009414" y="398120"/>
                  </a:lnTo>
                  <a:lnTo>
                    <a:pt x="3005033" y="402708"/>
                  </a:lnTo>
                  <a:lnTo>
                    <a:pt x="2998434" y="402708"/>
                  </a:lnTo>
                  <a:cubicBezTo>
                    <a:pt x="2991974" y="402708"/>
                    <a:pt x="2986191" y="401530"/>
                    <a:pt x="2981063" y="399140"/>
                  </a:cubicBezTo>
                  <a:lnTo>
                    <a:pt x="2981063" y="395062"/>
                  </a:lnTo>
                  <a:lnTo>
                    <a:pt x="2975565" y="389454"/>
                  </a:lnTo>
                  <a:cubicBezTo>
                    <a:pt x="2974964" y="386077"/>
                    <a:pt x="2974109" y="383688"/>
                    <a:pt x="2973016" y="382318"/>
                  </a:cubicBezTo>
                  <a:cubicBezTo>
                    <a:pt x="2970706" y="379451"/>
                    <a:pt x="2967164" y="377236"/>
                    <a:pt x="2962398" y="375691"/>
                  </a:cubicBezTo>
                  <a:cubicBezTo>
                    <a:pt x="2961304" y="370944"/>
                    <a:pt x="2959472" y="366532"/>
                    <a:pt x="2956908" y="362437"/>
                  </a:cubicBezTo>
                  <a:cubicBezTo>
                    <a:pt x="2955938" y="357690"/>
                    <a:pt x="2955453" y="350649"/>
                    <a:pt x="2955453" y="341282"/>
                  </a:cubicBezTo>
                  <a:cubicBezTo>
                    <a:pt x="2955453" y="336710"/>
                    <a:pt x="2956584" y="330976"/>
                    <a:pt x="2958841" y="324094"/>
                  </a:cubicBezTo>
                  <a:cubicBezTo>
                    <a:pt x="2961089" y="317212"/>
                    <a:pt x="2963499" y="312417"/>
                    <a:pt x="2966055" y="309677"/>
                  </a:cubicBezTo>
                  <a:lnTo>
                    <a:pt x="2965324" y="307638"/>
                  </a:lnTo>
                  <a:lnTo>
                    <a:pt x="2966055" y="304070"/>
                  </a:lnTo>
                  <a:lnTo>
                    <a:pt x="2967518" y="304070"/>
                  </a:lnTo>
                  <a:lnTo>
                    <a:pt x="2970083" y="296424"/>
                  </a:lnTo>
                  <a:lnTo>
                    <a:pt x="2970083" y="294895"/>
                  </a:lnTo>
                  <a:lnTo>
                    <a:pt x="2973016" y="289287"/>
                  </a:lnTo>
                  <a:lnTo>
                    <a:pt x="2977397" y="286738"/>
                  </a:lnTo>
                  <a:cubicBezTo>
                    <a:pt x="2978129" y="283010"/>
                    <a:pt x="2979600" y="279618"/>
                    <a:pt x="2981794" y="276543"/>
                  </a:cubicBezTo>
                  <a:lnTo>
                    <a:pt x="2987099" y="272465"/>
                  </a:lnTo>
                  <a:lnTo>
                    <a:pt x="2989286" y="264818"/>
                  </a:lnTo>
                  <a:lnTo>
                    <a:pt x="2994415" y="262779"/>
                  </a:lnTo>
                  <a:lnTo>
                    <a:pt x="2996247" y="258702"/>
                  </a:lnTo>
                  <a:lnTo>
                    <a:pt x="3000998" y="258702"/>
                  </a:lnTo>
                  <a:lnTo>
                    <a:pt x="3007951" y="253604"/>
                  </a:lnTo>
                  <a:cubicBezTo>
                    <a:pt x="3012101" y="253285"/>
                    <a:pt x="3018208" y="252091"/>
                    <a:pt x="3026246" y="250036"/>
                  </a:cubicBezTo>
                  <a:lnTo>
                    <a:pt x="3037219" y="253604"/>
                  </a:lnTo>
                  <a:lnTo>
                    <a:pt x="3039783" y="259211"/>
                  </a:lnTo>
                  <a:cubicBezTo>
                    <a:pt x="3045273" y="260581"/>
                    <a:pt x="3049423" y="262796"/>
                    <a:pt x="3052218" y="265839"/>
                  </a:cubicBezTo>
                  <a:cubicBezTo>
                    <a:pt x="3053574" y="265854"/>
                    <a:pt x="3055583" y="265775"/>
                    <a:pt x="3058271" y="265599"/>
                  </a:cubicBezTo>
                  <a:cubicBezTo>
                    <a:pt x="3060958" y="265440"/>
                    <a:pt x="3063022" y="265344"/>
                    <a:pt x="3064484" y="265329"/>
                  </a:cubicBezTo>
                  <a:cubicBezTo>
                    <a:pt x="3066802" y="265344"/>
                    <a:pt x="3069251" y="266699"/>
                    <a:pt x="3071799" y="269407"/>
                  </a:cubicBezTo>
                  <a:close/>
                </a:path>
                <a:path w="5747634" h="585201">
                  <a:moveTo>
                    <a:pt x="3264361" y="97109"/>
                  </a:moveTo>
                  <a:cubicBezTo>
                    <a:pt x="3263868" y="100693"/>
                    <a:pt x="3262536" y="103751"/>
                    <a:pt x="3260342" y="106285"/>
                  </a:cubicBezTo>
                  <a:lnTo>
                    <a:pt x="3260342" y="109853"/>
                  </a:lnTo>
                  <a:cubicBezTo>
                    <a:pt x="3255468" y="113771"/>
                    <a:pt x="3251625" y="117515"/>
                    <a:pt x="3248815" y="121067"/>
                  </a:cubicBezTo>
                  <a:cubicBezTo>
                    <a:pt x="3243702" y="120398"/>
                    <a:pt x="3239559" y="121259"/>
                    <a:pt x="3236387" y="123616"/>
                  </a:cubicBezTo>
                  <a:lnTo>
                    <a:pt x="3232368" y="121577"/>
                  </a:lnTo>
                  <a:cubicBezTo>
                    <a:pt x="3227247" y="122612"/>
                    <a:pt x="3224437" y="123122"/>
                    <a:pt x="3223952" y="123106"/>
                  </a:cubicBezTo>
                  <a:cubicBezTo>
                    <a:pt x="3223705" y="123122"/>
                    <a:pt x="3221033" y="122612"/>
                    <a:pt x="3215905" y="121577"/>
                  </a:cubicBezTo>
                  <a:lnTo>
                    <a:pt x="3210784" y="123616"/>
                  </a:lnTo>
                  <a:lnTo>
                    <a:pt x="3204571" y="120557"/>
                  </a:lnTo>
                  <a:lnTo>
                    <a:pt x="3202014" y="116479"/>
                  </a:lnTo>
                  <a:lnTo>
                    <a:pt x="3200913" y="116479"/>
                  </a:lnTo>
                  <a:lnTo>
                    <a:pt x="3196162" y="111382"/>
                  </a:lnTo>
                  <a:lnTo>
                    <a:pt x="3187015" y="112911"/>
                  </a:lnTo>
                  <a:lnTo>
                    <a:pt x="3185552" y="114950"/>
                  </a:lnTo>
                  <a:cubicBezTo>
                    <a:pt x="3182264" y="116161"/>
                    <a:pt x="3177690" y="118535"/>
                    <a:pt x="3171846" y="122087"/>
                  </a:cubicBezTo>
                  <a:lnTo>
                    <a:pt x="3168912" y="127185"/>
                  </a:lnTo>
                  <a:cubicBezTo>
                    <a:pt x="3167580" y="130434"/>
                    <a:pt x="3165870" y="135277"/>
                    <a:pt x="3163791" y="141712"/>
                  </a:cubicBezTo>
                  <a:lnTo>
                    <a:pt x="3164892" y="149358"/>
                  </a:lnTo>
                  <a:cubicBezTo>
                    <a:pt x="3163429" y="161943"/>
                    <a:pt x="3162575" y="167726"/>
                    <a:pt x="3162328" y="166690"/>
                  </a:cubicBezTo>
                  <a:cubicBezTo>
                    <a:pt x="3160873" y="170610"/>
                    <a:pt x="3159041" y="176567"/>
                    <a:pt x="3156846" y="184532"/>
                  </a:cubicBezTo>
                  <a:cubicBezTo>
                    <a:pt x="3155868" y="190331"/>
                    <a:pt x="3154959" y="196097"/>
                    <a:pt x="3154089" y="201864"/>
                  </a:cubicBezTo>
                  <a:cubicBezTo>
                    <a:pt x="3153250" y="206468"/>
                    <a:pt x="3151348" y="211740"/>
                    <a:pt x="3148422" y="217666"/>
                  </a:cubicBezTo>
                  <a:lnTo>
                    <a:pt x="3148422" y="219196"/>
                  </a:lnTo>
                  <a:lnTo>
                    <a:pt x="3146235" y="222764"/>
                  </a:lnTo>
                  <a:lnTo>
                    <a:pt x="3146235" y="226332"/>
                  </a:lnTo>
                  <a:lnTo>
                    <a:pt x="3144765" y="226332"/>
                  </a:lnTo>
                  <a:lnTo>
                    <a:pt x="3144765" y="227861"/>
                  </a:lnTo>
                  <a:lnTo>
                    <a:pt x="3143671" y="227861"/>
                  </a:lnTo>
                  <a:cubicBezTo>
                    <a:pt x="3143910" y="232640"/>
                    <a:pt x="3143494" y="238758"/>
                    <a:pt x="3142378" y="246213"/>
                  </a:cubicBezTo>
                  <a:cubicBezTo>
                    <a:pt x="3140915" y="255579"/>
                    <a:pt x="3140129" y="261442"/>
                    <a:pt x="3140006" y="263799"/>
                  </a:cubicBezTo>
                  <a:lnTo>
                    <a:pt x="3138543" y="263799"/>
                  </a:lnTo>
                  <a:lnTo>
                    <a:pt x="3140006" y="270936"/>
                  </a:lnTo>
                  <a:lnTo>
                    <a:pt x="3147691" y="265839"/>
                  </a:lnTo>
                  <a:cubicBezTo>
                    <a:pt x="3149277" y="262461"/>
                    <a:pt x="3152750" y="258208"/>
                    <a:pt x="3158101" y="253094"/>
                  </a:cubicBezTo>
                  <a:cubicBezTo>
                    <a:pt x="3163098" y="248347"/>
                    <a:pt x="3167056" y="245464"/>
                    <a:pt x="3169990" y="244429"/>
                  </a:cubicBezTo>
                  <a:lnTo>
                    <a:pt x="3174009" y="238821"/>
                  </a:lnTo>
                  <a:lnTo>
                    <a:pt x="3175465" y="233469"/>
                  </a:lnTo>
                  <a:cubicBezTo>
                    <a:pt x="3181678" y="231780"/>
                    <a:pt x="3185883" y="231111"/>
                    <a:pt x="3188085" y="231430"/>
                  </a:cubicBezTo>
                  <a:lnTo>
                    <a:pt x="3190272" y="235508"/>
                  </a:lnTo>
                  <a:lnTo>
                    <a:pt x="3190272" y="237037"/>
                  </a:lnTo>
                  <a:lnTo>
                    <a:pt x="3191735" y="240860"/>
                  </a:lnTo>
                  <a:lnTo>
                    <a:pt x="3191735" y="242390"/>
                  </a:lnTo>
                  <a:lnTo>
                    <a:pt x="3193205" y="242390"/>
                  </a:lnTo>
                  <a:lnTo>
                    <a:pt x="3193205" y="244429"/>
                  </a:lnTo>
                  <a:lnTo>
                    <a:pt x="3196855" y="247487"/>
                  </a:lnTo>
                  <a:lnTo>
                    <a:pt x="3197956" y="251055"/>
                  </a:lnTo>
                  <a:lnTo>
                    <a:pt x="3196855" y="256663"/>
                  </a:lnTo>
                  <a:lnTo>
                    <a:pt x="3197956" y="260231"/>
                  </a:lnTo>
                  <a:lnTo>
                    <a:pt x="3196855" y="272465"/>
                  </a:lnTo>
                  <a:lnTo>
                    <a:pt x="3194291" y="274504"/>
                  </a:lnTo>
                  <a:lnTo>
                    <a:pt x="3194291" y="277563"/>
                  </a:lnTo>
                  <a:cubicBezTo>
                    <a:pt x="3190518" y="281991"/>
                    <a:pt x="3188439" y="286244"/>
                    <a:pt x="3188070" y="290307"/>
                  </a:cubicBezTo>
                  <a:cubicBezTo>
                    <a:pt x="3186360" y="292601"/>
                    <a:pt x="3183811" y="294910"/>
                    <a:pt x="3180393" y="298973"/>
                  </a:cubicBezTo>
                  <a:lnTo>
                    <a:pt x="3176181" y="301011"/>
                  </a:lnTo>
                  <a:lnTo>
                    <a:pt x="3173986" y="305599"/>
                  </a:lnTo>
                  <a:cubicBezTo>
                    <a:pt x="3170822" y="308498"/>
                    <a:pt x="3168257" y="310379"/>
                    <a:pt x="3166302" y="311207"/>
                  </a:cubicBezTo>
                  <a:lnTo>
                    <a:pt x="3165208" y="311207"/>
                  </a:lnTo>
                  <a:lnTo>
                    <a:pt x="3163738" y="313246"/>
                  </a:lnTo>
                  <a:lnTo>
                    <a:pt x="3162274" y="311207"/>
                  </a:lnTo>
                  <a:lnTo>
                    <a:pt x="3161543" y="298973"/>
                  </a:lnTo>
                  <a:cubicBezTo>
                    <a:pt x="3166548" y="298989"/>
                    <a:pt x="3171923" y="296105"/>
                    <a:pt x="3177651" y="290307"/>
                  </a:cubicBezTo>
                  <a:lnTo>
                    <a:pt x="3177651" y="288268"/>
                  </a:lnTo>
                  <a:cubicBezTo>
                    <a:pt x="3180701" y="283696"/>
                    <a:pt x="3183811" y="278423"/>
                    <a:pt x="3186976" y="272465"/>
                  </a:cubicBezTo>
                  <a:lnTo>
                    <a:pt x="3186976" y="256663"/>
                  </a:lnTo>
                  <a:lnTo>
                    <a:pt x="3185505" y="256663"/>
                  </a:lnTo>
                  <a:lnTo>
                    <a:pt x="3185505" y="255133"/>
                  </a:lnTo>
                  <a:lnTo>
                    <a:pt x="3182957" y="249526"/>
                  </a:lnTo>
                  <a:cubicBezTo>
                    <a:pt x="3180754" y="250896"/>
                    <a:pt x="3177775" y="253285"/>
                    <a:pt x="3173994" y="256663"/>
                  </a:cubicBezTo>
                  <a:lnTo>
                    <a:pt x="3173994" y="260231"/>
                  </a:lnTo>
                  <a:lnTo>
                    <a:pt x="3165224" y="263799"/>
                  </a:lnTo>
                  <a:cubicBezTo>
                    <a:pt x="3163406" y="265679"/>
                    <a:pt x="3160842" y="268578"/>
                    <a:pt x="3157554" y="272481"/>
                  </a:cubicBezTo>
                  <a:cubicBezTo>
                    <a:pt x="3154274" y="276400"/>
                    <a:pt x="3151710" y="279283"/>
                    <a:pt x="3149878" y="281131"/>
                  </a:cubicBezTo>
                  <a:lnTo>
                    <a:pt x="3147675" y="279092"/>
                  </a:lnTo>
                  <a:lnTo>
                    <a:pt x="3144757" y="285209"/>
                  </a:lnTo>
                  <a:lnTo>
                    <a:pt x="3138543" y="288268"/>
                  </a:lnTo>
                  <a:lnTo>
                    <a:pt x="3135979" y="293843"/>
                  </a:lnTo>
                  <a:cubicBezTo>
                    <a:pt x="3136110" y="294544"/>
                    <a:pt x="3135864" y="296233"/>
                    <a:pt x="3135240" y="298909"/>
                  </a:cubicBezTo>
                  <a:lnTo>
                    <a:pt x="3142201" y="310139"/>
                  </a:lnTo>
                  <a:lnTo>
                    <a:pt x="3144403" y="311159"/>
                  </a:lnTo>
                  <a:lnTo>
                    <a:pt x="3141839" y="313198"/>
                  </a:lnTo>
                  <a:lnTo>
                    <a:pt x="3146597" y="317276"/>
                  </a:lnTo>
                  <a:lnTo>
                    <a:pt x="3147698" y="321354"/>
                  </a:lnTo>
                  <a:lnTo>
                    <a:pt x="3151348" y="321354"/>
                  </a:lnTo>
                  <a:lnTo>
                    <a:pt x="3151718" y="327997"/>
                  </a:lnTo>
                  <a:cubicBezTo>
                    <a:pt x="3152827" y="328523"/>
                    <a:pt x="3157100" y="335738"/>
                    <a:pt x="3164538" y="349662"/>
                  </a:cubicBezTo>
                  <a:lnTo>
                    <a:pt x="3170752" y="353246"/>
                  </a:lnTo>
                  <a:lnTo>
                    <a:pt x="3169659" y="354775"/>
                  </a:lnTo>
                  <a:lnTo>
                    <a:pt x="3171122" y="356814"/>
                  </a:lnTo>
                  <a:lnTo>
                    <a:pt x="3171122" y="358853"/>
                  </a:lnTo>
                  <a:lnTo>
                    <a:pt x="3173686" y="360382"/>
                  </a:lnTo>
                  <a:lnTo>
                    <a:pt x="3175149" y="367519"/>
                  </a:lnTo>
                  <a:lnTo>
                    <a:pt x="3174787" y="369048"/>
                  </a:lnTo>
                  <a:lnTo>
                    <a:pt x="3178814" y="371597"/>
                  </a:lnTo>
                  <a:lnTo>
                    <a:pt x="3178083" y="376185"/>
                  </a:lnTo>
                  <a:lnTo>
                    <a:pt x="3178814" y="378239"/>
                  </a:lnTo>
                  <a:lnTo>
                    <a:pt x="3177713" y="379259"/>
                  </a:lnTo>
                  <a:lnTo>
                    <a:pt x="3177713" y="381808"/>
                  </a:lnTo>
                  <a:cubicBezTo>
                    <a:pt x="3179060" y="383863"/>
                    <a:pt x="3181193" y="386921"/>
                    <a:pt x="3184119" y="390984"/>
                  </a:cubicBezTo>
                  <a:lnTo>
                    <a:pt x="3189248" y="393023"/>
                  </a:lnTo>
                  <a:lnTo>
                    <a:pt x="3189617" y="399649"/>
                  </a:lnTo>
                  <a:cubicBezTo>
                    <a:pt x="3192412" y="403569"/>
                    <a:pt x="3197163" y="405098"/>
                    <a:pt x="3203847" y="404238"/>
                  </a:cubicBezTo>
                  <a:lnTo>
                    <a:pt x="3207866" y="407296"/>
                  </a:lnTo>
                  <a:cubicBezTo>
                    <a:pt x="3211639" y="407296"/>
                    <a:pt x="3214796" y="406277"/>
                    <a:pt x="3217345" y="404238"/>
                  </a:cubicBezTo>
                  <a:cubicBezTo>
                    <a:pt x="3218076" y="405608"/>
                    <a:pt x="3218931" y="406786"/>
                    <a:pt x="3219909" y="407806"/>
                  </a:cubicBezTo>
                  <a:lnTo>
                    <a:pt x="3219547" y="411374"/>
                  </a:lnTo>
                  <a:lnTo>
                    <a:pt x="3214781" y="421059"/>
                  </a:lnTo>
                  <a:cubicBezTo>
                    <a:pt x="3212232" y="422254"/>
                    <a:pt x="3209668" y="422588"/>
                    <a:pt x="3207096" y="422079"/>
                  </a:cubicBezTo>
                  <a:lnTo>
                    <a:pt x="3206734" y="425137"/>
                  </a:lnTo>
                  <a:lnTo>
                    <a:pt x="3204532" y="425137"/>
                  </a:lnTo>
                  <a:lnTo>
                    <a:pt x="3204532" y="427177"/>
                  </a:lnTo>
                  <a:lnTo>
                    <a:pt x="3201983" y="428706"/>
                  </a:lnTo>
                  <a:lnTo>
                    <a:pt x="3198318" y="428706"/>
                  </a:lnTo>
                  <a:lnTo>
                    <a:pt x="3194291" y="432274"/>
                  </a:lnTo>
                  <a:lnTo>
                    <a:pt x="3189540" y="432784"/>
                  </a:lnTo>
                  <a:cubicBezTo>
                    <a:pt x="3186984" y="428196"/>
                    <a:pt x="3183265" y="425137"/>
                    <a:pt x="3178383" y="423608"/>
                  </a:cubicBezTo>
                  <a:lnTo>
                    <a:pt x="3176920" y="416981"/>
                  </a:lnTo>
                  <a:cubicBezTo>
                    <a:pt x="3175095" y="412903"/>
                    <a:pt x="3171923" y="408236"/>
                    <a:pt x="3167403" y="402963"/>
                  </a:cubicBezTo>
                  <a:cubicBezTo>
                    <a:pt x="3162298" y="397196"/>
                    <a:pt x="3158879" y="392863"/>
                    <a:pt x="3157169" y="389964"/>
                  </a:cubicBezTo>
                  <a:cubicBezTo>
                    <a:pt x="3156084" y="386237"/>
                    <a:pt x="3154005" y="381314"/>
                    <a:pt x="3150948" y="375181"/>
                  </a:cubicBezTo>
                  <a:lnTo>
                    <a:pt x="3136333" y="355300"/>
                  </a:lnTo>
                  <a:lnTo>
                    <a:pt x="3135232" y="355300"/>
                  </a:lnTo>
                  <a:lnTo>
                    <a:pt x="3133769" y="353261"/>
                  </a:lnTo>
                  <a:lnTo>
                    <a:pt x="3135602" y="352242"/>
                  </a:lnTo>
                  <a:lnTo>
                    <a:pt x="3131213" y="347144"/>
                  </a:lnTo>
                  <a:cubicBezTo>
                    <a:pt x="3130112" y="343083"/>
                    <a:pt x="3127794" y="338239"/>
                    <a:pt x="3124267" y="332616"/>
                  </a:cubicBezTo>
                  <a:lnTo>
                    <a:pt x="3123166" y="334656"/>
                  </a:lnTo>
                  <a:lnTo>
                    <a:pt x="3122065" y="329048"/>
                  </a:lnTo>
                  <a:cubicBezTo>
                    <a:pt x="3121087" y="329749"/>
                    <a:pt x="3119878" y="331613"/>
                    <a:pt x="3118415" y="334656"/>
                  </a:cubicBezTo>
                  <a:lnTo>
                    <a:pt x="3118415" y="335675"/>
                  </a:lnTo>
                  <a:lnTo>
                    <a:pt x="3116937" y="335675"/>
                  </a:lnTo>
                  <a:lnTo>
                    <a:pt x="3115482" y="343321"/>
                  </a:lnTo>
                  <a:lnTo>
                    <a:pt x="3116937" y="346635"/>
                  </a:lnTo>
                  <a:lnTo>
                    <a:pt x="3115482" y="348674"/>
                  </a:lnTo>
                  <a:cubicBezTo>
                    <a:pt x="3115728" y="349534"/>
                    <a:pt x="3115358" y="351923"/>
                    <a:pt x="3114388" y="355810"/>
                  </a:cubicBezTo>
                  <a:cubicBezTo>
                    <a:pt x="3112432" y="357355"/>
                    <a:pt x="3109352" y="363345"/>
                    <a:pt x="3105141" y="373795"/>
                  </a:cubicBezTo>
                  <a:cubicBezTo>
                    <a:pt x="3100929" y="384245"/>
                    <a:pt x="3098819" y="391175"/>
                    <a:pt x="3098819" y="394552"/>
                  </a:cubicBezTo>
                  <a:lnTo>
                    <a:pt x="3093329" y="400159"/>
                  </a:lnTo>
                  <a:cubicBezTo>
                    <a:pt x="3088940" y="399490"/>
                    <a:pt x="3085274" y="400159"/>
                    <a:pt x="3082348" y="402198"/>
                  </a:cubicBezTo>
                  <a:cubicBezTo>
                    <a:pt x="3079415" y="399649"/>
                    <a:pt x="3074302" y="398980"/>
                    <a:pt x="3066972" y="400159"/>
                  </a:cubicBezTo>
                  <a:lnTo>
                    <a:pt x="3065493" y="402198"/>
                  </a:lnTo>
                  <a:lnTo>
                    <a:pt x="3064046" y="396591"/>
                  </a:lnTo>
                  <a:lnTo>
                    <a:pt x="3064777" y="393023"/>
                  </a:lnTo>
                  <a:lnTo>
                    <a:pt x="3068427" y="391493"/>
                  </a:lnTo>
                  <a:lnTo>
                    <a:pt x="3071361" y="383847"/>
                  </a:lnTo>
                  <a:cubicBezTo>
                    <a:pt x="3070621" y="379451"/>
                    <a:pt x="3071361" y="374178"/>
                    <a:pt x="3073555" y="368045"/>
                  </a:cubicBezTo>
                  <a:lnTo>
                    <a:pt x="3075010" y="368045"/>
                  </a:lnTo>
                  <a:lnTo>
                    <a:pt x="3076111" y="362947"/>
                  </a:lnTo>
                  <a:lnTo>
                    <a:pt x="3077574" y="362947"/>
                  </a:lnTo>
                  <a:cubicBezTo>
                    <a:pt x="3077952" y="360749"/>
                    <a:pt x="3078683" y="358885"/>
                    <a:pt x="3079769" y="357339"/>
                  </a:cubicBezTo>
                  <a:lnTo>
                    <a:pt x="3079769" y="355810"/>
                  </a:lnTo>
                  <a:cubicBezTo>
                    <a:pt x="3081478" y="355492"/>
                    <a:pt x="3083681" y="353787"/>
                    <a:pt x="3086353" y="350713"/>
                  </a:cubicBezTo>
                  <a:cubicBezTo>
                    <a:pt x="3087330" y="342907"/>
                    <a:pt x="3087700" y="336886"/>
                    <a:pt x="3087454" y="332616"/>
                  </a:cubicBezTo>
                  <a:cubicBezTo>
                    <a:pt x="3090141" y="328889"/>
                    <a:pt x="3092951" y="321752"/>
                    <a:pt x="3095870" y="311207"/>
                  </a:cubicBezTo>
                  <a:lnTo>
                    <a:pt x="3095870" y="305599"/>
                  </a:lnTo>
                  <a:lnTo>
                    <a:pt x="3098434" y="302541"/>
                  </a:lnTo>
                  <a:lnTo>
                    <a:pt x="3098434" y="298973"/>
                  </a:lnTo>
                  <a:lnTo>
                    <a:pt x="3099897" y="298973"/>
                  </a:lnTo>
                  <a:lnTo>
                    <a:pt x="3100998" y="293875"/>
                  </a:lnTo>
                  <a:cubicBezTo>
                    <a:pt x="3106973" y="286754"/>
                    <a:pt x="3109953" y="274855"/>
                    <a:pt x="3109953" y="258192"/>
                  </a:cubicBezTo>
                  <a:cubicBezTo>
                    <a:pt x="3112640" y="252425"/>
                    <a:pt x="3114842" y="245384"/>
                    <a:pt x="3116536" y="237037"/>
                  </a:cubicBezTo>
                  <a:lnTo>
                    <a:pt x="3119832" y="232959"/>
                  </a:lnTo>
                  <a:lnTo>
                    <a:pt x="3118369" y="227861"/>
                  </a:lnTo>
                  <a:cubicBezTo>
                    <a:pt x="3119593" y="220916"/>
                    <a:pt x="3121303" y="216328"/>
                    <a:pt x="3123497" y="214098"/>
                  </a:cubicBezTo>
                  <a:lnTo>
                    <a:pt x="3123497" y="205432"/>
                  </a:lnTo>
                  <a:cubicBezTo>
                    <a:pt x="3125084" y="199840"/>
                    <a:pt x="3128141" y="192528"/>
                    <a:pt x="3132645" y="183513"/>
                  </a:cubicBezTo>
                  <a:lnTo>
                    <a:pt x="3130812" y="174847"/>
                  </a:lnTo>
                  <a:cubicBezTo>
                    <a:pt x="3132398" y="170610"/>
                    <a:pt x="3134478" y="164333"/>
                    <a:pt x="3137034" y="155986"/>
                  </a:cubicBezTo>
                  <a:lnTo>
                    <a:pt x="3137034" y="153947"/>
                  </a:lnTo>
                  <a:cubicBezTo>
                    <a:pt x="3137766" y="152609"/>
                    <a:pt x="3138620" y="151414"/>
                    <a:pt x="3139598" y="150379"/>
                  </a:cubicBezTo>
                  <a:lnTo>
                    <a:pt x="3139598" y="148849"/>
                  </a:lnTo>
                  <a:lnTo>
                    <a:pt x="3144349" y="141712"/>
                  </a:lnTo>
                  <a:lnTo>
                    <a:pt x="3143617" y="134576"/>
                  </a:lnTo>
                  <a:lnTo>
                    <a:pt x="3148376" y="129224"/>
                  </a:lnTo>
                  <a:lnTo>
                    <a:pt x="3148376" y="127185"/>
                  </a:lnTo>
                  <a:lnTo>
                    <a:pt x="3149839" y="127185"/>
                  </a:lnTo>
                  <a:lnTo>
                    <a:pt x="3149839" y="125655"/>
                  </a:lnTo>
                  <a:cubicBezTo>
                    <a:pt x="3158009" y="121927"/>
                    <a:pt x="3163507" y="117180"/>
                    <a:pt x="3166302" y="111382"/>
                  </a:cubicBezTo>
                  <a:cubicBezTo>
                    <a:pt x="3168742" y="111223"/>
                    <a:pt x="3172161" y="109710"/>
                    <a:pt x="3176550" y="106810"/>
                  </a:cubicBezTo>
                  <a:cubicBezTo>
                    <a:pt x="3180947" y="103927"/>
                    <a:pt x="3184420" y="102398"/>
                    <a:pt x="3186976" y="102206"/>
                  </a:cubicBezTo>
                  <a:lnTo>
                    <a:pt x="3188070" y="101186"/>
                  </a:lnTo>
                  <a:cubicBezTo>
                    <a:pt x="3191126" y="101888"/>
                    <a:pt x="3194060" y="101203"/>
                    <a:pt x="3196855" y="99148"/>
                  </a:cubicBezTo>
                  <a:lnTo>
                    <a:pt x="3196855" y="97109"/>
                  </a:lnTo>
                  <a:lnTo>
                    <a:pt x="3209668" y="96089"/>
                  </a:lnTo>
                  <a:lnTo>
                    <a:pt x="3211855" y="97109"/>
                  </a:lnTo>
                  <a:cubicBezTo>
                    <a:pt x="3213318" y="95770"/>
                    <a:pt x="3214296" y="94576"/>
                    <a:pt x="3214781" y="93540"/>
                  </a:cubicBezTo>
                  <a:lnTo>
                    <a:pt x="3227224" y="93540"/>
                  </a:lnTo>
                  <a:lnTo>
                    <a:pt x="3234909" y="99148"/>
                  </a:lnTo>
                  <a:lnTo>
                    <a:pt x="3234909" y="101186"/>
                  </a:lnTo>
                  <a:cubicBezTo>
                    <a:pt x="3238574" y="104261"/>
                    <a:pt x="3243202" y="105456"/>
                    <a:pt x="3248807" y="104755"/>
                  </a:cubicBezTo>
                  <a:lnTo>
                    <a:pt x="3251371" y="102206"/>
                  </a:lnTo>
                  <a:lnTo>
                    <a:pt x="3253935" y="82836"/>
                  </a:lnTo>
                  <a:lnTo>
                    <a:pt x="3262891" y="86914"/>
                  </a:lnTo>
                  <a:lnTo>
                    <a:pt x="3264361" y="90482"/>
                  </a:lnTo>
                  <a:close/>
                </a:path>
                <a:path w="5747634" h="585201">
                  <a:moveTo>
                    <a:pt x="3385890" y="316814"/>
                  </a:moveTo>
                  <a:lnTo>
                    <a:pt x="3384250" y="330577"/>
                  </a:lnTo>
                  <a:lnTo>
                    <a:pt x="3383149" y="330577"/>
                  </a:lnTo>
                  <a:lnTo>
                    <a:pt x="3383149" y="334145"/>
                  </a:lnTo>
                  <a:lnTo>
                    <a:pt x="3380585" y="338224"/>
                  </a:lnTo>
                  <a:lnTo>
                    <a:pt x="3380585" y="339753"/>
                  </a:lnTo>
                  <a:lnTo>
                    <a:pt x="3376558" y="343831"/>
                  </a:lnTo>
                  <a:lnTo>
                    <a:pt x="3372538" y="353261"/>
                  </a:lnTo>
                  <a:lnTo>
                    <a:pt x="3368511" y="356830"/>
                  </a:lnTo>
                  <a:lnTo>
                    <a:pt x="3369974" y="359889"/>
                  </a:lnTo>
                  <a:cubicBezTo>
                    <a:pt x="3368511" y="363982"/>
                    <a:pt x="3367056" y="367041"/>
                    <a:pt x="3365585" y="369064"/>
                  </a:cubicBezTo>
                  <a:lnTo>
                    <a:pt x="3364854" y="374161"/>
                  </a:lnTo>
                  <a:cubicBezTo>
                    <a:pt x="3362790" y="375882"/>
                    <a:pt x="3360103" y="379610"/>
                    <a:pt x="3356807" y="385377"/>
                  </a:cubicBezTo>
                  <a:cubicBezTo>
                    <a:pt x="3353142" y="391510"/>
                    <a:pt x="3350339" y="395588"/>
                    <a:pt x="3348384" y="397610"/>
                  </a:cubicBezTo>
                  <a:cubicBezTo>
                    <a:pt x="3345465" y="397117"/>
                    <a:pt x="3342408" y="397801"/>
                    <a:pt x="3339236" y="399649"/>
                  </a:cubicBezTo>
                  <a:cubicBezTo>
                    <a:pt x="3336071" y="398296"/>
                    <a:pt x="3331197" y="397626"/>
                    <a:pt x="3324606" y="397610"/>
                  </a:cubicBezTo>
                  <a:cubicBezTo>
                    <a:pt x="3321195" y="398630"/>
                    <a:pt x="3319000" y="399490"/>
                    <a:pt x="3318022" y="400159"/>
                  </a:cubicBezTo>
                  <a:lnTo>
                    <a:pt x="3311069" y="397610"/>
                  </a:lnTo>
                  <a:cubicBezTo>
                    <a:pt x="3306811" y="392354"/>
                    <a:pt x="3303077" y="389136"/>
                    <a:pt x="3299904" y="387925"/>
                  </a:cubicBezTo>
                  <a:cubicBezTo>
                    <a:pt x="3297964" y="385567"/>
                    <a:pt x="3295400" y="381490"/>
                    <a:pt x="3292220" y="375691"/>
                  </a:cubicBezTo>
                  <a:cubicBezTo>
                    <a:pt x="3291734" y="372983"/>
                    <a:pt x="3291242" y="368236"/>
                    <a:pt x="3290757" y="361418"/>
                  </a:cubicBezTo>
                  <a:cubicBezTo>
                    <a:pt x="3288816" y="358200"/>
                    <a:pt x="3286614" y="352943"/>
                    <a:pt x="3284173" y="345615"/>
                  </a:cubicBezTo>
                  <a:cubicBezTo>
                    <a:pt x="3279299" y="340024"/>
                    <a:pt x="3276858" y="330769"/>
                    <a:pt x="3276858" y="317834"/>
                  </a:cubicBezTo>
                  <a:lnTo>
                    <a:pt x="3280508" y="304580"/>
                  </a:lnTo>
                  <a:cubicBezTo>
                    <a:pt x="3282957" y="301202"/>
                    <a:pt x="3286375" y="297969"/>
                    <a:pt x="3290757" y="294895"/>
                  </a:cubicBezTo>
                  <a:cubicBezTo>
                    <a:pt x="3291981" y="292601"/>
                    <a:pt x="3292951" y="290148"/>
                    <a:pt x="3293691" y="287757"/>
                  </a:cubicBezTo>
                  <a:lnTo>
                    <a:pt x="3300289" y="282150"/>
                  </a:lnTo>
                  <a:lnTo>
                    <a:pt x="3306896" y="269407"/>
                  </a:lnTo>
                  <a:lnTo>
                    <a:pt x="3313672" y="265839"/>
                  </a:lnTo>
                  <a:lnTo>
                    <a:pt x="3317707" y="265839"/>
                  </a:lnTo>
                  <a:lnTo>
                    <a:pt x="3323204" y="258192"/>
                  </a:lnTo>
                  <a:lnTo>
                    <a:pt x="3329811" y="256153"/>
                  </a:lnTo>
                  <a:lnTo>
                    <a:pt x="3332375" y="258192"/>
                  </a:lnTo>
                  <a:cubicBezTo>
                    <a:pt x="3333484" y="260247"/>
                    <a:pt x="3334462" y="264660"/>
                    <a:pt x="3335301" y="271446"/>
                  </a:cubicBezTo>
                  <a:lnTo>
                    <a:pt x="3337858" y="271446"/>
                  </a:lnTo>
                  <a:lnTo>
                    <a:pt x="3339313" y="269407"/>
                  </a:lnTo>
                  <a:lnTo>
                    <a:pt x="3345850" y="265839"/>
                  </a:lnTo>
                  <a:lnTo>
                    <a:pt x="3348407" y="261760"/>
                  </a:lnTo>
                  <a:lnTo>
                    <a:pt x="3354944" y="261760"/>
                  </a:lnTo>
                  <a:lnTo>
                    <a:pt x="3360403" y="265839"/>
                  </a:lnTo>
                  <a:lnTo>
                    <a:pt x="3362944" y="278582"/>
                  </a:lnTo>
                  <a:lnTo>
                    <a:pt x="3369551" y="282150"/>
                  </a:lnTo>
                  <a:lnTo>
                    <a:pt x="3371029" y="282150"/>
                  </a:lnTo>
                  <a:cubicBezTo>
                    <a:pt x="3372492" y="285225"/>
                    <a:pt x="3374702" y="287774"/>
                    <a:pt x="3377636" y="289797"/>
                  </a:cubicBezTo>
                  <a:cubicBezTo>
                    <a:pt x="3380084" y="295420"/>
                    <a:pt x="3382841" y="304420"/>
                    <a:pt x="3385890" y="316814"/>
                  </a:cubicBezTo>
                  <a:close/>
                </a:path>
                <a:path w="5747634" h="585201">
                  <a:moveTo>
                    <a:pt x="3374910" y="312227"/>
                  </a:moveTo>
                  <a:lnTo>
                    <a:pt x="3372369" y="302541"/>
                  </a:lnTo>
                  <a:lnTo>
                    <a:pt x="3372369" y="301011"/>
                  </a:lnTo>
                  <a:lnTo>
                    <a:pt x="3369474" y="297443"/>
                  </a:lnTo>
                  <a:lnTo>
                    <a:pt x="3368388" y="293365"/>
                  </a:lnTo>
                  <a:lnTo>
                    <a:pt x="3362944" y="289797"/>
                  </a:lnTo>
                  <a:lnTo>
                    <a:pt x="3358963" y="293365"/>
                  </a:lnTo>
                  <a:cubicBezTo>
                    <a:pt x="3358116" y="296950"/>
                    <a:pt x="3356800" y="300008"/>
                    <a:pt x="3354975" y="302541"/>
                  </a:cubicBezTo>
                  <a:cubicBezTo>
                    <a:pt x="3355221" y="303751"/>
                    <a:pt x="3354852" y="306301"/>
                    <a:pt x="3353874" y="310187"/>
                  </a:cubicBezTo>
                  <a:lnTo>
                    <a:pt x="3350948" y="312227"/>
                  </a:lnTo>
                  <a:lnTo>
                    <a:pt x="3350948" y="313756"/>
                  </a:lnTo>
                  <a:lnTo>
                    <a:pt x="3346928" y="317834"/>
                  </a:lnTo>
                  <a:lnTo>
                    <a:pt x="3340337" y="312227"/>
                  </a:lnTo>
                  <a:lnTo>
                    <a:pt x="3339236" y="310187"/>
                  </a:lnTo>
                  <a:lnTo>
                    <a:pt x="3339236" y="295404"/>
                  </a:lnTo>
                  <a:lnTo>
                    <a:pt x="3336318" y="286228"/>
                  </a:lnTo>
                  <a:lnTo>
                    <a:pt x="3336318" y="284189"/>
                  </a:lnTo>
                  <a:lnTo>
                    <a:pt x="3333753" y="282150"/>
                  </a:lnTo>
                  <a:lnTo>
                    <a:pt x="3333753" y="280621"/>
                  </a:lnTo>
                  <a:lnTo>
                    <a:pt x="3331189" y="278582"/>
                  </a:lnTo>
                  <a:lnTo>
                    <a:pt x="3325699" y="280621"/>
                  </a:lnTo>
                  <a:lnTo>
                    <a:pt x="3323874" y="285209"/>
                  </a:lnTo>
                  <a:lnTo>
                    <a:pt x="3317653" y="289797"/>
                  </a:lnTo>
                  <a:lnTo>
                    <a:pt x="3316552" y="289797"/>
                  </a:lnTo>
                  <a:cubicBezTo>
                    <a:pt x="3315959" y="292601"/>
                    <a:pt x="3313633" y="296615"/>
                    <a:pt x="3309606" y="301011"/>
                  </a:cubicBezTo>
                  <a:lnTo>
                    <a:pt x="3309606" y="304580"/>
                  </a:lnTo>
                  <a:lnTo>
                    <a:pt x="3311069" y="306619"/>
                  </a:lnTo>
                  <a:lnTo>
                    <a:pt x="3311069" y="310187"/>
                  </a:lnTo>
                  <a:lnTo>
                    <a:pt x="3311801" y="312736"/>
                  </a:lnTo>
                  <a:lnTo>
                    <a:pt x="3308505" y="323441"/>
                  </a:lnTo>
                  <a:lnTo>
                    <a:pt x="3308505" y="330577"/>
                  </a:lnTo>
                  <a:cubicBezTo>
                    <a:pt x="3309237" y="331613"/>
                    <a:pt x="3310091" y="333477"/>
                    <a:pt x="3311069" y="336185"/>
                  </a:cubicBezTo>
                  <a:cubicBezTo>
                    <a:pt x="3311069" y="336886"/>
                    <a:pt x="3311016" y="337825"/>
                    <a:pt x="3310892" y="339004"/>
                  </a:cubicBezTo>
                  <a:cubicBezTo>
                    <a:pt x="3310769" y="340199"/>
                    <a:pt x="3310707" y="341123"/>
                    <a:pt x="3310707" y="341792"/>
                  </a:cubicBezTo>
                  <a:cubicBezTo>
                    <a:pt x="3310707" y="342318"/>
                    <a:pt x="3310769" y="343210"/>
                    <a:pt x="3310892" y="344484"/>
                  </a:cubicBezTo>
                  <a:cubicBezTo>
                    <a:pt x="3311016" y="345759"/>
                    <a:pt x="3311069" y="346651"/>
                    <a:pt x="3311069" y="347144"/>
                  </a:cubicBezTo>
                  <a:cubicBezTo>
                    <a:pt x="3312163" y="349534"/>
                    <a:pt x="3313017" y="353453"/>
                    <a:pt x="3313626" y="358869"/>
                  </a:cubicBezTo>
                  <a:lnTo>
                    <a:pt x="3319100" y="364476"/>
                  </a:lnTo>
                  <a:lnTo>
                    <a:pt x="3321649" y="371613"/>
                  </a:lnTo>
                  <a:lnTo>
                    <a:pt x="3328209" y="379259"/>
                  </a:lnTo>
                  <a:lnTo>
                    <a:pt x="3337704" y="381299"/>
                  </a:lnTo>
                  <a:cubicBezTo>
                    <a:pt x="3340376" y="378765"/>
                    <a:pt x="3344510" y="375707"/>
                    <a:pt x="3350101" y="372123"/>
                  </a:cubicBezTo>
                  <a:lnTo>
                    <a:pt x="3349739" y="368045"/>
                  </a:lnTo>
                  <a:cubicBezTo>
                    <a:pt x="3351933" y="365846"/>
                    <a:pt x="3355098" y="362628"/>
                    <a:pt x="3359225" y="358360"/>
                  </a:cubicBezTo>
                  <a:lnTo>
                    <a:pt x="3360326" y="353261"/>
                  </a:lnTo>
                  <a:cubicBezTo>
                    <a:pt x="3362636" y="350553"/>
                    <a:pt x="3364823" y="346730"/>
                    <a:pt x="3366887" y="341792"/>
                  </a:cubicBezTo>
                  <a:lnTo>
                    <a:pt x="3372361" y="338224"/>
                  </a:lnTo>
                  <a:cubicBezTo>
                    <a:pt x="3374556" y="330769"/>
                    <a:pt x="3375403" y="322103"/>
                    <a:pt x="3374910" y="312227"/>
                  </a:cubicBezTo>
                  <a:close/>
                </a:path>
                <a:path w="5747634" h="585201">
                  <a:moveTo>
                    <a:pt x="3585428" y="145790"/>
                  </a:moveTo>
                  <a:lnTo>
                    <a:pt x="3583788" y="151398"/>
                  </a:lnTo>
                  <a:cubicBezTo>
                    <a:pt x="3579283" y="155157"/>
                    <a:pt x="3574887" y="160764"/>
                    <a:pt x="3570613" y="168220"/>
                  </a:cubicBezTo>
                  <a:lnTo>
                    <a:pt x="3565131" y="168220"/>
                  </a:lnTo>
                  <a:cubicBezTo>
                    <a:pt x="3561219" y="165512"/>
                    <a:pt x="3559032" y="163648"/>
                    <a:pt x="3558547" y="162612"/>
                  </a:cubicBezTo>
                  <a:lnTo>
                    <a:pt x="3557077" y="162612"/>
                  </a:lnTo>
                  <a:lnTo>
                    <a:pt x="3555983" y="154966"/>
                  </a:lnTo>
                  <a:lnTo>
                    <a:pt x="3558547" y="151398"/>
                  </a:lnTo>
                  <a:lnTo>
                    <a:pt x="3558547" y="138144"/>
                  </a:lnTo>
                  <a:lnTo>
                    <a:pt x="3554528" y="130753"/>
                  </a:lnTo>
                  <a:lnTo>
                    <a:pt x="3553065" y="130753"/>
                  </a:lnTo>
                  <a:lnTo>
                    <a:pt x="3553065" y="126675"/>
                  </a:lnTo>
                  <a:cubicBezTo>
                    <a:pt x="3551848" y="125337"/>
                    <a:pt x="3549839" y="123808"/>
                    <a:pt x="3547043" y="122103"/>
                  </a:cubicBezTo>
                  <a:cubicBezTo>
                    <a:pt x="3544248" y="120414"/>
                    <a:pt x="3542223" y="118869"/>
                    <a:pt x="3541007" y="117499"/>
                  </a:cubicBezTo>
                  <a:cubicBezTo>
                    <a:pt x="3536879" y="118535"/>
                    <a:pt x="3530658" y="120398"/>
                    <a:pt x="3522380" y="123106"/>
                  </a:cubicBezTo>
                  <a:cubicBezTo>
                    <a:pt x="3517884" y="129415"/>
                    <a:pt x="3514349" y="131963"/>
                    <a:pt x="3511785" y="130753"/>
                  </a:cubicBezTo>
                  <a:lnTo>
                    <a:pt x="3510692" y="132537"/>
                  </a:lnTo>
                  <a:lnTo>
                    <a:pt x="3507589" y="145790"/>
                  </a:lnTo>
                  <a:lnTo>
                    <a:pt x="3509236" y="152927"/>
                  </a:lnTo>
                  <a:lnTo>
                    <a:pt x="3507589" y="160573"/>
                  </a:lnTo>
                  <a:lnTo>
                    <a:pt x="3503562" y="164142"/>
                  </a:lnTo>
                  <a:lnTo>
                    <a:pt x="3502460" y="171788"/>
                  </a:lnTo>
                  <a:lnTo>
                    <a:pt x="3496970" y="175357"/>
                  </a:lnTo>
                  <a:cubicBezTo>
                    <a:pt x="3497455" y="179626"/>
                    <a:pt x="3497101" y="183353"/>
                    <a:pt x="3495877" y="186571"/>
                  </a:cubicBezTo>
                  <a:lnTo>
                    <a:pt x="3494414" y="188610"/>
                  </a:lnTo>
                  <a:lnTo>
                    <a:pt x="3494414" y="195746"/>
                  </a:lnTo>
                  <a:cubicBezTo>
                    <a:pt x="3493074" y="197117"/>
                    <a:pt x="3491727" y="199666"/>
                    <a:pt x="3490387" y="203393"/>
                  </a:cubicBezTo>
                  <a:lnTo>
                    <a:pt x="3490387" y="209000"/>
                  </a:lnTo>
                  <a:lnTo>
                    <a:pt x="3488924" y="209000"/>
                  </a:lnTo>
                  <a:cubicBezTo>
                    <a:pt x="3489055" y="214799"/>
                    <a:pt x="3488200" y="222779"/>
                    <a:pt x="3486352" y="232959"/>
                  </a:cubicBezTo>
                  <a:lnTo>
                    <a:pt x="3482341" y="234998"/>
                  </a:lnTo>
                  <a:cubicBezTo>
                    <a:pt x="3480870" y="239427"/>
                    <a:pt x="3479160" y="242581"/>
                    <a:pt x="3477212" y="244429"/>
                  </a:cubicBezTo>
                  <a:lnTo>
                    <a:pt x="3474641" y="257172"/>
                  </a:lnTo>
                  <a:cubicBezTo>
                    <a:pt x="3478067" y="256854"/>
                    <a:pt x="3482879" y="257268"/>
                    <a:pt x="3489101" y="258447"/>
                  </a:cubicBezTo>
                  <a:cubicBezTo>
                    <a:pt x="3496046" y="259992"/>
                    <a:pt x="3500990" y="260757"/>
                    <a:pt x="3503916" y="260740"/>
                  </a:cubicBezTo>
                  <a:cubicBezTo>
                    <a:pt x="3507951" y="259052"/>
                    <a:pt x="3510692" y="257698"/>
                    <a:pt x="3512155" y="256663"/>
                  </a:cubicBezTo>
                  <a:lnTo>
                    <a:pt x="3512155" y="255133"/>
                  </a:lnTo>
                  <a:lnTo>
                    <a:pt x="3513610" y="255133"/>
                  </a:lnTo>
                  <a:lnTo>
                    <a:pt x="3514711" y="251565"/>
                  </a:lnTo>
                  <a:lnTo>
                    <a:pt x="3521302" y="247997"/>
                  </a:lnTo>
                  <a:lnTo>
                    <a:pt x="3525322" y="251565"/>
                  </a:lnTo>
                  <a:lnTo>
                    <a:pt x="3526785" y="255133"/>
                  </a:lnTo>
                  <a:lnTo>
                    <a:pt x="3525322" y="260740"/>
                  </a:lnTo>
                  <a:lnTo>
                    <a:pt x="3521302" y="262270"/>
                  </a:lnTo>
                  <a:lnTo>
                    <a:pt x="3516536" y="269407"/>
                  </a:lnTo>
                  <a:cubicBezTo>
                    <a:pt x="3511547" y="269932"/>
                    <a:pt x="3505502" y="271796"/>
                    <a:pt x="3498433" y="275014"/>
                  </a:cubicBezTo>
                  <a:cubicBezTo>
                    <a:pt x="3490510" y="270617"/>
                    <a:pt x="3482933" y="268912"/>
                    <a:pt x="3475741" y="269917"/>
                  </a:cubicBezTo>
                  <a:lnTo>
                    <a:pt x="3473177" y="273485"/>
                  </a:lnTo>
                  <a:lnTo>
                    <a:pt x="3471714" y="278072"/>
                  </a:lnTo>
                  <a:lnTo>
                    <a:pt x="3471714" y="283170"/>
                  </a:lnTo>
                  <a:lnTo>
                    <a:pt x="3473177" y="287248"/>
                  </a:lnTo>
                  <a:cubicBezTo>
                    <a:pt x="3471714" y="292601"/>
                    <a:pt x="3471222" y="298813"/>
                    <a:pt x="3471714" y="305599"/>
                  </a:cubicBezTo>
                  <a:lnTo>
                    <a:pt x="3469158" y="311207"/>
                  </a:lnTo>
                  <a:lnTo>
                    <a:pt x="3469158" y="316814"/>
                  </a:lnTo>
                  <a:lnTo>
                    <a:pt x="3467695" y="318853"/>
                  </a:lnTo>
                  <a:lnTo>
                    <a:pt x="3467695" y="324460"/>
                  </a:lnTo>
                  <a:lnTo>
                    <a:pt x="3465131" y="330067"/>
                  </a:lnTo>
                  <a:lnTo>
                    <a:pt x="3465131" y="331597"/>
                  </a:lnTo>
                  <a:lnTo>
                    <a:pt x="3463668" y="331597"/>
                  </a:lnTo>
                  <a:lnTo>
                    <a:pt x="3463668" y="333636"/>
                  </a:lnTo>
                  <a:lnTo>
                    <a:pt x="3462197" y="333636"/>
                  </a:lnTo>
                  <a:lnTo>
                    <a:pt x="3459633" y="350713"/>
                  </a:lnTo>
                  <a:cubicBezTo>
                    <a:pt x="3454759" y="360589"/>
                    <a:pt x="3452565" y="367885"/>
                    <a:pt x="3453050" y="372632"/>
                  </a:cubicBezTo>
                  <a:lnTo>
                    <a:pt x="3451587" y="372632"/>
                  </a:lnTo>
                  <a:lnTo>
                    <a:pt x="3451587" y="374671"/>
                  </a:lnTo>
                  <a:lnTo>
                    <a:pt x="3450485" y="374671"/>
                  </a:lnTo>
                  <a:cubicBezTo>
                    <a:pt x="3449269" y="376041"/>
                    <a:pt x="3448237" y="381235"/>
                    <a:pt x="3447367" y="390219"/>
                  </a:cubicBezTo>
                  <a:cubicBezTo>
                    <a:pt x="3446528" y="398550"/>
                    <a:pt x="3446212" y="404588"/>
                    <a:pt x="3446458" y="408316"/>
                  </a:cubicBezTo>
                  <a:lnTo>
                    <a:pt x="3444995" y="409845"/>
                  </a:lnTo>
                  <a:lnTo>
                    <a:pt x="3444995" y="411884"/>
                  </a:lnTo>
                  <a:cubicBezTo>
                    <a:pt x="3443525" y="414273"/>
                    <a:pt x="3441700" y="418001"/>
                    <a:pt x="3439498" y="423098"/>
                  </a:cubicBezTo>
                  <a:lnTo>
                    <a:pt x="3438412" y="423098"/>
                  </a:lnTo>
                  <a:lnTo>
                    <a:pt x="3436934" y="428706"/>
                  </a:lnTo>
                  <a:lnTo>
                    <a:pt x="3434385" y="430235"/>
                  </a:lnTo>
                  <a:lnTo>
                    <a:pt x="3435848" y="439920"/>
                  </a:lnTo>
                  <a:lnTo>
                    <a:pt x="3432914" y="449096"/>
                  </a:lnTo>
                  <a:lnTo>
                    <a:pt x="3427609" y="454958"/>
                  </a:lnTo>
                  <a:lnTo>
                    <a:pt x="3427609" y="456488"/>
                  </a:lnTo>
                  <a:cubicBezTo>
                    <a:pt x="3425776" y="460741"/>
                    <a:pt x="3423459" y="464484"/>
                    <a:pt x="3420648" y="467702"/>
                  </a:cubicBezTo>
                  <a:lnTo>
                    <a:pt x="3418084" y="480956"/>
                  </a:lnTo>
                  <a:lnTo>
                    <a:pt x="3415520" y="480956"/>
                  </a:lnTo>
                  <a:cubicBezTo>
                    <a:pt x="3413941" y="488952"/>
                    <a:pt x="3411993" y="495404"/>
                    <a:pt x="3409668" y="500327"/>
                  </a:cubicBezTo>
                  <a:cubicBezTo>
                    <a:pt x="3406372" y="506794"/>
                    <a:pt x="3404301" y="511382"/>
                    <a:pt x="3403446" y="514090"/>
                  </a:cubicBezTo>
                  <a:cubicBezTo>
                    <a:pt x="3401621" y="515969"/>
                    <a:pt x="3398572" y="518519"/>
                    <a:pt x="3394299" y="521737"/>
                  </a:cubicBezTo>
                  <a:lnTo>
                    <a:pt x="3394299" y="523776"/>
                  </a:lnTo>
                  <a:cubicBezTo>
                    <a:pt x="3391134" y="528363"/>
                    <a:pt x="3387099" y="533301"/>
                    <a:pt x="3382209" y="538558"/>
                  </a:cubicBezTo>
                  <a:lnTo>
                    <a:pt x="3380754" y="542127"/>
                  </a:lnTo>
                  <a:lnTo>
                    <a:pt x="3379284" y="542127"/>
                  </a:lnTo>
                  <a:lnTo>
                    <a:pt x="3378190" y="544166"/>
                  </a:lnTo>
                  <a:lnTo>
                    <a:pt x="3375626" y="545695"/>
                  </a:lnTo>
                  <a:lnTo>
                    <a:pt x="3375626" y="547734"/>
                  </a:lnTo>
                  <a:lnTo>
                    <a:pt x="3362082" y="551302"/>
                  </a:lnTo>
                  <a:lnTo>
                    <a:pt x="3356584" y="549773"/>
                  </a:lnTo>
                  <a:cubicBezTo>
                    <a:pt x="3350616" y="552162"/>
                    <a:pt x="3346651" y="553341"/>
                    <a:pt x="3344688" y="553341"/>
                  </a:cubicBezTo>
                  <a:cubicBezTo>
                    <a:pt x="3345188" y="553341"/>
                    <a:pt x="3342501" y="552672"/>
                    <a:pt x="3336633" y="551302"/>
                  </a:cubicBezTo>
                  <a:lnTo>
                    <a:pt x="3336633" y="549773"/>
                  </a:lnTo>
                  <a:lnTo>
                    <a:pt x="3331143" y="545695"/>
                  </a:lnTo>
                  <a:lnTo>
                    <a:pt x="3330042" y="542127"/>
                  </a:lnTo>
                  <a:lnTo>
                    <a:pt x="3327116" y="540087"/>
                  </a:lnTo>
                  <a:lnTo>
                    <a:pt x="3328579" y="529383"/>
                  </a:lnTo>
                  <a:lnTo>
                    <a:pt x="3327116" y="525305"/>
                  </a:lnTo>
                  <a:lnTo>
                    <a:pt x="3324560" y="525305"/>
                  </a:lnTo>
                  <a:cubicBezTo>
                    <a:pt x="3325538" y="523441"/>
                    <a:pt x="3326392" y="519697"/>
                    <a:pt x="3327116" y="514090"/>
                  </a:cubicBezTo>
                  <a:cubicBezTo>
                    <a:pt x="3329203" y="511717"/>
                    <a:pt x="3331028" y="507463"/>
                    <a:pt x="3332606" y="501346"/>
                  </a:cubicBezTo>
                  <a:lnTo>
                    <a:pt x="3337727" y="495738"/>
                  </a:lnTo>
                  <a:lnTo>
                    <a:pt x="3339190" y="495738"/>
                  </a:lnTo>
                  <a:cubicBezTo>
                    <a:pt x="3340175" y="504405"/>
                    <a:pt x="3340668" y="514265"/>
                    <a:pt x="3340653" y="525305"/>
                  </a:cubicBezTo>
                  <a:cubicBezTo>
                    <a:pt x="3340052" y="529223"/>
                    <a:pt x="3339567" y="531772"/>
                    <a:pt x="3339190" y="532951"/>
                  </a:cubicBezTo>
                  <a:lnTo>
                    <a:pt x="3341754" y="534990"/>
                  </a:lnTo>
                  <a:lnTo>
                    <a:pt x="3363522" y="536519"/>
                  </a:lnTo>
                  <a:lnTo>
                    <a:pt x="3366086" y="534990"/>
                  </a:lnTo>
                  <a:lnTo>
                    <a:pt x="3368642" y="529383"/>
                  </a:lnTo>
                  <a:cubicBezTo>
                    <a:pt x="3369874" y="528714"/>
                    <a:pt x="3371707" y="527344"/>
                    <a:pt x="3374132" y="525305"/>
                  </a:cubicBezTo>
                  <a:lnTo>
                    <a:pt x="3375603" y="521737"/>
                  </a:lnTo>
                  <a:lnTo>
                    <a:pt x="3379253" y="518168"/>
                  </a:lnTo>
                  <a:lnTo>
                    <a:pt x="3380716" y="514090"/>
                  </a:lnTo>
                  <a:lnTo>
                    <a:pt x="3384751" y="510522"/>
                  </a:lnTo>
                  <a:lnTo>
                    <a:pt x="3384751" y="508992"/>
                  </a:lnTo>
                  <a:lnTo>
                    <a:pt x="3394260" y="499307"/>
                  </a:lnTo>
                  <a:lnTo>
                    <a:pt x="3397918" y="488092"/>
                  </a:lnTo>
                  <a:lnTo>
                    <a:pt x="3399381" y="486563"/>
                  </a:lnTo>
                  <a:lnTo>
                    <a:pt x="3399381" y="482485"/>
                  </a:lnTo>
                  <a:cubicBezTo>
                    <a:pt x="3401090" y="478582"/>
                    <a:pt x="3402923" y="472544"/>
                    <a:pt x="3404863" y="464389"/>
                  </a:cubicBezTo>
                  <a:cubicBezTo>
                    <a:pt x="3407065" y="455213"/>
                    <a:pt x="3407920" y="448937"/>
                    <a:pt x="3407427" y="445527"/>
                  </a:cubicBezTo>
                  <a:lnTo>
                    <a:pt x="3408890" y="445527"/>
                  </a:lnTo>
                  <a:lnTo>
                    <a:pt x="3409991" y="443488"/>
                  </a:lnTo>
                  <a:lnTo>
                    <a:pt x="3409991" y="430235"/>
                  </a:lnTo>
                  <a:lnTo>
                    <a:pt x="3412909" y="423098"/>
                  </a:lnTo>
                  <a:cubicBezTo>
                    <a:pt x="3412555" y="420390"/>
                    <a:pt x="3412925" y="417491"/>
                    <a:pt x="3414011" y="414432"/>
                  </a:cubicBezTo>
                  <a:cubicBezTo>
                    <a:pt x="3416097" y="412394"/>
                    <a:pt x="3417437" y="410195"/>
                    <a:pt x="3418038" y="407806"/>
                  </a:cubicBezTo>
                  <a:cubicBezTo>
                    <a:pt x="3417553" y="403727"/>
                    <a:pt x="3417306" y="400510"/>
                    <a:pt x="3417306" y="398120"/>
                  </a:cubicBezTo>
                  <a:cubicBezTo>
                    <a:pt x="3417306" y="392194"/>
                    <a:pt x="3420363" y="378765"/>
                    <a:pt x="3426454" y="357849"/>
                  </a:cubicBezTo>
                  <a:lnTo>
                    <a:pt x="3427917" y="357849"/>
                  </a:lnTo>
                  <a:lnTo>
                    <a:pt x="3426454" y="345106"/>
                  </a:lnTo>
                  <a:lnTo>
                    <a:pt x="3428656" y="340773"/>
                  </a:lnTo>
                  <a:lnTo>
                    <a:pt x="3431759" y="339244"/>
                  </a:lnTo>
                  <a:lnTo>
                    <a:pt x="3431759" y="333636"/>
                  </a:lnTo>
                  <a:lnTo>
                    <a:pt x="3435778" y="325990"/>
                  </a:lnTo>
                  <a:cubicBezTo>
                    <a:pt x="3435909" y="320573"/>
                    <a:pt x="3437680" y="312322"/>
                    <a:pt x="3441084" y="301266"/>
                  </a:cubicBezTo>
                  <a:cubicBezTo>
                    <a:pt x="3443648" y="292601"/>
                    <a:pt x="3446274" y="284540"/>
                    <a:pt x="3448953" y="276033"/>
                  </a:cubicBezTo>
                  <a:lnTo>
                    <a:pt x="3450424" y="276033"/>
                  </a:lnTo>
                  <a:lnTo>
                    <a:pt x="3450424" y="272465"/>
                  </a:lnTo>
                  <a:cubicBezTo>
                    <a:pt x="3445427" y="270442"/>
                    <a:pt x="3439197" y="269757"/>
                    <a:pt x="3431759" y="270426"/>
                  </a:cubicBezTo>
                  <a:lnTo>
                    <a:pt x="3424621" y="273994"/>
                  </a:lnTo>
                  <a:cubicBezTo>
                    <a:pt x="3420848" y="272481"/>
                    <a:pt x="3416944" y="271971"/>
                    <a:pt x="3412909" y="272465"/>
                  </a:cubicBezTo>
                  <a:lnTo>
                    <a:pt x="3407427" y="276033"/>
                  </a:lnTo>
                  <a:lnTo>
                    <a:pt x="3400844" y="272465"/>
                  </a:lnTo>
                  <a:lnTo>
                    <a:pt x="3400844" y="270426"/>
                  </a:lnTo>
                  <a:lnTo>
                    <a:pt x="3399381" y="268387"/>
                  </a:lnTo>
                  <a:cubicBezTo>
                    <a:pt x="3400482" y="266874"/>
                    <a:pt x="3402307" y="265679"/>
                    <a:pt x="3404863" y="264818"/>
                  </a:cubicBezTo>
                  <a:lnTo>
                    <a:pt x="3407427" y="261250"/>
                  </a:lnTo>
                  <a:cubicBezTo>
                    <a:pt x="3408651" y="261776"/>
                    <a:pt x="3412193" y="260422"/>
                    <a:pt x="3418038" y="257172"/>
                  </a:cubicBezTo>
                  <a:cubicBezTo>
                    <a:pt x="3421580" y="259227"/>
                    <a:pt x="3427008" y="260247"/>
                    <a:pt x="3434323" y="260231"/>
                  </a:cubicBezTo>
                  <a:cubicBezTo>
                    <a:pt x="3442863" y="260247"/>
                    <a:pt x="3449076" y="258032"/>
                    <a:pt x="3452988" y="253604"/>
                  </a:cubicBezTo>
                  <a:lnTo>
                    <a:pt x="3455537" y="253604"/>
                  </a:lnTo>
                  <a:lnTo>
                    <a:pt x="3457007" y="252075"/>
                  </a:lnTo>
                  <a:lnTo>
                    <a:pt x="3458101" y="248507"/>
                  </a:lnTo>
                  <a:cubicBezTo>
                    <a:pt x="3459079" y="242405"/>
                    <a:pt x="3460911" y="233485"/>
                    <a:pt x="3463591" y="221745"/>
                  </a:cubicBezTo>
                  <a:cubicBezTo>
                    <a:pt x="3464700" y="219387"/>
                    <a:pt x="3466040" y="215819"/>
                    <a:pt x="3467618" y="211039"/>
                  </a:cubicBezTo>
                  <a:cubicBezTo>
                    <a:pt x="3467864" y="207662"/>
                    <a:pt x="3468349" y="202724"/>
                    <a:pt x="3469081" y="196257"/>
                  </a:cubicBezTo>
                  <a:cubicBezTo>
                    <a:pt x="3470305" y="188451"/>
                    <a:pt x="3472015" y="179116"/>
                    <a:pt x="3474202" y="168220"/>
                  </a:cubicBezTo>
                  <a:lnTo>
                    <a:pt x="3474202" y="166181"/>
                  </a:lnTo>
                  <a:lnTo>
                    <a:pt x="3479330" y="159044"/>
                  </a:lnTo>
                  <a:lnTo>
                    <a:pt x="3481516" y="150888"/>
                  </a:lnTo>
                  <a:lnTo>
                    <a:pt x="3486275" y="143751"/>
                  </a:lnTo>
                  <a:cubicBezTo>
                    <a:pt x="3485913" y="140709"/>
                    <a:pt x="3486768" y="135022"/>
                    <a:pt x="3488839" y="126675"/>
                  </a:cubicBezTo>
                  <a:lnTo>
                    <a:pt x="3490295" y="125145"/>
                  </a:lnTo>
                  <a:cubicBezTo>
                    <a:pt x="3492497" y="125161"/>
                    <a:pt x="3494206" y="124986"/>
                    <a:pt x="3495423" y="124635"/>
                  </a:cubicBezTo>
                  <a:lnTo>
                    <a:pt x="3496893" y="121067"/>
                  </a:lnTo>
                  <a:cubicBezTo>
                    <a:pt x="3504216" y="120239"/>
                    <a:pt x="3509637" y="117849"/>
                    <a:pt x="3513164" y="113931"/>
                  </a:cubicBezTo>
                  <a:lnTo>
                    <a:pt x="3515728" y="108324"/>
                  </a:lnTo>
                  <a:lnTo>
                    <a:pt x="3522311" y="106285"/>
                  </a:lnTo>
                  <a:lnTo>
                    <a:pt x="3523774" y="104755"/>
                  </a:lnTo>
                  <a:cubicBezTo>
                    <a:pt x="3532567" y="102732"/>
                    <a:pt x="3539274" y="101712"/>
                    <a:pt x="3543902" y="101696"/>
                  </a:cubicBezTo>
                  <a:cubicBezTo>
                    <a:pt x="3545126" y="101712"/>
                    <a:pt x="3547321" y="101967"/>
                    <a:pt x="3550485" y="102461"/>
                  </a:cubicBezTo>
                  <a:cubicBezTo>
                    <a:pt x="3553296" y="102812"/>
                    <a:pt x="3555491" y="102907"/>
                    <a:pt x="3557077" y="102716"/>
                  </a:cubicBezTo>
                  <a:lnTo>
                    <a:pt x="3557077" y="106285"/>
                  </a:lnTo>
                  <a:cubicBezTo>
                    <a:pt x="3560619" y="107654"/>
                    <a:pt x="3564638" y="110203"/>
                    <a:pt x="3569150" y="113931"/>
                  </a:cubicBezTo>
                  <a:lnTo>
                    <a:pt x="3569150" y="115460"/>
                  </a:lnTo>
                  <a:lnTo>
                    <a:pt x="3570613" y="115460"/>
                  </a:lnTo>
                  <a:lnTo>
                    <a:pt x="3570613" y="119538"/>
                  </a:lnTo>
                  <a:cubicBezTo>
                    <a:pt x="3575372" y="123456"/>
                    <a:pt x="3579283" y="129160"/>
                    <a:pt x="3582325" y="136615"/>
                  </a:cubicBezTo>
                  <a:lnTo>
                    <a:pt x="3583788" y="143751"/>
                  </a:lnTo>
                  <a:close/>
                </a:path>
                <a:path w="5747634" h="585201">
                  <a:moveTo>
                    <a:pt x="4014287" y="465153"/>
                  </a:moveTo>
                  <a:cubicBezTo>
                    <a:pt x="4013794" y="467542"/>
                    <a:pt x="4012431" y="470426"/>
                    <a:pt x="4010168" y="473819"/>
                  </a:cubicBezTo>
                  <a:cubicBezTo>
                    <a:pt x="4007912" y="477228"/>
                    <a:pt x="4006603" y="479936"/>
                    <a:pt x="4006233" y="481975"/>
                  </a:cubicBezTo>
                  <a:lnTo>
                    <a:pt x="4009151" y="491151"/>
                  </a:lnTo>
                  <a:lnTo>
                    <a:pt x="4006233" y="498288"/>
                  </a:lnTo>
                  <a:cubicBezTo>
                    <a:pt x="4002706" y="501697"/>
                    <a:pt x="3996908" y="504660"/>
                    <a:pt x="3988854" y="507208"/>
                  </a:cubicBezTo>
                  <a:cubicBezTo>
                    <a:pt x="3976788" y="510952"/>
                    <a:pt x="3970567" y="512911"/>
                    <a:pt x="3970189" y="513070"/>
                  </a:cubicBezTo>
                  <a:cubicBezTo>
                    <a:pt x="3963606" y="512051"/>
                    <a:pt x="3960064" y="511541"/>
                    <a:pt x="3959579" y="511541"/>
                  </a:cubicBezTo>
                  <a:cubicBezTo>
                    <a:pt x="3951656" y="511541"/>
                    <a:pt x="3944949" y="512736"/>
                    <a:pt x="3939466" y="515109"/>
                  </a:cubicBezTo>
                  <a:lnTo>
                    <a:pt x="3933968" y="513070"/>
                  </a:lnTo>
                  <a:lnTo>
                    <a:pt x="3927385" y="505934"/>
                  </a:lnTo>
                  <a:lnTo>
                    <a:pt x="3920802" y="503895"/>
                  </a:lnTo>
                  <a:lnTo>
                    <a:pt x="3914210" y="492680"/>
                  </a:lnTo>
                  <a:lnTo>
                    <a:pt x="3911099" y="491151"/>
                  </a:lnTo>
                  <a:cubicBezTo>
                    <a:pt x="3908428" y="484874"/>
                    <a:pt x="3903553" y="479936"/>
                    <a:pt x="3896470" y="476368"/>
                  </a:cubicBezTo>
                  <a:lnTo>
                    <a:pt x="3889886" y="466682"/>
                  </a:lnTo>
                  <a:lnTo>
                    <a:pt x="3884758" y="465153"/>
                  </a:lnTo>
                  <a:cubicBezTo>
                    <a:pt x="3883179" y="465504"/>
                    <a:pt x="3881347" y="466013"/>
                    <a:pt x="3879275" y="466682"/>
                  </a:cubicBezTo>
                  <a:cubicBezTo>
                    <a:pt x="3875502" y="469916"/>
                    <a:pt x="3869758" y="474329"/>
                    <a:pt x="3862081" y="479936"/>
                  </a:cubicBezTo>
                  <a:cubicBezTo>
                    <a:pt x="3858663" y="481306"/>
                    <a:pt x="3853788" y="483680"/>
                    <a:pt x="3847436" y="487073"/>
                  </a:cubicBezTo>
                  <a:cubicBezTo>
                    <a:pt x="3839998" y="492011"/>
                    <a:pt x="3834939" y="497109"/>
                    <a:pt x="3832252" y="502366"/>
                  </a:cubicBezTo>
                  <a:lnTo>
                    <a:pt x="3820547" y="507973"/>
                  </a:lnTo>
                  <a:lnTo>
                    <a:pt x="3815057" y="515109"/>
                  </a:lnTo>
                  <a:cubicBezTo>
                    <a:pt x="3810792" y="514950"/>
                    <a:pt x="3800058" y="519363"/>
                    <a:pt x="3782864" y="528363"/>
                  </a:cubicBezTo>
                  <a:cubicBezTo>
                    <a:pt x="3779576" y="530068"/>
                    <a:pt x="3772007" y="531262"/>
                    <a:pt x="3760172" y="531931"/>
                  </a:cubicBezTo>
                  <a:cubicBezTo>
                    <a:pt x="3749800" y="532617"/>
                    <a:pt x="3742677" y="534990"/>
                    <a:pt x="3738766" y="539068"/>
                  </a:cubicBezTo>
                  <a:lnTo>
                    <a:pt x="3730719" y="537539"/>
                  </a:lnTo>
                  <a:lnTo>
                    <a:pt x="3724136" y="543146"/>
                  </a:lnTo>
                  <a:cubicBezTo>
                    <a:pt x="3720478" y="543321"/>
                    <a:pt x="3714803" y="544469"/>
                    <a:pt x="3707119" y="546587"/>
                  </a:cubicBezTo>
                  <a:cubicBezTo>
                    <a:pt x="3699442" y="548721"/>
                    <a:pt x="3693767" y="549773"/>
                    <a:pt x="3690102" y="549773"/>
                  </a:cubicBezTo>
                  <a:cubicBezTo>
                    <a:pt x="3678036" y="549773"/>
                    <a:pt x="3664438" y="547575"/>
                    <a:pt x="3649307" y="543146"/>
                  </a:cubicBezTo>
                  <a:cubicBezTo>
                    <a:pt x="3647852" y="542812"/>
                    <a:pt x="3644310" y="537889"/>
                    <a:pt x="3638697" y="528363"/>
                  </a:cubicBezTo>
                  <a:lnTo>
                    <a:pt x="3634677" y="526324"/>
                  </a:lnTo>
                  <a:lnTo>
                    <a:pt x="3629195" y="509502"/>
                  </a:lnTo>
                  <a:lnTo>
                    <a:pt x="3628094" y="507973"/>
                  </a:lnTo>
                  <a:lnTo>
                    <a:pt x="3635039" y="486053"/>
                  </a:lnTo>
                  <a:cubicBezTo>
                    <a:pt x="3637603" y="481816"/>
                    <a:pt x="3641638" y="477562"/>
                    <a:pt x="3647120" y="473310"/>
                  </a:cubicBezTo>
                  <a:cubicBezTo>
                    <a:pt x="3653096" y="468721"/>
                    <a:pt x="3658031" y="466428"/>
                    <a:pt x="3661928" y="466428"/>
                  </a:cubicBezTo>
                  <a:cubicBezTo>
                    <a:pt x="3662659" y="466428"/>
                    <a:pt x="3663337" y="466523"/>
                    <a:pt x="3663945" y="466682"/>
                  </a:cubicBezTo>
                  <a:lnTo>
                    <a:pt x="3669435" y="461075"/>
                  </a:lnTo>
                  <a:cubicBezTo>
                    <a:pt x="3671753" y="461585"/>
                    <a:pt x="3674686" y="461251"/>
                    <a:pt x="3678213" y="460056"/>
                  </a:cubicBezTo>
                  <a:cubicBezTo>
                    <a:pt x="3682610" y="458527"/>
                    <a:pt x="3685474" y="457682"/>
                    <a:pt x="3686814" y="457507"/>
                  </a:cubicBezTo>
                  <a:lnTo>
                    <a:pt x="3704378" y="457507"/>
                  </a:lnTo>
                  <a:cubicBezTo>
                    <a:pt x="3706333" y="460056"/>
                    <a:pt x="3709683" y="462700"/>
                    <a:pt x="3714434" y="465408"/>
                  </a:cubicBezTo>
                  <a:cubicBezTo>
                    <a:pt x="3720417" y="468976"/>
                    <a:pt x="3724051" y="471318"/>
                    <a:pt x="3725329" y="472417"/>
                  </a:cubicBezTo>
                  <a:cubicBezTo>
                    <a:pt x="3726615" y="473532"/>
                    <a:pt x="3731574" y="477897"/>
                    <a:pt x="3740236" y="485544"/>
                  </a:cubicBezTo>
                  <a:lnTo>
                    <a:pt x="3749384" y="487073"/>
                  </a:lnTo>
                  <a:lnTo>
                    <a:pt x="3752310" y="491151"/>
                  </a:lnTo>
                  <a:lnTo>
                    <a:pt x="3754866" y="491151"/>
                  </a:lnTo>
                  <a:lnTo>
                    <a:pt x="3756329" y="496759"/>
                  </a:lnTo>
                  <a:lnTo>
                    <a:pt x="3752310" y="503895"/>
                  </a:lnTo>
                  <a:lnTo>
                    <a:pt x="3737672" y="503895"/>
                  </a:lnTo>
                  <a:cubicBezTo>
                    <a:pt x="3732675" y="501697"/>
                    <a:pt x="3725237" y="498128"/>
                    <a:pt x="3715358" y="493190"/>
                  </a:cubicBezTo>
                  <a:cubicBezTo>
                    <a:pt x="3712070" y="491151"/>
                    <a:pt x="3706942" y="488268"/>
                    <a:pt x="3699981" y="484524"/>
                  </a:cubicBezTo>
                  <a:cubicBezTo>
                    <a:pt x="3695961" y="483345"/>
                    <a:pt x="3690171" y="480621"/>
                    <a:pt x="3682610" y="476368"/>
                  </a:cubicBezTo>
                  <a:cubicBezTo>
                    <a:pt x="3677004" y="476543"/>
                    <a:pt x="3670967" y="478327"/>
                    <a:pt x="3664492" y="481720"/>
                  </a:cubicBezTo>
                  <a:cubicBezTo>
                    <a:pt x="3656568" y="485974"/>
                    <a:pt x="3651017" y="488443"/>
                    <a:pt x="3647844" y="489112"/>
                  </a:cubicBezTo>
                  <a:lnTo>
                    <a:pt x="3641261" y="503895"/>
                  </a:lnTo>
                  <a:lnTo>
                    <a:pt x="3641261" y="507973"/>
                  </a:lnTo>
                  <a:lnTo>
                    <a:pt x="3653334" y="529892"/>
                  </a:lnTo>
                  <a:cubicBezTo>
                    <a:pt x="3654921" y="529558"/>
                    <a:pt x="3659078" y="530243"/>
                    <a:pt x="3665778" y="531931"/>
                  </a:cubicBezTo>
                  <a:cubicBezTo>
                    <a:pt x="3673092" y="533636"/>
                    <a:pt x="3677843" y="534480"/>
                    <a:pt x="3680046" y="534480"/>
                  </a:cubicBezTo>
                  <a:cubicBezTo>
                    <a:pt x="3686752" y="534480"/>
                    <a:pt x="3697917" y="532441"/>
                    <a:pt x="3713525" y="528363"/>
                  </a:cubicBezTo>
                  <a:cubicBezTo>
                    <a:pt x="3715843" y="527344"/>
                    <a:pt x="3719385" y="525989"/>
                    <a:pt x="3724136" y="524285"/>
                  </a:cubicBezTo>
                  <a:cubicBezTo>
                    <a:pt x="3728779" y="524285"/>
                    <a:pt x="3735486" y="523776"/>
                    <a:pt x="3744256" y="522756"/>
                  </a:cubicBezTo>
                  <a:cubicBezTo>
                    <a:pt x="3744741" y="522597"/>
                    <a:pt x="3747428" y="521577"/>
                    <a:pt x="3752310" y="519697"/>
                  </a:cubicBezTo>
                  <a:cubicBezTo>
                    <a:pt x="3755606" y="518343"/>
                    <a:pt x="3758355" y="518009"/>
                    <a:pt x="3760541" y="518677"/>
                  </a:cubicBezTo>
                  <a:lnTo>
                    <a:pt x="3768218" y="513070"/>
                  </a:lnTo>
                  <a:lnTo>
                    <a:pt x="3773716" y="515109"/>
                  </a:lnTo>
                  <a:cubicBezTo>
                    <a:pt x="3782494" y="511891"/>
                    <a:pt x="3790002" y="507304"/>
                    <a:pt x="3796216" y="501346"/>
                  </a:cubicBezTo>
                  <a:cubicBezTo>
                    <a:pt x="3802676" y="494719"/>
                    <a:pt x="3809082" y="488092"/>
                    <a:pt x="3815419" y="481466"/>
                  </a:cubicBezTo>
                  <a:cubicBezTo>
                    <a:pt x="3819816" y="478758"/>
                    <a:pt x="3826399" y="474504"/>
                    <a:pt x="3835178" y="468721"/>
                  </a:cubicBezTo>
                  <a:cubicBezTo>
                    <a:pt x="3841638" y="463114"/>
                    <a:pt x="3853057" y="454878"/>
                    <a:pt x="3869396" y="443998"/>
                  </a:cubicBezTo>
                  <a:lnTo>
                    <a:pt x="3859148" y="429216"/>
                  </a:lnTo>
                  <a:lnTo>
                    <a:pt x="3856584" y="427686"/>
                  </a:lnTo>
                  <a:cubicBezTo>
                    <a:pt x="3855121" y="423608"/>
                    <a:pt x="3853296" y="420549"/>
                    <a:pt x="3851101" y="418510"/>
                  </a:cubicBezTo>
                  <a:lnTo>
                    <a:pt x="3845241" y="401688"/>
                  </a:lnTo>
                  <a:cubicBezTo>
                    <a:pt x="3841953" y="397626"/>
                    <a:pt x="3837988" y="393883"/>
                    <a:pt x="3833353" y="390474"/>
                  </a:cubicBezTo>
                  <a:cubicBezTo>
                    <a:pt x="3825914" y="374512"/>
                    <a:pt x="3820547" y="359729"/>
                    <a:pt x="3817252" y="346125"/>
                  </a:cubicBezTo>
                  <a:lnTo>
                    <a:pt x="3811770" y="343831"/>
                  </a:lnTo>
                  <a:lnTo>
                    <a:pt x="3811770" y="342302"/>
                  </a:lnTo>
                  <a:lnTo>
                    <a:pt x="3809205" y="338224"/>
                  </a:lnTo>
                  <a:lnTo>
                    <a:pt x="3807742" y="332616"/>
                  </a:lnTo>
                  <a:lnTo>
                    <a:pt x="3806641" y="332616"/>
                  </a:lnTo>
                  <a:cubicBezTo>
                    <a:pt x="3803230" y="327869"/>
                    <a:pt x="3800666" y="319554"/>
                    <a:pt x="3798957" y="307638"/>
                  </a:cubicBezTo>
                  <a:cubicBezTo>
                    <a:pt x="3795677" y="303067"/>
                    <a:pt x="3789878" y="290322"/>
                    <a:pt x="3781578" y="269407"/>
                  </a:cubicBezTo>
                  <a:cubicBezTo>
                    <a:pt x="3773785" y="249717"/>
                    <a:pt x="3769212" y="239347"/>
                    <a:pt x="3767856" y="238311"/>
                  </a:cubicBezTo>
                  <a:lnTo>
                    <a:pt x="3762366" y="239840"/>
                  </a:lnTo>
                  <a:lnTo>
                    <a:pt x="3759625" y="245448"/>
                  </a:lnTo>
                  <a:lnTo>
                    <a:pt x="3746466" y="245448"/>
                  </a:lnTo>
                  <a:lnTo>
                    <a:pt x="3734392" y="253094"/>
                  </a:lnTo>
                  <a:cubicBezTo>
                    <a:pt x="3732452" y="254815"/>
                    <a:pt x="3730619" y="258542"/>
                    <a:pt x="3728910" y="264309"/>
                  </a:cubicBezTo>
                  <a:lnTo>
                    <a:pt x="3724891" y="264309"/>
                  </a:lnTo>
                  <a:lnTo>
                    <a:pt x="3724891" y="265839"/>
                  </a:lnTo>
                  <a:lnTo>
                    <a:pt x="3723805" y="265839"/>
                  </a:lnTo>
                  <a:lnTo>
                    <a:pt x="3720871" y="271446"/>
                  </a:lnTo>
                  <a:lnTo>
                    <a:pt x="3719778" y="286228"/>
                  </a:lnTo>
                  <a:lnTo>
                    <a:pt x="3718322" y="290307"/>
                  </a:lnTo>
                  <a:lnTo>
                    <a:pt x="3719778" y="293875"/>
                  </a:lnTo>
                  <a:lnTo>
                    <a:pt x="3718322" y="297443"/>
                  </a:lnTo>
                  <a:cubicBezTo>
                    <a:pt x="3718569" y="301872"/>
                    <a:pt x="3717714" y="310028"/>
                    <a:pt x="3715758" y="321912"/>
                  </a:cubicBezTo>
                  <a:lnTo>
                    <a:pt x="3714295" y="321912"/>
                  </a:lnTo>
                  <a:lnTo>
                    <a:pt x="3713202" y="325480"/>
                  </a:lnTo>
                  <a:lnTo>
                    <a:pt x="3713202" y="329048"/>
                  </a:lnTo>
                  <a:lnTo>
                    <a:pt x="3711739" y="331087"/>
                  </a:lnTo>
                  <a:lnTo>
                    <a:pt x="3710276" y="336695"/>
                  </a:lnTo>
                  <a:lnTo>
                    <a:pt x="3706256" y="342302"/>
                  </a:lnTo>
                  <a:lnTo>
                    <a:pt x="3703700" y="351732"/>
                  </a:lnTo>
                  <a:cubicBezTo>
                    <a:pt x="3699796" y="357355"/>
                    <a:pt x="3693574" y="365337"/>
                    <a:pt x="3685028" y="375691"/>
                  </a:cubicBezTo>
                  <a:cubicBezTo>
                    <a:pt x="3680392" y="379275"/>
                    <a:pt x="3673616" y="384882"/>
                    <a:pt x="3664715" y="392513"/>
                  </a:cubicBezTo>
                  <a:lnTo>
                    <a:pt x="3660688" y="392513"/>
                  </a:lnTo>
                  <a:lnTo>
                    <a:pt x="3655559" y="398120"/>
                  </a:lnTo>
                  <a:lnTo>
                    <a:pt x="3635432" y="398120"/>
                  </a:lnTo>
                  <a:cubicBezTo>
                    <a:pt x="3634331" y="398120"/>
                    <a:pt x="3631590" y="397244"/>
                    <a:pt x="3627193" y="395460"/>
                  </a:cubicBezTo>
                  <a:cubicBezTo>
                    <a:pt x="3622796" y="393676"/>
                    <a:pt x="3619809" y="392704"/>
                    <a:pt x="3618222" y="392513"/>
                  </a:cubicBezTo>
                  <a:lnTo>
                    <a:pt x="3614195" y="388945"/>
                  </a:lnTo>
                  <a:lnTo>
                    <a:pt x="3613094" y="385886"/>
                  </a:lnTo>
                  <a:cubicBezTo>
                    <a:pt x="3609075" y="385902"/>
                    <a:pt x="3604871" y="384372"/>
                    <a:pt x="3600474" y="381299"/>
                  </a:cubicBezTo>
                  <a:lnTo>
                    <a:pt x="3589863" y="364476"/>
                  </a:lnTo>
                  <a:cubicBezTo>
                    <a:pt x="3587784" y="358710"/>
                    <a:pt x="3586321" y="351493"/>
                    <a:pt x="3585466" y="342812"/>
                  </a:cubicBezTo>
                  <a:cubicBezTo>
                    <a:pt x="3585828" y="335866"/>
                    <a:pt x="3588639" y="327025"/>
                    <a:pt x="3593883" y="316304"/>
                  </a:cubicBezTo>
                  <a:cubicBezTo>
                    <a:pt x="3602537" y="307988"/>
                    <a:pt x="3607720" y="301537"/>
                    <a:pt x="3609429" y="296934"/>
                  </a:cubicBezTo>
                  <a:lnTo>
                    <a:pt x="3619308" y="295404"/>
                  </a:lnTo>
                  <a:cubicBezTo>
                    <a:pt x="3622734" y="289128"/>
                    <a:pt x="3625037" y="285560"/>
                    <a:pt x="3626261" y="284699"/>
                  </a:cubicBezTo>
                  <a:lnTo>
                    <a:pt x="3631382" y="284699"/>
                  </a:lnTo>
                  <a:lnTo>
                    <a:pt x="3635771" y="287757"/>
                  </a:lnTo>
                  <a:lnTo>
                    <a:pt x="3641992" y="301011"/>
                  </a:lnTo>
                  <a:lnTo>
                    <a:pt x="3641992" y="319873"/>
                  </a:lnTo>
                  <a:lnTo>
                    <a:pt x="3638342" y="327009"/>
                  </a:lnTo>
                  <a:lnTo>
                    <a:pt x="3630642" y="322421"/>
                  </a:lnTo>
                  <a:lnTo>
                    <a:pt x="3626261" y="312227"/>
                  </a:lnTo>
                  <a:lnTo>
                    <a:pt x="3620763" y="308658"/>
                  </a:lnTo>
                  <a:cubicBezTo>
                    <a:pt x="3611616" y="314616"/>
                    <a:pt x="3604493" y="324476"/>
                    <a:pt x="3599365" y="338224"/>
                  </a:cubicBezTo>
                  <a:lnTo>
                    <a:pt x="3597894" y="349693"/>
                  </a:lnTo>
                  <a:lnTo>
                    <a:pt x="3604493" y="364476"/>
                  </a:lnTo>
                  <a:cubicBezTo>
                    <a:pt x="3616205" y="374687"/>
                    <a:pt x="3626138" y="379785"/>
                    <a:pt x="3634308" y="379769"/>
                  </a:cubicBezTo>
                  <a:cubicBezTo>
                    <a:pt x="3642855" y="379785"/>
                    <a:pt x="3649438" y="377236"/>
                    <a:pt x="3654066" y="372123"/>
                  </a:cubicBezTo>
                  <a:cubicBezTo>
                    <a:pt x="3657246" y="366197"/>
                    <a:pt x="3662120" y="357531"/>
                    <a:pt x="3668703" y="346125"/>
                  </a:cubicBezTo>
                  <a:cubicBezTo>
                    <a:pt x="3669081" y="343592"/>
                    <a:pt x="3670790" y="336200"/>
                    <a:pt x="3673832" y="323967"/>
                  </a:cubicBezTo>
                  <a:cubicBezTo>
                    <a:pt x="3676881" y="311732"/>
                    <a:pt x="3678714" y="304771"/>
                    <a:pt x="3679314" y="303050"/>
                  </a:cubicBezTo>
                  <a:lnTo>
                    <a:pt x="3682240" y="301011"/>
                  </a:lnTo>
                  <a:lnTo>
                    <a:pt x="3685351" y="284699"/>
                  </a:lnTo>
                  <a:cubicBezTo>
                    <a:pt x="3690117" y="276559"/>
                    <a:pt x="3694498" y="267893"/>
                    <a:pt x="3698518" y="258702"/>
                  </a:cubicBezTo>
                  <a:lnTo>
                    <a:pt x="3702183" y="256663"/>
                  </a:lnTo>
                  <a:lnTo>
                    <a:pt x="3701082" y="243409"/>
                  </a:lnTo>
                  <a:lnTo>
                    <a:pt x="3706210" y="238311"/>
                  </a:lnTo>
                  <a:cubicBezTo>
                    <a:pt x="3709021" y="221681"/>
                    <a:pt x="3712794" y="202899"/>
                    <a:pt x="3717545" y="181983"/>
                  </a:cubicBezTo>
                  <a:lnTo>
                    <a:pt x="3720840" y="178415"/>
                  </a:lnTo>
                  <a:lnTo>
                    <a:pt x="3722673" y="170768"/>
                  </a:lnTo>
                  <a:lnTo>
                    <a:pt x="3725961" y="167710"/>
                  </a:lnTo>
                  <a:lnTo>
                    <a:pt x="3724867" y="161593"/>
                  </a:lnTo>
                  <a:cubicBezTo>
                    <a:pt x="3726823" y="158216"/>
                    <a:pt x="3728348" y="153533"/>
                    <a:pt x="3729441" y="147574"/>
                  </a:cubicBezTo>
                  <a:cubicBezTo>
                    <a:pt x="3730542" y="142827"/>
                    <a:pt x="3731574" y="137985"/>
                    <a:pt x="3732552" y="133047"/>
                  </a:cubicBezTo>
                  <a:cubicBezTo>
                    <a:pt x="3735724" y="120653"/>
                    <a:pt x="3740236" y="105616"/>
                    <a:pt x="3746081" y="87933"/>
                  </a:cubicBezTo>
                  <a:lnTo>
                    <a:pt x="3739867" y="85385"/>
                  </a:lnTo>
                  <a:cubicBezTo>
                    <a:pt x="3728902" y="86929"/>
                    <a:pt x="3715111" y="93731"/>
                    <a:pt x="3698518" y="105775"/>
                  </a:cubicBezTo>
                  <a:cubicBezTo>
                    <a:pt x="3695961" y="108339"/>
                    <a:pt x="3691449" y="111398"/>
                    <a:pt x="3684981" y="114950"/>
                  </a:cubicBezTo>
                  <a:lnTo>
                    <a:pt x="3682240" y="120557"/>
                  </a:lnTo>
                  <a:cubicBezTo>
                    <a:pt x="3681023" y="121593"/>
                    <a:pt x="3679191" y="122788"/>
                    <a:pt x="3676750" y="124126"/>
                  </a:cubicBezTo>
                  <a:lnTo>
                    <a:pt x="3675649" y="124126"/>
                  </a:lnTo>
                  <a:cubicBezTo>
                    <a:pt x="3669797" y="135022"/>
                    <a:pt x="3664800" y="141903"/>
                    <a:pt x="3660649" y="144771"/>
                  </a:cubicBezTo>
                  <a:lnTo>
                    <a:pt x="3660649" y="146810"/>
                  </a:lnTo>
                  <a:lnTo>
                    <a:pt x="3656992" y="148849"/>
                  </a:lnTo>
                  <a:lnTo>
                    <a:pt x="3658085" y="152418"/>
                  </a:lnTo>
                  <a:lnTo>
                    <a:pt x="3654805" y="154457"/>
                  </a:lnTo>
                  <a:lnTo>
                    <a:pt x="3646751" y="170768"/>
                  </a:lnTo>
                  <a:lnTo>
                    <a:pt x="3646019" y="170768"/>
                  </a:lnTo>
                  <a:cubicBezTo>
                    <a:pt x="3644187" y="173333"/>
                    <a:pt x="3642477" y="179626"/>
                    <a:pt x="3640891" y="189629"/>
                  </a:cubicBezTo>
                  <a:lnTo>
                    <a:pt x="3641623" y="198296"/>
                  </a:lnTo>
                  <a:lnTo>
                    <a:pt x="3648206" y="200335"/>
                  </a:lnTo>
                  <a:lnTo>
                    <a:pt x="3658085" y="196767"/>
                  </a:lnTo>
                  <a:cubicBezTo>
                    <a:pt x="3661142" y="194233"/>
                    <a:pt x="3664684" y="189980"/>
                    <a:pt x="3668703" y="184022"/>
                  </a:cubicBezTo>
                  <a:cubicBezTo>
                    <a:pt x="3673092" y="177411"/>
                    <a:pt x="3676380" y="172999"/>
                    <a:pt x="3678583" y="170768"/>
                  </a:cubicBezTo>
                  <a:lnTo>
                    <a:pt x="3680777" y="161593"/>
                  </a:lnTo>
                  <a:lnTo>
                    <a:pt x="3684250" y="157515"/>
                  </a:lnTo>
                  <a:cubicBezTo>
                    <a:pt x="3684250" y="157356"/>
                    <a:pt x="3686329" y="152354"/>
                    <a:pt x="3690471" y="142477"/>
                  </a:cubicBezTo>
                  <a:cubicBezTo>
                    <a:pt x="3693035" y="136376"/>
                    <a:pt x="3694375" y="130944"/>
                    <a:pt x="3694498" y="126165"/>
                  </a:cubicBezTo>
                  <a:lnTo>
                    <a:pt x="3698518" y="120557"/>
                  </a:lnTo>
                  <a:lnTo>
                    <a:pt x="3703277" y="120557"/>
                  </a:lnTo>
                  <a:lnTo>
                    <a:pt x="3706580" y="129224"/>
                  </a:lnTo>
                  <a:lnTo>
                    <a:pt x="3707296" y="141712"/>
                  </a:lnTo>
                  <a:lnTo>
                    <a:pt x="3703646" y="158535"/>
                  </a:lnTo>
                  <a:cubicBezTo>
                    <a:pt x="3697671" y="163313"/>
                    <a:pt x="3693159" y="169431"/>
                    <a:pt x="3690102" y="176886"/>
                  </a:cubicBezTo>
                  <a:lnTo>
                    <a:pt x="3683341" y="181983"/>
                  </a:lnTo>
                  <a:lnTo>
                    <a:pt x="3681878" y="189120"/>
                  </a:lnTo>
                  <a:cubicBezTo>
                    <a:pt x="3678213" y="191350"/>
                    <a:pt x="3675295" y="194919"/>
                    <a:pt x="3673092" y="199825"/>
                  </a:cubicBezTo>
                  <a:lnTo>
                    <a:pt x="3667602" y="200844"/>
                  </a:lnTo>
                  <a:lnTo>
                    <a:pt x="3666871" y="204922"/>
                  </a:lnTo>
                  <a:lnTo>
                    <a:pt x="3663213" y="210530"/>
                  </a:lnTo>
                  <a:cubicBezTo>
                    <a:pt x="3658339" y="213938"/>
                    <a:pt x="3653704" y="215643"/>
                    <a:pt x="3649307" y="215627"/>
                  </a:cubicBezTo>
                  <a:cubicBezTo>
                    <a:pt x="3645288" y="215643"/>
                    <a:pt x="3641623" y="215133"/>
                    <a:pt x="3638342" y="214098"/>
                  </a:cubicBezTo>
                  <a:cubicBezTo>
                    <a:pt x="3632121" y="207662"/>
                    <a:pt x="3628456" y="196958"/>
                    <a:pt x="3627362" y="181983"/>
                  </a:cubicBezTo>
                  <a:lnTo>
                    <a:pt x="3626261" y="181983"/>
                  </a:lnTo>
                  <a:cubicBezTo>
                    <a:pt x="3626261" y="175707"/>
                    <a:pt x="3627362" y="168921"/>
                    <a:pt x="3629549" y="161593"/>
                  </a:cubicBezTo>
                  <a:cubicBezTo>
                    <a:pt x="3633091" y="157196"/>
                    <a:pt x="3638219" y="150219"/>
                    <a:pt x="3644918" y="140693"/>
                  </a:cubicBezTo>
                  <a:cubicBezTo>
                    <a:pt x="3648222" y="139180"/>
                    <a:pt x="3655290" y="131788"/>
                    <a:pt x="3666147" y="118518"/>
                  </a:cubicBezTo>
                  <a:lnTo>
                    <a:pt x="3667610" y="118518"/>
                  </a:lnTo>
                  <a:lnTo>
                    <a:pt x="3670174" y="111382"/>
                  </a:lnTo>
                  <a:cubicBezTo>
                    <a:pt x="3672738" y="108005"/>
                    <a:pt x="3675479" y="105456"/>
                    <a:pt x="3678405" y="103735"/>
                  </a:cubicBezTo>
                  <a:cubicBezTo>
                    <a:pt x="3683164" y="101028"/>
                    <a:pt x="3685728" y="99498"/>
                    <a:pt x="3686082" y="99148"/>
                  </a:cubicBezTo>
                  <a:cubicBezTo>
                    <a:pt x="3689748" y="95420"/>
                    <a:pt x="3695361" y="90163"/>
                    <a:pt x="3702922" y="83346"/>
                  </a:cubicBezTo>
                  <a:cubicBezTo>
                    <a:pt x="3706218" y="80812"/>
                    <a:pt x="3714580" y="77929"/>
                    <a:pt x="3727993" y="74679"/>
                  </a:cubicBezTo>
                  <a:cubicBezTo>
                    <a:pt x="3741045" y="71462"/>
                    <a:pt x="3749392" y="70107"/>
                    <a:pt x="3753057" y="70601"/>
                  </a:cubicBezTo>
                  <a:lnTo>
                    <a:pt x="3761281" y="64994"/>
                  </a:lnTo>
                  <a:lnTo>
                    <a:pt x="3766047" y="51740"/>
                  </a:lnTo>
                  <a:cubicBezTo>
                    <a:pt x="3773362" y="41561"/>
                    <a:pt x="3779453" y="35954"/>
                    <a:pt x="3784342" y="34918"/>
                  </a:cubicBezTo>
                  <a:lnTo>
                    <a:pt x="3789824" y="27272"/>
                  </a:lnTo>
                  <a:cubicBezTo>
                    <a:pt x="3793728" y="25249"/>
                    <a:pt x="3799704" y="22111"/>
                    <a:pt x="3807750" y="17842"/>
                  </a:cubicBezTo>
                  <a:cubicBezTo>
                    <a:pt x="3810684" y="15643"/>
                    <a:pt x="3815188" y="12760"/>
                    <a:pt x="3821279" y="9176"/>
                  </a:cubicBezTo>
                  <a:cubicBezTo>
                    <a:pt x="3824090" y="8857"/>
                    <a:pt x="3828355" y="6977"/>
                    <a:pt x="3834084" y="3568"/>
                  </a:cubicBezTo>
                  <a:cubicBezTo>
                    <a:pt x="3837742" y="4094"/>
                    <a:pt x="3841476" y="2740"/>
                    <a:pt x="3845249" y="0"/>
                  </a:cubicBezTo>
                  <a:lnTo>
                    <a:pt x="3854751" y="0"/>
                  </a:lnTo>
                  <a:lnTo>
                    <a:pt x="3857315" y="1529"/>
                  </a:lnTo>
                  <a:cubicBezTo>
                    <a:pt x="3858778" y="4779"/>
                    <a:pt x="3859271" y="9016"/>
                    <a:pt x="3858778" y="14273"/>
                  </a:cubicBezTo>
                  <a:lnTo>
                    <a:pt x="3854751" y="17842"/>
                  </a:lnTo>
                  <a:lnTo>
                    <a:pt x="3849268" y="17842"/>
                  </a:lnTo>
                  <a:lnTo>
                    <a:pt x="3844148" y="25743"/>
                  </a:lnTo>
                  <a:cubicBezTo>
                    <a:pt x="3835139" y="26268"/>
                    <a:pt x="3827270" y="29152"/>
                    <a:pt x="3820547" y="34409"/>
                  </a:cubicBezTo>
                  <a:lnTo>
                    <a:pt x="3812516" y="33899"/>
                  </a:lnTo>
                  <a:lnTo>
                    <a:pt x="3800435" y="39506"/>
                  </a:lnTo>
                  <a:cubicBezTo>
                    <a:pt x="3797994" y="41736"/>
                    <a:pt x="3794460" y="45305"/>
                    <a:pt x="3789832" y="50211"/>
                  </a:cubicBezTo>
                  <a:cubicBezTo>
                    <a:pt x="3787268" y="53971"/>
                    <a:pt x="3783487" y="59403"/>
                    <a:pt x="3778490" y="66523"/>
                  </a:cubicBezTo>
                  <a:lnTo>
                    <a:pt x="3777389" y="72131"/>
                  </a:lnTo>
                  <a:cubicBezTo>
                    <a:pt x="3789101" y="73501"/>
                    <a:pt x="3797879" y="74695"/>
                    <a:pt x="3803723" y="75699"/>
                  </a:cubicBezTo>
                  <a:cubicBezTo>
                    <a:pt x="3805794" y="78599"/>
                    <a:pt x="3810307" y="81832"/>
                    <a:pt x="3817252" y="85385"/>
                  </a:cubicBezTo>
                  <a:lnTo>
                    <a:pt x="3821279" y="92521"/>
                  </a:lnTo>
                  <a:lnTo>
                    <a:pt x="3825298" y="94560"/>
                  </a:lnTo>
                  <a:cubicBezTo>
                    <a:pt x="3826769" y="96949"/>
                    <a:pt x="3828355" y="100772"/>
                    <a:pt x="3830065" y="106030"/>
                  </a:cubicBezTo>
                  <a:cubicBezTo>
                    <a:pt x="3831774" y="111987"/>
                    <a:pt x="3832375" y="116161"/>
                    <a:pt x="3831882" y="118518"/>
                  </a:cubicBezTo>
                  <a:lnTo>
                    <a:pt x="3833353" y="120557"/>
                  </a:lnTo>
                  <a:cubicBezTo>
                    <a:pt x="3835062" y="129924"/>
                    <a:pt x="3835917" y="141553"/>
                    <a:pt x="3835917" y="155476"/>
                  </a:cubicBezTo>
                  <a:cubicBezTo>
                    <a:pt x="3835917" y="165002"/>
                    <a:pt x="3832375" y="175707"/>
                    <a:pt x="3825275" y="187590"/>
                  </a:cubicBezTo>
                  <a:lnTo>
                    <a:pt x="3821241" y="189629"/>
                  </a:lnTo>
                  <a:lnTo>
                    <a:pt x="3819770" y="193198"/>
                  </a:lnTo>
                  <a:lnTo>
                    <a:pt x="3819770" y="195237"/>
                  </a:lnTo>
                  <a:cubicBezTo>
                    <a:pt x="3819285" y="196272"/>
                    <a:pt x="3813548" y="201879"/>
                    <a:pt x="3802545" y="212059"/>
                  </a:cubicBezTo>
                  <a:lnTo>
                    <a:pt x="3797039" y="213588"/>
                  </a:lnTo>
                  <a:lnTo>
                    <a:pt x="3803646" y="219196"/>
                  </a:lnTo>
                  <a:cubicBezTo>
                    <a:pt x="3809275" y="227543"/>
                    <a:pt x="3813302" y="236288"/>
                    <a:pt x="3815743" y="245448"/>
                  </a:cubicBezTo>
                  <a:lnTo>
                    <a:pt x="3813179" y="251055"/>
                  </a:lnTo>
                  <a:lnTo>
                    <a:pt x="3814642" y="260231"/>
                  </a:lnTo>
                  <a:cubicBezTo>
                    <a:pt x="3818322" y="263991"/>
                    <a:pt x="3820886" y="267208"/>
                    <a:pt x="3822349" y="269917"/>
                  </a:cubicBezTo>
                  <a:lnTo>
                    <a:pt x="3823812" y="269917"/>
                  </a:lnTo>
                  <a:lnTo>
                    <a:pt x="3830419" y="277053"/>
                  </a:lnTo>
                  <a:lnTo>
                    <a:pt x="3835917" y="295914"/>
                  </a:lnTo>
                  <a:lnTo>
                    <a:pt x="3839767" y="301521"/>
                  </a:lnTo>
                  <a:lnTo>
                    <a:pt x="3840129" y="310697"/>
                  </a:lnTo>
                  <a:cubicBezTo>
                    <a:pt x="3842339" y="315810"/>
                    <a:pt x="3845149" y="323457"/>
                    <a:pt x="3848568" y="333636"/>
                  </a:cubicBezTo>
                  <a:cubicBezTo>
                    <a:pt x="3850778" y="335691"/>
                    <a:pt x="3853711" y="339084"/>
                    <a:pt x="3857369" y="343831"/>
                  </a:cubicBezTo>
                  <a:lnTo>
                    <a:pt x="3858840" y="353771"/>
                  </a:lnTo>
                  <a:lnTo>
                    <a:pt x="3866909" y="366515"/>
                  </a:lnTo>
                  <a:cubicBezTo>
                    <a:pt x="3867772" y="371294"/>
                    <a:pt x="3871914" y="381824"/>
                    <a:pt x="3879337" y="398120"/>
                  </a:cubicBezTo>
                  <a:cubicBezTo>
                    <a:pt x="3881786" y="404238"/>
                    <a:pt x="3884227" y="410355"/>
                    <a:pt x="3886660" y="416471"/>
                  </a:cubicBezTo>
                  <a:cubicBezTo>
                    <a:pt x="3890194" y="424803"/>
                    <a:pt x="3893482" y="429725"/>
                    <a:pt x="3896523" y="431255"/>
                  </a:cubicBezTo>
                  <a:lnTo>
                    <a:pt x="3896523" y="433294"/>
                  </a:lnTo>
                  <a:lnTo>
                    <a:pt x="3899457" y="433294"/>
                  </a:lnTo>
                  <a:lnTo>
                    <a:pt x="3899457" y="434823"/>
                  </a:lnTo>
                  <a:lnTo>
                    <a:pt x="3903477" y="434823"/>
                  </a:lnTo>
                  <a:lnTo>
                    <a:pt x="3912624" y="429216"/>
                  </a:lnTo>
                  <a:lnTo>
                    <a:pt x="3920848" y="429216"/>
                  </a:lnTo>
                  <a:cubicBezTo>
                    <a:pt x="3921333" y="428547"/>
                    <a:pt x="3922188" y="428037"/>
                    <a:pt x="3923412" y="427686"/>
                  </a:cubicBezTo>
                  <a:cubicBezTo>
                    <a:pt x="3926222" y="427527"/>
                    <a:pt x="3930242" y="427017"/>
                    <a:pt x="3935478" y="426157"/>
                  </a:cubicBezTo>
                  <a:cubicBezTo>
                    <a:pt x="3936825" y="425822"/>
                    <a:pt x="3939805" y="424548"/>
                    <a:pt x="3944433" y="422333"/>
                  </a:cubicBezTo>
                  <a:cubicBezTo>
                    <a:pt x="3948221" y="420470"/>
                    <a:pt x="3951455" y="419530"/>
                    <a:pt x="3954127" y="419530"/>
                  </a:cubicBezTo>
                  <a:cubicBezTo>
                    <a:pt x="3975587" y="419530"/>
                    <a:pt x="3990764" y="424118"/>
                    <a:pt x="3999649" y="433294"/>
                  </a:cubicBezTo>
                  <a:cubicBezTo>
                    <a:pt x="4002830" y="437212"/>
                    <a:pt x="4007704" y="442819"/>
                    <a:pt x="4014287" y="450116"/>
                  </a:cubicBezTo>
                  <a:close/>
                </a:path>
                <a:path w="5747634" h="585201">
                  <a:moveTo>
                    <a:pt x="3809575" y="169239"/>
                  </a:moveTo>
                  <a:lnTo>
                    <a:pt x="3806641" y="152418"/>
                  </a:lnTo>
                  <a:lnTo>
                    <a:pt x="3807373" y="155476"/>
                  </a:lnTo>
                  <a:lnTo>
                    <a:pt x="3808836" y="145281"/>
                  </a:lnTo>
                  <a:lnTo>
                    <a:pt x="3806272" y="135595"/>
                  </a:lnTo>
                  <a:cubicBezTo>
                    <a:pt x="3806518" y="131199"/>
                    <a:pt x="3806010" y="125209"/>
                    <a:pt x="3804716" y="117642"/>
                  </a:cubicBezTo>
                  <a:cubicBezTo>
                    <a:pt x="3803446" y="110092"/>
                    <a:pt x="3802868" y="104437"/>
                    <a:pt x="3802976" y="100677"/>
                  </a:cubicBezTo>
                  <a:cubicBezTo>
                    <a:pt x="3796762" y="92027"/>
                    <a:pt x="3787237" y="88459"/>
                    <a:pt x="3774424" y="89972"/>
                  </a:cubicBezTo>
                  <a:cubicBezTo>
                    <a:pt x="3775033" y="96949"/>
                    <a:pt x="3773693" y="105966"/>
                    <a:pt x="3770397" y="116989"/>
                  </a:cubicBezTo>
                  <a:lnTo>
                    <a:pt x="3765277" y="124126"/>
                  </a:lnTo>
                  <a:lnTo>
                    <a:pt x="3765277" y="129733"/>
                  </a:lnTo>
                  <a:lnTo>
                    <a:pt x="3763822" y="129733"/>
                  </a:lnTo>
                  <a:lnTo>
                    <a:pt x="3761258" y="141203"/>
                  </a:lnTo>
                  <a:lnTo>
                    <a:pt x="3758516" y="144771"/>
                  </a:lnTo>
                  <a:lnTo>
                    <a:pt x="3758516" y="150379"/>
                  </a:lnTo>
                  <a:lnTo>
                    <a:pt x="3751579" y="159554"/>
                  </a:lnTo>
                  <a:lnTo>
                    <a:pt x="3746466" y="196767"/>
                  </a:lnTo>
                  <a:lnTo>
                    <a:pt x="3753781" y="191159"/>
                  </a:lnTo>
                  <a:lnTo>
                    <a:pt x="3761650" y="191159"/>
                  </a:lnTo>
                  <a:lnTo>
                    <a:pt x="3766032" y="195237"/>
                  </a:lnTo>
                  <a:lnTo>
                    <a:pt x="3774817" y="195237"/>
                  </a:lnTo>
                  <a:lnTo>
                    <a:pt x="3782494" y="204413"/>
                  </a:lnTo>
                  <a:lnTo>
                    <a:pt x="3792011" y="203903"/>
                  </a:lnTo>
                  <a:cubicBezTo>
                    <a:pt x="3794575" y="195428"/>
                    <a:pt x="3799080" y="188960"/>
                    <a:pt x="3805540" y="184532"/>
                  </a:cubicBezTo>
                  <a:close/>
                </a:path>
                <a:path w="5747634" h="585201">
                  <a:moveTo>
                    <a:pt x="4001474" y="458527"/>
                  </a:moveTo>
                  <a:lnTo>
                    <a:pt x="3999642" y="450116"/>
                  </a:lnTo>
                  <a:cubicBezTo>
                    <a:pt x="3982948" y="439251"/>
                    <a:pt x="3968873" y="433803"/>
                    <a:pt x="3957415" y="433803"/>
                  </a:cubicBezTo>
                  <a:cubicBezTo>
                    <a:pt x="3954982" y="433803"/>
                    <a:pt x="3951509" y="434918"/>
                    <a:pt x="3946989" y="437117"/>
                  </a:cubicBezTo>
                  <a:cubicBezTo>
                    <a:pt x="3941869" y="439665"/>
                    <a:pt x="3938342" y="441035"/>
                    <a:pt x="3936386" y="441195"/>
                  </a:cubicBezTo>
                  <a:cubicBezTo>
                    <a:pt x="3934438" y="441370"/>
                    <a:pt x="3931451" y="441800"/>
                    <a:pt x="3927431" y="442469"/>
                  </a:cubicBezTo>
                  <a:cubicBezTo>
                    <a:pt x="3918053" y="445193"/>
                    <a:pt x="3912624" y="446388"/>
                    <a:pt x="3911153" y="446037"/>
                  </a:cubicBezTo>
                  <a:lnTo>
                    <a:pt x="3910060" y="448076"/>
                  </a:lnTo>
                  <a:lnTo>
                    <a:pt x="3910060" y="451900"/>
                  </a:lnTo>
                  <a:lnTo>
                    <a:pt x="3915365" y="461075"/>
                  </a:lnTo>
                  <a:lnTo>
                    <a:pt x="3918284" y="463114"/>
                  </a:lnTo>
                  <a:cubicBezTo>
                    <a:pt x="3921209" y="475858"/>
                    <a:pt x="3924752" y="484365"/>
                    <a:pt x="3928886" y="488602"/>
                  </a:cubicBezTo>
                  <a:cubicBezTo>
                    <a:pt x="3939128" y="496089"/>
                    <a:pt x="3951563" y="500677"/>
                    <a:pt x="3966185" y="502366"/>
                  </a:cubicBezTo>
                  <a:cubicBezTo>
                    <a:pt x="3972399" y="500677"/>
                    <a:pt x="3977758" y="497443"/>
                    <a:pt x="3982270" y="492680"/>
                  </a:cubicBezTo>
                  <a:lnTo>
                    <a:pt x="3983364" y="483505"/>
                  </a:lnTo>
                  <a:lnTo>
                    <a:pt x="3984835" y="481975"/>
                  </a:lnTo>
                  <a:lnTo>
                    <a:pt x="3986290" y="481975"/>
                  </a:lnTo>
                  <a:lnTo>
                    <a:pt x="3987383" y="477897"/>
                  </a:lnTo>
                  <a:lnTo>
                    <a:pt x="4001105" y="465153"/>
                  </a:lnTo>
                  <a:close/>
                </a:path>
                <a:path w="5747634" h="585201">
                  <a:moveTo>
                    <a:pt x="3767795" y="226842"/>
                  </a:moveTo>
                  <a:lnTo>
                    <a:pt x="3767795" y="222764"/>
                  </a:lnTo>
                  <a:lnTo>
                    <a:pt x="3765246" y="219196"/>
                  </a:lnTo>
                  <a:lnTo>
                    <a:pt x="3763421" y="213078"/>
                  </a:lnTo>
                  <a:cubicBezTo>
                    <a:pt x="3760141" y="211055"/>
                    <a:pt x="3757654" y="208682"/>
                    <a:pt x="3755945" y="205942"/>
                  </a:cubicBezTo>
                  <a:cubicBezTo>
                    <a:pt x="3751933" y="208172"/>
                    <a:pt x="3748160" y="209526"/>
                    <a:pt x="3744633" y="210020"/>
                  </a:cubicBezTo>
                  <a:cubicBezTo>
                    <a:pt x="3740491" y="215819"/>
                    <a:pt x="3738412" y="221936"/>
                    <a:pt x="3738412" y="228371"/>
                  </a:cubicBezTo>
                  <a:lnTo>
                    <a:pt x="3738412" y="238311"/>
                  </a:lnTo>
                  <a:cubicBezTo>
                    <a:pt x="3746081" y="233054"/>
                    <a:pt x="3753142" y="230936"/>
                    <a:pt x="3759594" y="231939"/>
                  </a:cubicBezTo>
                  <a:lnTo>
                    <a:pt x="3765246" y="226842"/>
                  </a:lnTo>
                  <a:close/>
                </a:path>
                <a:path w="5747634" h="585201">
                  <a:moveTo>
                    <a:pt x="4004139" y="292601"/>
                  </a:moveTo>
                  <a:lnTo>
                    <a:pt x="4002676" y="294895"/>
                  </a:lnTo>
                  <a:lnTo>
                    <a:pt x="4002306" y="300502"/>
                  </a:lnTo>
                  <a:lnTo>
                    <a:pt x="4003769" y="305599"/>
                  </a:lnTo>
                  <a:lnTo>
                    <a:pt x="4002306" y="311717"/>
                  </a:lnTo>
                  <a:lnTo>
                    <a:pt x="4003038" y="319363"/>
                  </a:lnTo>
                  <a:cubicBezTo>
                    <a:pt x="3999996" y="328554"/>
                    <a:pt x="3996947" y="334671"/>
                    <a:pt x="3993890" y="337714"/>
                  </a:cubicBezTo>
                  <a:cubicBezTo>
                    <a:pt x="3993644" y="337730"/>
                    <a:pt x="3992735" y="337985"/>
                    <a:pt x="3991149" y="338494"/>
                  </a:cubicBezTo>
                  <a:cubicBezTo>
                    <a:pt x="3989570" y="339004"/>
                    <a:pt x="3988654" y="339259"/>
                    <a:pt x="3988407" y="339244"/>
                  </a:cubicBezTo>
                  <a:cubicBezTo>
                    <a:pt x="3988161" y="339259"/>
                    <a:pt x="3985489" y="338749"/>
                    <a:pt x="3980361" y="337714"/>
                  </a:cubicBezTo>
                  <a:lnTo>
                    <a:pt x="3977797" y="335675"/>
                  </a:lnTo>
                  <a:cubicBezTo>
                    <a:pt x="3974879" y="336200"/>
                    <a:pt x="3968326" y="335149"/>
                    <a:pt x="3958139" y="332505"/>
                  </a:cubicBezTo>
                  <a:cubicBezTo>
                    <a:pt x="3947944" y="329876"/>
                    <a:pt x="3941083" y="327535"/>
                    <a:pt x="3937541" y="325480"/>
                  </a:cubicBezTo>
                  <a:lnTo>
                    <a:pt x="3932967" y="328538"/>
                  </a:lnTo>
                  <a:cubicBezTo>
                    <a:pt x="3932613" y="329398"/>
                    <a:pt x="3931428" y="333907"/>
                    <a:pt x="3929402" y="342063"/>
                  </a:cubicBezTo>
                  <a:cubicBezTo>
                    <a:pt x="3927400" y="350219"/>
                    <a:pt x="3926384" y="354632"/>
                    <a:pt x="3926384" y="355300"/>
                  </a:cubicBezTo>
                  <a:cubicBezTo>
                    <a:pt x="3926384" y="356846"/>
                    <a:pt x="3926453" y="359060"/>
                    <a:pt x="3926577" y="361943"/>
                  </a:cubicBezTo>
                  <a:cubicBezTo>
                    <a:pt x="3926700" y="364843"/>
                    <a:pt x="3926754" y="367041"/>
                    <a:pt x="3926754" y="368554"/>
                  </a:cubicBezTo>
                  <a:lnTo>
                    <a:pt x="3932251" y="384357"/>
                  </a:lnTo>
                  <a:cubicBezTo>
                    <a:pt x="3935670" y="386077"/>
                    <a:pt x="3937680" y="386921"/>
                    <a:pt x="3938273" y="386906"/>
                  </a:cubicBezTo>
                  <a:cubicBezTo>
                    <a:pt x="3938650" y="386921"/>
                    <a:pt x="3939020" y="386842"/>
                    <a:pt x="3939389" y="386666"/>
                  </a:cubicBezTo>
                  <a:cubicBezTo>
                    <a:pt x="3939751" y="386508"/>
                    <a:pt x="3940121" y="386411"/>
                    <a:pt x="3940475" y="386396"/>
                  </a:cubicBezTo>
                  <a:lnTo>
                    <a:pt x="3951455" y="387925"/>
                  </a:lnTo>
                  <a:cubicBezTo>
                    <a:pt x="3954258" y="386921"/>
                    <a:pt x="3957438" y="384882"/>
                    <a:pt x="3960965" y="381808"/>
                  </a:cubicBezTo>
                  <a:cubicBezTo>
                    <a:pt x="3965361" y="377921"/>
                    <a:pt x="3968280" y="375531"/>
                    <a:pt x="3969750" y="374671"/>
                  </a:cubicBezTo>
                  <a:lnTo>
                    <a:pt x="3972315" y="374161"/>
                  </a:lnTo>
                  <a:cubicBezTo>
                    <a:pt x="3975117" y="371294"/>
                    <a:pt x="3977319" y="367726"/>
                    <a:pt x="3978898" y="363457"/>
                  </a:cubicBezTo>
                  <a:lnTo>
                    <a:pt x="3986575" y="360399"/>
                  </a:lnTo>
                  <a:lnTo>
                    <a:pt x="3988038" y="366006"/>
                  </a:lnTo>
                  <a:cubicBezTo>
                    <a:pt x="3987445" y="370275"/>
                    <a:pt x="3981093" y="380804"/>
                    <a:pt x="3969011" y="397610"/>
                  </a:cubicBezTo>
                  <a:cubicBezTo>
                    <a:pt x="3964999" y="400335"/>
                    <a:pt x="3959325" y="402119"/>
                    <a:pt x="3951994" y="402963"/>
                  </a:cubicBezTo>
                  <a:cubicBezTo>
                    <a:pt x="3943963" y="403823"/>
                    <a:pt x="3938288" y="405098"/>
                    <a:pt x="3934993" y="406786"/>
                  </a:cubicBezTo>
                  <a:lnTo>
                    <a:pt x="3926754" y="404747"/>
                  </a:lnTo>
                  <a:lnTo>
                    <a:pt x="3925653" y="403217"/>
                  </a:lnTo>
                  <a:lnTo>
                    <a:pt x="3919069" y="401178"/>
                  </a:lnTo>
                  <a:cubicBezTo>
                    <a:pt x="3912855" y="395412"/>
                    <a:pt x="3907003" y="385567"/>
                    <a:pt x="3901505" y="371613"/>
                  </a:cubicBezTo>
                  <a:cubicBezTo>
                    <a:pt x="3901267" y="367551"/>
                    <a:pt x="3900651" y="362628"/>
                    <a:pt x="3899680" y="356830"/>
                  </a:cubicBezTo>
                  <a:cubicBezTo>
                    <a:pt x="3900296" y="353787"/>
                    <a:pt x="3901151" y="347416"/>
                    <a:pt x="3902245" y="337714"/>
                  </a:cubicBezTo>
                  <a:lnTo>
                    <a:pt x="3903708" y="335675"/>
                  </a:lnTo>
                  <a:lnTo>
                    <a:pt x="3902976" y="334145"/>
                  </a:lnTo>
                  <a:lnTo>
                    <a:pt x="3905525" y="330577"/>
                  </a:lnTo>
                  <a:lnTo>
                    <a:pt x="3906995" y="322931"/>
                  </a:lnTo>
                  <a:cubicBezTo>
                    <a:pt x="3909067" y="321083"/>
                    <a:pt x="3910776" y="317339"/>
                    <a:pt x="3912124" y="311717"/>
                  </a:cubicBezTo>
                  <a:lnTo>
                    <a:pt x="3912124" y="294895"/>
                  </a:lnTo>
                  <a:lnTo>
                    <a:pt x="3915042" y="293365"/>
                  </a:lnTo>
                  <a:lnTo>
                    <a:pt x="3917606" y="280111"/>
                  </a:lnTo>
                  <a:cubicBezTo>
                    <a:pt x="3926507" y="265679"/>
                    <a:pt x="3935971" y="256344"/>
                    <a:pt x="3945965" y="252075"/>
                  </a:cubicBezTo>
                  <a:cubicBezTo>
                    <a:pt x="3946581" y="252091"/>
                    <a:pt x="3947490" y="252187"/>
                    <a:pt x="3948714" y="252346"/>
                  </a:cubicBezTo>
                  <a:cubicBezTo>
                    <a:pt x="3949931" y="252521"/>
                    <a:pt x="3950855" y="252601"/>
                    <a:pt x="3951455" y="252585"/>
                  </a:cubicBezTo>
                  <a:cubicBezTo>
                    <a:pt x="3954997" y="251246"/>
                    <a:pt x="3956706" y="250562"/>
                    <a:pt x="3956568" y="250546"/>
                  </a:cubicBezTo>
                  <a:lnTo>
                    <a:pt x="3960965" y="253094"/>
                  </a:lnTo>
                  <a:cubicBezTo>
                    <a:pt x="3962428" y="252776"/>
                    <a:pt x="3964506" y="251916"/>
                    <a:pt x="3967186" y="250546"/>
                  </a:cubicBezTo>
                  <a:cubicBezTo>
                    <a:pt x="3969011" y="250737"/>
                    <a:pt x="3971698" y="251677"/>
                    <a:pt x="3975233" y="253365"/>
                  </a:cubicBezTo>
                  <a:cubicBezTo>
                    <a:pt x="3978775" y="255069"/>
                    <a:pt x="3981462" y="255993"/>
                    <a:pt x="3983279" y="256153"/>
                  </a:cubicBezTo>
                  <a:lnTo>
                    <a:pt x="3986944" y="261760"/>
                  </a:lnTo>
                  <a:lnTo>
                    <a:pt x="3990602" y="263799"/>
                  </a:lnTo>
                  <a:lnTo>
                    <a:pt x="3992427" y="267368"/>
                  </a:lnTo>
                  <a:lnTo>
                    <a:pt x="3997555" y="270426"/>
                  </a:lnTo>
                  <a:lnTo>
                    <a:pt x="4000489" y="275014"/>
                  </a:lnTo>
                  <a:cubicBezTo>
                    <a:pt x="4001097" y="276894"/>
                    <a:pt x="4001706" y="279873"/>
                    <a:pt x="4002314" y="283951"/>
                  </a:cubicBezTo>
                  <a:cubicBezTo>
                    <a:pt x="4002930" y="288029"/>
                    <a:pt x="4003538" y="291008"/>
                    <a:pt x="4004139" y="292601"/>
                  </a:cubicBezTo>
                  <a:close/>
                </a:path>
                <a:path w="5747634" h="585201">
                  <a:moveTo>
                    <a:pt x="3983279" y="298973"/>
                  </a:moveTo>
                  <a:lnTo>
                    <a:pt x="3981824" y="296934"/>
                  </a:lnTo>
                  <a:cubicBezTo>
                    <a:pt x="3981824" y="290832"/>
                    <a:pt x="3981701" y="286244"/>
                    <a:pt x="3981462" y="283170"/>
                  </a:cubicBezTo>
                  <a:cubicBezTo>
                    <a:pt x="3979992" y="279108"/>
                    <a:pt x="3975364" y="272816"/>
                    <a:pt x="3967548" y="264309"/>
                  </a:cubicBezTo>
                  <a:cubicBezTo>
                    <a:pt x="3962920" y="264325"/>
                    <a:pt x="3956945" y="266364"/>
                    <a:pt x="3949623" y="270426"/>
                  </a:cubicBezTo>
                  <a:lnTo>
                    <a:pt x="3947790" y="274504"/>
                  </a:lnTo>
                  <a:lnTo>
                    <a:pt x="3944502" y="277563"/>
                  </a:lnTo>
                  <a:lnTo>
                    <a:pt x="3943039" y="282150"/>
                  </a:lnTo>
                  <a:lnTo>
                    <a:pt x="3941938" y="283680"/>
                  </a:lnTo>
                  <a:lnTo>
                    <a:pt x="3941938" y="287757"/>
                  </a:lnTo>
                  <a:lnTo>
                    <a:pt x="3939743" y="290307"/>
                  </a:lnTo>
                  <a:cubicBezTo>
                    <a:pt x="3939012" y="292601"/>
                    <a:pt x="3938396" y="295755"/>
                    <a:pt x="3937911" y="300502"/>
                  </a:cubicBezTo>
                  <a:lnTo>
                    <a:pt x="3936456" y="300502"/>
                  </a:lnTo>
                  <a:lnTo>
                    <a:pt x="3936086" y="305089"/>
                  </a:lnTo>
                  <a:lnTo>
                    <a:pt x="3937187" y="311207"/>
                  </a:lnTo>
                  <a:cubicBezTo>
                    <a:pt x="3944748" y="316655"/>
                    <a:pt x="3958277" y="320064"/>
                    <a:pt x="3977797" y="321402"/>
                  </a:cubicBezTo>
                  <a:cubicBezTo>
                    <a:pt x="3978775" y="316145"/>
                    <a:pt x="3980115" y="312927"/>
                    <a:pt x="3981824" y="311717"/>
                  </a:cubicBezTo>
                  <a:close/>
                </a:path>
                <a:path w="5747634" h="585201">
                  <a:moveTo>
                    <a:pt x="4150924" y="262270"/>
                  </a:moveTo>
                  <a:lnTo>
                    <a:pt x="4149469" y="265839"/>
                  </a:lnTo>
                  <a:lnTo>
                    <a:pt x="4146920" y="267878"/>
                  </a:lnTo>
                  <a:lnTo>
                    <a:pt x="4146920" y="269917"/>
                  </a:lnTo>
                  <a:lnTo>
                    <a:pt x="4136363" y="271446"/>
                  </a:lnTo>
                  <a:lnTo>
                    <a:pt x="4134884" y="275524"/>
                  </a:lnTo>
                  <a:lnTo>
                    <a:pt x="4134884" y="280621"/>
                  </a:lnTo>
                  <a:lnTo>
                    <a:pt x="4133783" y="282660"/>
                  </a:lnTo>
                  <a:lnTo>
                    <a:pt x="4133783" y="288268"/>
                  </a:lnTo>
                  <a:lnTo>
                    <a:pt x="4132320" y="288268"/>
                  </a:lnTo>
                  <a:lnTo>
                    <a:pt x="4132320" y="290307"/>
                  </a:lnTo>
                  <a:lnTo>
                    <a:pt x="4130111" y="293875"/>
                  </a:lnTo>
                  <a:lnTo>
                    <a:pt x="4129379" y="298463"/>
                  </a:lnTo>
                  <a:lnTo>
                    <a:pt x="4126438" y="301521"/>
                  </a:lnTo>
                  <a:lnTo>
                    <a:pt x="4127546" y="305089"/>
                  </a:lnTo>
                  <a:cubicBezTo>
                    <a:pt x="4126445" y="307830"/>
                    <a:pt x="4124913" y="313947"/>
                    <a:pt x="4122950" y="323441"/>
                  </a:cubicBezTo>
                  <a:lnTo>
                    <a:pt x="4117444" y="332616"/>
                  </a:lnTo>
                  <a:lnTo>
                    <a:pt x="4118907" y="332616"/>
                  </a:lnTo>
                  <a:lnTo>
                    <a:pt x="4118907" y="334656"/>
                  </a:lnTo>
                  <a:cubicBezTo>
                    <a:pt x="4114872" y="338415"/>
                    <a:pt x="4111692" y="342238"/>
                    <a:pt x="4109367" y="346125"/>
                  </a:cubicBezTo>
                  <a:lnTo>
                    <a:pt x="4108628" y="349183"/>
                  </a:lnTo>
                  <a:lnTo>
                    <a:pt x="4109351" y="351732"/>
                  </a:lnTo>
                  <a:lnTo>
                    <a:pt x="4107896" y="368554"/>
                  </a:lnTo>
                  <a:lnTo>
                    <a:pt x="4106810" y="368554"/>
                  </a:lnTo>
                  <a:lnTo>
                    <a:pt x="4106810" y="372123"/>
                  </a:lnTo>
                  <a:lnTo>
                    <a:pt x="4104277" y="377730"/>
                  </a:lnTo>
                  <a:lnTo>
                    <a:pt x="4105378" y="381299"/>
                  </a:lnTo>
                  <a:lnTo>
                    <a:pt x="4109398" y="382828"/>
                  </a:lnTo>
                  <a:cubicBezTo>
                    <a:pt x="4112570" y="377921"/>
                    <a:pt x="4117513" y="373668"/>
                    <a:pt x="4124220" y="370084"/>
                  </a:cubicBezTo>
                  <a:lnTo>
                    <a:pt x="4126415" y="375691"/>
                  </a:lnTo>
                  <a:lnTo>
                    <a:pt x="4122942" y="385377"/>
                  </a:lnTo>
                  <a:cubicBezTo>
                    <a:pt x="4117567" y="390155"/>
                    <a:pt x="4113063" y="396272"/>
                    <a:pt x="4109398" y="403727"/>
                  </a:cubicBezTo>
                  <a:cubicBezTo>
                    <a:pt x="4102082" y="406627"/>
                    <a:pt x="4097208" y="407806"/>
                    <a:pt x="4094768" y="407296"/>
                  </a:cubicBezTo>
                  <a:lnTo>
                    <a:pt x="4094768" y="405767"/>
                  </a:lnTo>
                  <a:lnTo>
                    <a:pt x="4090733" y="405767"/>
                  </a:lnTo>
                  <a:cubicBezTo>
                    <a:pt x="4088431" y="401864"/>
                    <a:pt x="4085743" y="398630"/>
                    <a:pt x="4082686" y="396081"/>
                  </a:cubicBezTo>
                  <a:cubicBezTo>
                    <a:pt x="4082933" y="392194"/>
                    <a:pt x="4082563" y="386746"/>
                    <a:pt x="4081585" y="379769"/>
                  </a:cubicBezTo>
                  <a:lnTo>
                    <a:pt x="4078659" y="375691"/>
                  </a:lnTo>
                  <a:lnTo>
                    <a:pt x="4077573" y="375691"/>
                  </a:lnTo>
                  <a:cubicBezTo>
                    <a:pt x="4071953" y="382334"/>
                    <a:pt x="4068788" y="387256"/>
                    <a:pt x="4068056" y="390474"/>
                  </a:cubicBezTo>
                  <a:lnTo>
                    <a:pt x="4061465" y="392513"/>
                  </a:lnTo>
                  <a:lnTo>
                    <a:pt x="4058909" y="398120"/>
                  </a:lnTo>
                  <a:lnTo>
                    <a:pt x="4051217" y="402198"/>
                  </a:lnTo>
                  <a:lnTo>
                    <a:pt x="4046643" y="400159"/>
                  </a:lnTo>
                  <a:lnTo>
                    <a:pt x="4042261" y="401178"/>
                  </a:lnTo>
                  <a:cubicBezTo>
                    <a:pt x="4037749" y="397291"/>
                    <a:pt x="4033845" y="395078"/>
                    <a:pt x="4030550" y="394552"/>
                  </a:cubicBezTo>
                  <a:lnTo>
                    <a:pt x="4025429" y="388945"/>
                  </a:lnTo>
                  <a:cubicBezTo>
                    <a:pt x="4021764" y="377412"/>
                    <a:pt x="4019931" y="369080"/>
                    <a:pt x="4019931" y="363967"/>
                  </a:cubicBezTo>
                  <a:cubicBezTo>
                    <a:pt x="4019931" y="361259"/>
                    <a:pt x="4020424" y="357865"/>
                    <a:pt x="4021402" y="353771"/>
                  </a:cubicBezTo>
                  <a:lnTo>
                    <a:pt x="4022495" y="353771"/>
                  </a:lnTo>
                  <a:cubicBezTo>
                    <a:pt x="4023119" y="351413"/>
                    <a:pt x="4023974" y="347081"/>
                    <a:pt x="4025059" y="340773"/>
                  </a:cubicBezTo>
                  <a:lnTo>
                    <a:pt x="4023966" y="336695"/>
                  </a:lnTo>
                  <a:lnTo>
                    <a:pt x="4023966" y="334656"/>
                  </a:lnTo>
                  <a:cubicBezTo>
                    <a:pt x="4023966" y="332967"/>
                    <a:pt x="4024729" y="330514"/>
                    <a:pt x="4026253" y="327280"/>
                  </a:cubicBezTo>
                  <a:cubicBezTo>
                    <a:pt x="4027785" y="324062"/>
                    <a:pt x="4028602" y="321593"/>
                    <a:pt x="4028717" y="319873"/>
                  </a:cubicBezTo>
                  <a:cubicBezTo>
                    <a:pt x="4036040" y="312752"/>
                    <a:pt x="4040429" y="302222"/>
                    <a:pt x="4041892" y="288268"/>
                  </a:cubicBezTo>
                  <a:cubicBezTo>
                    <a:pt x="4044456" y="285910"/>
                    <a:pt x="4046466" y="283362"/>
                    <a:pt x="4047929" y="280621"/>
                  </a:cubicBezTo>
                  <a:cubicBezTo>
                    <a:pt x="4052325" y="278598"/>
                    <a:pt x="4055490" y="276894"/>
                    <a:pt x="4057446" y="275524"/>
                  </a:cubicBezTo>
                  <a:lnTo>
                    <a:pt x="4058909" y="275524"/>
                  </a:lnTo>
                  <a:cubicBezTo>
                    <a:pt x="4061596" y="271127"/>
                    <a:pt x="4064638" y="267383"/>
                    <a:pt x="4068056" y="264309"/>
                  </a:cubicBezTo>
                  <a:lnTo>
                    <a:pt x="4069512" y="260231"/>
                  </a:lnTo>
                  <a:lnTo>
                    <a:pt x="4081585" y="254624"/>
                  </a:lnTo>
                  <a:lnTo>
                    <a:pt x="4092204" y="256663"/>
                  </a:lnTo>
                  <a:lnTo>
                    <a:pt x="4096231" y="260231"/>
                  </a:lnTo>
                  <a:lnTo>
                    <a:pt x="4101351" y="260231"/>
                  </a:lnTo>
                  <a:lnTo>
                    <a:pt x="4106833" y="253094"/>
                  </a:lnTo>
                  <a:lnTo>
                    <a:pt x="4111962" y="253094"/>
                  </a:lnTo>
                  <a:lnTo>
                    <a:pt x="4118907" y="256663"/>
                  </a:lnTo>
                  <a:lnTo>
                    <a:pt x="4124220" y="254624"/>
                  </a:lnTo>
                  <a:lnTo>
                    <a:pt x="4127146" y="256663"/>
                  </a:lnTo>
                  <a:lnTo>
                    <a:pt x="4128247" y="260231"/>
                  </a:lnTo>
                  <a:lnTo>
                    <a:pt x="4137749" y="258702"/>
                  </a:lnTo>
                  <a:lnTo>
                    <a:pt x="4141776" y="254624"/>
                  </a:lnTo>
                  <a:lnTo>
                    <a:pt x="4144340" y="256663"/>
                  </a:lnTo>
                  <a:lnTo>
                    <a:pt x="4148359" y="254624"/>
                  </a:lnTo>
                  <a:cubicBezTo>
                    <a:pt x="4149469" y="256169"/>
                    <a:pt x="4150323" y="258718"/>
                    <a:pt x="4150924" y="262270"/>
                  </a:cubicBezTo>
                  <a:close/>
                </a:path>
                <a:path w="5747634" h="585201">
                  <a:moveTo>
                    <a:pt x="4109398" y="269917"/>
                  </a:moveTo>
                  <a:lnTo>
                    <a:pt x="4101351" y="265839"/>
                  </a:lnTo>
                  <a:cubicBezTo>
                    <a:pt x="4096477" y="267718"/>
                    <a:pt x="4092080" y="268403"/>
                    <a:pt x="4088169" y="267878"/>
                  </a:cubicBezTo>
                  <a:lnTo>
                    <a:pt x="4078659" y="273485"/>
                  </a:lnTo>
                  <a:lnTo>
                    <a:pt x="4073539" y="280621"/>
                  </a:lnTo>
                  <a:cubicBezTo>
                    <a:pt x="4073184" y="283362"/>
                    <a:pt x="4071021" y="291517"/>
                    <a:pt x="4067048" y="305106"/>
                  </a:cubicBezTo>
                  <a:cubicBezTo>
                    <a:pt x="4063082" y="318710"/>
                    <a:pt x="4060733" y="325830"/>
                    <a:pt x="4059994" y="326499"/>
                  </a:cubicBezTo>
                  <a:lnTo>
                    <a:pt x="4059278" y="332106"/>
                  </a:lnTo>
                  <a:lnTo>
                    <a:pt x="4055613" y="336695"/>
                  </a:lnTo>
                  <a:lnTo>
                    <a:pt x="4054881" y="340263"/>
                  </a:lnTo>
                  <a:lnTo>
                    <a:pt x="4055613" y="343831"/>
                  </a:lnTo>
                  <a:lnTo>
                    <a:pt x="4051586" y="351732"/>
                  </a:lnTo>
                  <a:lnTo>
                    <a:pt x="4051586" y="358360"/>
                  </a:lnTo>
                  <a:lnTo>
                    <a:pt x="4049399" y="361418"/>
                  </a:lnTo>
                  <a:lnTo>
                    <a:pt x="4049399" y="366515"/>
                  </a:lnTo>
                  <a:lnTo>
                    <a:pt x="4047929" y="370084"/>
                  </a:lnTo>
                  <a:lnTo>
                    <a:pt x="4047929" y="372123"/>
                  </a:lnTo>
                  <a:lnTo>
                    <a:pt x="4044086" y="374161"/>
                  </a:lnTo>
                  <a:lnTo>
                    <a:pt x="4044086" y="381299"/>
                  </a:lnTo>
                  <a:lnTo>
                    <a:pt x="4045187" y="383338"/>
                  </a:lnTo>
                  <a:lnTo>
                    <a:pt x="4050862" y="386906"/>
                  </a:lnTo>
                  <a:cubicBezTo>
                    <a:pt x="4053788" y="385567"/>
                    <a:pt x="4058177" y="381824"/>
                    <a:pt x="4064029" y="375691"/>
                  </a:cubicBezTo>
                  <a:lnTo>
                    <a:pt x="4065492" y="375691"/>
                  </a:lnTo>
                  <a:lnTo>
                    <a:pt x="4069512" y="372123"/>
                  </a:lnTo>
                  <a:cubicBezTo>
                    <a:pt x="4070867" y="369414"/>
                    <a:pt x="4073061" y="365687"/>
                    <a:pt x="4076103" y="360908"/>
                  </a:cubicBezTo>
                  <a:lnTo>
                    <a:pt x="4076103" y="359379"/>
                  </a:lnTo>
                  <a:lnTo>
                    <a:pt x="4078659" y="357339"/>
                  </a:lnTo>
                  <a:cubicBezTo>
                    <a:pt x="4081346" y="350553"/>
                    <a:pt x="4085374" y="340613"/>
                    <a:pt x="4090733" y="327519"/>
                  </a:cubicBezTo>
                  <a:lnTo>
                    <a:pt x="4090733" y="325480"/>
                  </a:lnTo>
                  <a:lnTo>
                    <a:pt x="4094768" y="319873"/>
                  </a:lnTo>
                  <a:cubicBezTo>
                    <a:pt x="4095130" y="314281"/>
                    <a:pt x="4096723" y="308164"/>
                    <a:pt x="4099519" y="301521"/>
                  </a:cubicBezTo>
                  <a:cubicBezTo>
                    <a:pt x="4099272" y="300342"/>
                    <a:pt x="4099642" y="297125"/>
                    <a:pt x="4100619" y="291836"/>
                  </a:cubicBezTo>
                  <a:lnTo>
                    <a:pt x="4103545" y="290307"/>
                  </a:lnTo>
                  <a:lnTo>
                    <a:pt x="4103545" y="288268"/>
                  </a:lnTo>
                  <a:lnTo>
                    <a:pt x="4102814" y="286228"/>
                  </a:lnTo>
                  <a:cubicBezTo>
                    <a:pt x="4103545" y="283871"/>
                    <a:pt x="4104893" y="280302"/>
                    <a:pt x="4106833" y="275524"/>
                  </a:cubicBezTo>
                  <a:lnTo>
                    <a:pt x="4107934" y="275524"/>
                  </a:lnTo>
                  <a:close/>
                </a:path>
                <a:path w="5747634" h="585201">
                  <a:moveTo>
                    <a:pt x="4366593" y="136615"/>
                  </a:moveTo>
                  <a:lnTo>
                    <a:pt x="4362566" y="147829"/>
                  </a:lnTo>
                  <a:lnTo>
                    <a:pt x="4358546" y="151908"/>
                  </a:lnTo>
                  <a:lnTo>
                    <a:pt x="4355982" y="157515"/>
                  </a:lnTo>
                  <a:lnTo>
                    <a:pt x="4350484" y="162612"/>
                  </a:lnTo>
                  <a:lnTo>
                    <a:pt x="4344271" y="157005"/>
                  </a:lnTo>
                  <a:lnTo>
                    <a:pt x="4344271" y="149868"/>
                  </a:lnTo>
                  <a:cubicBezTo>
                    <a:pt x="4339651" y="147001"/>
                    <a:pt x="4332305" y="143433"/>
                    <a:pt x="4322203" y="139164"/>
                  </a:cubicBezTo>
                  <a:cubicBezTo>
                    <a:pt x="4314787" y="140199"/>
                    <a:pt x="4307850" y="144102"/>
                    <a:pt x="4301397" y="150888"/>
                  </a:cubicBezTo>
                  <a:cubicBezTo>
                    <a:pt x="4298971" y="156687"/>
                    <a:pt x="4297870" y="160764"/>
                    <a:pt x="4298117" y="163122"/>
                  </a:cubicBezTo>
                  <a:lnTo>
                    <a:pt x="4295922" y="164651"/>
                  </a:lnTo>
                  <a:cubicBezTo>
                    <a:pt x="4294837" y="169255"/>
                    <a:pt x="4294352" y="171804"/>
                    <a:pt x="4294475" y="172298"/>
                  </a:cubicBezTo>
                  <a:lnTo>
                    <a:pt x="4291919" y="172298"/>
                  </a:lnTo>
                  <a:lnTo>
                    <a:pt x="4290440" y="183513"/>
                  </a:lnTo>
                  <a:lnTo>
                    <a:pt x="4285304" y="192688"/>
                  </a:lnTo>
                  <a:lnTo>
                    <a:pt x="4286767" y="194217"/>
                  </a:lnTo>
                  <a:cubicBezTo>
                    <a:pt x="4284203" y="198646"/>
                    <a:pt x="4282370" y="206133"/>
                    <a:pt x="4281262" y="216646"/>
                  </a:cubicBezTo>
                  <a:lnTo>
                    <a:pt x="4282725" y="220215"/>
                  </a:lnTo>
                  <a:lnTo>
                    <a:pt x="4281262" y="224293"/>
                  </a:lnTo>
                  <a:lnTo>
                    <a:pt x="4281262" y="225823"/>
                  </a:lnTo>
                  <a:cubicBezTo>
                    <a:pt x="4280530" y="226523"/>
                    <a:pt x="4278413" y="231748"/>
                    <a:pt x="4274924" y="241514"/>
                  </a:cubicBezTo>
                  <a:cubicBezTo>
                    <a:pt x="4271436" y="251294"/>
                    <a:pt x="4269504" y="257363"/>
                    <a:pt x="4269126" y="259721"/>
                  </a:cubicBezTo>
                  <a:lnTo>
                    <a:pt x="4266562" y="263289"/>
                  </a:lnTo>
                  <a:lnTo>
                    <a:pt x="4263621" y="273994"/>
                  </a:lnTo>
                  <a:lnTo>
                    <a:pt x="4263991" y="282150"/>
                  </a:lnTo>
                  <a:lnTo>
                    <a:pt x="4261049" y="285719"/>
                  </a:lnTo>
                  <a:lnTo>
                    <a:pt x="4259948" y="291326"/>
                  </a:lnTo>
                  <a:lnTo>
                    <a:pt x="4258293" y="291326"/>
                  </a:lnTo>
                  <a:lnTo>
                    <a:pt x="4251678" y="302541"/>
                  </a:lnTo>
                  <a:cubicBezTo>
                    <a:pt x="4250338" y="318359"/>
                    <a:pt x="4248005" y="329398"/>
                    <a:pt x="4244694" y="335675"/>
                  </a:cubicBezTo>
                  <a:lnTo>
                    <a:pt x="4244694" y="337714"/>
                  </a:lnTo>
                  <a:lnTo>
                    <a:pt x="4241021" y="341282"/>
                  </a:lnTo>
                  <a:lnTo>
                    <a:pt x="4241021" y="354791"/>
                  </a:lnTo>
                  <a:cubicBezTo>
                    <a:pt x="4238604" y="359220"/>
                    <a:pt x="4235339" y="366356"/>
                    <a:pt x="4231219" y="376200"/>
                  </a:cubicBezTo>
                  <a:lnTo>
                    <a:pt x="4233036" y="382828"/>
                  </a:lnTo>
                  <a:lnTo>
                    <a:pt x="4238165" y="387925"/>
                  </a:lnTo>
                  <a:lnTo>
                    <a:pt x="4247682" y="384357"/>
                  </a:lnTo>
                  <a:lnTo>
                    <a:pt x="4247682" y="382828"/>
                  </a:lnTo>
                  <a:cubicBezTo>
                    <a:pt x="4250493" y="380980"/>
                    <a:pt x="4253180" y="377921"/>
                    <a:pt x="4255729" y="373652"/>
                  </a:cubicBezTo>
                  <a:cubicBezTo>
                    <a:pt x="4258901" y="368570"/>
                    <a:pt x="4261157" y="365337"/>
                    <a:pt x="4262505" y="363967"/>
                  </a:cubicBezTo>
                  <a:lnTo>
                    <a:pt x="4263952" y="358360"/>
                  </a:lnTo>
                  <a:cubicBezTo>
                    <a:pt x="4266531" y="354121"/>
                    <a:pt x="4270913" y="347925"/>
                    <a:pt x="4277134" y="339753"/>
                  </a:cubicBezTo>
                  <a:cubicBezTo>
                    <a:pt x="4277866" y="338065"/>
                    <a:pt x="4278720" y="335516"/>
                    <a:pt x="4279698" y="332106"/>
                  </a:cubicBezTo>
                  <a:lnTo>
                    <a:pt x="4282617" y="328538"/>
                  </a:lnTo>
                  <a:lnTo>
                    <a:pt x="4289208" y="328538"/>
                  </a:lnTo>
                  <a:cubicBezTo>
                    <a:pt x="4290309" y="333142"/>
                    <a:pt x="4290679" y="336886"/>
                    <a:pt x="4290309" y="339753"/>
                  </a:cubicBezTo>
                  <a:lnTo>
                    <a:pt x="4285181" y="345615"/>
                  </a:lnTo>
                  <a:cubicBezTo>
                    <a:pt x="4282986" y="350219"/>
                    <a:pt x="4280183" y="357355"/>
                    <a:pt x="4276765" y="367025"/>
                  </a:cubicBezTo>
                  <a:lnTo>
                    <a:pt x="4271652" y="369574"/>
                  </a:lnTo>
                  <a:lnTo>
                    <a:pt x="4270551" y="377220"/>
                  </a:lnTo>
                  <a:lnTo>
                    <a:pt x="4266516" y="378749"/>
                  </a:lnTo>
                  <a:cubicBezTo>
                    <a:pt x="4264453" y="381649"/>
                    <a:pt x="4263113" y="384198"/>
                    <a:pt x="4262505" y="386396"/>
                  </a:cubicBezTo>
                  <a:cubicBezTo>
                    <a:pt x="4260425" y="388626"/>
                    <a:pt x="4257199" y="391684"/>
                    <a:pt x="4252802" y="395571"/>
                  </a:cubicBezTo>
                  <a:cubicBezTo>
                    <a:pt x="4250493" y="396607"/>
                    <a:pt x="4247074" y="398980"/>
                    <a:pt x="4242554" y="402708"/>
                  </a:cubicBezTo>
                  <a:cubicBezTo>
                    <a:pt x="4238904" y="403727"/>
                    <a:pt x="4236825" y="404238"/>
                    <a:pt x="4236340" y="404238"/>
                  </a:cubicBezTo>
                  <a:cubicBezTo>
                    <a:pt x="4235601" y="404238"/>
                    <a:pt x="4234238" y="404031"/>
                    <a:pt x="4232220" y="403600"/>
                  </a:cubicBezTo>
                  <a:cubicBezTo>
                    <a:pt x="4230211" y="403186"/>
                    <a:pt x="4228655" y="403059"/>
                    <a:pt x="4227554" y="403217"/>
                  </a:cubicBezTo>
                  <a:lnTo>
                    <a:pt x="4220970" y="398120"/>
                  </a:lnTo>
                  <a:lnTo>
                    <a:pt x="4217313" y="392003"/>
                  </a:lnTo>
                  <a:lnTo>
                    <a:pt x="4216212" y="381299"/>
                  </a:lnTo>
                  <a:cubicBezTo>
                    <a:pt x="4209752" y="387256"/>
                    <a:pt x="4204631" y="392704"/>
                    <a:pt x="4200851" y="397610"/>
                  </a:cubicBezTo>
                  <a:lnTo>
                    <a:pt x="4194267" y="397610"/>
                  </a:lnTo>
                  <a:lnTo>
                    <a:pt x="4187668" y="401178"/>
                  </a:lnTo>
                  <a:cubicBezTo>
                    <a:pt x="4180230" y="395762"/>
                    <a:pt x="4172984" y="393883"/>
                    <a:pt x="4165900" y="395571"/>
                  </a:cubicBezTo>
                  <a:lnTo>
                    <a:pt x="4164799" y="392003"/>
                  </a:lnTo>
                  <a:lnTo>
                    <a:pt x="4156753" y="386396"/>
                  </a:lnTo>
                  <a:lnTo>
                    <a:pt x="4156753" y="378749"/>
                  </a:lnTo>
                  <a:lnTo>
                    <a:pt x="4152733" y="371613"/>
                  </a:lnTo>
                  <a:lnTo>
                    <a:pt x="4152733" y="369574"/>
                  </a:lnTo>
                  <a:cubicBezTo>
                    <a:pt x="4153103" y="357865"/>
                    <a:pt x="4154081" y="344691"/>
                    <a:pt x="4155652" y="330067"/>
                  </a:cubicBezTo>
                  <a:lnTo>
                    <a:pt x="4154558" y="324970"/>
                  </a:lnTo>
                  <a:lnTo>
                    <a:pt x="4157484" y="320892"/>
                  </a:lnTo>
                  <a:lnTo>
                    <a:pt x="4157484" y="317324"/>
                  </a:lnTo>
                  <a:lnTo>
                    <a:pt x="4160418" y="315285"/>
                  </a:lnTo>
                  <a:lnTo>
                    <a:pt x="4161519" y="308148"/>
                  </a:lnTo>
                  <a:lnTo>
                    <a:pt x="4167001" y="302541"/>
                  </a:lnTo>
                  <a:cubicBezTo>
                    <a:pt x="4169442" y="294735"/>
                    <a:pt x="4172253" y="287599"/>
                    <a:pt x="4175418" y="281131"/>
                  </a:cubicBezTo>
                  <a:cubicBezTo>
                    <a:pt x="4177858" y="278423"/>
                    <a:pt x="4181577" y="274695"/>
                    <a:pt x="4186575" y="269917"/>
                  </a:cubicBezTo>
                  <a:lnTo>
                    <a:pt x="4189139" y="263289"/>
                  </a:lnTo>
                  <a:lnTo>
                    <a:pt x="4195715" y="263289"/>
                  </a:lnTo>
                  <a:lnTo>
                    <a:pt x="4199749" y="259721"/>
                  </a:lnTo>
                  <a:cubicBezTo>
                    <a:pt x="4204269" y="258032"/>
                    <a:pt x="4211461" y="256854"/>
                    <a:pt x="4221340" y="256153"/>
                  </a:cubicBezTo>
                  <a:lnTo>
                    <a:pt x="4222072" y="262270"/>
                  </a:lnTo>
                  <a:lnTo>
                    <a:pt x="4226453" y="263289"/>
                  </a:lnTo>
                  <a:lnTo>
                    <a:pt x="4226453" y="265329"/>
                  </a:lnTo>
                  <a:lnTo>
                    <a:pt x="4227924" y="265329"/>
                  </a:lnTo>
                  <a:lnTo>
                    <a:pt x="4229025" y="268897"/>
                  </a:lnTo>
                  <a:lnTo>
                    <a:pt x="4230488" y="268897"/>
                  </a:lnTo>
                  <a:lnTo>
                    <a:pt x="4230488" y="270936"/>
                  </a:lnTo>
                  <a:cubicBezTo>
                    <a:pt x="4228532" y="272816"/>
                    <a:pt x="4225298" y="273580"/>
                    <a:pt x="4220786" y="273230"/>
                  </a:cubicBezTo>
                  <a:cubicBezTo>
                    <a:pt x="4213709" y="272736"/>
                    <a:pt x="4210237" y="272481"/>
                    <a:pt x="4210360" y="272465"/>
                  </a:cubicBezTo>
                  <a:cubicBezTo>
                    <a:pt x="4207188" y="279108"/>
                    <a:pt x="4202552" y="286070"/>
                    <a:pt x="4196454" y="293365"/>
                  </a:cubicBezTo>
                  <a:lnTo>
                    <a:pt x="4196454" y="298973"/>
                  </a:lnTo>
                  <a:lnTo>
                    <a:pt x="4194983" y="304070"/>
                  </a:lnTo>
                  <a:lnTo>
                    <a:pt x="4190964" y="306109"/>
                  </a:lnTo>
                  <a:lnTo>
                    <a:pt x="4192065" y="308148"/>
                  </a:lnTo>
                  <a:lnTo>
                    <a:pt x="4192065" y="309677"/>
                  </a:lnTo>
                  <a:cubicBezTo>
                    <a:pt x="4191333" y="313596"/>
                    <a:pt x="4190964" y="315476"/>
                    <a:pt x="4190964" y="315285"/>
                  </a:cubicBezTo>
                  <a:lnTo>
                    <a:pt x="4189501" y="315285"/>
                  </a:lnTo>
                  <a:cubicBezTo>
                    <a:pt x="4189631" y="315810"/>
                    <a:pt x="4189146" y="319044"/>
                    <a:pt x="4188038" y="324970"/>
                  </a:cubicBezTo>
                  <a:lnTo>
                    <a:pt x="4185481" y="326499"/>
                  </a:lnTo>
                  <a:lnTo>
                    <a:pt x="4186937" y="335166"/>
                  </a:lnTo>
                  <a:lnTo>
                    <a:pt x="4185851" y="342812"/>
                  </a:lnTo>
                  <a:lnTo>
                    <a:pt x="4182917" y="347654"/>
                  </a:lnTo>
                  <a:cubicBezTo>
                    <a:pt x="4180854" y="354982"/>
                    <a:pt x="4179814" y="362628"/>
                    <a:pt x="4179814" y="370593"/>
                  </a:cubicBezTo>
                  <a:lnTo>
                    <a:pt x="4182186" y="380789"/>
                  </a:lnTo>
                  <a:lnTo>
                    <a:pt x="4183649" y="382828"/>
                  </a:lnTo>
                  <a:lnTo>
                    <a:pt x="4187668" y="384357"/>
                  </a:lnTo>
                  <a:lnTo>
                    <a:pt x="4190232" y="382828"/>
                  </a:lnTo>
                  <a:cubicBezTo>
                    <a:pt x="4192434" y="382843"/>
                    <a:pt x="4194144" y="382668"/>
                    <a:pt x="4195353" y="382318"/>
                  </a:cubicBezTo>
                  <a:lnTo>
                    <a:pt x="4198648" y="379769"/>
                  </a:lnTo>
                  <a:cubicBezTo>
                    <a:pt x="4200481" y="379960"/>
                    <a:pt x="4203653" y="377825"/>
                    <a:pt x="4208166" y="373397"/>
                  </a:cubicBezTo>
                  <a:cubicBezTo>
                    <a:pt x="4213902" y="367630"/>
                    <a:pt x="4216951" y="364667"/>
                    <a:pt x="4217313" y="364476"/>
                  </a:cubicBezTo>
                  <a:cubicBezTo>
                    <a:pt x="4220239" y="357021"/>
                    <a:pt x="4222318" y="348100"/>
                    <a:pt x="4223527" y="337714"/>
                  </a:cubicBezTo>
                  <a:lnTo>
                    <a:pt x="4226091" y="332106"/>
                  </a:lnTo>
                  <a:cubicBezTo>
                    <a:pt x="4226345" y="327025"/>
                    <a:pt x="4227200" y="319379"/>
                    <a:pt x="4228663" y="309167"/>
                  </a:cubicBezTo>
                  <a:lnTo>
                    <a:pt x="4233059" y="302541"/>
                  </a:lnTo>
                  <a:lnTo>
                    <a:pt x="4231596" y="296934"/>
                  </a:lnTo>
                  <a:cubicBezTo>
                    <a:pt x="4231596" y="287264"/>
                    <a:pt x="4232936" y="279793"/>
                    <a:pt x="4235624" y="274504"/>
                  </a:cubicBezTo>
                  <a:lnTo>
                    <a:pt x="4235624" y="270936"/>
                  </a:lnTo>
                  <a:lnTo>
                    <a:pt x="4237094" y="270936"/>
                  </a:lnTo>
                  <a:cubicBezTo>
                    <a:pt x="4239420" y="263305"/>
                    <a:pt x="4240274" y="257698"/>
                    <a:pt x="4239658" y="254114"/>
                  </a:cubicBezTo>
                  <a:cubicBezTo>
                    <a:pt x="4241984" y="250386"/>
                    <a:pt x="4243578" y="245799"/>
                    <a:pt x="4244417" y="240350"/>
                  </a:cubicBezTo>
                  <a:lnTo>
                    <a:pt x="4249545" y="233978"/>
                  </a:lnTo>
                  <a:lnTo>
                    <a:pt x="4251008" y="223274"/>
                  </a:lnTo>
                  <a:lnTo>
                    <a:pt x="4255051" y="215627"/>
                  </a:lnTo>
                  <a:cubicBezTo>
                    <a:pt x="4254566" y="210211"/>
                    <a:pt x="4254319" y="206292"/>
                    <a:pt x="4254319" y="203903"/>
                  </a:cubicBezTo>
                  <a:cubicBezTo>
                    <a:pt x="4254319" y="200175"/>
                    <a:pt x="4255051" y="195253"/>
                    <a:pt x="4256521" y="189120"/>
                  </a:cubicBezTo>
                  <a:cubicBezTo>
                    <a:pt x="4259086" y="184882"/>
                    <a:pt x="4261834" y="178606"/>
                    <a:pt x="4264768" y="170259"/>
                  </a:cubicBezTo>
                  <a:cubicBezTo>
                    <a:pt x="4267941" y="160924"/>
                    <a:pt x="4270374" y="154648"/>
                    <a:pt x="4272068" y="151398"/>
                  </a:cubicBezTo>
                  <a:cubicBezTo>
                    <a:pt x="4274755" y="149040"/>
                    <a:pt x="4278420" y="144787"/>
                    <a:pt x="4283048" y="138654"/>
                  </a:cubicBezTo>
                  <a:lnTo>
                    <a:pt x="4288523" y="137125"/>
                  </a:lnTo>
                  <a:lnTo>
                    <a:pt x="4293281" y="130753"/>
                  </a:lnTo>
                  <a:lnTo>
                    <a:pt x="4298032" y="131263"/>
                  </a:lnTo>
                  <a:lnTo>
                    <a:pt x="4302052" y="126675"/>
                  </a:lnTo>
                  <a:cubicBezTo>
                    <a:pt x="4304131" y="127025"/>
                    <a:pt x="4307203" y="126531"/>
                    <a:pt x="4311292" y="125161"/>
                  </a:cubicBezTo>
                  <a:cubicBezTo>
                    <a:pt x="4315373" y="123808"/>
                    <a:pt x="4318276" y="123122"/>
                    <a:pt x="4319969" y="123106"/>
                  </a:cubicBezTo>
                  <a:cubicBezTo>
                    <a:pt x="4329240" y="123122"/>
                    <a:pt x="4337225" y="125161"/>
                    <a:pt x="4343917" y="129224"/>
                  </a:cubicBezTo>
                  <a:cubicBezTo>
                    <a:pt x="4351732" y="127885"/>
                    <a:pt x="4357584" y="126690"/>
                    <a:pt x="4361480" y="125655"/>
                  </a:cubicBezTo>
                  <a:lnTo>
                    <a:pt x="4365500" y="131263"/>
                  </a:lnTo>
                  <a:close/>
                </a:path>
                <a:path w="5747634" h="585201">
                  <a:moveTo>
                    <a:pt x="4391164" y="164651"/>
                  </a:moveTo>
                  <a:lnTo>
                    <a:pt x="4388607" y="167710"/>
                  </a:lnTo>
                  <a:cubicBezTo>
                    <a:pt x="4387876" y="175197"/>
                    <a:pt x="4386043" y="180295"/>
                    <a:pt x="4383109" y="183003"/>
                  </a:cubicBezTo>
                  <a:lnTo>
                    <a:pt x="4383109" y="188100"/>
                  </a:lnTo>
                  <a:lnTo>
                    <a:pt x="4380191" y="192688"/>
                  </a:lnTo>
                  <a:lnTo>
                    <a:pt x="4378728" y="199825"/>
                  </a:lnTo>
                  <a:lnTo>
                    <a:pt x="4373969" y="201354"/>
                  </a:lnTo>
                  <a:cubicBezTo>
                    <a:pt x="4373477" y="206643"/>
                    <a:pt x="4372268" y="210880"/>
                    <a:pt x="4370312" y="214098"/>
                  </a:cubicBezTo>
                  <a:cubicBezTo>
                    <a:pt x="4367625" y="216328"/>
                    <a:pt x="4365199" y="219211"/>
                    <a:pt x="4362997" y="222764"/>
                  </a:cubicBezTo>
                  <a:lnTo>
                    <a:pt x="4358239" y="224803"/>
                  </a:lnTo>
                  <a:lnTo>
                    <a:pt x="4354935" y="214098"/>
                  </a:lnTo>
                  <a:cubicBezTo>
                    <a:pt x="4355181" y="210370"/>
                    <a:pt x="4355305" y="204763"/>
                    <a:pt x="4355305" y="197276"/>
                  </a:cubicBezTo>
                  <a:cubicBezTo>
                    <a:pt x="4358600" y="189820"/>
                    <a:pt x="4359455" y="182000"/>
                    <a:pt x="4357869" y="173828"/>
                  </a:cubicBezTo>
                  <a:cubicBezTo>
                    <a:pt x="4359578" y="167902"/>
                    <a:pt x="4361781" y="162803"/>
                    <a:pt x="4364452" y="158535"/>
                  </a:cubicBezTo>
                  <a:lnTo>
                    <a:pt x="4371044" y="154966"/>
                  </a:lnTo>
                  <a:lnTo>
                    <a:pt x="4372514" y="152927"/>
                  </a:lnTo>
                  <a:cubicBezTo>
                    <a:pt x="4374462" y="151589"/>
                    <a:pt x="4376534" y="150904"/>
                    <a:pt x="4378728" y="150888"/>
                  </a:cubicBezTo>
                  <a:lnTo>
                    <a:pt x="4384580" y="150888"/>
                  </a:lnTo>
                  <a:cubicBezTo>
                    <a:pt x="4387268" y="152609"/>
                    <a:pt x="4389462" y="155157"/>
                    <a:pt x="4391164" y="158535"/>
                  </a:cubicBezTo>
                  <a:close/>
                </a:path>
                <a:path w="5747634" h="585201">
                  <a:moveTo>
                    <a:pt x="4373231" y="359889"/>
                  </a:moveTo>
                  <a:cubicBezTo>
                    <a:pt x="4373477" y="362788"/>
                    <a:pt x="4372638" y="367041"/>
                    <a:pt x="4370681" y="372632"/>
                  </a:cubicBezTo>
                  <a:lnTo>
                    <a:pt x="4368118" y="374671"/>
                  </a:lnTo>
                  <a:lnTo>
                    <a:pt x="4366647" y="378239"/>
                  </a:lnTo>
                  <a:lnTo>
                    <a:pt x="4365184" y="378239"/>
                  </a:lnTo>
                  <a:lnTo>
                    <a:pt x="4362635" y="382318"/>
                  </a:lnTo>
                  <a:lnTo>
                    <a:pt x="4357137" y="383847"/>
                  </a:lnTo>
                  <a:cubicBezTo>
                    <a:pt x="4356783" y="385058"/>
                    <a:pt x="4355982" y="386763"/>
                    <a:pt x="4354758" y="388961"/>
                  </a:cubicBezTo>
                  <a:cubicBezTo>
                    <a:pt x="4353542" y="391175"/>
                    <a:pt x="4352748" y="392863"/>
                    <a:pt x="4352386" y="394042"/>
                  </a:cubicBezTo>
                  <a:lnTo>
                    <a:pt x="4347990" y="398630"/>
                  </a:lnTo>
                  <a:lnTo>
                    <a:pt x="4342507" y="400669"/>
                  </a:lnTo>
                  <a:lnTo>
                    <a:pt x="4341406" y="402708"/>
                  </a:lnTo>
                  <a:lnTo>
                    <a:pt x="4335924" y="404238"/>
                  </a:lnTo>
                  <a:lnTo>
                    <a:pt x="4334461" y="406277"/>
                  </a:lnTo>
                  <a:lnTo>
                    <a:pt x="4327685" y="402708"/>
                  </a:lnTo>
                  <a:cubicBezTo>
                    <a:pt x="4322203" y="403393"/>
                    <a:pt x="4316828" y="402039"/>
                    <a:pt x="4311592" y="398630"/>
                  </a:cubicBezTo>
                  <a:lnTo>
                    <a:pt x="4311592" y="397101"/>
                  </a:lnTo>
                  <a:cubicBezTo>
                    <a:pt x="4310614" y="395078"/>
                    <a:pt x="4309759" y="393723"/>
                    <a:pt x="4309028" y="393023"/>
                  </a:cubicBezTo>
                  <a:lnTo>
                    <a:pt x="4306464" y="391493"/>
                  </a:lnTo>
                  <a:cubicBezTo>
                    <a:pt x="4304277" y="386077"/>
                    <a:pt x="4303176" y="380629"/>
                    <a:pt x="4303176" y="375181"/>
                  </a:cubicBezTo>
                  <a:lnTo>
                    <a:pt x="4304993" y="369064"/>
                  </a:lnTo>
                  <a:cubicBezTo>
                    <a:pt x="4306949" y="367216"/>
                    <a:pt x="4310244" y="360239"/>
                    <a:pt x="4314872" y="348164"/>
                  </a:cubicBezTo>
                  <a:cubicBezTo>
                    <a:pt x="4317929" y="340358"/>
                    <a:pt x="4320978" y="332458"/>
                    <a:pt x="4324020" y="324460"/>
                  </a:cubicBezTo>
                  <a:cubicBezTo>
                    <a:pt x="4324266" y="320399"/>
                    <a:pt x="4326345" y="311048"/>
                    <a:pt x="4330249" y="296424"/>
                  </a:cubicBezTo>
                  <a:lnTo>
                    <a:pt x="4330249" y="292601"/>
                  </a:lnTo>
                  <a:lnTo>
                    <a:pt x="4331712" y="290817"/>
                  </a:lnTo>
                  <a:lnTo>
                    <a:pt x="4331712" y="288778"/>
                  </a:lnTo>
                  <a:lnTo>
                    <a:pt x="4333360" y="288778"/>
                  </a:lnTo>
                  <a:lnTo>
                    <a:pt x="4336286" y="280621"/>
                  </a:lnTo>
                  <a:lnTo>
                    <a:pt x="4335924" y="272465"/>
                  </a:lnTo>
                  <a:lnTo>
                    <a:pt x="4334461" y="270426"/>
                  </a:lnTo>
                  <a:cubicBezTo>
                    <a:pt x="4330927" y="270951"/>
                    <a:pt x="4327808" y="272816"/>
                    <a:pt x="4325121" y="276033"/>
                  </a:cubicBezTo>
                  <a:lnTo>
                    <a:pt x="4325121" y="278072"/>
                  </a:lnTo>
                  <a:cubicBezTo>
                    <a:pt x="4320247" y="280128"/>
                    <a:pt x="4316705" y="281832"/>
                    <a:pt x="4314510" y="283170"/>
                  </a:cubicBezTo>
                  <a:lnTo>
                    <a:pt x="4311592" y="287248"/>
                  </a:lnTo>
                  <a:cubicBezTo>
                    <a:pt x="4309151" y="287774"/>
                    <a:pt x="4306594" y="288969"/>
                    <a:pt x="4303907" y="290817"/>
                  </a:cubicBezTo>
                  <a:lnTo>
                    <a:pt x="4300974" y="290307"/>
                  </a:lnTo>
                  <a:lnTo>
                    <a:pt x="4298409" y="287248"/>
                  </a:lnTo>
                  <a:lnTo>
                    <a:pt x="4297678" y="283170"/>
                  </a:lnTo>
                  <a:lnTo>
                    <a:pt x="4298409" y="278072"/>
                  </a:lnTo>
                  <a:cubicBezTo>
                    <a:pt x="4302683" y="273325"/>
                    <a:pt x="4306225" y="270617"/>
                    <a:pt x="4309028" y="269917"/>
                  </a:cubicBezTo>
                  <a:cubicBezTo>
                    <a:pt x="4312931" y="268912"/>
                    <a:pt x="4316828" y="267893"/>
                    <a:pt x="4320740" y="266858"/>
                  </a:cubicBezTo>
                  <a:cubicBezTo>
                    <a:pt x="4322326" y="265854"/>
                    <a:pt x="4324644" y="264325"/>
                    <a:pt x="4327685" y="262270"/>
                  </a:cubicBezTo>
                  <a:cubicBezTo>
                    <a:pt x="4334877" y="257873"/>
                    <a:pt x="4343847" y="255659"/>
                    <a:pt x="4354573" y="255643"/>
                  </a:cubicBezTo>
                  <a:cubicBezTo>
                    <a:pt x="4354820" y="255659"/>
                    <a:pt x="4355736" y="255914"/>
                    <a:pt x="4357322" y="256424"/>
                  </a:cubicBezTo>
                  <a:cubicBezTo>
                    <a:pt x="4358916" y="256934"/>
                    <a:pt x="4359825" y="257188"/>
                    <a:pt x="4360063" y="257172"/>
                  </a:cubicBezTo>
                  <a:cubicBezTo>
                    <a:pt x="4362266" y="260247"/>
                    <a:pt x="4363975" y="263991"/>
                    <a:pt x="4365184" y="268387"/>
                  </a:cubicBezTo>
                  <a:lnTo>
                    <a:pt x="4366647" y="268387"/>
                  </a:lnTo>
                  <a:cubicBezTo>
                    <a:pt x="4367625" y="270617"/>
                    <a:pt x="4368118" y="275205"/>
                    <a:pt x="4368118" y="282150"/>
                  </a:cubicBezTo>
                  <a:cubicBezTo>
                    <a:pt x="4368118" y="282852"/>
                    <a:pt x="4367748" y="285735"/>
                    <a:pt x="4367017" y="290817"/>
                  </a:cubicBezTo>
                  <a:cubicBezTo>
                    <a:pt x="4366162" y="291677"/>
                    <a:pt x="4364198" y="294735"/>
                    <a:pt x="4361134" y="299992"/>
                  </a:cubicBezTo>
                  <a:lnTo>
                    <a:pt x="4357106" y="302031"/>
                  </a:lnTo>
                  <a:lnTo>
                    <a:pt x="4356006" y="307638"/>
                  </a:lnTo>
                  <a:lnTo>
                    <a:pt x="4354543" y="307638"/>
                  </a:lnTo>
                  <a:lnTo>
                    <a:pt x="4351986" y="311207"/>
                  </a:lnTo>
                  <a:cubicBezTo>
                    <a:pt x="4352356" y="316145"/>
                    <a:pt x="4351863" y="321752"/>
                    <a:pt x="4350531" y="328028"/>
                  </a:cubicBezTo>
                  <a:lnTo>
                    <a:pt x="4349430" y="328028"/>
                  </a:lnTo>
                  <a:cubicBezTo>
                    <a:pt x="4348944" y="332298"/>
                    <a:pt x="4347982" y="336026"/>
                    <a:pt x="4346511" y="339244"/>
                  </a:cubicBezTo>
                  <a:lnTo>
                    <a:pt x="4342492" y="344341"/>
                  </a:lnTo>
                  <a:cubicBezTo>
                    <a:pt x="4339574" y="357436"/>
                    <a:pt x="4338234" y="364493"/>
                    <a:pt x="4338473" y="365496"/>
                  </a:cubicBezTo>
                  <a:lnTo>
                    <a:pt x="4337387" y="365496"/>
                  </a:lnTo>
                  <a:cubicBezTo>
                    <a:pt x="4337141" y="368570"/>
                    <a:pt x="4336532" y="372983"/>
                    <a:pt x="4335554" y="378749"/>
                  </a:cubicBezTo>
                  <a:lnTo>
                    <a:pt x="4335924" y="384867"/>
                  </a:lnTo>
                  <a:cubicBezTo>
                    <a:pt x="4339589" y="384548"/>
                    <a:pt x="4344617" y="381792"/>
                    <a:pt x="4351008" y="376599"/>
                  </a:cubicBezTo>
                  <a:cubicBezTo>
                    <a:pt x="4357415" y="371422"/>
                    <a:pt x="4361288" y="366532"/>
                    <a:pt x="4362635" y="361928"/>
                  </a:cubicBezTo>
                  <a:lnTo>
                    <a:pt x="4367017" y="358360"/>
                  </a:lnTo>
                  <a:lnTo>
                    <a:pt x="4370312" y="357849"/>
                  </a:lnTo>
                  <a:close/>
                </a:path>
                <a:path w="5747634" h="585201">
                  <a:moveTo>
                    <a:pt x="4526253" y="274504"/>
                  </a:moveTo>
                  <a:lnTo>
                    <a:pt x="4525151" y="276543"/>
                  </a:lnTo>
                  <a:lnTo>
                    <a:pt x="4525151" y="285973"/>
                  </a:lnTo>
                  <a:lnTo>
                    <a:pt x="4523688" y="288013"/>
                  </a:lnTo>
                  <a:lnTo>
                    <a:pt x="4520762" y="297443"/>
                  </a:lnTo>
                  <a:lnTo>
                    <a:pt x="4521856" y="301011"/>
                  </a:lnTo>
                  <a:lnTo>
                    <a:pt x="4520401" y="303050"/>
                  </a:lnTo>
                  <a:cubicBezTo>
                    <a:pt x="4520031" y="306969"/>
                    <a:pt x="4519115" y="312417"/>
                    <a:pt x="4517644" y="319363"/>
                  </a:cubicBezTo>
                  <a:lnTo>
                    <a:pt x="4518375" y="321912"/>
                  </a:lnTo>
                  <a:cubicBezTo>
                    <a:pt x="4515950" y="326515"/>
                    <a:pt x="4513085" y="333397"/>
                    <a:pt x="4509790" y="342557"/>
                  </a:cubicBezTo>
                  <a:cubicBezTo>
                    <a:pt x="4506363" y="352592"/>
                    <a:pt x="4504654" y="359649"/>
                    <a:pt x="4504654" y="363712"/>
                  </a:cubicBezTo>
                  <a:lnTo>
                    <a:pt x="4501913" y="369319"/>
                  </a:lnTo>
                  <a:lnTo>
                    <a:pt x="4502652" y="376710"/>
                  </a:lnTo>
                  <a:cubicBezTo>
                    <a:pt x="4508019" y="371294"/>
                    <a:pt x="4512038" y="365942"/>
                    <a:pt x="4514726" y="360653"/>
                  </a:cubicBezTo>
                  <a:lnTo>
                    <a:pt x="4519477" y="357849"/>
                  </a:lnTo>
                  <a:lnTo>
                    <a:pt x="4525151" y="359889"/>
                  </a:lnTo>
                  <a:cubicBezTo>
                    <a:pt x="4524658" y="363472"/>
                    <a:pt x="4522410" y="368570"/>
                    <a:pt x="4518375" y="375181"/>
                  </a:cubicBezTo>
                  <a:cubicBezTo>
                    <a:pt x="4513748" y="382843"/>
                    <a:pt x="4510760" y="388530"/>
                    <a:pt x="4509420" y="392258"/>
                  </a:cubicBezTo>
                  <a:lnTo>
                    <a:pt x="4506856" y="394552"/>
                  </a:lnTo>
                  <a:lnTo>
                    <a:pt x="4506856" y="396081"/>
                  </a:lnTo>
                  <a:lnTo>
                    <a:pt x="4497894" y="403982"/>
                  </a:lnTo>
                  <a:cubicBezTo>
                    <a:pt x="4493881" y="403472"/>
                    <a:pt x="4489239" y="400335"/>
                    <a:pt x="4483987" y="394552"/>
                  </a:cubicBezTo>
                  <a:cubicBezTo>
                    <a:pt x="4483387" y="393039"/>
                    <a:pt x="4481978" y="391079"/>
                    <a:pt x="4479783" y="388690"/>
                  </a:cubicBezTo>
                  <a:lnTo>
                    <a:pt x="4477950" y="383083"/>
                  </a:lnTo>
                  <a:lnTo>
                    <a:pt x="4477950" y="377220"/>
                  </a:lnTo>
                  <a:lnTo>
                    <a:pt x="4476480" y="373652"/>
                  </a:lnTo>
                  <a:lnTo>
                    <a:pt x="4477581" y="369319"/>
                  </a:lnTo>
                  <a:lnTo>
                    <a:pt x="4477219" y="363712"/>
                  </a:lnTo>
                  <a:cubicBezTo>
                    <a:pt x="4477219" y="356591"/>
                    <a:pt x="4479814" y="346523"/>
                    <a:pt x="4484996" y="333525"/>
                  </a:cubicBezTo>
                  <a:cubicBezTo>
                    <a:pt x="4490186" y="320526"/>
                    <a:pt x="4492588" y="309009"/>
                    <a:pt x="4492226" y="298973"/>
                  </a:cubicBezTo>
                  <a:cubicBezTo>
                    <a:pt x="4494667" y="292601"/>
                    <a:pt x="4496431" y="285400"/>
                    <a:pt x="4497531" y="276543"/>
                  </a:cubicBezTo>
                  <a:lnTo>
                    <a:pt x="4493689" y="274504"/>
                  </a:lnTo>
                  <a:lnTo>
                    <a:pt x="4492226" y="276543"/>
                  </a:lnTo>
                  <a:lnTo>
                    <a:pt x="4492226" y="278072"/>
                  </a:lnTo>
                  <a:lnTo>
                    <a:pt x="4483987" y="285973"/>
                  </a:lnTo>
                  <a:lnTo>
                    <a:pt x="4483987" y="288013"/>
                  </a:lnTo>
                  <a:lnTo>
                    <a:pt x="4478682" y="289542"/>
                  </a:lnTo>
                  <a:lnTo>
                    <a:pt x="4478682" y="291581"/>
                  </a:lnTo>
                  <a:cubicBezTo>
                    <a:pt x="4474663" y="293461"/>
                    <a:pt x="4471921" y="295930"/>
                    <a:pt x="4470458" y="298973"/>
                  </a:cubicBezTo>
                  <a:lnTo>
                    <a:pt x="4470458" y="303050"/>
                  </a:lnTo>
                  <a:cubicBezTo>
                    <a:pt x="4468864" y="304596"/>
                    <a:pt x="4465638" y="305870"/>
                    <a:pt x="4460756" y="306873"/>
                  </a:cubicBezTo>
                  <a:lnTo>
                    <a:pt x="4460756" y="310442"/>
                  </a:lnTo>
                  <a:lnTo>
                    <a:pt x="4458192" y="310442"/>
                  </a:lnTo>
                  <a:lnTo>
                    <a:pt x="4456914" y="312481"/>
                  </a:lnTo>
                  <a:lnTo>
                    <a:pt x="4455444" y="312481"/>
                  </a:lnTo>
                  <a:lnTo>
                    <a:pt x="4453980" y="316050"/>
                  </a:lnTo>
                  <a:lnTo>
                    <a:pt x="4453980" y="320382"/>
                  </a:lnTo>
                  <a:lnTo>
                    <a:pt x="4449961" y="321912"/>
                  </a:lnTo>
                  <a:lnTo>
                    <a:pt x="4449961" y="325480"/>
                  </a:lnTo>
                  <a:lnTo>
                    <a:pt x="4447951" y="331342"/>
                  </a:lnTo>
                  <a:lnTo>
                    <a:pt x="4447589" y="340263"/>
                  </a:lnTo>
                  <a:cubicBezTo>
                    <a:pt x="4446003" y="343512"/>
                    <a:pt x="4444532" y="348738"/>
                    <a:pt x="4443193" y="355954"/>
                  </a:cubicBezTo>
                  <a:cubicBezTo>
                    <a:pt x="4441860" y="363186"/>
                    <a:pt x="4440451" y="368395"/>
                    <a:pt x="4438981" y="371613"/>
                  </a:cubicBezTo>
                  <a:cubicBezTo>
                    <a:pt x="4436679" y="373668"/>
                    <a:pt x="4434292" y="377315"/>
                    <a:pt x="4431843" y="382573"/>
                  </a:cubicBezTo>
                  <a:cubicBezTo>
                    <a:pt x="4429048" y="388706"/>
                    <a:pt x="4426915" y="392704"/>
                    <a:pt x="4425452" y="394552"/>
                  </a:cubicBezTo>
                  <a:cubicBezTo>
                    <a:pt x="4421055" y="395922"/>
                    <a:pt x="4414348" y="397961"/>
                    <a:pt x="4405324" y="400669"/>
                  </a:cubicBezTo>
                  <a:lnTo>
                    <a:pt x="4400750" y="398120"/>
                  </a:lnTo>
                  <a:lnTo>
                    <a:pt x="4394344" y="400669"/>
                  </a:lnTo>
                  <a:lnTo>
                    <a:pt x="4387398" y="394042"/>
                  </a:lnTo>
                  <a:lnTo>
                    <a:pt x="4384288" y="384102"/>
                  </a:lnTo>
                  <a:lnTo>
                    <a:pt x="4385743" y="375181"/>
                  </a:lnTo>
                  <a:lnTo>
                    <a:pt x="4389955" y="373142"/>
                  </a:lnTo>
                  <a:cubicBezTo>
                    <a:pt x="4393735" y="375707"/>
                    <a:pt x="4396846" y="378080"/>
                    <a:pt x="4399287" y="380279"/>
                  </a:cubicBezTo>
                  <a:lnTo>
                    <a:pt x="4406056" y="378749"/>
                  </a:lnTo>
                  <a:lnTo>
                    <a:pt x="4410629" y="374671"/>
                  </a:lnTo>
                  <a:lnTo>
                    <a:pt x="4411731" y="363712"/>
                  </a:lnTo>
                  <a:lnTo>
                    <a:pt x="4413186" y="362183"/>
                  </a:lnTo>
                  <a:cubicBezTo>
                    <a:pt x="4413078" y="356081"/>
                    <a:pt x="4413563" y="350649"/>
                    <a:pt x="4414649" y="345870"/>
                  </a:cubicBezTo>
                  <a:cubicBezTo>
                    <a:pt x="4416481" y="341123"/>
                    <a:pt x="4419099" y="333827"/>
                    <a:pt x="4422518" y="323951"/>
                  </a:cubicBezTo>
                  <a:cubicBezTo>
                    <a:pt x="4423743" y="315810"/>
                    <a:pt x="4426483" y="303831"/>
                    <a:pt x="4430749" y="288013"/>
                  </a:cubicBezTo>
                  <a:lnTo>
                    <a:pt x="4429656" y="282150"/>
                  </a:lnTo>
                  <a:lnTo>
                    <a:pt x="4430749" y="278072"/>
                  </a:lnTo>
                  <a:lnTo>
                    <a:pt x="4428193" y="274504"/>
                  </a:lnTo>
                  <a:lnTo>
                    <a:pt x="4423989" y="276543"/>
                  </a:lnTo>
                  <a:lnTo>
                    <a:pt x="4423989" y="278072"/>
                  </a:lnTo>
                  <a:lnTo>
                    <a:pt x="4418491" y="280111"/>
                  </a:lnTo>
                  <a:lnTo>
                    <a:pt x="4414649" y="283680"/>
                  </a:lnTo>
                  <a:cubicBezTo>
                    <a:pt x="4409166" y="284891"/>
                    <a:pt x="4404539" y="286325"/>
                    <a:pt x="4400750" y="288013"/>
                  </a:cubicBezTo>
                  <a:lnTo>
                    <a:pt x="4393982" y="283680"/>
                  </a:lnTo>
                  <a:lnTo>
                    <a:pt x="4392519" y="278072"/>
                  </a:lnTo>
                  <a:lnTo>
                    <a:pt x="4393982" y="274504"/>
                  </a:lnTo>
                  <a:cubicBezTo>
                    <a:pt x="4406910" y="274855"/>
                    <a:pt x="4420570" y="269088"/>
                    <a:pt x="4434954" y="257172"/>
                  </a:cubicBezTo>
                  <a:lnTo>
                    <a:pt x="4437887" y="257172"/>
                  </a:lnTo>
                  <a:lnTo>
                    <a:pt x="4446858" y="248252"/>
                  </a:lnTo>
                  <a:lnTo>
                    <a:pt x="4451431" y="247232"/>
                  </a:lnTo>
                  <a:lnTo>
                    <a:pt x="4455444" y="249781"/>
                  </a:lnTo>
                  <a:cubicBezTo>
                    <a:pt x="4460818" y="257443"/>
                    <a:pt x="4463074" y="263736"/>
                    <a:pt x="4462219" y="268642"/>
                  </a:cubicBezTo>
                  <a:lnTo>
                    <a:pt x="4459655" y="270681"/>
                  </a:lnTo>
                  <a:lnTo>
                    <a:pt x="4459655" y="274504"/>
                  </a:lnTo>
                  <a:lnTo>
                    <a:pt x="4456914" y="280111"/>
                  </a:lnTo>
                  <a:cubicBezTo>
                    <a:pt x="4457160" y="281481"/>
                    <a:pt x="4456914" y="283951"/>
                    <a:pt x="4456182" y="287503"/>
                  </a:cubicBezTo>
                  <a:lnTo>
                    <a:pt x="4456914" y="291581"/>
                  </a:lnTo>
                  <a:lnTo>
                    <a:pt x="4459655" y="293620"/>
                  </a:lnTo>
                  <a:cubicBezTo>
                    <a:pt x="4464298" y="291422"/>
                    <a:pt x="4469288" y="287599"/>
                    <a:pt x="4474663" y="282150"/>
                  </a:cubicBezTo>
                  <a:lnTo>
                    <a:pt x="4474663" y="280111"/>
                  </a:lnTo>
                  <a:lnTo>
                    <a:pt x="4476118" y="280111"/>
                  </a:lnTo>
                  <a:lnTo>
                    <a:pt x="4479783" y="276543"/>
                  </a:lnTo>
                  <a:lnTo>
                    <a:pt x="4481423" y="276543"/>
                  </a:lnTo>
                  <a:lnTo>
                    <a:pt x="4485450" y="272210"/>
                  </a:lnTo>
                  <a:lnTo>
                    <a:pt x="4486921" y="268642"/>
                  </a:lnTo>
                  <a:lnTo>
                    <a:pt x="4492226" y="267113"/>
                  </a:lnTo>
                  <a:lnTo>
                    <a:pt x="4492226" y="265074"/>
                  </a:lnTo>
                  <a:cubicBezTo>
                    <a:pt x="4495892" y="262366"/>
                    <a:pt x="4499118" y="260422"/>
                    <a:pt x="4501913" y="259211"/>
                  </a:cubicBezTo>
                  <a:lnTo>
                    <a:pt x="4503014" y="257172"/>
                  </a:lnTo>
                  <a:lnTo>
                    <a:pt x="4506125" y="257172"/>
                  </a:lnTo>
                  <a:cubicBezTo>
                    <a:pt x="4509790" y="255150"/>
                    <a:pt x="4512539" y="252680"/>
                    <a:pt x="4514356" y="249781"/>
                  </a:cubicBezTo>
                  <a:lnTo>
                    <a:pt x="4518375" y="249781"/>
                  </a:lnTo>
                  <a:lnTo>
                    <a:pt x="4519477" y="253604"/>
                  </a:lnTo>
                  <a:lnTo>
                    <a:pt x="4521132" y="253604"/>
                  </a:lnTo>
                  <a:cubicBezTo>
                    <a:pt x="4523211" y="257188"/>
                    <a:pt x="4524920" y="262207"/>
                    <a:pt x="4526253" y="268642"/>
                  </a:cubicBezTo>
                  <a:close/>
                </a:path>
                <a:path w="5747634" h="585201">
                  <a:moveTo>
                    <a:pt x="4668849" y="267878"/>
                  </a:moveTo>
                  <a:lnTo>
                    <a:pt x="4663844" y="275014"/>
                  </a:lnTo>
                  <a:cubicBezTo>
                    <a:pt x="4662889" y="281832"/>
                    <a:pt x="4662889" y="287439"/>
                    <a:pt x="4663844" y="291836"/>
                  </a:cubicBezTo>
                  <a:lnTo>
                    <a:pt x="4658469" y="293875"/>
                  </a:lnTo>
                  <a:lnTo>
                    <a:pt x="4655897" y="299482"/>
                  </a:lnTo>
                  <a:lnTo>
                    <a:pt x="4654434" y="299482"/>
                  </a:lnTo>
                  <a:lnTo>
                    <a:pt x="4654434" y="303050"/>
                  </a:lnTo>
                  <a:cubicBezTo>
                    <a:pt x="4653695" y="308164"/>
                    <a:pt x="4651924" y="315635"/>
                    <a:pt x="4649106" y="325480"/>
                  </a:cubicBezTo>
                  <a:lnTo>
                    <a:pt x="4649106" y="332616"/>
                  </a:lnTo>
                  <a:lnTo>
                    <a:pt x="4647635" y="337714"/>
                  </a:lnTo>
                  <a:lnTo>
                    <a:pt x="4647635" y="342302"/>
                  </a:lnTo>
                  <a:lnTo>
                    <a:pt x="4644332" y="347654"/>
                  </a:lnTo>
                  <a:cubicBezTo>
                    <a:pt x="4643231" y="352592"/>
                    <a:pt x="4641891" y="360080"/>
                    <a:pt x="4640290" y="370084"/>
                  </a:cubicBezTo>
                  <a:lnTo>
                    <a:pt x="4639188" y="370084"/>
                  </a:lnTo>
                  <a:lnTo>
                    <a:pt x="4637725" y="373652"/>
                  </a:lnTo>
                  <a:lnTo>
                    <a:pt x="4636247" y="373652"/>
                  </a:lnTo>
                  <a:lnTo>
                    <a:pt x="4636994" y="379769"/>
                  </a:lnTo>
                  <a:cubicBezTo>
                    <a:pt x="4635893" y="383019"/>
                    <a:pt x="4635769" y="385902"/>
                    <a:pt x="4636624" y="388435"/>
                  </a:cubicBezTo>
                  <a:lnTo>
                    <a:pt x="4631473" y="393532"/>
                  </a:lnTo>
                  <a:cubicBezTo>
                    <a:pt x="4631966" y="397626"/>
                    <a:pt x="4632205" y="400844"/>
                    <a:pt x="4632205" y="403217"/>
                  </a:cubicBezTo>
                  <a:cubicBezTo>
                    <a:pt x="4632205" y="406627"/>
                    <a:pt x="4631173" y="411294"/>
                    <a:pt x="4629086" y="417236"/>
                  </a:cubicBezTo>
                  <a:cubicBezTo>
                    <a:pt x="4627015" y="423194"/>
                    <a:pt x="4625844" y="427686"/>
                    <a:pt x="4625606" y="430745"/>
                  </a:cubicBezTo>
                  <a:lnTo>
                    <a:pt x="4620831" y="435842"/>
                  </a:lnTo>
                  <a:lnTo>
                    <a:pt x="4620831" y="440940"/>
                  </a:lnTo>
                  <a:lnTo>
                    <a:pt x="4622294" y="442469"/>
                  </a:lnTo>
                  <a:lnTo>
                    <a:pt x="4621194" y="445018"/>
                  </a:lnTo>
                  <a:lnTo>
                    <a:pt x="4620831" y="448076"/>
                  </a:lnTo>
                  <a:lnTo>
                    <a:pt x="4618252" y="450116"/>
                  </a:lnTo>
                  <a:cubicBezTo>
                    <a:pt x="4616419" y="453349"/>
                    <a:pt x="4615080" y="457172"/>
                    <a:pt x="4614209" y="461585"/>
                  </a:cubicBezTo>
                  <a:cubicBezTo>
                    <a:pt x="4612261" y="465329"/>
                    <a:pt x="4609081" y="470251"/>
                    <a:pt x="4604669" y="476368"/>
                  </a:cubicBezTo>
                  <a:lnTo>
                    <a:pt x="4603568" y="484014"/>
                  </a:lnTo>
                  <a:lnTo>
                    <a:pt x="4601012" y="489112"/>
                  </a:lnTo>
                  <a:lnTo>
                    <a:pt x="4601381" y="493699"/>
                  </a:lnTo>
                  <a:lnTo>
                    <a:pt x="4599549" y="498798"/>
                  </a:lnTo>
                  <a:lnTo>
                    <a:pt x="4599549" y="500327"/>
                  </a:lnTo>
                  <a:lnTo>
                    <a:pt x="4598086" y="500327"/>
                  </a:lnTo>
                  <a:cubicBezTo>
                    <a:pt x="4595044" y="505934"/>
                    <a:pt x="4591133" y="510362"/>
                    <a:pt x="4586374" y="513580"/>
                  </a:cubicBezTo>
                  <a:cubicBezTo>
                    <a:pt x="4584419" y="517833"/>
                    <a:pt x="4582586" y="520892"/>
                    <a:pt x="4580876" y="522756"/>
                  </a:cubicBezTo>
                  <a:lnTo>
                    <a:pt x="4579413" y="522756"/>
                  </a:lnTo>
                  <a:lnTo>
                    <a:pt x="4578320" y="526324"/>
                  </a:lnTo>
                  <a:cubicBezTo>
                    <a:pt x="4572838" y="529558"/>
                    <a:pt x="4568256" y="531422"/>
                    <a:pt x="4564591" y="531931"/>
                  </a:cubicBezTo>
                  <a:lnTo>
                    <a:pt x="4562042" y="536009"/>
                  </a:lnTo>
                  <a:lnTo>
                    <a:pt x="4560571" y="536009"/>
                  </a:lnTo>
                  <a:lnTo>
                    <a:pt x="4560571" y="537539"/>
                  </a:lnTo>
                  <a:cubicBezTo>
                    <a:pt x="4558377" y="539243"/>
                    <a:pt x="4555335" y="541792"/>
                    <a:pt x="4551424" y="545185"/>
                  </a:cubicBezTo>
                  <a:cubicBezTo>
                    <a:pt x="4536309" y="548419"/>
                    <a:pt x="4523866" y="549614"/>
                    <a:pt x="4514094" y="548754"/>
                  </a:cubicBezTo>
                  <a:cubicBezTo>
                    <a:pt x="4513617" y="547734"/>
                    <a:pt x="4512639" y="546555"/>
                    <a:pt x="4511160" y="545185"/>
                  </a:cubicBezTo>
                  <a:cubicBezTo>
                    <a:pt x="4507519" y="545695"/>
                    <a:pt x="4503561" y="545026"/>
                    <a:pt x="4499272" y="543146"/>
                  </a:cubicBezTo>
                  <a:cubicBezTo>
                    <a:pt x="4498556" y="542127"/>
                    <a:pt x="4497208" y="540948"/>
                    <a:pt x="4495244" y="539577"/>
                  </a:cubicBezTo>
                  <a:lnTo>
                    <a:pt x="4485727" y="539577"/>
                  </a:lnTo>
                  <a:lnTo>
                    <a:pt x="4480615" y="533970"/>
                  </a:lnTo>
                  <a:lnTo>
                    <a:pt x="4478782" y="528873"/>
                  </a:lnTo>
                  <a:lnTo>
                    <a:pt x="4473654" y="525305"/>
                  </a:lnTo>
                  <a:lnTo>
                    <a:pt x="4471097" y="520717"/>
                  </a:lnTo>
                  <a:lnTo>
                    <a:pt x="4471097" y="513580"/>
                  </a:lnTo>
                  <a:lnTo>
                    <a:pt x="4472553" y="510012"/>
                  </a:lnTo>
                  <a:lnTo>
                    <a:pt x="4472553" y="505934"/>
                  </a:lnTo>
                  <a:lnTo>
                    <a:pt x="4477681" y="494719"/>
                  </a:lnTo>
                  <a:lnTo>
                    <a:pt x="4477681" y="493190"/>
                  </a:lnTo>
                  <a:cubicBezTo>
                    <a:pt x="4478305" y="492680"/>
                    <a:pt x="4479637" y="489621"/>
                    <a:pt x="4481700" y="484014"/>
                  </a:cubicBezTo>
                  <a:lnTo>
                    <a:pt x="4485727" y="479936"/>
                  </a:lnTo>
                  <a:lnTo>
                    <a:pt x="4493781" y="478407"/>
                  </a:lnTo>
                  <a:lnTo>
                    <a:pt x="4495244" y="476368"/>
                  </a:lnTo>
                  <a:lnTo>
                    <a:pt x="4504569" y="476368"/>
                  </a:lnTo>
                  <a:cubicBezTo>
                    <a:pt x="4507388" y="477228"/>
                    <a:pt x="4509220" y="477897"/>
                    <a:pt x="4510067" y="478407"/>
                  </a:cubicBezTo>
                  <a:lnTo>
                    <a:pt x="4510067" y="476368"/>
                  </a:lnTo>
                  <a:lnTo>
                    <a:pt x="4518114" y="478407"/>
                  </a:lnTo>
                  <a:lnTo>
                    <a:pt x="4518114" y="481975"/>
                  </a:lnTo>
                  <a:lnTo>
                    <a:pt x="4519207" y="481975"/>
                  </a:lnTo>
                  <a:lnTo>
                    <a:pt x="4519207" y="484014"/>
                  </a:lnTo>
                  <a:lnTo>
                    <a:pt x="4520678" y="484014"/>
                  </a:lnTo>
                  <a:lnTo>
                    <a:pt x="4522133" y="485544"/>
                  </a:lnTo>
                  <a:lnTo>
                    <a:pt x="4522133" y="489112"/>
                  </a:lnTo>
                  <a:lnTo>
                    <a:pt x="4519207" y="491151"/>
                  </a:lnTo>
                  <a:lnTo>
                    <a:pt x="4519207" y="496759"/>
                  </a:lnTo>
                  <a:lnTo>
                    <a:pt x="4518114" y="498798"/>
                  </a:lnTo>
                  <a:lnTo>
                    <a:pt x="4511160" y="500327"/>
                  </a:lnTo>
                  <a:cubicBezTo>
                    <a:pt x="4508242" y="497619"/>
                    <a:pt x="4506048" y="495738"/>
                    <a:pt x="4504569" y="494719"/>
                  </a:cubicBezTo>
                  <a:lnTo>
                    <a:pt x="4502013" y="494719"/>
                  </a:lnTo>
                  <a:lnTo>
                    <a:pt x="4500550" y="491151"/>
                  </a:lnTo>
                  <a:lnTo>
                    <a:pt x="4487198" y="494719"/>
                  </a:lnTo>
                  <a:lnTo>
                    <a:pt x="4485727" y="496759"/>
                  </a:lnTo>
                  <a:lnTo>
                    <a:pt x="4485727" y="498798"/>
                  </a:lnTo>
                  <a:lnTo>
                    <a:pt x="4483163" y="504405"/>
                  </a:lnTo>
                  <a:cubicBezTo>
                    <a:pt x="4485496" y="511891"/>
                    <a:pt x="4486351" y="517324"/>
                    <a:pt x="4485727" y="520717"/>
                  </a:cubicBezTo>
                  <a:lnTo>
                    <a:pt x="4488292" y="520717"/>
                  </a:lnTo>
                  <a:lnTo>
                    <a:pt x="4488292" y="522756"/>
                  </a:lnTo>
                  <a:lnTo>
                    <a:pt x="4492326" y="526324"/>
                  </a:lnTo>
                  <a:cubicBezTo>
                    <a:pt x="4496484" y="524795"/>
                    <a:pt x="4503745" y="527344"/>
                    <a:pt x="4514117" y="533970"/>
                  </a:cubicBezTo>
                  <a:cubicBezTo>
                    <a:pt x="4519977" y="532617"/>
                    <a:pt x="4522664" y="531931"/>
                    <a:pt x="4522171" y="531931"/>
                  </a:cubicBezTo>
                  <a:cubicBezTo>
                    <a:pt x="4520231" y="531931"/>
                    <a:pt x="4524143" y="532617"/>
                    <a:pt x="4533883" y="533970"/>
                  </a:cubicBezTo>
                  <a:cubicBezTo>
                    <a:pt x="4537318" y="532441"/>
                    <a:pt x="4540482" y="529892"/>
                    <a:pt x="4543408" y="526324"/>
                  </a:cubicBezTo>
                  <a:lnTo>
                    <a:pt x="4543408" y="524795"/>
                  </a:lnTo>
                  <a:cubicBezTo>
                    <a:pt x="4548421" y="523616"/>
                    <a:pt x="4552448" y="520382"/>
                    <a:pt x="4555497" y="515109"/>
                  </a:cubicBezTo>
                  <a:lnTo>
                    <a:pt x="4559532" y="513580"/>
                  </a:lnTo>
                  <a:lnTo>
                    <a:pt x="4559532" y="511541"/>
                  </a:lnTo>
                  <a:lnTo>
                    <a:pt x="4564645" y="510012"/>
                  </a:lnTo>
                  <a:cubicBezTo>
                    <a:pt x="4566116" y="507129"/>
                    <a:pt x="4570389" y="495914"/>
                    <a:pt x="4577465" y="476368"/>
                  </a:cubicBezTo>
                  <a:cubicBezTo>
                    <a:pt x="4583456" y="459722"/>
                    <a:pt x="4587783" y="449956"/>
                    <a:pt x="4590455" y="447057"/>
                  </a:cubicBezTo>
                  <a:cubicBezTo>
                    <a:pt x="4591556" y="444683"/>
                    <a:pt x="4592411" y="440780"/>
                    <a:pt x="4593019" y="435333"/>
                  </a:cubicBezTo>
                  <a:cubicBezTo>
                    <a:pt x="4595830" y="429900"/>
                    <a:pt x="4597909" y="424214"/>
                    <a:pt x="4599241" y="418256"/>
                  </a:cubicBezTo>
                  <a:cubicBezTo>
                    <a:pt x="4601681" y="408236"/>
                    <a:pt x="4603021" y="402708"/>
                    <a:pt x="4603268" y="401688"/>
                  </a:cubicBezTo>
                  <a:lnTo>
                    <a:pt x="4604354" y="400159"/>
                  </a:lnTo>
                  <a:lnTo>
                    <a:pt x="4604354" y="398120"/>
                  </a:lnTo>
                  <a:lnTo>
                    <a:pt x="4608388" y="396081"/>
                  </a:lnTo>
                  <a:cubicBezTo>
                    <a:pt x="4609358" y="391844"/>
                    <a:pt x="4610706" y="388785"/>
                    <a:pt x="4612416" y="386906"/>
                  </a:cubicBezTo>
                  <a:lnTo>
                    <a:pt x="4613501" y="379769"/>
                  </a:lnTo>
                  <a:cubicBezTo>
                    <a:pt x="4616312" y="374178"/>
                    <a:pt x="4618999" y="369590"/>
                    <a:pt x="4621548" y="366006"/>
                  </a:cubicBezTo>
                  <a:lnTo>
                    <a:pt x="4622287" y="355300"/>
                  </a:lnTo>
                  <a:lnTo>
                    <a:pt x="4623750" y="351732"/>
                  </a:lnTo>
                  <a:lnTo>
                    <a:pt x="4624851" y="351732"/>
                  </a:lnTo>
                  <a:cubicBezTo>
                    <a:pt x="4624112" y="346475"/>
                    <a:pt x="4625213" y="339769"/>
                    <a:pt x="4628146" y="331597"/>
                  </a:cubicBezTo>
                  <a:lnTo>
                    <a:pt x="4627045" y="327009"/>
                  </a:lnTo>
                  <a:cubicBezTo>
                    <a:pt x="4628146" y="323967"/>
                    <a:pt x="4628878" y="319124"/>
                    <a:pt x="4629232" y="312481"/>
                  </a:cubicBezTo>
                  <a:cubicBezTo>
                    <a:pt x="4629718" y="304341"/>
                    <a:pt x="4630087" y="299323"/>
                    <a:pt x="4630333" y="297443"/>
                  </a:cubicBezTo>
                  <a:lnTo>
                    <a:pt x="4634360" y="288268"/>
                  </a:lnTo>
                  <a:cubicBezTo>
                    <a:pt x="4631311" y="284891"/>
                    <a:pt x="4629479" y="281832"/>
                    <a:pt x="4628863" y="279092"/>
                  </a:cubicBezTo>
                  <a:lnTo>
                    <a:pt x="4622271" y="275014"/>
                  </a:lnTo>
                  <a:cubicBezTo>
                    <a:pt x="4614949" y="277579"/>
                    <a:pt x="4609559" y="281657"/>
                    <a:pt x="4606140" y="287248"/>
                  </a:cubicBezTo>
                  <a:lnTo>
                    <a:pt x="4604677" y="296424"/>
                  </a:lnTo>
                  <a:cubicBezTo>
                    <a:pt x="4601389" y="298654"/>
                    <a:pt x="4598340" y="302047"/>
                    <a:pt x="4595522" y="306619"/>
                  </a:cubicBezTo>
                  <a:lnTo>
                    <a:pt x="4595522" y="312227"/>
                  </a:lnTo>
                  <a:lnTo>
                    <a:pt x="4594051" y="312227"/>
                  </a:lnTo>
                  <a:lnTo>
                    <a:pt x="4592957" y="321402"/>
                  </a:lnTo>
                  <a:lnTo>
                    <a:pt x="4591487" y="323441"/>
                  </a:lnTo>
                  <a:cubicBezTo>
                    <a:pt x="4590509" y="327535"/>
                    <a:pt x="4589654" y="330593"/>
                    <a:pt x="4588923" y="332616"/>
                  </a:cubicBezTo>
                  <a:lnTo>
                    <a:pt x="4584164" y="337714"/>
                  </a:lnTo>
                  <a:lnTo>
                    <a:pt x="4582331" y="343831"/>
                  </a:lnTo>
                  <a:cubicBezTo>
                    <a:pt x="4581723" y="346061"/>
                    <a:pt x="4581231" y="349200"/>
                    <a:pt x="4580869" y="353261"/>
                  </a:cubicBezTo>
                  <a:lnTo>
                    <a:pt x="4578305" y="355300"/>
                  </a:lnTo>
                  <a:lnTo>
                    <a:pt x="4576649" y="368554"/>
                  </a:lnTo>
                  <a:lnTo>
                    <a:pt x="4578305" y="370084"/>
                  </a:lnTo>
                  <a:lnTo>
                    <a:pt x="4585981" y="370084"/>
                  </a:lnTo>
                  <a:lnTo>
                    <a:pt x="4594028" y="364476"/>
                  </a:lnTo>
                  <a:lnTo>
                    <a:pt x="4596962" y="358869"/>
                  </a:lnTo>
                  <a:lnTo>
                    <a:pt x="4596962" y="357339"/>
                  </a:lnTo>
                  <a:lnTo>
                    <a:pt x="4600981" y="351732"/>
                  </a:lnTo>
                  <a:lnTo>
                    <a:pt x="4607572" y="347654"/>
                  </a:lnTo>
                  <a:lnTo>
                    <a:pt x="4607572" y="346125"/>
                  </a:lnTo>
                  <a:cubicBezTo>
                    <a:pt x="4614402" y="344612"/>
                    <a:pt x="4617929" y="343847"/>
                    <a:pt x="4618175" y="343831"/>
                  </a:cubicBezTo>
                  <a:lnTo>
                    <a:pt x="4618175" y="349693"/>
                  </a:lnTo>
                  <a:lnTo>
                    <a:pt x="4616720" y="351732"/>
                  </a:lnTo>
                  <a:lnTo>
                    <a:pt x="4616720" y="353261"/>
                  </a:lnTo>
                  <a:lnTo>
                    <a:pt x="4615626" y="355300"/>
                  </a:lnTo>
                  <a:lnTo>
                    <a:pt x="4608666" y="360908"/>
                  </a:lnTo>
                  <a:lnTo>
                    <a:pt x="4610129" y="364476"/>
                  </a:lnTo>
                  <a:lnTo>
                    <a:pt x="4608666" y="366515"/>
                  </a:lnTo>
                  <a:lnTo>
                    <a:pt x="4608666" y="368554"/>
                  </a:lnTo>
                  <a:lnTo>
                    <a:pt x="4604646" y="370084"/>
                  </a:lnTo>
                  <a:cubicBezTo>
                    <a:pt x="4595737" y="381999"/>
                    <a:pt x="4586590" y="387941"/>
                    <a:pt x="4577204" y="387925"/>
                  </a:cubicBezTo>
                  <a:cubicBezTo>
                    <a:pt x="4575379" y="387941"/>
                    <a:pt x="4572992" y="387606"/>
                    <a:pt x="4570066" y="386906"/>
                  </a:cubicBezTo>
                  <a:lnTo>
                    <a:pt x="4565315" y="381299"/>
                  </a:lnTo>
                  <a:lnTo>
                    <a:pt x="4560548" y="379259"/>
                  </a:lnTo>
                  <a:lnTo>
                    <a:pt x="4555066" y="373142"/>
                  </a:lnTo>
                  <a:cubicBezTo>
                    <a:pt x="4554943" y="370784"/>
                    <a:pt x="4554281" y="365257"/>
                    <a:pt x="4553056" y="356575"/>
                  </a:cubicBezTo>
                  <a:cubicBezTo>
                    <a:pt x="4552325" y="350649"/>
                    <a:pt x="4552148" y="344022"/>
                    <a:pt x="4552502" y="336695"/>
                  </a:cubicBezTo>
                  <a:cubicBezTo>
                    <a:pt x="4553603" y="333318"/>
                    <a:pt x="4554943" y="328219"/>
                    <a:pt x="4556529" y="321402"/>
                  </a:cubicBezTo>
                  <a:lnTo>
                    <a:pt x="4559455" y="321402"/>
                  </a:lnTo>
                  <a:lnTo>
                    <a:pt x="4559455" y="317834"/>
                  </a:lnTo>
                  <a:lnTo>
                    <a:pt x="4562019" y="317834"/>
                  </a:lnTo>
                  <a:lnTo>
                    <a:pt x="4563112" y="314266"/>
                  </a:lnTo>
                  <a:lnTo>
                    <a:pt x="4566046" y="312227"/>
                  </a:lnTo>
                  <a:cubicBezTo>
                    <a:pt x="4567147" y="307654"/>
                    <a:pt x="4569465" y="303241"/>
                    <a:pt x="4572992" y="298973"/>
                  </a:cubicBezTo>
                  <a:lnTo>
                    <a:pt x="4573731" y="295404"/>
                  </a:lnTo>
                  <a:cubicBezTo>
                    <a:pt x="4574947" y="292601"/>
                    <a:pt x="4579036" y="287614"/>
                    <a:pt x="4585981" y="281147"/>
                  </a:cubicBezTo>
                  <a:cubicBezTo>
                    <a:pt x="4592934" y="274695"/>
                    <a:pt x="4597940" y="270777"/>
                    <a:pt x="4600981" y="269407"/>
                  </a:cubicBezTo>
                  <a:cubicBezTo>
                    <a:pt x="4609043" y="265679"/>
                    <a:pt x="4618306" y="263815"/>
                    <a:pt x="4628786" y="263799"/>
                  </a:cubicBezTo>
                  <a:cubicBezTo>
                    <a:pt x="4629902" y="263815"/>
                    <a:pt x="4631696" y="264325"/>
                    <a:pt x="4634191" y="265344"/>
                  </a:cubicBezTo>
                  <a:cubicBezTo>
                    <a:pt x="4636694" y="266364"/>
                    <a:pt x="4638549" y="266874"/>
                    <a:pt x="4639766" y="266858"/>
                  </a:cubicBezTo>
                  <a:cubicBezTo>
                    <a:pt x="4640497" y="266874"/>
                    <a:pt x="4641722" y="266666"/>
                    <a:pt x="4643431" y="266237"/>
                  </a:cubicBezTo>
                  <a:cubicBezTo>
                    <a:pt x="4645141" y="265822"/>
                    <a:pt x="4646473" y="265679"/>
                    <a:pt x="4647451" y="265839"/>
                  </a:cubicBezTo>
                  <a:lnTo>
                    <a:pt x="4651478" y="260231"/>
                  </a:lnTo>
                  <a:lnTo>
                    <a:pt x="4658254" y="262270"/>
                  </a:lnTo>
                  <a:lnTo>
                    <a:pt x="4667756" y="260231"/>
                  </a:lnTo>
                  <a:lnTo>
                    <a:pt x="4668849" y="262270"/>
                  </a:lnTo>
                  <a:close/>
                </a:path>
                <a:path w="5747634" h="585201">
                  <a:moveTo>
                    <a:pt x="5001073" y="53779"/>
                  </a:moveTo>
                  <a:lnTo>
                    <a:pt x="4998509" y="60916"/>
                  </a:lnTo>
                  <a:lnTo>
                    <a:pt x="4995945" y="62955"/>
                  </a:lnTo>
                  <a:lnTo>
                    <a:pt x="4995945" y="68562"/>
                  </a:lnTo>
                  <a:lnTo>
                    <a:pt x="4991925" y="76209"/>
                  </a:lnTo>
                  <a:lnTo>
                    <a:pt x="4984972" y="74170"/>
                  </a:lnTo>
                  <a:lnTo>
                    <a:pt x="4979844" y="60916"/>
                  </a:lnTo>
                  <a:lnTo>
                    <a:pt x="4971798" y="55818"/>
                  </a:lnTo>
                  <a:lnTo>
                    <a:pt x="4967778" y="48172"/>
                  </a:lnTo>
                  <a:lnTo>
                    <a:pt x="4967778" y="42565"/>
                  </a:lnTo>
                  <a:lnTo>
                    <a:pt x="4960086" y="38487"/>
                  </a:lnTo>
                  <a:lnTo>
                    <a:pt x="4950569" y="40526"/>
                  </a:lnTo>
                  <a:cubicBezTo>
                    <a:pt x="4946064" y="45464"/>
                    <a:pt x="4942899" y="51071"/>
                    <a:pt x="4941059" y="57348"/>
                  </a:cubicBezTo>
                  <a:lnTo>
                    <a:pt x="4935577" y="60916"/>
                  </a:lnTo>
                  <a:lnTo>
                    <a:pt x="4935577" y="62955"/>
                  </a:lnTo>
                  <a:lnTo>
                    <a:pt x="4937040" y="62955"/>
                  </a:lnTo>
                  <a:lnTo>
                    <a:pt x="4937040" y="76209"/>
                  </a:lnTo>
                  <a:lnTo>
                    <a:pt x="4939604" y="85385"/>
                  </a:lnTo>
                  <a:lnTo>
                    <a:pt x="4938503" y="86914"/>
                  </a:lnTo>
                  <a:lnTo>
                    <a:pt x="4935584" y="102206"/>
                  </a:lnTo>
                  <a:cubicBezTo>
                    <a:pt x="4933413" y="104261"/>
                    <a:pt x="4930856" y="107320"/>
                    <a:pt x="4927938" y="111382"/>
                  </a:cubicBezTo>
                  <a:lnTo>
                    <a:pt x="4927938" y="114950"/>
                  </a:lnTo>
                  <a:lnTo>
                    <a:pt x="4926475" y="114950"/>
                  </a:lnTo>
                  <a:lnTo>
                    <a:pt x="4925736" y="124126"/>
                  </a:lnTo>
                  <a:cubicBezTo>
                    <a:pt x="4923426" y="131278"/>
                    <a:pt x="4919576" y="141903"/>
                    <a:pt x="4914202" y="155986"/>
                  </a:cubicBezTo>
                  <a:lnTo>
                    <a:pt x="4915672" y="158025"/>
                  </a:lnTo>
                  <a:lnTo>
                    <a:pt x="4915672" y="163632"/>
                  </a:lnTo>
                  <a:lnTo>
                    <a:pt x="4916773" y="167200"/>
                  </a:lnTo>
                  <a:lnTo>
                    <a:pt x="4914202" y="172807"/>
                  </a:lnTo>
                  <a:lnTo>
                    <a:pt x="4913108" y="186061"/>
                  </a:lnTo>
                  <a:cubicBezTo>
                    <a:pt x="4913485" y="189980"/>
                    <a:pt x="4914463" y="195938"/>
                    <a:pt x="4916034" y="203903"/>
                  </a:cubicBezTo>
                  <a:cubicBezTo>
                    <a:pt x="4914571" y="208841"/>
                    <a:pt x="4913594" y="215819"/>
                    <a:pt x="4913108" y="224803"/>
                  </a:cubicBezTo>
                  <a:cubicBezTo>
                    <a:pt x="4907380" y="232799"/>
                    <a:pt x="4903468" y="244110"/>
                    <a:pt x="4901381" y="258702"/>
                  </a:cubicBezTo>
                  <a:cubicBezTo>
                    <a:pt x="4898463" y="264500"/>
                    <a:pt x="4895167" y="269422"/>
                    <a:pt x="4891502" y="273485"/>
                  </a:cubicBezTo>
                  <a:cubicBezTo>
                    <a:pt x="4890524" y="281991"/>
                    <a:pt x="4888083" y="295086"/>
                    <a:pt x="4884179" y="312736"/>
                  </a:cubicBezTo>
                  <a:cubicBezTo>
                    <a:pt x="4881738" y="317165"/>
                    <a:pt x="4878451" y="324141"/>
                    <a:pt x="4874300" y="333636"/>
                  </a:cubicBezTo>
                  <a:cubicBezTo>
                    <a:pt x="4873807" y="336376"/>
                    <a:pt x="4872830" y="340199"/>
                    <a:pt x="4871367" y="345106"/>
                  </a:cubicBezTo>
                  <a:cubicBezTo>
                    <a:pt x="4868194" y="349709"/>
                    <a:pt x="4864898" y="356846"/>
                    <a:pt x="4861472" y="366515"/>
                  </a:cubicBezTo>
                  <a:cubicBezTo>
                    <a:pt x="4861965" y="370609"/>
                    <a:pt x="4862211" y="373668"/>
                    <a:pt x="4862211" y="375691"/>
                  </a:cubicBezTo>
                  <a:cubicBezTo>
                    <a:pt x="4862211" y="378765"/>
                    <a:pt x="4861595" y="382843"/>
                    <a:pt x="4860379" y="387925"/>
                  </a:cubicBezTo>
                  <a:cubicBezTo>
                    <a:pt x="4856968" y="393883"/>
                    <a:pt x="4851785" y="402883"/>
                    <a:pt x="4844825" y="414942"/>
                  </a:cubicBezTo>
                  <a:cubicBezTo>
                    <a:pt x="4843123" y="417841"/>
                    <a:pt x="4837517" y="424118"/>
                    <a:pt x="4827993" y="433803"/>
                  </a:cubicBezTo>
                  <a:cubicBezTo>
                    <a:pt x="4825320" y="434663"/>
                    <a:pt x="4814464" y="436352"/>
                    <a:pt x="4795437" y="438901"/>
                  </a:cubicBezTo>
                  <a:cubicBezTo>
                    <a:pt x="4793858" y="438901"/>
                    <a:pt x="4791418" y="438646"/>
                    <a:pt x="4788122" y="438136"/>
                  </a:cubicBezTo>
                  <a:cubicBezTo>
                    <a:pt x="4784834" y="437626"/>
                    <a:pt x="4782393" y="437372"/>
                    <a:pt x="4780807" y="437372"/>
                  </a:cubicBezTo>
                  <a:cubicBezTo>
                    <a:pt x="4780560" y="437372"/>
                    <a:pt x="4777889" y="437881"/>
                    <a:pt x="4772760" y="438901"/>
                  </a:cubicBezTo>
                  <a:lnTo>
                    <a:pt x="4753911" y="429725"/>
                  </a:lnTo>
                  <a:lnTo>
                    <a:pt x="4748420" y="422588"/>
                  </a:lnTo>
                  <a:cubicBezTo>
                    <a:pt x="4744771" y="412903"/>
                    <a:pt x="4742938" y="401688"/>
                    <a:pt x="4742938" y="388945"/>
                  </a:cubicBezTo>
                  <a:cubicBezTo>
                    <a:pt x="4742938" y="387766"/>
                    <a:pt x="4743007" y="386077"/>
                    <a:pt x="4743131" y="383863"/>
                  </a:cubicBezTo>
                  <a:cubicBezTo>
                    <a:pt x="4743254" y="381664"/>
                    <a:pt x="4743308" y="379960"/>
                    <a:pt x="4743308" y="378749"/>
                  </a:cubicBezTo>
                  <a:cubicBezTo>
                    <a:pt x="4744648" y="374863"/>
                    <a:pt x="4747705" y="367726"/>
                    <a:pt x="4752456" y="357339"/>
                  </a:cubicBezTo>
                  <a:cubicBezTo>
                    <a:pt x="4755751" y="354121"/>
                    <a:pt x="4760625" y="349629"/>
                    <a:pt x="4767085" y="343831"/>
                  </a:cubicBezTo>
                  <a:cubicBezTo>
                    <a:pt x="4771844" y="342318"/>
                    <a:pt x="4778620" y="338065"/>
                    <a:pt x="4787390" y="331087"/>
                  </a:cubicBezTo>
                  <a:lnTo>
                    <a:pt x="4793981" y="329048"/>
                  </a:lnTo>
                  <a:lnTo>
                    <a:pt x="4798001" y="333126"/>
                  </a:lnTo>
                  <a:lnTo>
                    <a:pt x="4802028" y="334656"/>
                  </a:lnTo>
                  <a:lnTo>
                    <a:pt x="4808611" y="349693"/>
                  </a:lnTo>
                  <a:lnTo>
                    <a:pt x="4809713" y="357339"/>
                  </a:lnTo>
                  <a:cubicBezTo>
                    <a:pt x="4806918" y="362278"/>
                    <a:pt x="4804839" y="368395"/>
                    <a:pt x="4803499" y="375691"/>
                  </a:cubicBezTo>
                  <a:lnTo>
                    <a:pt x="4798732" y="375691"/>
                  </a:lnTo>
                  <a:lnTo>
                    <a:pt x="4793981" y="372123"/>
                  </a:lnTo>
                  <a:lnTo>
                    <a:pt x="4789955" y="364986"/>
                  </a:lnTo>
                  <a:cubicBezTo>
                    <a:pt x="4783248" y="361433"/>
                    <a:pt x="4778859" y="357690"/>
                    <a:pt x="4776772" y="353771"/>
                  </a:cubicBezTo>
                  <a:lnTo>
                    <a:pt x="4775324" y="353771"/>
                  </a:lnTo>
                  <a:lnTo>
                    <a:pt x="4772760" y="357339"/>
                  </a:lnTo>
                  <a:lnTo>
                    <a:pt x="4765984" y="360908"/>
                  </a:lnTo>
                  <a:lnTo>
                    <a:pt x="4759039" y="375691"/>
                  </a:lnTo>
                  <a:lnTo>
                    <a:pt x="4756475" y="377730"/>
                  </a:lnTo>
                  <a:cubicBezTo>
                    <a:pt x="4753549" y="384372"/>
                    <a:pt x="4752694" y="394233"/>
                    <a:pt x="4753911" y="407296"/>
                  </a:cubicBezTo>
                  <a:lnTo>
                    <a:pt x="4757568" y="417491"/>
                  </a:lnTo>
                  <a:lnTo>
                    <a:pt x="4765984" y="424118"/>
                  </a:lnTo>
                  <a:cubicBezTo>
                    <a:pt x="4776965" y="423098"/>
                    <a:pt x="4782763" y="422588"/>
                    <a:pt x="4783371" y="422588"/>
                  </a:cubicBezTo>
                  <a:cubicBezTo>
                    <a:pt x="4784711" y="422588"/>
                    <a:pt x="4787036" y="422891"/>
                    <a:pt x="4790316" y="423481"/>
                  </a:cubicBezTo>
                  <a:cubicBezTo>
                    <a:pt x="4793612" y="424086"/>
                    <a:pt x="4796176" y="424293"/>
                    <a:pt x="4798001" y="424118"/>
                  </a:cubicBezTo>
                  <a:cubicBezTo>
                    <a:pt x="4804354" y="421744"/>
                    <a:pt x="4809220" y="418686"/>
                    <a:pt x="4812639" y="414942"/>
                  </a:cubicBezTo>
                  <a:lnTo>
                    <a:pt x="4812639" y="411374"/>
                  </a:lnTo>
                  <a:lnTo>
                    <a:pt x="4816658" y="409335"/>
                  </a:lnTo>
                  <a:lnTo>
                    <a:pt x="4819222" y="403727"/>
                  </a:lnTo>
                  <a:lnTo>
                    <a:pt x="4827276" y="400159"/>
                  </a:lnTo>
                  <a:lnTo>
                    <a:pt x="4832389" y="390984"/>
                  </a:lnTo>
                  <a:lnTo>
                    <a:pt x="4831657" y="380789"/>
                  </a:lnTo>
                  <a:cubicBezTo>
                    <a:pt x="4835076" y="374352"/>
                    <a:pt x="4836539" y="366532"/>
                    <a:pt x="4836054" y="357339"/>
                  </a:cubicBezTo>
                  <a:cubicBezTo>
                    <a:pt x="4846542" y="339689"/>
                    <a:pt x="4852217" y="321242"/>
                    <a:pt x="4853071" y="302031"/>
                  </a:cubicBezTo>
                  <a:cubicBezTo>
                    <a:pt x="4855027" y="299163"/>
                    <a:pt x="4858015" y="291422"/>
                    <a:pt x="4862034" y="278837"/>
                  </a:cubicBezTo>
                  <a:cubicBezTo>
                    <a:pt x="4866546" y="264580"/>
                    <a:pt x="4869780" y="255324"/>
                    <a:pt x="4871736" y="251055"/>
                  </a:cubicBezTo>
                  <a:lnTo>
                    <a:pt x="4871736" y="243919"/>
                  </a:lnTo>
                  <a:cubicBezTo>
                    <a:pt x="4867956" y="245639"/>
                    <a:pt x="4862589" y="248698"/>
                    <a:pt x="4855628" y="253094"/>
                  </a:cubicBezTo>
                  <a:cubicBezTo>
                    <a:pt x="4854534" y="252935"/>
                    <a:pt x="4853441" y="252856"/>
                    <a:pt x="4852340" y="252840"/>
                  </a:cubicBezTo>
                  <a:cubicBezTo>
                    <a:pt x="4849653" y="252856"/>
                    <a:pt x="4845448" y="253795"/>
                    <a:pt x="4839719" y="255659"/>
                  </a:cubicBezTo>
                  <a:cubicBezTo>
                    <a:pt x="4833991" y="257539"/>
                    <a:pt x="4829594" y="258383"/>
                    <a:pt x="4826537" y="258192"/>
                  </a:cubicBezTo>
                  <a:lnTo>
                    <a:pt x="4818129" y="251055"/>
                  </a:lnTo>
                  <a:lnTo>
                    <a:pt x="4816658" y="247487"/>
                  </a:lnTo>
                  <a:lnTo>
                    <a:pt x="4812639" y="243919"/>
                  </a:lnTo>
                  <a:cubicBezTo>
                    <a:pt x="4811422" y="239522"/>
                    <a:pt x="4807033" y="233150"/>
                    <a:pt x="4799464" y="224803"/>
                  </a:cubicBezTo>
                  <a:cubicBezTo>
                    <a:pt x="4798378" y="218367"/>
                    <a:pt x="4797154" y="210370"/>
                    <a:pt x="4795799" y="200844"/>
                  </a:cubicBezTo>
                  <a:cubicBezTo>
                    <a:pt x="4797647" y="192370"/>
                    <a:pt x="4799479" y="183863"/>
                    <a:pt x="4801296" y="175357"/>
                  </a:cubicBezTo>
                  <a:cubicBezTo>
                    <a:pt x="4803614" y="166707"/>
                    <a:pt x="4807033" y="159060"/>
                    <a:pt x="4811545" y="152418"/>
                  </a:cubicBezTo>
                  <a:cubicBezTo>
                    <a:pt x="4814594" y="149040"/>
                    <a:pt x="4819345" y="144102"/>
                    <a:pt x="4825806" y="137634"/>
                  </a:cubicBezTo>
                  <a:cubicBezTo>
                    <a:pt x="4828863" y="134767"/>
                    <a:pt x="4837764" y="128729"/>
                    <a:pt x="4852517" y="119538"/>
                  </a:cubicBezTo>
                  <a:cubicBezTo>
                    <a:pt x="4863982" y="112592"/>
                    <a:pt x="4872098" y="104946"/>
                    <a:pt x="4876849" y="96599"/>
                  </a:cubicBezTo>
                  <a:cubicBezTo>
                    <a:pt x="4880876" y="96280"/>
                    <a:pt x="4885996" y="92792"/>
                    <a:pt x="4892210" y="86149"/>
                  </a:cubicBezTo>
                  <a:cubicBezTo>
                    <a:pt x="4896854" y="80892"/>
                    <a:pt x="4901496" y="75715"/>
                    <a:pt x="4906124" y="70601"/>
                  </a:cubicBezTo>
                  <a:lnTo>
                    <a:pt x="4909043" y="70601"/>
                  </a:lnTo>
                  <a:lnTo>
                    <a:pt x="4913070" y="60916"/>
                  </a:lnTo>
                  <a:lnTo>
                    <a:pt x="4926429" y="53779"/>
                  </a:lnTo>
                  <a:cubicBezTo>
                    <a:pt x="4929725" y="48698"/>
                    <a:pt x="4933267" y="44285"/>
                    <a:pt x="4937040" y="40526"/>
                  </a:cubicBezTo>
                  <a:lnTo>
                    <a:pt x="4937040" y="34918"/>
                  </a:lnTo>
                  <a:cubicBezTo>
                    <a:pt x="4939973" y="33405"/>
                    <a:pt x="4943569" y="32465"/>
                    <a:pt x="4947828" y="32115"/>
                  </a:cubicBezTo>
                  <a:cubicBezTo>
                    <a:pt x="4953448" y="31955"/>
                    <a:pt x="4956921" y="31701"/>
                    <a:pt x="4958269" y="31350"/>
                  </a:cubicBezTo>
                  <a:cubicBezTo>
                    <a:pt x="4962527" y="29661"/>
                    <a:pt x="4968756" y="27208"/>
                    <a:pt x="4976926" y="23959"/>
                  </a:cubicBezTo>
                  <a:cubicBezTo>
                    <a:pt x="4984849" y="24659"/>
                    <a:pt x="4991194" y="27798"/>
                    <a:pt x="4995945" y="33389"/>
                  </a:cubicBezTo>
                  <a:lnTo>
                    <a:pt x="5001073" y="46133"/>
                  </a:lnTo>
                  <a:close/>
                </a:path>
                <a:path w="5747634" h="585201">
                  <a:moveTo>
                    <a:pt x="4900996" y="113421"/>
                  </a:moveTo>
                  <a:lnTo>
                    <a:pt x="4899541" y="107814"/>
                  </a:lnTo>
                  <a:lnTo>
                    <a:pt x="4888930" y="107814"/>
                  </a:lnTo>
                  <a:cubicBezTo>
                    <a:pt x="4888437" y="108849"/>
                    <a:pt x="4883686" y="111749"/>
                    <a:pt x="4874662" y="116496"/>
                  </a:cubicBezTo>
                  <a:cubicBezTo>
                    <a:pt x="4865638" y="121259"/>
                    <a:pt x="4860140" y="125671"/>
                    <a:pt x="4858192" y="129733"/>
                  </a:cubicBezTo>
                  <a:cubicBezTo>
                    <a:pt x="4857591" y="129924"/>
                    <a:pt x="4853141" y="131868"/>
                    <a:pt x="4844832" y="135595"/>
                  </a:cubicBezTo>
                  <a:lnTo>
                    <a:pt x="4844832" y="137634"/>
                  </a:lnTo>
                  <a:cubicBezTo>
                    <a:pt x="4840081" y="141394"/>
                    <a:pt x="4836424" y="143767"/>
                    <a:pt x="4833860" y="144771"/>
                  </a:cubicBezTo>
                  <a:lnTo>
                    <a:pt x="4830202" y="152418"/>
                  </a:lnTo>
                  <a:lnTo>
                    <a:pt x="4826175" y="155986"/>
                  </a:lnTo>
                  <a:lnTo>
                    <a:pt x="4820693" y="176376"/>
                  </a:lnTo>
                  <a:lnTo>
                    <a:pt x="4818129" y="180454"/>
                  </a:lnTo>
                  <a:cubicBezTo>
                    <a:pt x="4815442" y="189311"/>
                    <a:pt x="4814464" y="197977"/>
                    <a:pt x="4815195" y="206452"/>
                  </a:cubicBezTo>
                  <a:lnTo>
                    <a:pt x="4814094" y="207981"/>
                  </a:lnTo>
                  <a:lnTo>
                    <a:pt x="4815195" y="212059"/>
                  </a:lnTo>
                  <a:lnTo>
                    <a:pt x="4815195" y="221235"/>
                  </a:lnTo>
                  <a:lnTo>
                    <a:pt x="4814094" y="223274"/>
                  </a:lnTo>
                  <a:lnTo>
                    <a:pt x="4818129" y="228371"/>
                  </a:lnTo>
                  <a:lnTo>
                    <a:pt x="4820693" y="236017"/>
                  </a:lnTo>
                  <a:lnTo>
                    <a:pt x="4830202" y="245448"/>
                  </a:lnTo>
                  <a:lnTo>
                    <a:pt x="4841906" y="245448"/>
                  </a:lnTo>
                  <a:lnTo>
                    <a:pt x="4844832" y="241879"/>
                  </a:lnTo>
                  <a:cubicBezTo>
                    <a:pt x="4846542" y="242405"/>
                    <a:pt x="4856005" y="239267"/>
                    <a:pt x="4873184" y="232449"/>
                  </a:cubicBezTo>
                  <a:cubicBezTo>
                    <a:pt x="4873076" y="229741"/>
                    <a:pt x="4873076" y="225504"/>
                    <a:pt x="4873184" y="219706"/>
                  </a:cubicBezTo>
                  <a:cubicBezTo>
                    <a:pt x="4873430" y="212409"/>
                    <a:pt x="4873553" y="207869"/>
                    <a:pt x="4873553" y="206085"/>
                  </a:cubicBezTo>
                  <a:cubicBezTo>
                    <a:pt x="4873553" y="204301"/>
                    <a:pt x="4874531" y="198869"/>
                    <a:pt x="4876487" y="189773"/>
                  </a:cubicBezTo>
                  <a:cubicBezTo>
                    <a:pt x="4878435" y="180693"/>
                    <a:pt x="4879906" y="175197"/>
                    <a:pt x="4880876" y="173318"/>
                  </a:cubicBezTo>
                  <a:cubicBezTo>
                    <a:pt x="4879413" y="168236"/>
                    <a:pt x="4878928" y="162453"/>
                    <a:pt x="4879413" y="155986"/>
                  </a:cubicBezTo>
                  <a:lnTo>
                    <a:pt x="4883432" y="144771"/>
                  </a:lnTo>
                  <a:lnTo>
                    <a:pt x="4883432" y="139673"/>
                  </a:lnTo>
                  <a:lnTo>
                    <a:pt x="4884895" y="139673"/>
                  </a:lnTo>
                  <a:lnTo>
                    <a:pt x="4886366" y="135595"/>
                  </a:lnTo>
                  <a:lnTo>
                    <a:pt x="4894774" y="130243"/>
                  </a:lnTo>
                  <a:cubicBezTo>
                    <a:pt x="4897462" y="126516"/>
                    <a:pt x="4899541" y="120908"/>
                    <a:pt x="4900996" y="113421"/>
                  </a:cubicBezTo>
                  <a:close/>
                </a:path>
                <a:path w="5747634" h="585201">
                  <a:moveTo>
                    <a:pt x="5060517" y="274504"/>
                  </a:moveTo>
                  <a:lnTo>
                    <a:pt x="5059416" y="276543"/>
                  </a:lnTo>
                  <a:lnTo>
                    <a:pt x="5059416" y="285973"/>
                  </a:lnTo>
                  <a:lnTo>
                    <a:pt x="5057953" y="288013"/>
                  </a:lnTo>
                  <a:lnTo>
                    <a:pt x="5055034" y="297443"/>
                  </a:lnTo>
                  <a:lnTo>
                    <a:pt x="5056120" y="301011"/>
                  </a:lnTo>
                  <a:lnTo>
                    <a:pt x="5054665" y="303050"/>
                  </a:lnTo>
                  <a:cubicBezTo>
                    <a:pt x="5054295" y="306969"/>
                    <a:pt x="5053379" y="312417"/>
                    <a:pt x="5051916" y="319363"/>
                  </a:cubicBezTo>
                  <a:lnTo>
                    <a:pt x="5052648" y="321912"/>
                  </a:lnTo>
                  <a:cubicBezTo>
                    <a:pt x="5050214" y="326515"/>
                    <a:pt x="5047350" y="333397"/>
                    <a:pt x="5044055" y="342557"/>
                  </a:cubicBezTo>
                  <a:cubicBezTo>
                    <a:pt x="5040636" y="352592"/>
                    <a:pt x="5038926" y="359649"/>
                    <a:pt x="5038926" y="363712"/>
                  </a:cubicBezTo>
                  <a:lnTo>
                    <a:pt x="5036185" y="369319"/>
                  </a:lnTo>
                  <a:lnTo>
                    <a:pt x="5036917" y="376710"/>
                  </a:lnTo>
                  <a:cubicBezTo>
                    <a:pt x="5042291" y="371294"/>
                    <a:pt x="5046310" y="365942"/>
                    <a:pt x="5048990" y="360653"/>
                  </a:cubicBezTo>
                  <a:lnTo>
                    <a:pt x="5053741" y="357849"/>
                  </a:lnTo>
                  <a:lnTo>
                    <a:pt x="5059416" y="359889"/>
                  </a:lnTo>
                  <a:cubicBezTo>
                    <a:pt x="5058931" y="363472"/>
                    <a:pt x="5056675" y="368570"/>
                    <a:pt x="5052648" y="375181"/>
                  </a:cubicBezTo>
                  <a:cubicBezTo>
                    <a:pt x="5048020" y="382843"/>
                    <a:pt x="5045032" y="388530"/>
                    <a:pt x="5043685" y="392258"/>
                  </a:cubicBezTo>
                  <a:lnTo>
                    <a:pt x="5041121" y="394552"/>
                  </a:lnTo>
                  <a:lnTo>
                    <a:pt x="5041121" y="396081"/>
                  </a:lnTo>
                  <a:lnTo>
                    <a:pt x="5032166" y="403982"/>
                  </a:lnTo>
                  <a:cubicBezTo>
                    <a:pt x="5028146" y="403472"/>
                    <a:pt x="5023503" y="400335"/>
                    <a:pt x="5018252" y="394552"/>
                  </a:cubicBezTo>
                  <a:cubicBezTo>
                    <a:pt x="5017651" y="393039"/>
                    <a:pt x="5016242" y="391079"/>
                    <a:pt x="5014047" y="388690"/>
                  </a:cubicBezTo>
                  <a:lnTo>
                    <a:pt x="5012215" y="383083"/>
                  </a:lnTo>
                  <a:lnTo>
                    <a:pt x="5012215" y="377220"/>
                  </a:lnTo>
                  <a:lnTo>
                    <a:pt x="5010752" y="373652"/>
                  </a:lnTo>
                  <a:lnTo>
                    <a:pt x="5011845" y="369319"/>
                  </a:lnTo>
                  <a:lnTo>
                    <a:pt x="5011483" y="363712"/>
                  </a:lnTo>
                  <a:cubicBezTo>
                    <a:pt x="5011483" y="356591"/>
                    <a:pt x="5014078" y="346523"/>
                    <a:pt x="5019268" y="333525"/>
                  </a:cubicBezTo>
                  <a:cubicBezTo>
                    <a:pt x="5024450" y="320526"/>
                    <a:pt x="5026860" y="309009"/>
                    <a:pt x="5026491" y="298973"/>
                  </a:cubicBezTo>
                  <a:cubicBezTo>
                    <a:pt x="5028931" y="292601"/>
                    <a:pt x="5030695" y="285400"/>
                    <a:pt x="5031796" y="276543"/>
                  </a:cubicBezTo>
                  <a:lnTo>
                    <a:pt x="5027954" y="274504"/>
                  </a:lnTo>
                  <a:lnTo>
                    <a:pt x="5026491" y="276543"/>
                  </a:lnTo>
                  <a:lnTo>
                    <a:pt x="5026491" y="278072"/>
                  </a:lnTo>
                  <a:lnTo>
                    <a:pt x="5018252" y="285973"/>
                  </a:lnTo>
                  <a:lnTo>
                    <a:pt x="5018252" y="288013"/>
                  </a:lnTo>
                  <a:lnTo>
                    <a:pt x="5012946" y="289542"/>
                  </a:lnTo>
                  <a:lnTo>
                    <a:pt x="5012946" y="291581"/>
                  </a:lnTo>
                  <a:cubicBezTo>
                    <a:pt x="5008927" y="293461"/>
                    <a:pt x="5006186" y="295930"/>
                    <a:pt x="5004723" y="298973"/>
                  </a:cubicBezTo>
                  <a:lnTo>
                    <a:pt x="5004723" y="303050"/>
                  </a:lnTo>
                  <a:cubicBezTo>
                    <a:pt x="5003137" y="304596"/>
                    <a:pt x="4999903" y="305870"/>
                    <a:pt x="4995021" y="306873"/>
                  </a:cubicBezTo>
                  <a:lnTo>
                    <a:pt x="4995021" y="310442"/>
                  </a:lnTo>
                  <a:lnTo>
                    <a:pt x="4992456" y="310442"/>
                  </a:lnTo>
                  <a:lnTo>
                    <a:pt x="4991179" y="312481"/>
                  </a:lnTo>
                  <a:lnTo>
                    <a:pt x="4989716" y="312481"/>
                  </a:lnTo>
                  <a:lnTo>
                    <a:pt x="4988245" y="316050"/>
                  </a:lnTo>
                  <a:lnTo>
                    <a:pt x="4988245" y="320382"/>
                  </a:lnTo>
                  <a:lnTo>
                    <a:pt x="4984233" y="321912"/>
                  </a:lnTo>
                  <a:lnTo>
                    <a:pt x="4984233" y="325480"/>
                  </a:lnTo>
                  <a:lnTo>
                    <a:pt x="4982223" y="331342"/>
                  </a:lnTo>
                  <a:lnTo>
                    <a:pt x="4981854" y="340263"/>
                  </a:lnTo>
                  <a:cubicBezTo>
                    <a:pt x="4980268" y="343512"/>
                    <a:pt x="4978805" y="348738"/>
                    <a:pt x="4977457" y="355954"/>
                  </a:cubicBezTo>
                  <a:cubicBezTo>
                    <a:pt x="4976125" y="363186"/>
                    <a:pt x="4974716" y="368395"/>
                    <a:pt x="4973253" y="371613"/>
                  </a:cubicBezTo>
                  <a:cubicBezTo>
                    <a:pt x="4970943" y="373668"/>
                    <a:pt x="4968556" y="377315"/>
                    <a:pt x="4966115" y="382573"/>
                  </a:cubicBezTo>
                  <a:cubicBezTo>
                    <a:pt x="4963312" y="388706"/>
                    <a:pt x="4961187" y="392704"/>
                    <a:pt x="4959716" y="394552"/>
                  </a:cubicBezTo>
                  <a:cubicBezTo>
                    <a:pt x="4955319" y="395922"/>
                    <a:pt x="4948620" y="397961"/>
                    <a:pt x="4939596" y="400669"/>
                  </a:cubicBezTo>
                  <a:lnTo>
                    <a:pt x="4935022" y="398120"/>
                  </a:lnTo>
                  <a:lnTo>
                    <a:pt x="4928616" y="400669"/>
                  </a:lnTo>
                  <a:lnTo>
                    <a:pt x="4921663" y="394042"/>
                  </a:lnTo>
                  <a:lnTo>
                    <a:pt x="4918560" y="384102"/>
                  </a:lnTo>
                  <a:lnTo>
                    <a:pt x="4920007" y="375181"/>
                  </a:lnTo>
                  <a:lnTo>
                    <a:pt x="4924219" y="373142"/>
                  </a:lnTo>
                  <a:cubicBezTo>
                    <a:pt x="4928000" y="375707"/>
                    <a:pt x="4931111" y="378080"/>
                    <a:pt x="4933552" y="380279"/>
                  </a:cubicBezTo>
                  <a:lnTo>
                    <a:pt x="4940328" y="378749"/>
                  </a:lnTo>
                  <a:lnTo>
                    <a:pt x="4944902" y="374671"/>
                  </a:lnTo>
                  <a:lnTo>
                    <a:pt x="4945995" y="363712"/>
                  </a:lnTo>
                  <a:lnTo>
                    <a:pt x="4947450" y="362183"/>
                  </a:lnTo>
                  <a:cubicBezTo>
                    <a:pt x="4947343" y="356081"/>
                    <a:pt x="4947828" y="350649"/>
                    <a:pt x="4948921" y="345870"/>
                  </a:cubicBezTo>
                  <a:cubicBezTo>
                    <a:pt x="4950754" y="341123"/>
                    <a:pt x="4953371" y="333827"/>
                    <a:pt x="4956790" y="323951"/>
                  </a:cubicBezTo>
                  <a:cubicBezTo>
                    <a:pt x="4958007" y="315810"/>
                    <a:pt x="4960748" y="303831"/>
                    <a:pt x="4965014" y="288013"/>
                  </a:cubicBezTo>
                  <a:lnTo>
                    <a:pt x="4963928" y="282150"/>
                  </a:lnTo>
                  <a:lnTo>
                    <a:pt x="4965014" y="278072"/>
                  </a:lnTo>
                  <a:lnTo>
                    <a:pt x="4962457" y="274504"/>
                  </a:lnTo>
                  <a:lnTo>
                    <a:pt x="4958253" y="276543"/>
                  </a:lnTo>
                  <a:lnTo>
                    <a:pt x="4958253" y="278072"/>
                  </a:lnTo>
                  <a:lnTo>
                    <a:pt x="4952756" y="280111"/>
                  </a:lnTo>
                  <a:lnTo>
                    <a:pt x="4948921" y="283680"/>
                  </a:lnTo>
                  <a:cubicBezTo>
                    <a:pt x="4943431" y="284891"/>
                    <a:pt x="4938803" y="286325"/>
                    <a:pt x="4935022" y="288013"/>
                  </a:cubicBezTo>
                  <a:lnTo>
                    <a:pt x="4928246" y="283680"/>
                  </a:lnTo>
                  <a:lnTo>
                    <a:pt x="4926783" y="278072"/>
                  </a:lnTo>
                  <a:lnTo>
                    <a:pt x="4928246" y="274504"/>
                  </a:lnTo>
                  <a:cubicBezTo>
                    <a:pt x="4941182" y="274855"/>
                    <a:pt x="4954834" y="269088"/>
                    <a:pt x="4969218" y="257172"/>
                  </a:cubicBezTo>
                  <a:lnTo>
                    <a:pt x="4972152" y="257172"/>
                  </a:lnTo>
                  <a:lnTo>
                    <a:pt x="4981122" y="248252"/>
                  </a:lnTo>
                  <a:lnTo>
                    <a:pt x="4985696" y="247232"/>
                  </a:lnTo>
                  <a:lnTo>
                    <a:pt x="4989716" y="249781"/>
                  </a:lnTo>
                  <a:cubicBezTo>
                    <a:pt x="4995090" y="257443"/>
                    <a:pt x="4997339" y="263736"/>
                    <a:pt x="4996484" y="268642"/>
                  </a:cubicBezTo>
                  <a:lnTo>
                    <a:pt x="4993920" y="270681"/>
                  </a:lnTo>
                  <a:lnTo>
                    <a:pt x="4993920" y="274504"/>
                  </a:lnTo>
                  <a:lnTo>
                    <a:pt x="4991179" y="280111"/>
                  </a:lnTo>
                  <a:cubicBezTo>
                    <a:pt x="4991425" y="281481"/>
                    <a:pt x="4991179" y="283951"/>
                    <a:pt x="4990447" y="287503"/>
                  </a:cubicBezTo>
                  <a:lnTo>
                    <a:pt x="4991179" y="291581"/>
                  </a:lnTo>
                  <a:lnTo>
                    <a:pt x="4993920" y="293620"/>
                  </a:lnTo>
                  <a:cubicBezTo>
                    <a:pt x="4998563" y="291422"/>
                    <a:pt x="5003560" y="287599"/>
                    <a:pt x="5008927" y="282150"/>
                  </a:cubicBezTo>
                  <a:lnTo>
                    <a:pt x="5008927" y="280111"/>
                  </a:lnTo>
                  <a:lnTo>
                    <a:pt x="5010382" y="280111"/>
                  </a:lnTo>
                  <a:lnTo>
                    <a:pt x="5014047" y="276543"/>
                  </a:lnTo>
                  <a:lnTo>
                    <a:pt x="5015688" y="276543"/>
                  </a:lnTo>
                  <a:lnTo>
                    <a:pt x="5019722" y="272210"/>
                  </a:lnTo>
                  <a:lnTo>
                    <a:pt x="5021185" y="268642"/>
                  </a:lnTo>
                  <a:lnTo>
                    <a:pt x="5026491" y="267113"/>
                  </a:lnTo>
                  <a:lnTo>
                    <a:pt x="5026491" y="265074"/>
                  </a:lnTo>
                  <a:cubicBezTo>
                    <a:pt x="5030156" y="262366"/>
                    <a:pt x="5033382" y="260422"/>
                    <a:pt x="5036185" y="259211"/>
                  </a:cubicBezTo>
                  <a:lnTo>
                    <a:pt x="5037279" y="257172"/>
                  </a:lnTo>
                  <a:lnTo>
                    <a:pt x="5040389" y="257172"/>
                  </a:lnTo>
                  <a:cubicBezTo>
                    <a:pt x="5044055" y="255150"/>
                    <a:pt x="5046803" y="252680"/>
                    <a:pt x="5048628" y="249781"/>
                  </a:cubicBezTo>
                  <a:lnTo>
                    <a:pt x="5052648" y="249781"/>
                  </a:lnTo>
                  <a:lnTo>
                    <a:pt x="5053741" y="253604"/>
                  </a:lnTo>
                  <a:lnTo>
                    <a:pt x="5055396" y="253604"/>
                  </a:lnTo>
                  <a:cubicBezTo>
                    <a:pt x="5057476" y="257188"/>
                    <a:pt x="5059185" y="262207"/>
                    <a:pt x="5060517" y="268642"/>
                  </a:cubicBezTo>
                  <a:close/>
                </a:path>
                <a:path w="5747634" h="585201">
                  <a:moveTo>
                    <a:pt x="5183178" y="249526"/>
                  </a:moveTo>
                  <a:lnTo>
                    <a:pt x="5182084" y="258702"/>
                  </a:lnTo>
                  <a:lnTo>
                    <a:pt x="5178065" y="260231"/>
                  </a:lnTo>
                  <a:cubicBezTo>
                    <a:pt x="5176841" y="259913"/>
                    <a:pt x="5173738" y="258892"/>
                    <a:pt x="5168725" y="257172"/>
                  </a:cubicBezTo>
                  <a:cubicBezTo>
                    <a:pt x="5165075" y="255834"/>
                    <a:pt x="5161965" y="255150"/>
                    <a:pt x="5159400" y="255133"/>
                  </a:cubicBezTo>
                  <a:cubicBezTo>
                    <a:pt x="5159162" y="255150"/>
                    <a:pt x="5156836" y="255659"/>
                    <a:pt x="5152440" y="256663"/>
                  </a:cubicBezTo>
                  <a:lnTo>
                    <a:pt x="5151354" y="258702"/>
                  </a:lnTo>
                  <a:lnTo>
                    <a:pt x="5143662" y="258702"/>
                  </a:lnTo>
                  <a:lnTo>
                    <a:pt x="5139642" y="263799"/>
                  </a:lnTo>
                  <a:cubicBezTo>
                    <a:pt x="5139034" y="268228"/>
                    <a:pt x="5137571" y="273325"/>
                    <a:pt x="5135245" y="279092"/>
                  </a:cubicBezTo>
                  <a:cubicBezTo>
                    <a:pt x="5135623" y="284030"/>
                    <a:pt x="5135138" y="289638"/>
                    <a:pt x="5133782" y="295914"/>
                  </a:cubicBezTo>
                  <a:lnTo>
                    <a:pt x="5131226" y="299482"/>
                  </a:lnTo>
                  <a:lnTo>
                    <a:pt x="5132697" y="309167"/>
                  </a:lnTo>
                  <a:lnTo>
                    <a:pt x="5130133" y="310697"/>
                  </a:lnTo>
                  <a:lnTo>
                    <a:pt x="5128662" y="314266"/>
                  </a:lnTo>
                  <a:lnTo>
                    <a:pt x="5130133" y="318343"/>
                  </a:lnTo>
                  <a:lnTo>
                    <a:pt x="5127199" y="322931"/>
                  </a:lnTo>
                  <a:lnTo>
                    <a:pt x="5126098" y="330577"/>
                  </a:lnTo>
                  <a:lnTo>
                    <a:pt x="5124635" y="331087"/>
                  </a:lnTo>
                  <a:lnTo>
                    <a:pt x="5122079" y="338734"/>
                  </a:lnTo>
                  <a:lnTo>
                    <a:pt x="5122079" y="340263"/>
                  </a:lnTo>
                  <a:lnTo>
                    <a:pt x="5116588" y="344341"/>
                  </a:lnTo>
                  <a:lnTo>
                    <a:pt x="5118051" y="350203"/>
                  </a:lnTo>
                  <a:lnTo>
                    <a:pt x="5115133" y="353771"/>
                  </a:lnTo>
                  <a:lnTo>
                    <a:pt x="5114032" y="359379"/>
                  </a:lnTo>
                  <a:lnTo>
                    <a:pt x="5109828" y="367025"/>
                  </a:lnTo>
                  <a:lnTo>
                    <a:pt x="5109828" y="370593"/>
                  </a:lnTo>
                  <a:lnTo>
                    <a:pt x="5110914" y="372123"/>
                  </a:lnTo>
                  <a:lnTo>
                    <a:pt x="5114032" y="372123"/>
                  </a:lnTo>
                  <a:lnTo>
                    <a:pt x="5114032" y="376200"/>
                  </a:lnTo>
                  <a:lnTo>
                    <a:pt x="5112569" y="377730"/>
                  </a:lnTo>
                  <a:cubicBezTo>
                    <a:pt x="5113547" y="380980"/>
                    <a:pt x="5114279" y="384882"/>
                    <a:pt x="5114764" y="389454"/>
                  </a:cubicBezTo>
                  <a:lnTo>
                    <a:pt x="5122079" y="387416"/>
                  </a:lnTo>
                  <a:lnTo>
                    <a:pt x="5125005" y="389964"/>
                  </a:lnTo>
                  <a:lnTo>
                    <a:pt x="5127199" y="387416"/>
                  </a:lnTo>
                  <a:lnTo>
                    <a:pt x="5130133" y="388945"/>
                  </a:lnTo>
                  <a:cubicBezTo>
                    <a:pt x="5132697" y="387606"/>
                    <a:pt x="5136601" y="385727"/>
                    <a:pt x="5141844" y="383338"/>
                  </a:cubicBezTo>
                  <a:lnTo>
                    <a:pt x="5145864" y="377730"/>
                  </a:lnTo>
                  <a:lnTo>
                    <a:pt x="5148790" y="367025"/>
                  </a:lnTo>
                  <a:lnTo>
                    <a:pt x="5148790" y="357339"/>
                  </a:lnTo>
                  <a:cubicBezTo>
                    <a:pt x="5150869" y="350044"/>
                    <a:pt x="5153063" y="344691"/>
                    <a:pt x="5155373" y="341282"/>
                  </a:cubicBezTo>
                  <a:lnTo>
                    <a:pt x="5152440" y="338734"/>
                  </a:lnTo>
                  <a:lnTo>
                    <a:pt x="5155373" y="335166"/>
                  </a:lnTo>
                  <a:lnTo>
                    <a:pt x="5155373" y="333126"/>
                  </a:lnTo>
                  <a:lnTo>
                    <a:pt x="5159400" y="329558"/>
                  </a:lnTo>
                  <a:lnTo>
                    <a:pt x="5163420" y="329558"/>
                  </a:lnTo>
                  <a:cubicBezTo>
                    <a:pt x="5166230" y="330593"/>
                    <a:pt x="5167570" y="331103"/>
                    <a:pt x="5167455" y="331087"/>
                  </a:cubicBezTo>
                  <a:lnTo>
                    <a:pt x="5171105" y="342302"/>
                  </a:lnTo>
                  <a:lnTo>
                    <a:pt x="5168548" y="348164"/>
                  </a:lnTo>
                  <a:lnTo>
                    <a:pt x="5168548" y="353771"/>
                  </a:lnTo>
                  <a:cubicBezTo>
                    <a:pt x="5165622" y="359394"/>
                    <a:pt x="5162581" y="363138"/>
                    <a:pt x="5159400" y="364986"/>
                  </a:cubicBezTo>
                  <a:lnTo>
                    <a:pt x="5159400" y="367025"/>
                  </a:lnTo>
                  <a:lnTo>
                    <a:pt x="5155373" y="374161"/>
                  </a:lnTo>
                  <a:cubicBezTo>
                    <a:pt x="5154888" y="379960"/>
                    <a:pt x="5153310" y="384707"/>
                    <a:pt x="5150622" y="388435"/>
                  </a:cubicBezTo>
                  <a:lnTo>
                    <a:pt x="5146226" y="392513"/>
                  </a:lnTo>
                  <a:lnTo>
                    <a:pt x="5143300" y="398120"/>
                  </a:lnTo>
                  <a:cubicBezTo>
                    <a:pt x="5137933" y="402198"/>
                    <a:pt x="5133552" y="404078"/>
                    <a:pt x="5130133" y="403727"/>
                  </a:cubicBezTo>
                  <a:lnTo>
                    <a:pt x="5128662" y="407806"/>
                  </a:lnTo>
                  <a:lnTo>
                    <a:pt x="5126098" y="407806"/>
                  </a:lnTo>
                  <a:lnTo>
                    <a:pt x="5124635" y="405767"/>
                  </a:lnTo>
                  <a:cubicBezTo>
                    <a:pt x="5122079" y="406627"/>
                    <a:pt x="5120254" y="407806"/>
                    <a:pt x="5119153" y="409335"/>
                  </a:cubicBezTo>
                  <a:lnTo>
                    <a:pt x="5112569" y="411374"/>
                  </a:lnTo>
                  <a:lnTo>
                    <a:pt x="5112569" y="409335"/>
                  </a:lnTo>
                  <a:cubicBezTo>
                    <a:pt x="5106840" y="407981"/>
                    <a:pt x="5102390" y="407471"/>
                    <a:pt x="5099217" y="407806"/>
                  </a:cubicBezTo>
                  <a:cubicBezTo>
                    <a:pt x="5098239" y="405608"/>
                    <a:pt x="5096106" y="403138"/>
                    <a:pt x="5092811" y="400414"/>
                  </a:cubicBezTo>
                  <a:cubicBezTo>
                    <a:pt x="5089153" y="397372"/>
                    <a:pt x="5086781" y="394902"/>
                    <a:pt x="5085673" y="393023"/>
                  </a:cubicBezTo>
                  <a:lnTo>
                    <a:pt x="5085673" y="383338"/>
                  </a:lnTo>
                  <a:lnTo>
                    <a:pt x="5084572" y="381808"/>
                  </a:lnTo>
                  <a:lnTo>
                    <a:pt x="5084572" y="374161"/>
                  </a:lnTo>
                  <a:cubicBezTo>
                    <a:pt x="5087382" y="363807"/>
                    <a:pt x="5088722" y="357021"/>
                    <a:pt x="5088599" y="353771"/>
                  </a:cubicBezTo>
                  <a:lnTo>
                    <a:pt x="5090801" y="350713"/>
                  </a:lnTo>
                  <a:cubicBezTo>
                    <a:pt x="5092264" y="347161"/>
                    <a:pt x="5092749" y="342493"/>
                    <a:pt x="5092264" y="336695"/>
                  </a:cubicBezTo>
                  <a:lnTo>
                    <a:pt x="5097015" y="328028"/>
                  </a:lnTo>
                  <a:cubicBezTo>
                    <a:pt x="5096907" y="326515"/>
                    <a:pt x="5097762" y="320064"/>
                    <a:pt x="5099579" y="308658"/>
                  </a:cubicBezTo>
                  <a:lnTo>
                    <a:pt x="5102867" y="303560"/>
                  </a:lnTo>
                  <a:lnTo>
                    <a:pt x="5101412" y="299482"/>
                  </a:lnTo>
                  <a:cubicBezTo>
                    <a:pt x="5102752" y="292601"/>
                    <a:pt x="5104707" y="283010"/>
                    <a:pt x="5107264" y="269917"/>
                  </a:cubicBezTo>
                  <a:lnTo>
                    <a:pt x="5109828" y="269917"/>
                  </a:lnTo>
                  <a:cubicBezTo>
                    <a:pt x="5110929" y="267893"/>
                    <a:pt x="5111838" y="263481"/>
                    <a:pt x="5112569" y="256663"/>
                  </a:cubicBezTo>
                  <a:lnTo>
                    <a:pt x="5110914" y="254624"/>
                  </a:lnTo>
                  <a:lnTo>
                    <a:pt x="5104330" y="256663"/>
                  </a:lnTo>
                  <a:cubicBezTo>
                    <a:pt x="5101781" y="259562"/>
                    <a:pt x="5099579" y="261442"/>
                    <a:pt x="5097746" y="262270"/>
                  </a:cubicBezTo>
                  <a:lnTo>
                    <a:pt x="5093719" y="260740"/>
                  </a:lnTo>
                  <a:cubicBezTo>
                    <a:pt x="5088722" y="264150"/>
                    <a:pt x="5083848" y="265344"/>
                    <a:pt x="5079089" y="264309"/>
                  </a:cubicBezTo>
                  <a:lnTo>
                    <a:pt x="5080552" y="256663"/>
                  </a:lnTo>
                  <a:cubicBezTo>
                    <a:pt x="5083609" y="253285"/>
                    <a:pt x="5087144" y="250227"/>
                    <a:pt x="5091163" y="247487"/>
                  </a:cubicBezTo>
                  <a:lnTo>
                    <a:pt x="5093719" y="247487"/>
                  </a:lnTo>
                  <a:lnTo>
                    <a:pt x="5095182" y="243919"/>
                  </a:lnTo>
                  <a:lnTo>
                    <a:pt x="5099217" y="243919"/>
                  </a:lnTo>
                  <a:lnTo>
                    <a:pt x="5104330" y="240350"/>
                  </a:lnTo>
                  <a:lnTo>
                    <a:pt x="5107626" y="241370"/>
                  </a:lnTo>
                  <a:cubicBezTo>
                    <a:pt x="5112392" y="240191"/>
                    <a:pt x="5116596" y="238582"/>
                    <a:pt x="5120254" y="236527"/>
                  </a:cubicBezTo>
                  <a:lnTo>
                    <a:pt x="5122079" y="228881"/>
                  </a:lnTo>
                  <a:lnTo>
                    <a:pt x="5124635" y="228881"/>
                  </a:lnTo>
                  <a:lnTo>
                    <a:pt x="5130133" y="219706"/>
                  </a:lnTo>
                  <a:lnTo>
                    <a:pt x="5131226" y="214098"/>
                  </a:lnTo>
                  <a:cubicBezTo>
                    <a:pt x="5133675" y="212075"/>
                    <a:pt x="5135492" y="210721"/>
                    <a:pt x="5136716" y="210020"/>
                  </a:cubicBezTo>
                  <a:lnTo>
                    <a:pt x="5137809" y="204413"/>
                  </a:lnTo>
                  <a:lnTo>
                    <a:pt x="5141844" y="206452"/>
                  </a:lnTo>
                  <a:lnTo>
                    <a:pt x="5143300" y="204413"/>
                  </a:lnTo>
                  <a:lnTo>
                    <a:pt x="5143300" y="200844"/>
                  </a:lnTo>
                  <a:lnTo>
                    <a:pt x="5148790" y="197276"/>
                  </a:lnTo>
                  <a:lnTo>
                    <a:pt x="5148790" y="193707"/>
                  </a:lnTo>
                  <a:lnTo>
                    <a:pt x="5151354" y="188100"/>
                  </a:lnTo>
                  <a:lnTo>
                    <a:pt x="5153910" y="188100"/>
                  </a:lnTo>
                  <a:lnTo>
                    <a:pt x="5155373" y="189629"/>
                  </a:lnTo>
                  <a:lnTo>
                    <a:pt x="5157937" y="188100"/>
                  </a:lnTo>
                  <a:lnTo>
                    <a:pt x="5157937" y="200844"/>
                  </a:lnTo>
                  <a:lnTo>
                    <a:pt x="5155373" y="202883"/>
                  </a:lnTo>
                  <a:lnTo>
                    <a:pt x="5155373" y="204413"/>
                  </a:lnTo>
                  <a:lnTo>
                    <a:pt x="5153910" y="206452"/>
                  </a:lnTo>
                  <a:lnTo>
                    <a:pt x="5153910" y="212059"/>
                  </a:lnTo>
                  <a:lnTo>
                    <a:pt x="5148428" y="221235"/>
                  </a:lnTo>
                  <a:cubicBezTo>
                    <a:pt x="5148058" y="227702"/>
                    <a:pt x="5146472" y="233564"/>
                    <a:pt x="5143662" y="238821"/>
                  </a:cubicBezTo>
                  <a:cubicBezTo>
                    <a:pt x="5148428" y="239347"/>
                    <a:pt x="5153186" y="240366"/>
                    <a:pt x="5157937" y="241879"/>
                  </a:cubicBezTo>
                  <a:cubicBezTo>
                    <a:pt x="5160140" y="240876"/>
                    <a:pt x="5163543" y="240366"/>
                    <a:pt x="5168186" y="240350"/>
                  </a:cubicBezTo>
                  <a:cubicBezTo>
                    <a:pt x="5173176" y="240366"/>
                    <a:pt x="5177334" y="240876"/>
                    <a:pt x="5180614" y="241879"/>
                  </a:cubicBezTo>
                  <a:close/>
                </a:path>
                <a:path w="5747634" h="585201">
                  <a:moveTo>
                    <a:pt x="5286166" y="292601"/>
                  </a:moveTo>
                  <a:lnTo>
                    <a:pt x="5284703" y="294895"/>
                  </a:lnTo>
                  <a:lnTo>
                    <a:pt x="5284333" y="300502"/>
                  </a:lnTo>
                  <a:lnTo>
                    <a:pt x="5285796" y="305599"/>
                  </a:lnTo>
                  <a:lnTo>
                    <a:pt x="5284333" y="311717"/>
                  </a:lnTo>
                  <a:lnTo>
                    <a:pt x="5285064" y="319363"/>
                  </a:lnTo>
                  <a:cubicBezTo>
                    <a:pt x="5282023" y="328554"/>
                    <a:pt x="5278974" y="334671"/>
                    <a:pt x="5275917" y="337714"/>
                  </a:cubicBezTo>
                  <a:cubicBezTo>
                    <a:pt x="5275678" y="337730"/>
                    <a:pt x="5274762" y="337985"/>
                    <a:pt x="5273176" y="338494"/>
                  </a:cubicBezTo>
                  <a:cubicBezTo>
                    <a:pt x="5271597" y="339004"/>
                    <a:pt x="5270681" y="339259"/>
                    <a:pt x="5270434" y="339244"/>
                  </a:cubicBezTo>
                  <a:cubicBezTo>
                    <a:pt x="5270188" y="339259"/>
                    <a:pt x="5267516" y="338749"/>
                    <a:pt x="5262388" y="337714"/>
                  </a:cubicBezTo>
                  <a:lnTo>
                    <a:pt x="5259824" y="335675"/>
                  </a:lnTo>
                  <a:cubicBezTo>
                    <a:pt x="5256906" y="336200"/>
                    <a:pt x="5250353" y="335149"/>
                    <a:pt x="5240166" y="332505"/>
                  </a:cubicBezTo>
                  <a:cubicBezTo>
                    <a:pt x="5229971" y="329876"/>
                    <a:pt x="5223110" y="327535"/>
                    <a:pt x="5219568" y="325480"/>
                  </a:cubicBezTo>
                  <a:lnTo>
                    <a:pt x="5214994" y="328538"/>
                  </a:lnTo>
                  <a:cubicBezTo>
                    <a:pt x="5214640" y="329398"/>
                    <a:pt x="5213455" y="333907"/>
                    <a:pt x="5211437" y="342063"/>
                  </a:cubicBezTo>
                  <a:cubicBezTo>
                    <a:pt x="5209427" y="350219"/>
                    <a:pt x="5208411" y="354632"/>
                    <a:pt x="5208411" y="355300"/>
                  </a:cubicBezTo>
                  <a:cubicBezTo>
                    <a:pt x="5208411" y="356846"/>
                    <a:pt x="5208480" y="359060"/>
                    <a:pt x="5208604" y="361943"/>
                  </a:cubicBezTo>
                  <a:cubicBezTo>
                    <a:pt x="5208727" y="364843"/>
                    <a:pt x="5208781" y="367041"/>
                    <a:pt x="5208781" y="368554"/>
                  </a:cubicBezTo>
                  <a:lnTo>
                    <a:pt x="5214278" y="384357"/>
                  </a:lnTo>
                  <a:cubicBezTo>
                    <a:pt x="5217697" y="386077"/>
                    <a:pt x="5219707" y="386921"/>
                    <a:pt x="5220300" y="386906"/>
                  </a:cubicBezTo>
                  <a:cubicBezTo>
                    <a:pt x="5220677" y="386921"/>
                    <a:pt x="5221046" y="386842"/>
                    <a:pt x="5221416" y="386666"/>
                  </a:cubicBezTo>
                  <a:cubicBezTo>
                    <a:pt x="5221778" y="386508"/>
                    <a:pt x="5222148" y="386411"/>
                    <a:pt x="5222502" y="386396"/>
                  </a:cubicBezTo>
                  <a:lnTo>
                    <a:pt x="5233482" y="387925"/>
                  </a:lnTo>
                  <a:cubicBezTo>
                    <a:pt x="5236285" y="386921"/>
                    <a:pt x="5239465" y="384882"/>
                    <a:pt x="5242992" y="381808"/>
                  </a:cubicBezTo>
                  <a:cubicBezTo>
                    <a:pt x="5247388" y="377921"/>
                    <a:pt x="5250306" y="375531"/>
                    <a:pt x="5251777" y="374671"/>
                  </a:cubicBezTo>
                  <a:lnTo>
                    <a:pt x="5254342" y="374161"/>
                  </a:lnTo>
                  <a:cubicBezTo>
                    <a:pt x="5257144" y="371294"/>
                    <a:pt x="5259346" y="367726"/>
                    <a:pt x="5260925" y="363457"/>
                  </a:cubicBezTo>
                  <a:lnTo>
                    <a:pt x="5268602" y="360399"/>
                  </a:lnTo>
                  <a:lnTo>
                    <a:pt x="5270065" y="366006"/>
                  </a:lnTo>
                  <a:cubicBezTo>
                    <a:pt x="5269472" y="370275"/>
                    <a:pt x="5263119" y="380804"/>
                    <a:pt x="5251038" y="397610"/>
                  </a:cubicBezTo>
                  <a:cubicBezTo>
                    <a:pt x="5247026" y="400335"/>
                    <a:pt x="5241352" y="402119"/>
                    <a:pt x="5234021" y="402963"/>
                  </a:cubicBezTo>
                  <a:cubicBezTo>
                    <a:pt x="5225990" y="403823"/>
                    <a:pt x="5220315" y="405098"/>
                    <a:pt x="5217019" y="406786"/>
                  </a:cubicBezTo>
                  <a:lnTo>
                    <a:pt x="5208781" y="404747"/>
                  </a:lnTo>
                  <a:lnTo>
                    <a:pt x="5207680" y="403217"/>
                  </a:lnTo>
                  <a:lnTo>
                    <a:pt x="5201096" y="401178"/>
                  </a:lnTo>
                  <a:cubicBezTo>
                    <a:pt x="5194882" y="395412"/>
                    <a:pt x="5189030" y="385567"/>
                    <a:pt x="5183540" y="371613"/>
                  </a:cubicBezTo>
                  <a:cubicBezTo>
                    <a:pt x="5183294" y="367551"/>
                    <a:pt x="5182685" y="362628"/>
                    <a:pt x="5181707" y="356830"/>
                  </a:cubicBezTo>
                  <a:cubicBezTo>
                    <a:pt x="5182323" y="353787"/>
                    <a:pt x="5183178" y="347416"/>
                    <a:pt x="5184271" y="337714"/>
                  </a:cubicBezTo>
                  <a:lnTo>
                    <a:pt x="5185734" y="335675"/>
                  </a:lnTo>
                  <a:lnTo>
                    <a:pt x="5185003" y="334145"/>
                  </a:lnTo>
                  <a:lnTo>
                    <a:pt x="5187552" y="330577"/>
                  </a:lnTo>
                  <a:lnTo>
                    <a:pt x="5189022" y="322931"/>
                  </a:lnTo>
                  <a:cubicBezTo>
                    <a:pt x="5191094" y="321083"/>
                    <a:pt x="5192803" y="317339"/>
                    <a:pt x="5194151" y="311717"/>
                  </a:cubicBezTo>
                  <a:lnTo>
                    <a:pt x="5194151" y="294895"/>
                  </a:lnTo>
                  <a:lnTo>
                    <a:pt x="5197069" y="293365"/>
                  </a:lnTo>
                  <a:lnTo>
                    <a:pt x="5199633" y="280111"/>
                  </a:lnTo>
                  <a:cubicBezTo>
                    <a:pt x="5208534" y="265679"/>
                    <a:pt x="5217997" y="256344"/>
                    <a:pt x="5228000" y="252075"/>
                  </a:cubicBezTo>
                  <a:cubicBezTo>
                    <a:pt x="5228608" y="252091"/>
                    <a:pt x="5229517" y="252187"/>
                    <a:pt x="5230741" y="252346"/>
                  </a:cubicBezTo>
                  <a:cubicBezTo>
                    <a:pt x="5231957" y="252521"/>
                    <a:pt x="5232881" y="252601"/>
                    <a:pt x="5233482" y="252585"/>
                  </a:cubicBezTo>
                  <a:cubicBezTo>
                    <a:pt x="5237024" y="251246"/>
                    <a:pt x="5238733" y="250562"/>
                    <a:pt x="5238595" y="250546"/>
                  </a:cubicBezTo>
                  <a:lnTo>
                    <a:pt x="5242992" y="253094"/>
                  </a:lnTo>
                  <a:cubicBezTo>
                    <a:pt x="5244462" y="252776"/>
                    <a:pt x="5246533" y="251916"/>
                    <a:pt x="5249213" y="250546"/>
                  </a:cubicBezTo>
                  <a:cubicBezTo>
                    <a:pt x="5251038" y="250737"/>
                    <a:pt x="5253725" y="251677"/>
                    <a:pt x="5257260" y="253365"/>
                  </a:cubicBezTo>
                  <a:cubicBezTo>
                    <a:pt x="5260802" y="255069"/>
                    <a:pt x="5263489" y="255993"/>
                    <a:pt x="5265306" y="256153"/>
                  </a:cubicBezTo>
                  <a:lnTo>
                    <a:pt x="5268971" y="261760"/>
                  </a:lnTo>
                  <a:lnTo>
                    <a:pt x="5272637" y="263799"/>
                  </a:lnTo>
                  <a:lnTo>
                    <a:pt x="5274454" y="267368"/>
                  </a:lnTo>
                  <a:lnTo>
                    <a:pt x="5279582" y="270426"/>
                  </a:lnTo>
                  <a:lnTo>
                    <a:pt x="5282516" y="275014"/>
                  </a:lnTo>
                  <a:cubicBezTo>
                    <a:pt x="5283124" y="276894"/>
                    <a:pt x="5283732" y="279873"/>
                    <a:pt x="5284348" y="283951"/>
                  </a:cubicBezTo>
                  <a:cubicBezTo>
                    <a:pt x="5284956" y="288029"/>
                    <a:pt x="5285565" y="291008"/>
                    <a:pt x="5286166" y="292601"/>
                  </a:cubicBezTo>
                  <a:close/>
                </a:path>
                <a:path w="5747634" h="585201">
                  <a:moveTo>
                    <a:pt x="5265306" y="298973"/>
                  </a:moveTo>
                  <a:lnTo>
                    <a:pt x="5263851" y="296934"/>
                  </a:lnTo>
                  <a:cubicBezTo>
                    <a:pt x="5263851" y="290832"/>
                    <a:pt x="5263728" y="286244"/>
                    <a:pt x="5263489" y="283170"/>
                  </a:cubicBezTo>
                  <a:cubicBezTo>
                    <a:pt x="5262019" y="279108"/>
                    <a:pt x="5257391" y="272816"/>
                    <a:pt x="5249575" y="264309"/>
                  </a:cubicBezTo>
                  <a:cubicBezTo>
                    <a:pt x="5244947" y="264325"/>
                    <a:pt x="5238972" y="266364"/>
                    <a:pt x="5231649" y="270426"/>
                  </a:cubicBezTo>
                  <a:lnTo>
                    <a:pt x="5229817" y="274504"/>
                  </a:lnTo>
                  <a:lnTo>
                    <a:pt x="5226529" y="277563"/>
                  </a:lnTo>
                  <a:lnTo>
                    <a:pt x="5225066" y="282150"/>
                  </a:lnTo>
                  <a:lnTo>
                    <a:pt x="5223965" y="283680"/>
                  </a:lnTo>
                  <a:lnTo>
                    <a:pt x="5223965" y="287757"/>
                  </a:lnTo>
                  <a:lnTo>
                    <a:pt x="5221770" y="290307"/>
                  </a:lnTo>
                  <a:cubicBezTo>
                    <a:pt x="5221039" y="292601"/>
                    <a:pt x="5220423" y="295755"/>
                    <a:pt x="5219938" y="300502"/>
                  </a:cubicBezTo>
                  <a:lnTo>
                    <a:pt x="5218482" y="300502"/>
                  </a:lnTo>
                  <a:lnTo>
                    <a:pt x="5218113" y="305089"/>
                  </a:lnTo>
                  <a:lnTo>
                    <a:pt x="5219214" y="311207"/>
                  </a:lnTo>
                  <a:cubicBezTo>
                    <a:pt x="5226775" y="316655"/>
                    <a:pt x="5240304" y="320064"/>
                    <a:pt x="5259824" y="321402"/>
                  </a:cubicBezTo>
                  <a:cubicBezTo>
                    <a:pt x="5260802" y="316145"/>
                    <a:pt x="5262142" y="312927"/>
                    <a:pt x="5263851" y="311717"/>
                  </a:cubicBezTo>
                  <a:close/>
                </a:path>
                <a:path w="5747634" h="585201">
                  <a:moveTo>
                    <a:pt x="5407710" y="290307"/>
                  </a:moveTo>
                  <a:lnTo>
                    <a:pt x="5406979" y="302541"/>
                  </a:lnTo>
                  <a:lnTo>
                    <a:pt x="5402405" y="304070"/>
                  </a:lnTo>
                  <a:cubicBezTo>
                    <a:pt x="5401550" y="303401"/>
                    <a:pt x="5398008" y="303067"/>
                    <a:pt x="5391779" y="303050"/>
                  </a:cubicBezTo>
                  <a:cubicBezTo>
                    <a:pt x="5389584" y="303067"/>
                    <a:pt x="5386774" y="301872"/>
                    <a:pt x="5383355" y="299482"/>
                  </a:cubicBezTo>
                  <a:cubicBezTo>
                    <a:pt x="5380914" y="294066"/>
                    <a:pt x="5378966" y="290148"/>
                    <a:pt x="5377503" y="287757"/>
                  </a:cubicBezTo>
                  <a:lnTo>
                    <a:pt x="5372005" y="284699"/>
                  </a:lnTo>
                  <a:cubicBezTo>
                    <a:pt x="5368586" y="288283"/>
                    <a:pt x="5366022" y="292601"/>
                    <a:pt x="5364313" y="297953"/>
                  </a:cubicBezTo>
                  <a:lnTo>
                    <a:pt x="5363581" y="305089"/>
                  </a:lnTo>
                  <a:lnTo>
                    <a:pt x="5359577" y="308658"/>
                  </a:lnTo>
                  <a:lnTo>
                    <a:pt x="5355558" y="317834"/>
                  </a:lnTo>
                  <a:lnTo>
                    <a:pt x="5355920" y="324460"/>
                  </a:lnTo>
                  <a:lnTo>
                    <a:pt x="5354457" y="331087"/>
                  </a:lnTo>
                  <a:lnTo>
                    <a:pt x="5351169" y="333126"/>
                  </a:lnTo>
                  <a:lnTo>
                    <a:pt x="5351539" y="340263"/>
                  </a:lnTo>
                  <a:lnTo>
                    <a:pt x="5347527" y="346125"/>
                  </a:lnTo>
                  <a:cubicBezTo>
                    <a:pt x="5347042" y="351413"/>
                    <a:pt x="5345833" y="355651"/>
                    <a:pt x="5343877" y="358869"/>
                  </a:cubicBezTo>
                  <a:lnTo>
                    <a:pt x="5339857" y="360908"/>
                  </a:lnTo>
                  <a:lnTo>
                    <a:pt x="5339142" y="367535"/>
                  </a:lnTo>
                  <a:lnTo>
                    <a:pt x="5339857" y="372123"/>
                  </a:lnTo>
                  <a:lnTo>
                    <a:pt x="5338402" y="379769"/>
                  </a:lnTo>
                  <a:lnTo>
                    <a:pt x="5335854" y="384867"/>
                  </a:lnTo>
                  <a:lnTo>
                    <a:pt x="5334753" y="392003"/>
                  </a:lnTo>
                  <a:lnTo>
                    <a:pt x="5329994" y="400159"/>
                  </a:lnTo>
                  <a:cubicBezTo>
                    <a:pt x="5325597" y="401530"/>
                    <a:pt x="5322363" y="402708"/>
                    <a:pt x="5320292" y="403727"/>
                  </a:cubicBezTo>
                  <a:cubicBezTo>
                    <a:pt x="5317728" y="401020"/>
                    <a:pt x="5314063" y="399649"/>
                    <a:pt x="5309296" y="399649"/>
                  </a:cubicBezTo>
                  <a:cubicBezTo>
                    <a:pt x="5308211" y="399649"/>
                    <a:pt x="5306047" y="400414"/>
                    <a:pt x="5302805" y="401943"/>
                  </a:cubicBezTo>
                  <a:cubicBezTo>
                    <a:pt x="5299564" y="403472"/>
                    <a:pt x="5297331" y="404078"/>
                    <a:pt x="5296114" y="403727"/>
                  </a:cubicBezTo>
                  <a:lnTo>
                    <a:pt x="5294281" y="398630"/>
                  </a:lnTo>
                  <a:lnTo>
                    <a:pt x="5294643" y="392513"/>
                  </a:lnTo>
                  <a:cubicBezTo>
                    <a:pt x="5296722" y="390315"/>
                    <a:pt x="5299656" y="386587"/>
                    <a:pt x="5303429" y="381299"/>
                  </a:cubicBezTo>
                  <a:cubicBezTo>
                    <a:pt x="5302828" y="375197"/>
                    <a:pt x="5303313" y="370275"/>
                    <a:pt x="5304892" y="366515"/>
                  </a:cubicBezTo>
                  <a:lnTo>
                    <a:pt x="5306355" y="366515"/>
                  </a:lnTo>
                  <a:lnTo>
                    <a:pt x="5307086" y="361928"/>
                  </a:lnTo>
                  <a:lnTo>
                    <a:pt x="5308919" y="360908"/>
                  </a:lnTo>
                  <a:lnTo>
                    <a:pt x="5310020" y="356320"/>
                  </a:lnTo>
                  <a:lnTo>
                    <a:pt x="5311475" y="356320"/>
                  </a:lnTo>
                  <a:lnTo>
                    <a:pt x="5314040" y="347144"/>
                  </a:lnTo>
                  <a:cubicBezTo>
                    <a:pt x="5315503" y="344612"/>
                    <a:pt x="5317944" y="341298"/>
                    <a:pt x="5321355" y="337205"/>
                  </a:cubicBezTo>
                  <a:cubicBezTo>
                    <a:pt x="5321355" y="333652"/>
                    <a:pt x="5323064" y="328889"/>
                    <a:pt x="5326483" y="322931"/>
                  </a:cubicBezTo>
                  <a:lnTo>
                    <a:pt x="5326483" y="316814"/>
                  </a:lnTo>
                  <a:cubicBezTo>
                    <a:pt x="5329778" y="306969"/>
                    <a:pt x="5331056" y="299163"/>
                    <a:pt x="5330325" y="293365"/>
                  </a:cubicBezTo>
                  <a:lnTo>
                    <a:pt x="5327584" y="286228"/>
                  </a:lnTo>
                  <a:lnTo>
                    <a:pt x="5323919" y="284699"/>
                  </a:lnTo>
                  <a:cubicBezTo>
                    <a:pt x="5322456" y="285049"/>
                    <a:pt x="5320145" y="285225"/>
                    <a:pt x="5316973" y="285209"/>
                  </a:cubicBezTo>
                  <a:lnTo>
                    <a:pt x="5312938" y="288778"/>
                  </a:lnTo>
                  <a:lnTo>
                    <a:pt x="5308919" y="285719"/>
                  </a:lnTo>
                  <a:lnTo>
                    <a:pt x="5304892" y="286738"/>
                  </a:lnTo>
                  <a:lnTo>
                    <a:pt x="5303429" y="285209"/>
                  </a:lnTo>
                  <a:lnTo>
                    <a:pt x="5298308" y="285209"/>
                  </a:lnTo>
                  <a:lnTo>
                    <a:pt x="5298308" y="281131"/>
                  </a:lnTo>
                  <a:cubicBezTo>
                    <a:pt x="5300141" y="277579"/>
                    <a:pt x="5302828" y="275205"/>
                    <a:pt x="5306370" y="273994"/>
                  </a:cubicBezTo>
                  <a:lnTo>
                    <a:pt x="5310035" y="274504"/>
                  </a:lnTo>
                  <a:cubicBezTo>
                    <a:pt x="5312476" y="270617"/>
                    <a:pt x="5316126" y="267893"/>
                    <a:pt x="5321008" y="266348"/>
                  </a:cubicBezTo>
                  <a:lnTo>
                    <a:pt x="5326136" y="266348"/>
                  </a:lnTo>
                  <a:lnTo>
                    <a:pt x="5327607" y="264818"/>
                  </a:lnTo>
                  <a:lnTo>
                    <a:pt x="5333290" y="265839"/>
                  </a:lnTo>
                  <a:cubicBezTo>
                    <a:pt x="5335122" y="265854"/>
                    <a:pt x="5338171" y="263481"/>
                    <a:pt x="5342437" y="258702"/>
                  </a:cubicBezTo>
                  <a:cubicBezTo>
                    <a:pt x="5345987" y="260581"/>
                    <a:pt x="5349044" y="262621"/>
                    <a:pt x="5351593" y="264818"/>
                  </a:cubicBezTo>
                  <a:cubicBezTo>
                    <a:pt x="5353794" y="269247"/>
                    <a:pt x="5355134" y="272816"/>
                    <a:pt x="5355627" y="275524"/>
                  </a:cubicBezTo>
                  <a:lnTo>
                    <a:pt x="5355627" y="277563"/>
                  </a:lnTo>
                  <a:lnTo>
                    <a:pt x="5358553" y="286228"/>
                  </a:lnTo>
                  <a:lnTo>
                    <a:pt x="5359654" y="286228"/>
                  </a:lnTo>
                  <a:cubicBezTo>
                    <a:pt x="5361610" y="280812"/>
                    <a:pt x="5364582" y="275030"/>
                    <a:pt x="5368602" y="268897"/>
                  </a:cubicBezTo>
                  <a:cubicBezTo>
                    <a:pt x="5373353" y="261952"/>
                    <a:pt x="5377557" y="257873"/>
                    <a:pt x="5381214" y="256663"/>
                  </a:cubicBezTo>
                  <a:lnTo>
                    <a:pt x="5385226" y="258702"/>
                  </a:lnTo>
                  <a:lnTo>
                    <a:pt x="5387798" y="263799"/>
                  </a:lnTo>
                  <a:cubicBezTo>
                    <a:pt x="5390970" y="265679"/>
                    <a:pt x="5393404" y="268403"/>
                    <a:pt x="5395097" y="271956"/>
                  </a:cubicBezTo>
                  <a:lnTo>
                    <a:pt x="5395097" y="276033"/>
                  </a:lnTo>
                  <a:lnTo>
                    <a:pt x="5399848" y="282660"/>
                  </a:lnTo>
                  <a:lnTo>
                    <a:pt x="5404969" y="284699"/>
                  </a:lnTo>
                  <a:lnTo>
                    <a:pt x="5404969" y="286228"/>
                  </a:lnTo>
                  <a:close/>
                </a:path>
                <a:path w="5747634" h="585201">
                  <a:moveTo>
                    <a:pt x="5514224" y="292601"/>
                  </a:moveTo>
                  <a:lnTo>
                    <a:pt x="5512761" y="294895"/>
                  </a:lnTo>
                  <a:lnTo>
                    <a:pt x="5512392" y="300502"/>
                  </a:lnTo>
                  <a:lnTo>
                    <a:pt x="5513855" y="305599"/>
                  </a:lnTo>
                  <a:lnTo>
                    <a:pt x="5512392" y="311717"/>
                  </a:lnTo>
                  <a:lnTo>
                    <a:pt x="5513123" y="319363"/>
                  </a:lnTo>
                  <a:cubicBezTo>
                    <a:pt x="5510081" y="328554"/>
                    <a:pt x="5507032" y="334671"/>
                    <a:pt x="5503975" y="337714"/>
                  </a:cubicBezTo>
                  <a:cubicBezTo>
                    <a:pt x="5503737" y="337730"/>
                    <a:pt x="5502820" y="337985"/>
                    <a:pt x="5501234" y="338494"/>
                  </a:cubicBezTo>
                  <a:cubicBezTo>
                    <a:pt x="5499656" y="339004"/>
                    <a:pt x="5498739" y="339259"/>
                    <a:pt x="5498493" y="339244"/>
                  </a:cubicBezTo>
                  <a:cubicBezTo>
                    <a:pt x="5498246" y="339259"/>
                    <a:pt x="5495575" y="338749"/>
                    <a:pt x="5490446" y="337714"/>
                  </a:cubicBezTo>
                  <a:lnTo>
                    <a:pt x="5487882" y="335675"/>
                  </a:lnTo>
                  <a:cubicBezTo>
                    <a:pt x="5484964" y="336200"/>
                    <a:pt x="5478411" y="335149"/>
                    <a:pt x="5468224" y="332505"/>
                  </a:cubicBezTo>
                  <a:cubicBezTo>
                    <a:pt x="5458030" y="329876"/>
                    <a:pt x="5451169" y="327535"/>
                    <a:pt x="5447627" y="325480"/>
                  </a:cubicBezTo>
                  <a:lnTo>
                    <a:pt x="5443053" y="328538"/>
                  </a:lnTo>
                  <a:cubicBezTo>
                    <a:pt x="5442699" y="329398"/>
                    <a:pt x="5441513" y="333907"/>
                    <a:pt x="5439488" y="342063"/>
                  </a:cubicBezTo>
                  <a:cubicBezTo>
                    <a:pt x="5437486" y="350219"/>
                    <a:pt x="5436469" y="354632"/>
                    <a:pt x="5436469" y="355300"/>
                  </a:cubicBezTo>
                  <a:cubicBezTo>
                    <a:pt x="5436469" y="356846"/>
                    <a:pt x="5436539" y="359060"/>
                    <a:pt x="5436662" y="361943"/>
                  </a:cubicBezTo>
                  <a:cubicBezTo>
                    <a:pt x="5436785" y="364843"/>
                    <a:pt x="5436839" y="367041"/>
                    <a:pt x="5436839" y="368554"/>
                  </a:cubicBezTo>
                  <a:lnTo>
                    <a:pt x="5442337" y="384357"/>
                  </a:lnTo>
                  <a:cubicBezTo>
                    <a:pt x="5445756" y="386077"/>
                    <a:pt x="5447758" y="386921"/>
                    <a:pt x="5448358" y="386906"/>
                  </a:cubicBezTo>
                  <a:cubicBezTo>
                    <a:pt x="5448736" y="386921"/>
                    <a:pt x="5449105" y="386842"/>
                    <a:pt x="5449475" y="386666"/>
                  </a:cubicBezTo>
                  <a:cubicBezTo>
                    <a:pt x="5449837" y="386508"/>
                    <a:pt x="5450206" y="386411"/>
                    <a:pt x="5450560" y="386396"/>
                  </a:cubicBezTo>
                  <a:lnTo>
                    <a:pt x="5461541" y="387925"/>
                  </a:lnTo>
                  <a:cubicBezTo>
                    <a:pt x="5464344" y="386921"/>
                    <a:pt x="5467524" y="384882"/>
                    <a:pt x="5471050" y="381808"/>
                  </a:cubicBezTo>
                  <a:cubicBezTo>
                    <a:pt x="5475447" y="377921"/>
                    <a:pt x="5478365" y="375531"/>
                    <a:pt x="5479836" y="374671"/>
                  </a:cubicBezTo>
                  <a:lnTo>
                    <a:pt x="5482400" y="374161"/>
                  </a:lnTo>
                  <a:cubicBezTo>
                    <a:pt x="5485203" y="371294"/>
                    <a:pt x="5487405" y="367726"/>
                    <a:pt x="5488976" y="363457"/>
                  </a:cubicBezTo>
                  <a:lnTo>
                    <a:pt x="5496660" y="360399"/>
                  </a:lnTo>
                  <a:lnTo>
                    <a:pt x="5498123" y="366006"/>
                  </a:lnTo>
                  <a:cubicBezTo>
                    <a:pt x="5497531" y="370275"/>
                    <a:pt x="5491178" y="380804"/>
                    <a:pt x="5479097" y="397610"/>
                  </a:cubicBezTo>
                  <a:cubicBezTo>
                    <a:pt x="5475077" y="400335"/>
                    <a:pt x="5469410" y="402119"/>
                    <a:pt x="5462080" y="402963"/>
                  </a:cubicBezTo>
                  <a:cubicBezTo>
                    <a:pt x="5454049" y="403823"/>
                    <a:pt x="5448374" y="405098"/>
                    <a:pt x="5445078" y="406786"/>
                  </a:cubicBezTo>
                  <a:lnTo>
                    <a:pt x="5436839" y="404747"/>
                  </a:lnTo>
                  <a:lnTo>
                    <a:pt x="5435738" y="403217"/>
                  </a:lnTo>
                  <a:lnTo>
                    <a:pt x="5429155" y="401178"/>
                  </a:lnTo>
                  <a:cubicBezTo>
                    <a:pt x="5422941" y="395412"/>
                    <a:pt x="5417089" y="385567"/>
                    <a:pt x="5411598" y="371613"/>
                  </a:cubicBezTo>
                  <a:cubicBezTo>
                    <a:pt x="5411352" y="367551"/>
                    <a:pt x="5410736" y="362628"/>
                    <a:pt x="5409766" y="356830"/>
                  </a:cubicBezTo>
                  <a:cubicBezTo>
                    <a:pt x="5410382" y="353787"/>
                    <a:pt x="5411237" y="347416"/>
                    <a:pt x="5412330" y="337714"/>
                  </a:cubicBezTo>
                  <a:lnTo>
                    <a:pt x="5413793" y="335675"/>
                  </a:lnTo>
                  <a:lnTo>
                    <a:pt x="5413061" y="334145"/>
                  </a:lnTo>
                  <a:lnTo>
                    <a:pt x="5415610" y="330577"/>
                  </a:lnTo>
                  <a:lnTo>
                    <a:pt x="5417081" y="322931"/>
                  </a:lnTo>
                  <a:cubicBezTo>
                    <a:pt x="5419152" y="321083"/>
                    <a:pt x="5420862" y="317339"/>
                    <a:pt x="5422209" y="311717"/>
                  </a:cubicBezTo>
                  <a:lnTo>
                    <a:pt x="5422209" y="294895"/>
                  </a:lnTo>
                  <a:lnTo>
                    <a:pt x="5425127" y="293365"/>
                  </a:lnTo>
                  <a:lnTo>
                    <a:pt x="5427692" y="280111"/>
                  </a:lnTo>
                  <a:cubicBezTo>
                    <a:pt x="5436593" y="265679"/>
                    <a:pt x="5446048" y="256344"/>
                    <a:pt x="5456051" y="252075"/>
                  </a:cubicBezTo>
                  <a:cubicBezTo>
                    <a:pt x="5456667" y="252091"/>
                    <a:pt x="5457575" y="252187"/>
                    <a:pt x="5458799" y="252346"/>
                  </a:cubicBezTo>
                  <a:cubicBezTo>
                    <a:pt x="5460016" y="252521"/>
                    <a:pt x="5460940" y="252601"/>
                    <a:pt x="5461541" y="252585"/>
                  </a:cubicBezTo>
                  <a:cubicBezTo>
                    <a:pt x="5465083" y="251246"/>
                    <a:pt x="5466792" y="250562"/>
                    <a:pt x="5466654" y="250546"/>
                  </a:cubicBezTo>
                  <a:lnTo>
                    <a:pt x="5471050" y="253094"/>
                  </a:lnTo>
                  <a:cubicBezTo>
                    <a:pt x="5472513" y="252776"/>
                    <a:pt x="5474592" y="251916"/>
                    <a:pt x="5477264" y="250546"/>
                  </a:cubicBezTo>
                  <a:cubicBezTo>
                    <a:pt x="5479097" y="250737"/>
                    <a:pt x="5481784" y="251677"/>
                    <a:pt x="5485319" y="253365"/>
                  </a:cubicBezTo>
                  <a:cubicBezTo>
                    <a:pt x="5488860" y="255069"/>
                    <a:pt x="5491548" y="255993"/>
                    <a:pt x="5493365" y="256153"/>
                  </a:cubicBezTo>
                  <a:lnTo>
                    <a:pt x="5497030" y="261760"/>
                  </a:lnTo>
                  <a:lnTo>
                    <a:pt x="5500688" y="263799"/>
                  </a:lnTo>
                  <a:lnTo>
                    <a:pt x="5502512" y="267368"/>
                  </a:lnTo>
                  <a:lnTo>
                    <a:pt x="5507641" y="270426"/>
                  </a:lnTo>
                  <a:lnTo>
                    <a:pt x="5510574" y="275014"/>
                  </a:lnTo>
                  <a:cubicBezTo>
                    <a:pt x="5511182" y="276894"/>
                    <a:pt x="5511791" y="279873"/>
                    <a:pt x="5512399" y="283951"/>
                  </a:cubicBezTo>
                  <a:cubicBezTo>
                    <a:pt x="5513015" y="288029"/>
                    <a:pt x="5513623" y="291008"/>
                    <a:pt x="5514224" y="292601"/>
                  </a:cubicBezTo>
                  <a:close/>
                </a:path>
                <a:path w="5747634" h="585201">
                  <a:moveTo>
                    <a:pt x="5493365" y="298973"/>
                  </a:moveTo>
                  <a:lnTo>
                    <a:pt x="5491909" y="296934"/>
                  </a:lnTo>
                  <a:cubicBezTo>
                    <a:pt x="5491909" y="290832"/>
                    <a:pt x="5491786" y="286244"/>
                    <a:pt x="5491548" y="283170"/>
                  </a:cubicBezTo>
                  <a:cubicBezTo>
                    <a:pt x="5490077" y="279108"/>
                    <a:pt x="5485449" y="272816"/>
                    <a:pt x="5477634" y="264309"/>
                  </a:cubicBezTo>
                  <a:cubicBezTo>
                    <a:pt x="5473006" y="264325"/>
                    <a:pt x="5467031" y="266364"/>
                    <a:pt x="5459708" y="270426"/>
                  </a:cubicBezTo>
                  <a:lnTo>
                    <a:pt x="5457876" y="274504"/>
                  </a:lnTo>
                  <a:lnTo>
                    <a:pt x="5454588" y="277563"/>
                  </a:lnTo>
                  <a:lnTo>
                    <a:pt x="5453125" y="282150"/>
                  </a:lnTo>
                  <a:lnTo>
                    <a:pt x="5452023" y="283680"/>
                  </a:lnTo>
                  <a:lnTo>
                    <a:pt x="5452023" y="287757"/>
                  </a:lnTo>
                  <a:lnTo>
                    <a:pt x="5449829" y="290307"/>
                  </a:lnTo>
                  <a:cubicBezTo>
                    <a:pt x="5449090" y="292601"/>
                    <a:pt x="5448481" y="295755"/>
                    <a:pt x="5447996" y="300502"/>
                  </a:cubicBezTo>
                  <a:lnTo>
                    <a:pt x="5446541" y="300502"/>
                  </a:lnTo>
                  <a:lnTo>
                    <a:pt x="5446171" y="305089"/>
                  </a:lnTo>
                  <a:lnTo>
                    <a:pt x="5447273" y="311207"/>
                  </a:lnTo>
                  <a:cubicBezTo>
                    <a:pt x="5454834" y="316655"/>
                    <a:pt x="5468363" y="320064"/>
                    <a:pt x="5487882" y="321402"/>
                  </a:cubicBezTo>
                  <a:cubicBezTo>
                    <a:pt x="5488860" y="316145"/>
                    <a:pt x="5490200" y="312927"/>
                    <a:pt x="5491909" y="311717"/>
                  </a:cubicBezTo>
                  <a:close/>
                </a:path>
                <a:path w="5747634" h="585201">
                  <a:moveTo>
                    <a:pt x="5642352" y="283170"/>
                  </a:moveTo>
                  <a:lnTo>
                    <a:pt x="5641251" y="288268"/>
                  </a:lnTo>
                  <a:lnTo>
                    <a:pt x="5637963" y="294385"/>
                  </a:lnTo>
                  <a:lnTo>
                    <a:pt x="5631556" y="293365"/>
                  </a:lnTo>
                  <a:lnTo>
                    <a:pt x="5628261" y="288778"/>
                  </a:lnTo>
                  <a:lnTo>
                    <a:pt x="5626429" y="281131"/>
                  </a:lnTo>
                  <a:lnTo>
                    <a:pt x="5627530" y="270936"/>
                  </a:lnTo>
                  <a:lnTo>
                    <a:pt x="5623510" y="265329"/>
                  </a:lnTo>
                  <a:cubicBezTo>
                    <a:pt x="5621678" y="263640"/>
                    <a:pt x="5617166" y="262796"/>
                    <a:pt x="5609966" y="262779"/>
                  </a:cubicBezTo>
                  <a:cubicBezTo>
                    <a:pt x="5608749" y="262796"/>
                    <a:pt x="5607171" y="263131"/>
                    <a:pt x="5605215" y="263799"/>
                  </a:cubicBezTo>
                  <a:cubicBezTo>
                    <a:pt x="5602774" y="266539"/>
                    <a:pt x="5600819" y="268403"/>
                    <a:pt x="5599355" y="269407"/>
                  </a:cubicBezTo>
                  <a:lnTo>
                    <a:pt x="5596806" y="275524"/>
                  </a:lnTo>
                  <a:cubicBezTo>
                    <a:pt x="5597777" y="280302"/>
                    <a:pt x="5598254" y="284381"/>
                    <a:pt x="5598254" y="287757"/>
                  </a:cubicBezTo>
                  <a:lnTo>
                    <a:pt x="5600087" y="292601"/>
                  </a:lnTo>
                  <a:cubicBezTo>
                    <a:pt x="5604976" y="296615"/>
                    <a:pt x="5609727" y="303241"/>
                    <a:pt x="5614363" y="312227"/>
                  </a:cubicBezTo>
                  <a:cubicBezTo>
                    <a:pt x="5619360" y="322262"/>
                    <a:pt x="5621801" y="330769"/>
                    <a:pt x="5621678" y="337714"/>
                  </a:cubicBezTo>
                  <a:lnTo>
                    <a:pt x="5619483" y="345106"/>
                  </a:lnTo>
                  <a:lnTo>
                    <a:pt x="5616188" y="348674"/>
                  </a:lnTo>
                  <a:lnTo>
                    <a:pt x="5615464" y="354281"/>
                  </a:lnTo>
                  <a:cubicBezTo>
                    <a:pt x="5612422" y="357355"/>
                    <a:pt x="5610590" y="362453"/>
                    <a:pt x="5609966" y="369574"/>
                  </a:cubicBezTo>
                  <a:lnTo>
                    <a:pt x="5605584" y="373142"/>
                  </a:lnTo>
                  <a:lnTo>
                    <a:pt x="5604121" y="378239"/>
                  </a:lnTo>
                  <a:cubicBezTo>
                    <a:pt x="5602897" y="379451"/>
                    <a:pt x="5601188" y="381490"/>
                    <a:pt x="5598994" y="384357"/>
                  </a:cubicBezTo>
                  <a:lnTo>
                    <a:pt x="5593873" y="383338"/>
                  </a:lnTo>
                  <a:cubicBezTo>
                    <a:pt x="5590208" y="385058"/>
                    <a:pt x="5586188" y="388961"/>
                    <a:pt x="5581792" y="395062"/>
                  </a:cubicBezTo>
                  <a:cubicBezTo>
                    <a:pt x="5577164" y="396272"/>
                    <a:pt x="5573260" y="398805"/>
                    <a:pt x="5570080" y="402708"/>
                  </a:cubicBezTo>
                  <a:cubicBezTo>
                    <a:pt x="5564721" y="403393"/>
                    <a:pt x="5560578" y="403727"/>
                    <a:pt x="5557652" y="403727"/>
                  </a:cubicBezTo>
                  <a:cubicBezTo>
                    <a:pt x="5558992" y="403727"/>
                    <a:pt x="5556251" y="402883"/>
                    <a:pt x="5549413" y="401178"/>
                  </a:cubicBezTo>
                  <a:cubicBezTo>
                    <a:pt x="5544662" y="400000"/>
                    <a:pt x="5541497" y="398980"/>
                    <a:pt x="5539896" y="398120"/>
                  </a:cubicBezTo>
                  <a:cubicBezTo>
                    <a:pt x="5537594" y="397117"/>
                    <a:pt x="5534537" y="394902"/>
                    <a:pt x="5530756" y="391493"/>
                  </a:cubicBezTo>
                  <a:cubicBezTo>
                    <a:pt x="5528200" y="386237"/>
                    <a:pt x="5525143" y="381490"/>
                    <a:pt x="5521608" y="377220"/>
                  </a:cubicBezTo>
                  <a:cubicBezTo>
                    <a:pt x="5520631" y="373843"/>
                    <a:pt x="5520138" y="368745"/>
                    <a:pt x="5520138" y="361928"/>
                  </a:cubicBezTo>
                  <a:cubicBezTo>
                    <a:pt x="5521362" y="354807"/>
                    <a:pt x="5522217" y="350553"/>
                    <a:pt x="5522702" y="349183"/>
                  </a:cubicBezTo>
                  <a:lnTo>
                    <a:pt x="5525635" y="344341"/>
                  </a:lnTo>
                  <a:lnTo>
                    <a:pt x="5527098" y="336185"/>
                  </a:lnTo>
                  <a:lnTo>
                    <a:pt x="5528561" y="336185"/>
                  </a:lnTo>
                  <a:lnTo>
                    <a:pt x="5529285" y="328538"/>
                  </a:lnTo>
                  <a:lnTo>
                    <a:pt x="5534783" y="322931"/>
                  </a:lnTo>
                  <a:lnTo>
                    <a:pt x="5538803" y="322931"/>
                  </a:lnTo>
                  <a:cubicBezTo>
                    <a:pt x="5539288" y="322947"/>
                    <a:pt x="5541367" y="323457"/>
                    <a:pt x="5545024" y="324460"/>
                  </a:cubicBezTo>
                  <a:cubicBezTo>
                    <a:pt x="5550753" y="327678"/>
                    <a:pt x="5554665" y="334704"/>
                    <a:pt x="5556728" y="345504"/>
                  </a:cubicBezTo>
                  <a:lnTo>
                    <a:pt x="5556004" y="351605"/>
                  </a:lnTo>
                  <a:lnTo>
                    <a:pt x="5557282" y="358694"/>
                  </a:lnTo>
                  <a:lnTo>
                    <a:pt x="5556004" y="365799"/>
                  </a:lnTo>
                  <a:lnTo>
                    <a:pt x="5551246" y="374926"/>
                  </a:lnTo>
                  <a:lnTo>
                    <a:pt x="5547226" y="374926"/>
                  </a:lnTo>
                  <a:lnTo>
                    <a:pt x="5544293" y="367392"/>
                  </a:lnTo>
                  <a:lnTo>
                    <a:pt x="5543561" y="359841"/>
                  </a:lnTo>
                  <a:lnTo>
                    <a:pt x="5540997" y="355300"/>
                  </a:lnTo>
                  <a:lnTo>
                    <a:pt x="5537347" y="355300"/>
                  </a:lnTo>
                  <a:lnTo>
                    <a:pt x="5533682" y="358360"/>
                  </a:lnTo>
                  <a:cubicBezTo>
                    <a:pt x="5532350" y="364667"/>
                    <a:pt x="5531865" y="370609"/>
                    <a:pt x="5532219" y="376200"/>
                  </a:cubicBezTo>
                  <a:lnTo>
                    <a:pt x="5538433" y="384357"/>
                  </a:lnTo>
                  <a:cubicBezTo>
                    <a:pt x="5546125" y="387431"/>
                    <a:pt x="5551985" y="388961"/>
                    <a:pt x="5556004" y="388945"/>
                  </a:cubicBezTo>
                  <a:cubicBezTo>
                    <a:pt x="5557106" y="388961"/>
                    <a:pt x="5558692" y="388881"/>
                    <a:pt x="5560755" y="388706"/>
                  </a:cubicBezTo>
                  <a:cubicBezTo>
                    <a:pt x="5562834" y="388547"/>
                    <a:pt x="5564351" y="388451"/>
                    <a:pt x="5565329" y="388435"/>
                  </a:cubicBezTo>
                  <a:cubicBezTo>
                    <a:pt x="5567531" y="387256"/>
                    <a:pt x="5570126" y="384469"/>
                    <a:pt x="5573114" y="380040"/>
                  </a:cubicBezTo>
                  <a:cubicBezTo>
                    <a:pt x="5576101" y="375628"/>
                    <a:pt x="5578627" y="372823"/>
                    <a:pt x="5580698" y="371613"/>
                  </a:cubicBezTo>
                  <a:cubicBezTo>
                    <a:pt x="5580937" y="370609"/>
                    <a:pt x="5581915" y="367726"/>
                    <a:pt x="5583624" y="362947"/>
                  </a:cubicBezTo>
                  <a:lnTo>
                    <a:pt x="5583262" y="356830"/>
                  </a:lnTo>
                  <a:lnTo>
                    <a:pt x="5586558" y="352752"/>
                  </a:lnTo>
                  <a:lnTo>
                    <a:pt x="5584725" y="347144"/>
                  </a:lnTo>
                  <a:lnTo>
                    <a:pt x="5585826" y="342812"/>
                  </a:lnTo>
                  <a:lnTo>
                    <a:pt x="5583262" y="339753"/>
                  </a:lnTo>
                  <a:lnTo>
                    <a:pt x="5577780" y="337714"/>
                  </a:lnTo>
                  <a:cubicBezTo>
                    <a:pt x="5577041" y="336200"/>
                    <a:pt x="5575947" y="333747"/>
                    <a:pt x="5574477" y="330338"/>
                  </a:cubicBezTo>
                  <a:cubicBezTo>
                    <a:pt x="5573014" y="326945"/>
                    <a:pt x="5571913" y="324476"/>
                    <a:pt x="5571181" y="322931"/>
                  </a:cubicBezTo>
                  <a:lnTo>
                    <a:pt x="5569726" y="322931"/>
                  </a:lnTo>
                  <a:lnTo>
                    <a:pt x="5568632" y="321402"/>
                  </a:lnTo>
                  <a:cubicBezTo>
                    <a:pt x="5566923" y="313947"/>
                    <a:pt x="5565329" y="307654"/>
                    <a:pt x="5563866" y="302541"/>
                  </a:cubicBezTo>
                  <a:cubicBezTo>
                    <a:pt x="5563866" y="298989"/>
                    <a:pt x="5564236" y="295420"/>
                    <a:pt x="5564967" y="291836"/>
                  </a:cubicBezTo>
                  <a:cubicBezTo>
                    <a:pt x="5566923" y="288618"/>
                    <a:pt x="5569118" y="284030"/>
                    <a:pt x="5571551" y="278072"/>
                  </a:cubicBezTo>
                  <a:lnTo>
                    <a:pt x="5571913" y="270936"/>
                  </a:lnTo>
                  <a:lnTo>
                    <a:pt x="5575208" y="267368"/>
                  </a:lnTo>
                  <a:lnTo>
                    <a:pt x="5576309" y="261760"/>
                  </a:lnTo>
                  <a:lnTo>
                    <a:pt x="5577780" y="261760"/>
                  </a:lnTo>
                  <a:lnTo>
                    <a:pt x="5580329" y="258192"/>
                  </a:lnTo>
                  <a:cubicBezTo>
                    <a:pt x="5583385" y="257363"/>
                    <a:pt x="5587898" y="255150"/>
                    <a:pt x="5593873" y="251565"/>
                  </a:cubicBezTo>
                  <a:cubicBezTo>
                    <a:pt x="5601195" y="249877"/>
                    <a:pt x="5605708" y="249032"/>
                    <a:pt x="5607402" y="249016"/>
                  </a:cubicBezTo>
                  <a:cubicBezTo>
                    <a:pt x="5610820" y="249032"/>
                    <a:pt x="5615710" y="249717"/>
                    <a:pt x="5622047" y="251055"/>
                  </a:cubicBezTo>
                  <a:cubicBezTo>
                    <a:pt x="5624365" y="252935"/>
                    <a:pt x="5627907" y="255484"/>
                    <a:pt x="5632658" y="258702"/>
                  </a:cubicBezTo>
                  <a:cubicBezTo>
                    <a:pt x="5635099" y="262286"/>
                    <a:pt x="5637963" y="267049"/>
                    <a:pt x="5641251" y="272975"/>
                  </a:cubicBezTo>
                  <a:close/>
                </a:path>
                <a:path w="5747634" h="585201">
                  <a:moveTo>
                    <a:pt x="5747634" y="249526"/>
                  </a:moveTo>
                  <a:lnTo>
                    <a:pt x="5747634" y="258702"/>
                  </a:lnTo>
                  <a:lnTo>
                    <a:pt x="5747634" y="260231"/>
                  </a:lnTo>
                  <a:cubicBezTo>
                    <a:pt x="5740773" y="259913"/>
                    <a:pt x="5737663" y="258892"/>
                    <a:pt x="5732658" y="257172"/>
                  </a:cubicBezTo>
                  <a:cubicBezTo>
                    <a:pt x="5729008" y="255834"/>
                    <a:pt x="5725897" y="255150"/>
                    <a:pt x="5723333" y="255133"/>
                  </a:cubicBezTo>
                  <a:cubicBezTo>
                    <a:pt x="5723087" y="255150"/>
                    <a:pt x="5720769" y="255659"/>
                    <a:pt x="5716372" y="256663"/>
                  </a:cubicBezTo>
                  <a:lnTo>
                    <a:pt x="5715286" y="258702"/>
                  </a:lnTo>
                  <a:lnTo>
                    <a:pt x="5707594" y="258702"/>
                  </a:lnTo>
                  <a:lnTo>
                    <a:pt x="5703575" y="263799"/>
                  </a:lnTo>
                  <a:cubicBezTo>
                    <a:pt x="5702959" y="268228"/>
                    <a:pt x="5701496" y="273325"/>
                    <a:pt x="5699178" y="279092"/>
                  </a:cubicBezTo>
                  <a:cubicBezTo>
                    <a:pt x="5699556" y="284030"/>
                    <a:pt x="5699063" y="289638"/>
                    <a:pt x="5697707" y="295914"/>
                  </a:cubicBezTo>
                  <a:lnTo>
                    <a:pt x="5695159" y="299482"/>
                  </a:lnTo>
                  <a:lnTo>
                    <a:pt x="5696622" y="309167"/>
                  </a:lnTo>
                  <a:lnTo>
                    <a:pt x="5694057" y="310697"/>
                  </a:lnTo>
                  <a:lnTo>
                    <a:pt x="5692594" y="314266"/>
                  </a:lnTo>
                  <a:lnTo>
                    <a:pt x="5694057" y="318343"/>
                  </a:lnTo>
                  <a:lnTo>
                    <a:pt x="5691124" y="322931"/>
                  </a:lnTo>
                  <a:lnTo>
                    <a:pt x="5690031" y="330577"/>
                  </a:lnTo>
                  <a:lnTo>
                    <a:pt x="5688560" y="331087"/>
                  </a:lnTo>
                  <a:lnTo>
                    <a:pt x="5686011" y="338734"/>
                  </a:lnTo>
                  <a:lnTo>
                    <a:pt x="5686011" y="340263"/>
                  </a:lnTo>
                  <a:lnTo>
                    <a:pt x="5680513" y="344341"/>
                  </a:lnTo>
                  <a:lnTo>
                    <a:pt x="5681984" y="350203"/>
                  </a:lnTo>
                  <a:lnTo>
                    <a:pt x="5679058" y="353771"/>
                  </a:lnTo>
                  <a:lnTo>
                    <a:pt x="5677965" y="359379"/>
                  </a:lnTo>
                  <a:lnTo>
                    <a:pt x="5673753" y="367025"/>
                  </a:lnTo>
                  <a:lnTo>
                    <a:pt x="5673753" y="370593"/>
                  </a:lnTo>
                  <a:lnTo>
                    <a:pt x="5674846" y="372123"/>
                  </a:lnTo>
                  <a:lnTo>
                    <a:pt x="5677965" y="372123"/>
                  </a:lnTo>
                  <a:lnTo>
                    <a:pt x="5677965" y="376200"/>
                  </a:lnTo>
                  <a:lnTo>
                    <a:pt x="5676494" y="377730"/>
                  </a:lnTo>
                  <a:cubicBezTo>
                    <a:pt x="5677472" y="380980"/>
                    <a:pt x="5678203" y="384882"/>
                    <a:pt x="5678696" y="389454"/>
                  </a:cubicBezTo>
                  <a:lnTo>
                    <a:pt x="5686011" y="387416"/>
                  </a:lnTo>
                  <a:lnTo>
                    <a:pt x="5688930" y="389964"/>
                  </a:lnTo>
                  <a:lnTo>
                    <a:pt x="5691124" y="387416"/>
                  </a:lnTo>
                  <a:lnTo>
                    <a:pt x="5694057" y="388945"/>
                  </a:lnTo>
                  <a:cubicBezTo>
                    <a:pt x="5696622" y="387606"/>
                    <a:pt x="5700533" y="385727"/>
                    <a:pt x="5705769" y="383338"/>
                  </a:cubicBezTo>
                  <a:lnTo>
                    <a:pt x="5709789" y="377730"/>
                  </a:lnTo>
                  <a:lnTo>
                    <a:pt x="5712722" y="367025"/>
                  </a:lnTo>
                  <a:lnTo>
                    <a:pt x="5712722" y="357339"/>
                  </a:lnTo>
                  <a:cubicBezTo>
                    <a:pt x="5714794" y="350044"/>
                    <a:pt x="5716996" y="344691"/>
                    <a:pt x="5719298" y="341282"/>
                  </a:cubicBezTo>
                  <a:lnTo>
                    <a:pt x="5716372" y="338734"/>
                  </a:lnTo>
                  <a:lnTo>
                    <a:pt x="5719298" y="335166"/>
                  </a:lnTo>
                  <a:lnTo>
                    <a:pt x="5719298" y="333126"/>
                  </a:lnTo>
                  <a:lnTo>
                    <a:pt x="5723333" y="329558"/>
                  </a:lnTo>
                  <a:lnTo>
                    <a:pt x="5727352" y="329558"/>
                  </a:lnTo>
                  <a:cubicBezTo>
                    <a:pt x="5730155" y="330593"/>
                    <a:pt x="5731503" y="331103"/>
                    <a:pt x="5731380" y="331087"/>
                  </a:cubicBezTo>
                  <a:lnTo>
                    <a:pt x="5735029" y="342302"/>
                  </a:lnTo>
                  <a:lnTo>
                    <a:pt x="5732481" y="348164"/>
                  </a:lnTo>
                  <a:lnTo>
                    <a:pt x="5732481" y="353771"/>
                  </a:lnTo>
                  <a:cubicBezTo>
                    <a:pt x="5729547" y="359394"/>
                    <a:pt x="5726506" y="363138"/>
                    <a:pt x="5723333" y="364986"/>
                  </a:cubicBezTo>
                  <a:lnTo>
                    <a:pt x="5723333" y="367025"/>
                  </a:lnTo>
                  <a:lnTo>
                    <a:pt x="5719298" y="374161"/>
                  </a:lnTo>
                  <a:cubicBezTo>
                    <a:pt x="5718813" y="379960"/>
                    <a:pt x="5717234" y="384707"/>
                    <a:pt x="5714547" y="388435"/>
                  </a:cubicBezTo>
                  <a:lnTo>
                    <a:pt x="5710158" y="392513"/>
                  </a:lnTo>
                  <a:lnTo>
                    <a:pt x="5707225" y="398120"/>
                  </a:lnTo>
                  <a:cubicBezTo>
                    <a:pt x="5701866" y="402198"/>
                    <a:pt x="5697476" y="404078"/>
                    <a:pt x="5694057" y="403727"/>
                  </a:cubicBezTo>
                  <a:lnTo>
                    <a:pt x="5692594" y="407806"/>
                  </a:lnTo>
                  <a:lnTo>
                    <a:pt x="5690031" y="407806"/>
                  </a:lnTo>
                  <a:lnTo>
                    <a:pt x="5688560" y="405767"/>
                  </a:lnTo>
                  <a:cubicBezTo>
                    <a:pt x="5686011" y="406627"/>
                    <a:pt x="5684179" y="407806"/>
                    <a:pt x="5683077" y="409335"/>
                  </a:cubicBezTo>
                  <a:lnTo>
                    <a:pt x="5676494" y="411374"/>
                  </a:lnTo>
                  <a:lnTo>
                    <a:pt x="5676494" y="409335"/>
                  </a:lnTo>
                  <a:cubicBezTo>
                    <a:pt x="5670765" y="407981"/>
                    <a:pt x="5666315" y="407471"/>
                    <a:pt x="5663142" y="407806"/>
                  </a:cubicBezTo>
                  <a:cubicBezTo>
                    <a:pt x="5662164" y="405608"/>
                    <a:pt x="5660031" y="403138"/>
                    <a:pt x="5656736" y="400414"/>
                  </a:cubicBezTo>
                  <a:cubicBezTo>
                    <a:pt x="5653086" y="397372"/>
                    <a:pt x="5650706" y="394902"/>
                    <a:pt x="5649598" y="393023"/>
                  </a:cubicBezTo>
                  <a:lnTo>
                    <a:pt x="5649598" y="383338"/>
                  </a:lnTo>
                  <a:lnTo>
                    <a:pt x="5648497" y="381808"/>
                  </a:lnTo>
                  <a:lnTo>
                    <a:pt x="5648497" y="374161"/>
                  </a:lnTo>
                  <a:cubicBezTo>
                    <a:pt x="5651307" y="363807"/>
                    <a:pt x="5652655" y="357021"/>
                    <a:pt x="5652531" y="353771"/>
                  </a:cubicBezTo>
                  <a:lnTo>
                    <a:pt x="5654726" y="350713"/>
                  </a:lnTo>
                  <a:cubicBezTo>
                    <a:pt x="5656197" y="347161"/>
                    <a:pt x="5656682" y="342493"/>
                    <a:pt x="5656197" y="336695"/>
                  </a:cubicBezTo>
                  <a:lnTo>
                    <a:pt x="5660948" y="328028"/>
                  </a:lnTo>
                  <a:cubicBezTo>
                    <a:pt x="5660832" y="326515"/>
                    <a:pt x="5661687" y="320064"/>
                    <a:pt x="5663512" y="308658"/>
                  </a:cubicBezTo>
                  <a:lnTo>
                    <a:pt x="5666792" y="303560"/>
                  </a:lnTo>
                  <a:lnTo>
                    <a:pt x="5665337" y="299482"/>
                  </a:lnTo>
                  <a:cubicBezTo>
                    <a:pt x="5666684" y="292601"/>
                    <a:pt x="5668640" y="283010"/>
                    <a:pt x="5671189" y="269917"/>
                  </a:cubicBezTo>
                  <a:lnTo>
                    <a:pt x="5673753" y="269917"/>
                  </a:lnTo>
                  <a:cubicBezTo>
                    <a:pt x="5674854" y="267893"/>
                    <a:pt x="5675762" y="263481"/>
                    <a:pt x="5676494" y="256663"/>
                  </a:cubicBezTo>
                  <a:lnTo>
                    <a:pt x="5674846" y="254624"/>
                  </a:lnTo>
                  <a:lnTo>
                    <a:pt x="5668263" y="256663"/>
                  </a:lnTo>
                  <a:cubicBezTo>
                    <a:pt x="5665706" y="259562"/>
                    <a:pt x="5663512" y="261442"/>
                    <a:pt x="5661679" y="262270"/>
                  </a:cubicBezTo>
                  <a:lnTo>
                    <a:pt x="5657644" y="260740"/>
                  </a:lnTo>
                  <a:cubicBezTo>
                    <a:pt x="5652655" y="264150"/>
                    <a:pt x="5647781" y="265344"/>
                    <a:pt x="5643014" y="264309"/>
                  </a:cubicBezTo>
                  <a:lnTo>
                    <a:pt x="5644485" y="256663"/>
                  </a:lnTo>
                  <a:cubicBezTo>
                    <a:pt x="5647534" y="253285"/>
                    <a:pt x="5651076" y="250227"/>
                    <a:pt x="5655095" y="247487"/>
                  </a:cubicBezTo>
                  <a:lnTo>
                    <a:pt x="5657644" y="247487"/>
                  </a:lnTo>
                  <a:lnTo>
                    <a:pt x="5659115" y="243919"/>
                  </a:lnTo>
                  <a:lnTo>
                    <a:pt x="5663142" y="243919"/>
                  </a:lnTo>
                  <a:lnTo>
                    <a:pt x="5668263" y="240350"/>
                  </a:lnTo>
                  <a:lnTo>
                    <a:pt x="5671558" y="241370"/>
                  </a:lnTo>
                  <a:cubicBezTo>
                    <a:pt x="5676317" y="240191"/>
                    <a:pt x="5680529" y="238582"/>
                    <a:pt x="5684179" y="236527"/>
                  </a:cubicBezTo>
                  <a:lnTo>
                    <a:pt x="5686011" y="228881"/>
                  </a:lnTo>
                  <a:lnTo>
                    <a:pt x="5688560" y="228881"/>
                  </a:lnTo>
                  <a:lnTo>
                    <a:pt x="5694057" y="219706"/>
                  </a:lnTo>
                  <a:lnTo>
                    <a:pt x="5695159" y="214098"/>
                  </a:lnTo>
                  <a:cubicBezTo>
                    <a:pt x="5697600" y="212075"/>
                    <a:pt x="5699417" y="210721"/>
                    <a:pt x="5700641" y="210020"/>
                  </a:cubicBezTo>
                  <a:lnTo>
                    <a:pt x="5701742" y="204413"/>
                  </a:lnTo>
                  <a:lnTo>
                    <a:pt x="5705769" y="206452"/>
                  </a:lnTo>
                  <a:lnTo>
                    <a:pt x="5707225" y="204413"/>
                  </a:lnTo>
                  <a:lnTo>
                    <a:pt x="5707225" y="200844"/>
                  </a:lnTo>
                  <a:lnTo>
                    <a:pt x="5712722" y="197276"/>
                  </a:lnTo>
                  <a:lnTo>
                    <a:pt x="5712722" y="193707"/>
                  </a:lnTo>
                  <a:lnTo>
                    <a:pt x="5715286" y="188100"/>
                  </a:lnTo>
                  <a:lnTo>
                    <a:pt x="5717835" y="188100"/>
                  </a:lnTo>
                  <a:lnTo>
                    <a:pt x="5719298" y="189629"/>
                  </a:lnTo>
                  <a:lnTo>
                    <a:pt x="5721870" y="188100"/>
                  </a:lnTo>
                  <a:lnTo>
                    <a:pt x="5721870" y="200844"/>
                  </a:lnTo>
                  <a:lnTo>
                    <a:pt x="5719298" y="202883"/>
                  </a:lnTo>
                  <a:lnTo>
                    <a:pt x="5719298" y="204413"/>
                  </a:lnTo>
                  <a:lnTo>
                    <a:pt x="5717835" y="206452"/>
                  </a:lnTo>
                  <a:lnTo>
                    <a:pt x="5717835" y="212059"/>
                  </a:lnTo>
                  <a:lnTo>
                    <a:pt x="5712353" y="221235"/>
                  </a:lnTo>
                  <a:cubicBezTo>
                    <a:pt x="5711983" y="227702"/>
                    <a:pt x="5710397" y="233564"/>
                    <a:pt x="5707594" y="238821"/>
                  </a:cubicBezTo>
                  <a:cubicBezTo>
                    <a:pt x="5712353" y="239347"/>
                    <a:pt x="5717111" y="240366"/>
                    <a:pt x="5721870" y="241879"/>
                  </a:cubicBezTo>
                  <a:cubicBezTo>
                    <a:pt x="5724065" y="240876"/>
                    <a:pt x="5727476" y="240366"/>
                    <a:pt x="5732111" y="240350"/>
                  </a:cubicBezTo>
                  <a:cubicBezTo>
                    <a:pt x="5737108" y="240366"/>
                    <a:pt x="5741258" y="240876"/>
                    <a:pt x="5747634" y="241879"/>
                  </a:cubicBezTo>
                  <a:close/>
                </a:path>
              </a:pathLst>
            </a:custGeom>
            <a:solidFill>
              <a:srgbClr val="BED742"/>
            </a:solidFill>
            <a:ln w="11550" cap="flat">
              <a:solidFill>
                <a:srgbClr val="007947"/>
              </a:solidFill>
              <a:bevel/>
            </a:ln>
          </p:spPr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2015-11-25T04:30:11Z</dcterms:created>
  <dcterms:modified xsi:type="dcterms:W3CDTF">2015-11-25T04:30:11Z</dcterms:modified>
</cp:coreProperties>
</file>