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	<Relationship Id="rId7" Type="http://schemas.openxmlformats.org/officeDocument/2006/relationships/slide" Target="slides/slide2.xml"/>
	<Relationship Id="rId8" Type="http://schemas.openxmlformats.org/officeDocument/2006/relationships/slide" Target="slides/slide3.xml"/>
	<Relationship Id="rId9" Type="http://schemas.openxmlformats.org/officeDocument/2006/relationships/slide" Target="slides/slide4.xml"/>
	<Relationship Id="rId10" Type="http://schemas.openxmlformats.org/officeDocument/2006/relationships/slide" Target="slides/slide5.xml"/>
	<Relationship Id="rId11" Type="http://schemas.openxmlformats.org/officeDocument/2006/relationships/slide" Target="slides/slide6.xml"/>
	<Relationship Id="rId12" Type="http://schemas.openxmlformats.org/officeDocument/2006/relationships/slide" Target="slides/slide7.xml"/>
	<Relationship Id="rId13" Type="http://schemas.openxmlformats.org/officeDocument/2006/relationships/slide" Target="slides/slide8.xml"/>
	<Relationship Id="rId14" Type="http://schemas.openxmlformats.org/officeDocument/2006/relationships/slide" Target="slides/slide9.xml"/>
	<Relationship Id="rId15" Type="http://schemas.openxmlformats.org/officeDocument/2006/relationships/slide" Target="slides/slide10.xml"/>
	<Relationship Id="rId16" Type="http://schemas.openxmlformats.org/officeDocument/2006/relationships/slide" Target="slides/slide11.xml"/>
	<Relationship Id="rId17" Type="http://schemas.openxmlformats.org/officeDocument/2006/relationships/slide" Target="slides/slide12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2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3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4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5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6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7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age1.png"/>
	<Relationship Id="rId3" Type="http://schemas.openxmlformats.org/officeDocument/2006/relationships/hyperlink" Target="https://www.edrawsoft.com/spider-chart-maker.php" TargetMode="External"/>
	<Relationship Id="rId4" Type="http://schemas.openxmlformats.org/officeDocument/2006/relationships/hyperlink" Target="https://www.edrawsoft.com/edraw-max.php" TargetMode="External"/>
</Relationships>


</file>

<file path=ppt/slides/_rels/slide8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9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10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spider-chart-solutions.php" TargetMode="External"/>
</Relationships>


</file>

<file path=ppt/slides/_rels/slide1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hyperlink" Target="https://www.edrawsoft.com/edraw-max.php" TargetMode="External"/>
</Relationships>


</file>

<file path=ppt/slides/_rels/slide12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1" id="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8" name="Group2918"/>
          <p:cNvGrpSpPr/>
          <p:nvPr/>
        </p:nvGrpSpPr>
        <p:grpSpPr>
          <a:xfrm>
            <a:off x="-11556" y="181398"/>
            <a:ext cx="9167112" cy="6495203"/>
            <a:chOff x="-11556" y="181398"/>
            <a:chExt cx="9167112" cy="6495203"/>
          </a:xfrm>
        </p:grpSpPr>
        <p:sp>
          <p:nvSpPr>
            <p:cNvPr id="2492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1258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1259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919" name="Text 2919"/>
            <p:cNvSpPr txBox="1"/>
            <p:nvPr/>
          </p:nvSpPr>
          <p:spPr>
            <a:xfrm>
              <a:off x="3494262" y="667553"/>
              <a:ext cx="2155476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Radar Chart Guide</a:t>
              </a:r>
            </a:p>
          </p:txBody>
        </p:sp>
        <p:grpSp>
          <p:nvGrpSpPr>
            <p:cNvPr id="1266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1267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8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269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1270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271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680" name="Hot Air Balloon"/>
            <p:cNvGrpSpPr/>
            <p:nvPr/>
          </p:nvGrpSpPr>
          <p:grpSpPr>
            <a:xfrm>
              <a:off x="3139800" y="4184890"/>
              <a:ext cx="1745444" cy="2443626"/>
              <a:chOff x="3139800" y="4184890"/>
              <a:chExt cx="1745444" cy="2443626"/>
            </a:xfrm>
          </p:grpSpPr>
          <p:sp>
            <p:nvSpPr>
              <p:cNvPr id="1681" name=""/>
              <p:cNvSpPr/>
              <p:nvPr/>
            </p:nvSpPr>
            <p:spPr>
              <a:xfrm>
                <a:off x="3138907" y="4183142"/>
                <a:ext cx="1742248" cy="1920503"/>
              </a:xfrm>
              <a:custGeom>
                <a:avLst/>
                <a:gdLst/>
                <a:ahLst/>
                <a:cxnLst/>
                <a:pathLst>
                  <a:path w="1742248" h="1920503">
                    <a:moveTo>
                      <a:pt x="206796" y="233814"/>
                    </a:moveTo>
                    <a:cubicBezTo>
                      <a:pt x="-35451" y="458931"/>
                      <a:pt x="-49778" y="721676"/>
                      <a:pt x="83162" y="1038614"/>
                    </a:cubicBezTo>
                    <a:cubicBezTo>
                      <a:pt x="181052" y="1271994"/>
                      <a:pt x="523244" y="1814074"/>
                      <a:pt x="662188" y="1894046"/>
                    </a:cubicBezTo>
                    <a:cubicBezTo>
                      <a:pt x="881981" y="1891674"/>
                      <a:pt x="927619" y="1877737"/>
                      <a:pt x="1010340" y="1904387"/>
                    </a:cubicBezTo>
                    <a:cubicBezTo>
                      <a:pt x="1093061" y="1931045"/>
                      <a:pt x="1066473" y="1928088"/>
                      <a:pt x="1116692" y="1868844"/>
                    </a:cubicBezTo>
                    <a:cubicBezTo>
                      <a:pt x="1166912" y="1809608"/>
                      <a:pt x="1549856" y="1302401"/>
                      <a:pt x="1654360" y="1048370"/>
                    </a:cubicBezTo>
                    <a:cubicBezTo>
                      <a:pt x="1781811" y="738529"/>
                      <a:pt x="1793576" y="450238"/>
                      <a:pt x="1533239" y="233815"/>
                    </a:cubicBezTo>
                    <a:cubicBezTo>
                      <a:pt x="1066473" y="-154212"/>
                      <a:pt x="449042" y="8699"/>
                      <a:pt x="206796" y="233814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2" name=""/>
              <p:cNvSpPr/>
              <p:nvPr/>
            </p:nvSpPr>
            <p:spPr>
              <a:xfrm>
                <a:off x="3836119" y="6084365"/>
                <a:ext cx="81550" cy="349519"/>
              </a:xfrm>
              <a:custGeom>
                <a:avLst/>
                <a:gdLst/>
                <a:ahLst/>
                <a:cxnLst/>
                <a:pathLst>
                  <a:path w="81550" h="349519">
                    <a:moveTo>
                      <a:pt x="-111" y="3875"/>
                    </a:moveTo>
                    <a:cubicBezTo>
                      <a:pt x="50270" y="82862"/>
                      <a:pt x="70738" y="221091"/>
                      <a:pt x="60504" y="304027"/>
                    </a:cubicBezTo>
                    <a:cubicBezTo>
                      <a:pt x="50270" y="386964"/>
                      <a:pt x="88843" y="354580"/>
                      <a:pt x="80185" y="220301"/>
                    </a:cubicBezTo>
                    <a:cubicBezTo>
                      <a:pt x="71525" y="86021"/>
                      <a:pt x="7761" y="0"/>
                      <a:pt x="7761" y="0"/>
                    </a:cubicBezTo>
                    <a:lnTo>
                      <a:pt x="-111" y="3875"/>
                    </a:ln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3" name=""/>
              <p:cNvSpPr/>
              <p:nvPr/>
            </p:nvSpPr>
            <p:spPr>
              <a:xfrm flipH="true">
                <a:off x="4109373" y="6084364"/>
                <a:ext cx="81181" cy="349705"/>
              </a:xfrm>
              <a:custGeom>
                <a:avLst/>
                <a:gdLst/>
                <a:ahLst/>
                <a:cxnLst/>
                <a:pathLst>
                  <a:path w="81181" h="349705">
                    <a:moveTo>
                      <a:pt x="-111" y="3875"/>
                    </a:moveTo>
                    <a:cubicBezTo>
                      <a:pt x="50271" y="82863"/>
                      <a:pt x="70738" y="221091"/>
                      <a:pt x="60504" y="304026"/>
                    </a:cubicBezTo>
                    <a:cubicBezTo>
                      <a:pt x="50270" y="386963"/>
                      <a:pt x="88463" y="355373"/>
                      <a:pt x="79803" y="221091"/>
                    </a:cubicBezTo>
                    <a:cubicBezTo>
                      <a:pt x="71144" y="86811"/>
                      <a:pt x="7761" y="0"/>
                      <a:pt x="7761" y="0"/>
                    </a:cubicBezTo>
                    <a:lnTo>
                      <a:pt x="-111" y="3875"/>
                    </a:ln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4" name=""/>
              <p:cNvSpPr/>
              <p:nvPr/>
            </p:nvSpPr>
            <p:spPr>
              <a:xfrm>
                <a:off x="3859700" y="6393528"/>
                <a:ext cx="305652" cy="234987"/>
              </a:xfrm>
              <a:custGeom>
                <a:avLst/>
                <a:gdLst/>
                <a:ahLst/>
                <a:cxnLst/>
                <a:pathLst>
                  <a:path w="305652" h="234987">
                    <a:moveTo>
                      <a:pt x="11808" y="0"/>
                    </a:moveTo>
                    <a:lnTo>
                      <a:pt x="0" y="28830"/>
                    </a:lnTo>
                    <a:lnTo>
                      <a:pt x="54533" y="234987"/>
                    </a:lnTo>
                    <a:lnTo>
                      <a:pt x="249761" y="234987"/>
                    </a:lnTo>
                    <a:lnTo>
                      <a:pt x="305652" y="28041"/>
                    </a:lnTo>
                    <a:lnTo>
                      <a:pt x="289692" y="0"/>
                    </a:lnTo>
                    <a:lnTo>
                      <a:pt x="11808" y="0"/>
                    </a:ln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5" name=""/>
              <p:cNvSpPr/>
              <p:nvPr/>
            </p:nvSpPr>
            <p:spPr>
              <a:xfrm>
                <a:off x="3245717" y="4241616"/>
                <a:ext cx="621032" cy="1836458"/>
              </a:xfrm>
              <a:custGeom>
                <a:avLst/>
                <a:gdLst/>
                <a:ahLst/>
                <a:cxnLst/>
                <a:pathLst>
                  <a:path w="621032" h="1836458">
                    <a:moveTo>
                      <a:pt x="247859" y="70989"/>
                    </a:moveTo>
                    <a:cubicBezTo>
                      <a:pt x="247859" y="70989"/>
                      <a:pt x="319495" y="33076"/>
                      <a:pt x="361217" y="18858"/>
                    </a:cubicBezTo>
                    <a:cubicBezTo>
                      <a:pt x="402939" y="4640"/>
                      <a:pt x="413172" y="0"/>
                      <a:pt x="413172" y="0"/>
                    </a:cubicBezTo>
                    <a:cubicBezTo>
                      <a:pt x="413172" y="0"/>
                      <a:pt x="302767" y="222153"/>
                      <a:pt x="264390" y="339151"/>
                    </a:cubicBezTo>
                    <a:cubicBezTo>
                      <a:pt x="226014" y="456152"/>
                      <a:pt x="196494" y="629430"/>
                      <a:pt x="199446" y="710886"/>
                    </a:cubicBezTo>
                    <a:cubicBezTo>
                      <a:pt x="202398" y="792345"/>
                      <a:pt x="429704" y="1420288"/>
                      <a:pt x="509409" y="1593569"/>
                    </a:cubicBezTo>
                    <a:cubicBezTo>
                      <a:pt x="589112" y="1766850"/>
                      <a:pt x="618043" y="1810486"/>
                      <a:pt x="621032" y="1825300"/>
                    </a:cubicBezTo>
                    <a:cubicBezTo>
                      <a:pt x="623944" y="1840847"/>
                      <a:pt x="554870" y="1836458"/>
                      <a:pt x="554870" y="1836458"/>
                    </a:cubicBezTo>
                    <a:cubicBezTo>
                      <a:pt x="554870" y="1836458"/>
                      <a:pt x="207540" y="1340924"/>
                      <a:pt x="116790" y="1115199"/>
                    </a:cubicBezTo>
                    <a:cubicBezTo>
                      <a:pt x="32952" y="906675"/>
                      <a:pt x="-153321" y="396715"/>
                      <a:pt x="247859" y="70989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6" name=""/>
              <p:cNvSpPr/>
              <p:nvPr/>
            </p:nvSpPr>
            <p:spPr>
              <a:xfrm>
                <a:off x="3349967" y="4203671"/>
                <a:ext cx="538006" cy="1872925"/>
              </a:xfrm>
              <a:custGeom>
                <a:avLst/>
                <a:gdLst/>
                <a:ahLst/>
                <a:cxnLst/>
                <a:pathLst>
                  <a:path w="538006" h="1872925">
                    <a:moveTo>
                      <a:pt x="306568" y="38642"/>
                    </a:moveTo>
                    <a:cubicBezTo>
                      <a:pt x="401032" y="7837"/>
                      <a:pt x="452988" y="0"/>
                      <a:pt x="452988" y="0"/>
                    </a:cubicBezTo>
                    <a:cubicBezTo>
                      <a:pt x="452988" y="0"/>
                      <a:pt x="118819" y="634798"/>
                      <a:pt x="217711" y="828813"/>
                    </a:cubicBezTo>
                    <a:cubicBezTo>
                      <a:pt x="316604" y="1022822"/>
                      <a:pt x="473062" y="1590050"/>
                      <a:pt x="492249" y="1631522"/>
                    </a:cubicBezTo>
                    <a:cubicBezTo>
                      <a:pt x="511438" y="1672987"/>
                      <a:pt x="538006" y="1872925"/>
                      <a:pt x="538006" y="1872925"/>
                    </a:cubicBezTo>
                    <a:lnTo>
                      <a:pt x="483394" y="1872925"/>
                    </a:lnTo>
                    <a:cubicBezTo>
                      <a:pt x="483394" y="1872925"/>
                      <a:pt x="340046" y="1658649"/>
                      <a:pt x="259040" y="1487863"/>
                    </a:cubicBezTo>
                    <a:cubicBezTo>
                      <a:pt x="142435" y="1242010"/>
                      <a:pt x="16482" y="856948"/>
                      <a:pt x="2214" y="673305"/>
                    </a:cubicBezTo>
                    <a:cubicBezTo>
                      <a:pt x="-14078" y="463616"/>
                      <a:pt x="45609" y="224459"/>
                      <a:pt x="306568" y="38642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7" name=""/>
              <p:cNvSpPr/>
              <p:nvPr/>
            </p:nvSpPr>
            <p:spPr>
              <a:xfrm>
                <a:off x="3510843" y="4188863"/>
                <a:ext cx="432286" cy="1883659"/>
              </a:xfrm>
              <a:custGeom>
                <a:avLst/>
                <a:gdLst/>
                <a:ahLst/>
                <a:cxnLst/>
                <a:pathLst>
                  <a:path w="432286" h="1883659">
                    <a:moveTo>
                      <a:pt x="275768" y="17710"/>
                    </a:moveTo>
                    <a:cubicBezTo>
                      <a:pt x="347600" y="5862"/>
                      <a:pt x="384008" y="0"/>
                      <a:pt x="384008" y="0"/>
                    </a:cubicBezTo>
                    <a:cubicBezTo>
                      <a:pt x="384008" y="0"/>
                      <a:pt x="269863" y="628876"/>
                      <a:pt x="326936" y="936928"/>
                    </a:cubicBezTo>
                    <a:cubicBezTo>
                      <a:pt x="384008" y="1244974"/>
                      <a:pt x="432286" y="1883659"/>
                      <a:pt x="432286" y="1883659"/>
                    </a:cubicBezTo>
                    <a:lnTo>
                      <a:pt x="362360" y="1883659"/>
                    </a:lnTo>
                    <a:cubicBezTo>
                      <a:pt x="362360" y="1883659"/>
                      <a:pt x="105714" y="1371778"/>
                      <a:pt x="34686" y="981357"/>
                    </a:cubicBezTo>
                    <a:cubicBezTo>
                      <a:pt x="-33210" y="608140"/>
                      <a:pt x="-24354" y="274420"/>
                      <a:pt x="275768" y="1771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8" name=""/>
              <p:cNvSpPr/>
              <p:nvPr/>
            </p:nvSpPr>
            <p:spPr>
              <a:xfrm>
                <a:off x="3699775" y="4185152"/>
                <a:ext cx="320480" cy="1896803"/>
              </a:xfrm>
              <a:custGeom>
                <a:avLst/>
                <a:gdLst/>
                <a:ahLst/>
                <a:cxnLst/>
                <a:pathLst>
                  <a:path w="320480" h="1896803">
                    <a:moveTo>
                      <a:pt x="188192" y="5813"/>
                    </a:moveTo>
                    <a:cubicBezTo>
                      <a:pt x="255105" y="-2036"/>
                      <a:pt x="274784" y="0"/>
                      <a:pt x="274784" y="0"/>
                    </a:cubicBezTo>
                    <a:cubicBezTo>
                      <a:pt x="274784" y="0"/>
                      <a:pt x="296827" y="185903"/>
                      <a:pt x="303911" y="439454"/>
                    </a:cubicBezTo>
                    <a:cubicBezTo>
                      <a:pt x="310996" y="693000"/>
                      <a:pt x="320480" y="1591089"/>
                      <a:pt x="320480" y="1591089"/>
                    </a:cubicBezTo>
                    <a:lnTo>
                      <a:pt x="303911" y="1894400"/>
                    </a:lnTo>
                    <a:lnTo>
                      <a:pt x="223616" y="1896803"/>
                    </a:lnTo>
                    <a:cubicBezTo>
                      <a:pt x="223616" y="1896803"/>
                      <a:pt x="84280" y="1377823"/>
                      <a:pt x="48856" y="1124269"/>
                    </a:cubicBezTo>
                    <a:cubicBezTo>
                      <a:pt x="23305" y="941394"/>
                      <a:pt x="-102288" y="390480"/>
                      <a:pt x="188192" y="5813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89" name=""/>
              <p:cNvSpPr/>
              <p:nvPr/>
            </p:nvSpPr>
            <p:spPr>
              <a:xfrm>
                <a:off x="3894805" y="4183859"/>
                <a:ext cx="319371" cy="1903101"/>
              </a:xfrm>
              <a:custGeom>
                <a:avLst/>
                <a:gdLst/>
                <a:ahLst/>
                <a:cxnLst/>
                <a:pathLst>
                  <a:path w="319371" h="1903101">
                    <a:moveTo>
                      <a:pt x="69532" y="0"/>
                    </a:moveTo>
                    <a:cubicBezTo>
                      <a:pt x="139593" y="0"/>
                      <a:pt x="174230" y="0"/>
                      <a:pt x="174230" y="0"/>
                    </a:cubicBezTo>
                    <a:cubicBezTo>
                      <a:pt x="174230" y="0"/>
                      <a:pt x="319371" y="242885"/>
                      <a:pt x="319371" y="436898"/>
                    </a:cubicBezTo>
                    <a:cubicBezTo>
                      <a:pt x="319371" y="630911"/>
                      <a:pt x="311008" y="1264779"/>
                      <a:pt x="242619" y="1571354"/>
                    </a:cubicBezTo>
                    <a:cubicBezTo>
                      <a:pt x="174230" y="1877922"/>
                      <a:pt x="155535" y="1903101"/>
                      <a:pt x="155535" y="1903101"/>
                    </a:cubicBezTo>
                    <a:lnTo>
                      <a:pt x="83210" y="1892729"/>
                    </a:lnTo>
                    <a:cubicBezTo>
                      <a:pt x="83210" y="1892729"/>
                      <a:pt x="20502" y="1196449"/>
                      <a:pt x="13838" y="1088541"/>
                    </a:cubicBezTo>
                    <a:cubicBezTo>
                      <a:pt x="7343" y="983390"/>
                      <a:pt x="-35166" y="293241"/>
                      <a:pt x="69532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0" name=""/>
              <p:cNvSpPr/>
              <p:nvPr/>
            </p:nvSpPr>
            <p:spPr>
              <a:xfrm>
                <a:off x="4049419" y="4185521"/>
                <a:ext cx="335978" cy="1888102"/>
              </a:xfrm>
              <a:custGeom>
                <a:avLst/>
                <a:gdLst/>
                <a:ahLst/>
                <a:cxnLst/>
                <a:pathLst>
                  <a:path w="335978" h="1888102">
                    <a:moveTo>
                      <a:pt x="14108" y="0"/>
                    </a:moveTo>
                    <a:cubicBezTo>
                      <a:pt x="66064" y="0"/>
                      <a:pt x="96765" y="5554"/>
                      <a:pt x="99127" y="5554"/>
                    </a:cubicBezTo>
                    <a:cubicBezTo>
                      <a:pt x="99127" y="5554"/>
                      <a:pt x="265621" y="93118"/>
                      <a:pt x="310885" y="379448"/>
                    </a:cubicBezTo>
                    <a:cubicBezTo>
                      <a:pt x="356150" y="665776"/>
                      <a:pt x="344343" y="1216708"/>
                      <a:pt x="242005" y="1489218"/>
                    </a:cubicBezTo>
                    <a:cubicBezTo>
                      <a:pt x="139668" y="1761729"/>
                      <a:pt x="80627" y="1888102"/>
                      <a:pt x="80627" y="1888102"/>
                    </a:cubicBezTo>
                    <a:lnTo>
                      <a:pt x="0" y="1882180"/>
                    </a:lnTo>
                    <a:cubicBezTo>
                      <a:pt x="0" y="1882180"/>
                      <a:pt x="53697" y="1420019"/>
                      <a:pt x="57011" y="1354938"/>
                    </a:cubicBezTo>
                    <a:cubicBezTo>
                      <a:pt x="70787" y="1084406"/>
                      <a:pt x="95560" y="703714"/>
                      <a:pt x="88499" y="535447"/>
                    </a:cubicBezTo>
                    <a:cubicBezTo>
                      <a:pt x="80627" y="347851"/>
                      <a:pt x="63702" y="100091"/>
                      <a:pt x="14108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1" name=""/>
              <p:cNvSpPr/>
              <p:nvPr/>
            </p:nvSpPr>
            <p:spPr>
              <a:xfrm>
                <a:off x="4106416" y="4191081"/>
                <a:ext cx="434871" cy="1884028"/>
              </a:xfrm>
              <a:custGeom>
                <a:avLst/>
                <a:gdLst/>
                <a:ahLst/>
                <a:cxnLst/>
                <a:pathLst>
                  <a:path w="434871" h="1884028">
                    <a:moveTo>
                      <a:pt x="36605" y="0"/>
                    </a:moveTo>
                    <a:cubicBezTo>
                      <a:pt x="135006" y="14896"/>
                      <a:pt x="155474" y="20426"/>
                      <a:pt x="155474" y="20426"/>
                    </a:cubicBezTo>
                    <a:cubicBezTo>
                      <a:pt x="155474" y="20426"/>
                      <a:pt x="342435" y="123108"/>
                      <a:pt x="411316" y="448931"/>
                    </a:cubicBezTo>
                    <a:cubicBezTo>
                      <a:pt x="480198" y="774751"/>
                      <a:pt x="385732" y="1199314"/>
                      <a:pt x="289299" y="1444173"/>
                    </a:cubicBezTo>
                    <a:cubicBezTo>
                      <a:pt x="192867" y="1689033"/>
                      <a:pt x="62977" y="1884028"/>
                      <a:pt x="62977" y="1884028"/>
                    </a:cubicBezTo>
                    <a:lnTo>
                      <a:pt x="0" y="1876629"/>
                    </a:lnTo>
                    <a:cubicBezTo>
                      <a:pt x="0" y="1876629"/>
                      <a:pt x="108036" y="1519310"/>
                      <a:pt x="149176" y="1286193"/>
                    </a:cubicBezTo>
                    <a:cubicBezTo>
                      <a:pt x="197195" y="1014082"/>
                      <a:pt x="256312" y="677339"/>
                      <a:pt x="202706" y="389691"/>
                    </a:cubicBezTo>
                    <a:cubicBezTo>
                      <a:pt x="157442" y="146805"/>
                      <a:pt x="100763" y="72162"/>
                      <a:pt x="36605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2" name=""/>
              <p:cNvSpPr/>
              <p:nvPr/>
            </p:nvSpPr>
            <p:spPr>
              <a:xfrm>
                <a:off x="4163622" y="4209222"/>
                <a:ext cx="532103" cy="1878292"/>
              </a:xfrm>
              <a:custGeom>
                <a:avLst/>
                <a:gdLst/>
                <a:ahLst/>
                <a:cxnLst/>
                <a:pathLst>
                  <a:path w="532103" h="1878292">
                    <a:moveTo>
                      <a:pt x="91980" y="0"/>
                    </a:moveTo>
                    <a:cubicBezTo>
                      <a:pt x="190381" y="26769"/>
                      <a:pt x="243911" y="49058"/>
                      <a:pt x="243911" y="49058"/>
                    </a:cubicBezTo>
                    <a:cubicBezTo>
                      <a:pt x="243911" y="49058"/>
                      <a:pt x="537930" y="290191"/>
                      <a:pt x="532103" y="588369"/>
                    </a:cubicBezTo>
                    <a:cubicBezTo>
                      <a:pt x="526126" y="886547"/>
                      <a:pt x="411587" y="1208815"/>
                      <a:pt x="305313" y="1408261"/>
                    </a:cubicBezTo>
                    <a:cubicBezTo>
                      <a:pt x="199040" y="1607698"/>
                      <a:pt x="35301" y="1878292"/>
                      <a:pt x="35301" y="1878292"/>
                    </a:cubicBezTo>
                    <a:lnTo>
                      <a:pt x="0" y="1865887"/>
                    </a:lnTo>
                    <a:cubicBezTo>
                      <a:pt x="0" y="1865887"/>
                      <a:pt x="153382" y="1556355"/>
                      <a:pt x="234071" y="1309524"/>
                    </a:cubicBezTo>
                    <a:cubicBezTo>
                      <a:pt x="314760" y="1062685"/>
                      <a:pt x="391513" y="728966"/>
                      <a:pt x="356088" y="499902"/>
                    </a:cubicBezTo>
                    <a:cubicBezTo>
                      <a:pt x="320664" y="270838"/>
                      <a:pt x="223444" y="94303"/>
                      <a:pt x="91980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3" name=""/>
              <p:cNvSpPr/>
              <p:nvPr/>
            </p:nvSpPr>
            <p:spPr>
              <a:xfrm>
                <a:off x="4203837" y="4366048"/>
                <a:ext cx="680810" cy="1718340"/>
              </a:xfrm>
              <a:custGeom>
                <a:avLst/>
                <a:gdLst/>
                <a:ahLst/>
                <a:cxnLst/>
                <a:pathLst>
                  <a:path w="680810" h="1718340">
                    <a:moveTo>
                      <a:pt x="590404" y="478346"/>
                    </a:moveTo>
                    <a:cubicBezTo>
                      <a:pt x="548958" y="1055362"/>
                      <a:pt x="124969" y="1524931"/>
                      <a:pt x="0" y="1713512"/>
                    </a:cubicBezTo>
                    <a:cubicBezTo>
                      <a:pt x="28536" y="1729305"/>
                      <a:pt x="35424" y="1702647"/>
                      <a:pt x="50184" y="1685938"/>
                    </a:cubicBezTo>
                    <a:cubicBezTo>
                      <a:pt x="101573" y="1627757"/>
                      <a:pt x="488925" y="1144844"/>
                      <a:pt x="593357" y="890066"/>
                    </a:cubicBezTo>
                    <a:cubicBezTo>
                      <a:pt x="720712" y="580961"/>
                      <a:pt x="733035" y="259265"/>
                      <a:pt x="466424" y="50908"/>
                    </a:cubicBezTo>
                    <a:cubicBezTo>
                      <a:pt x="254071" y="-115045"/>
                      <a:pt x="614020" y="149562"/>
                      <a:pt x="590404" y="478346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4" name=""/>
              <p:cNvSpPr/>
              <p:nvPr/>
            </p:nvSpPr>
            <p:spPr>
              <a:xfrm>
                <a:off x="4190743" y="4258279"/>
                <a:ext cx="619740" cy="1837567"/>
              </a:xfrm>
              <a:custGeom>
                <a:avLst/>
                <a:gdLst/>
                <a:ahLst/>
                <a:cxnLst/>
                <a:pathLst>
                  <a:path w="619740" h="1837567">
                    <a:moveTo>
                      <a:pt x="214821" y="0"/>
                    </a:moveTo>
                    <a:cubicBezTo>
                      <a:pt x="347466" y="52748"/>
                      <a:pt x="410441" y="106460"/>
                      <a:pt x="410441" y="106460"/>
                    </a:cubicBezTo>
                    <a:cubicBezTo>
                      <a:pt x="410441" y="106460"/>
                      <a:pt x="641884" y="328417"/>
                      <a:pt x="618264" y="580186"/>
                    </a:cubicBezTo>
                    <a:cubicBezTo>
                      <a:pt x="598174" y="794355"/>
                      <a:pt x="573000" y="1039300"/>
                      <a:pt x="262053" y="1498412"/>
                    </a:cubicBezTo>
                    <a:cubicBezTo>
                      <a:pt x="48782" y="1813304"/>
                      <a:pt x="38190" y="1822752"/>
                      <a:pt x="38190" y="1822752"/>
                    </a:cubicBezTo>
                    <a:lnTo>
                      <a:pt x="0" y="1837567"/>
                    </a:lnTo>
                    <a:cubicBezTo>
                      <a:pt x="0" y="1837567"/>
                      <a:pt x="287637" y="1339946"/>
                      <a:pt x="365865" y="1141486"/>
                    </a:cubicBezTo>
                    <a:cubicBezTo>
                      <a:pt x="444094" y="943034"/>
                      <a:pt x="538559" y="578704"/>
                      <a:pt x="478042" y="403943"/>
                    </a:cubicBezTo>
                    <a:cubicBezTo>
                      <a:pt x="417526" y="229187"/>
                      <a:pt x="391450" y="153235"/>
                      <a:pt x="214821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1695" name=""/>
              <p:cNvSpPr/>
              <p:nvPr/>
            </p:nvSpPr>
            <p:spPr>
              <a:xfrm>
                <a:off x="3789371" y="6059558"/>
                <a:ext cx="446310" cy="49984"/>
              </a:xfrm>
              <a:custGeom>
                <a:avLst/>
                <a:gdLst/>
                <a:ahLst/>
                <a:cxnLst/>
                <a:pathLst>
                  <a:path w="446310" h="49984">
                    <a:moveTo>
                      <a:pt x="0" y="11107"/>
                    </a:moveTo>
                    <a:cubicBezTo>
                      <a:pt x="277490" y="-16539"/>
                      <a:pt x="446310" y="16257"/>
                      <a:pt x="446310" y="16257"/>
                    </a:cubicBezTo>
                    <a:cubicBezTo>
                      <a:pt x="446310" y="16257"/>
                      <a:pt x="448440" y="51584"/>
                      <a:pt x="427258" y="48428"/>
                    </a:cubicBezTo>
                    <a:cubicBezTo>
                      <a:pt x="246987" y="21573"/>
                      <a:pt x="50970" y="37370"/>
                      <a:pt x="17118" y="49215"/>
                    </a:cubicBezTo>
                    <a:cubicBezTo>
                      <a:pt x="-4552" y="56800"/>
                      <a:pt x="3100" y="11107"/>
                      <a:pt x="0" y="11107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</p:sp>
          <p:sp>
            <p:nvSpPr>
              <p:cNvPr id="2920" name="Text 2920"/>
              <p:cNvSpPr txBox="1"/>
              <p:nvPr/>
            </p:nvSpPr>
            <p:spPr>
              <a:xfrm>
                <a:off x="3139800" y="4184890"/>
                <a:ext cx="1745444" cy="244362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Spider Chart</a:t>
                </a:r>
              </a:p>
            </p:txBody>
          </p:sp>
        </p:grpSp>
        <p:grpSp>
          <p:nvGrpSpPr>
            <p:cNvPr id="1761" name="Hot Air Balloon"/>
            <p:cNvGrpSpPr/>
            <p:nvPr/>
          </p:nvGrpSpPr>
          <p:grpSpPr>
            <a:xfrm>
              <a:off x="411800" y="2381804"/>
              <a:ext cx="2820401" cy="3948569"/>
              <a:chOff x="411800" y="2381804"/>
              <a:chExt cx="2820401" cy="3948569"/>
            </a:xfrm>
          </p:grpSpPr>
          <p:sp>
            <p:nvSpPr>
              <p:cNvPr id="1762" name=""/>
              <p:cNvSpPr/>
              <p:nvPr/>
            </p:nvSpPr>
            <p:spPr>
              <a:xfrm>
                <a:off x="410358" y="2378979"/>
                <a:ext cx="2815231" cy="3103272"/>
              </a:xfrm>
              <a:custGeom>
                <a:avLst/>
                <a:gdLst/>
                <a:ahLst/>
                <a:cxnLst/>
                <a:pathLst>
                  <a:path w="2815231" h="3103272">
                    <a:moveTo>
                      <a:pt x="334154" y="377811"/>
                    </a:moveTo>
                    <a:cubicBezTo>
                      <a:pt x="-57284" y="741570"/>
                      <a:pt x="-80434" y="1166132"/>
                      <a:pt x="134378" y="1678259"/>
                    </a:cubicBezTo>
                    <a:cubicBezTo>
                      <a:pt x="292556" y="2055371"/>
                      <a:pt x="845490" y="2931298"/>
                      <a:pt x="1070005" y="3060521"/>
                    </a:cubicBezTo>
                    <a:cubicBezTo>
                      <a:pt x="1425160" y="3056695"/>
                      <a:pt x="1498908" y="3034174"/>
                      <a:pt x="1632575" y="3077238"/>
                    </a:cubicBezTo>
                    <a:cubicBezTo>
                      <a:pt x="1766234" y="3120308"/>
                      <a:pt x="1723274" y="3115530"/>
                      <a:pt x="1804423" y="3019803"/>
                    </a:cubicBezTo>
                    <a:cubicBezTo>
                      <a:pt x="1885572" y="2924086"/>
                      <a:pt x="2504348" y="2104508"/>
                      <a:pt x="2673214" y="1694023"/>
                    </a:cubicBezTo>
                    <a:cubicBezTo>
                      <a:pt x="2879165" y="1193363"/>
                      <a:pt x="2898168" y="727525"/>
                      <a:pt x="2477502" y="377814"/>
                    </a:cubicBezTo>
                    <a:cubicBezTo>
                      <a:pt x="1723274" y="-249186"/>
                      <a:pt x="725589" y="14057"/>
                      <a:pt x="334154" y="377811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3" name=""/>
              <p:cNvSpPr/>
              <p:nvPr/>
            </p:nvSpPr>
            <p:spPr>
              <a:xfrm>
                <a:off x="1536955" y="5451100"/>
                <a:ext cx="131773" cy="564776"/>
              </a:xfrm>
              <a:custGeom>
                <a:avLst/>
                <a:gdLst/>
                <a:ahLst/>
                <a:cxnLst/>
                <a:pathLst>
                  <a:path w="131773" h="564776">
                    <a:moveTo>
                      <a:pt x="-179" y="6261"/>
                    </a:moveTo>
                    <a:cubicBezTo>
                      <a:pt x="81230" y="133894"/>
                      <a:pt x="114302" y="357253"/>
                      <a:pt x="97766" y="491266"/>
                    </a:cubicBezTo>
                    <a:cubicBezTo>
                      <a:pt x="81230" y="625280"/>
                      <a:pt x="143559" y="572954"/>
                      <a:pt x="129567" y="355976"/>
                    </a:cubicBezTo>
                    <a:cubicBezTo>
                      <a:pt x="115574" y="138998"/>
                      <a:pt x="12541" y="0"/>
                      <a:pt x="12541" y="0"/>
                    </a:cubicBezTo>
                    <a:lnTo>
                      <a:pt x="-179" y="6261"/>
                    </a:ln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4" name=""/>
              <p:cNvSpPr/>
              <p:nvPr/>
            </p:nvSpPr>
            <p:spPr>
              <a:xfrm flipH="true">
                <a:off x="1978494" y="5451092"/>
                <a:ext cx="131177" cy="565076"/>
              </a:xfrm>
              <a:custGeom>
                <a:avLst/>
                <a:gdLst/>
                <a:ahLst/>
                <a:cxnLst/>
                <a:pathLst>
                  <a:path w="131177" h="565076">
                    <a:moveTo>
                      <a:pt x="-179" y="6261"/>
                    </a:moveTo>
                    <a:cubicBezTo>
                      <a:pt x="81230" y="133895"/>
                      <a:pt x="114302" y="357253"/>
                      <a:pt x="97766" y="491264"/>
                    </a:cubicBezTo>
                    <a:cubicBezTo>
                      <a:pt x="81230" y="625279"/>
                      <a:pt x="142943" y="574236"/>
                      <a:pt x="128951" y="357253"/>
                    </a:cubicBezTo>
                    <a:cubicBezTo>
                      <a:pt x="114959" y="140275"/>
                      <a:pt x="12541" y="0"/>
                      <a:pt x="12541" y="0"/>
                    </a:cubicBezTo>
                    <a:lnTo>
                      <a:pt x="-179" y="6261"/>
                    </a:ln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5" name=""/>
              <p:cNvSpPr/>
              <p:nvPr/>
            </p:nvSpPr>
            <p:spPr>
              <a:xfrm>
                <a:off x="1575055" y="5950668"/>
                <a:ext cx="493892" cy="379708"/>
              </a:xfrm>
              <a:custGeom>
                <a:avLst/>
                <a:gdLst/>
                <a:ahLst/>
                <a:cxnLst/>
                <a:pathLst>
                  <a:path w="493892" h="379708">
                    <a:moveTo>
                      <a:pt x="19080" y="0"/>
                    </a:moveTo>
                    <a:lnTo>
                      <a:pt x="0" y="46585"/>
                    </a:lnTo>
                    <a:lnTo>
                      <a:pt x="88118" y="379708"/>
                    </a:lnTo>
                    <a:lnTo>
                      <a:pt x="403580" y="379708"/>
                    </a:lnTo>
                    <a:lnTo>
                      <a:pt x="493892" y="45310"/>
                    </a:lnTo>
                    <a:lnTo>
                      <a:pt x="468102" y="0"/>
                    </a:lnTo>
                    <a:lnTo>
                      <a:pt x="19080" y="0"/>
                    </a:ln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6" name=""/>
              <p:cNvSpPr/>
              <p:nvPr/>
            </p:nvSpPr>
            <p:spPr>
              <a:xfrm>
                <a:off x="582947" y="2473464"/>
                <a:ext cx="1003502" cy="2967464"/>
              </a:xfrm>
              <a:custGeom>
                <a:avLst/>
                <a:gdLst/>
                <a:ahLst/>
                <a:cxnLst/>
                <a:pathLst>
                  <a:path w="1003502" h="2967464">
                    <a:moveTo>
                      <a:pt x="400507" y="114709"/>
                    </a:moveTo>
                    <a:cubicBezTo>
                      <a:pt x="400507" y="114709"/>
                      <a:pt x="516259" y="53446"/>
                      <a:pt x="583677" y="30472"/>
                    </a:cubicBezTo>
                    <a:cubicBezTo>
                      <a:pt x="651093" y="7498"/>
                      <a:pt x="667629" y="0"/>
                      <a:pt x="667629" y="0"/>
                    </a:cubicBezTo>
                    <a:cubicBezTo>
                      <a:pt x="667629" y="0"/>
                      <a:pt x="489230" y="358968"/>
                      <a:pt x="427218" y="548022"/>
                    </a:cubicBezTo>
                    <a:cubicBezTo>
                      <a:pt x="365208" y="737080"/>
                      <a:pt x="317507" y="1017075"/>
                      <a:pt x="322278" y="1148697"/>
                    </a:cubicBezTo>
                    <a:cubicBezTo>
                      <a:pt x="327046" y="1280318"/>
                      <a:pt x="694342" y="2294998"/>
                      <a:pt x="823134" y="2574993"/>
                    </a:cubicBezTo>
                    <a:cubicBezTo>
                      <a:pt x="951925" y="2854989"/>
                      <a:pt x="998672" y="2925504"/>
                      <a:pt x="1003502" y="2949437"/>
                    </a:cubicBezTo>
                    <a:cubicBezTo>
                      <a:pt x="1008208" y="2974557"/>
                      <a:pt x="896593" y="2967464"/>
                      <a:pt x="896593" y="2967464"/>
                    </a:cubicBezTo>
                    <a:cubicBezTo>
                      <a:pt x="896593" y="2967464"/>
                      <a:pt x="335355" y="2166751"/>
                      <a:pt x="188715" y="1802017"/>
                    </a:cubicBezTo>
                    <a:cubicBezTo>
                      <a:pt x="53246" y="1465067"/>
                      <a:pt x="-247745" y="641038"/>
                      <a:pt x="400507" y="114709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7" name=""/>
              <p:cNvSpPr/>
              <p:nvPr/>
            </p:nvSpPr>
            <p:spPr>
              <a:xfrm>
                <a:off x="751402" y="2412139"/>
                <a:ext cx="869344" cy="3026393"/>
              </a:xfrm>
              <a:custGeom>
                <a:avLst/>
                <a:gdLst/>
                <a:ahLst/>
                <a:cxnLst/>
                <a:pathLst>
                  <a:path w="869344" h="3026393">
                    <a:moveTo>
                      <a:pt x="495371" y="62440"/>
                    </a:moveTo>
                    <a:cubicBezTo>
                      <a:pt x="648013" y="12663"/>
                      <a:pt x="731966" y="0"/>
                      <a:pt x="731966" y="0"/>
                    </a:cubicBezTo>
                    <a:cubicBezTo>
                      <a:pt x="731966" y="0"/>
                      <a:pt x="191995" y="1025747"/>
                      <a:pt x="351792" y="1339245"/>
                    </a:cubicBezTo>
                    <a:cubicBezTo>
                      <a:pt x="511589" y="1652746"/>
                      <a:pt x="764403" y="2569308"/>
                      <a:pt x="795408" y="2636315"/>
                    </a:cubicBezTo>
                    <a:cubicBezTo>
                      <a:pt x="826413" y="2703322"/>
                      <a:pt x="869344" y="3026393"/>
                      <a:pt x="869344" y="3026393"/>
                    </a:cubicBezTo>
                    <a:lnTo>
                      <a:pt x="781097" y="3026393"/>
                    </a:lnTo>
                    <a:cubicBezTo>
                      <a:pt x="781097" y="3026393"/>
                      <a:pt x="549468" y="2680155"/>
                      <a:pt x="418573" y="2404181"/>
                    </a:cubicBezTo>
                    <a:cubicBezTo>
                      <a:pt x="230155" y="2006925"/>
                      <a:pt x="26633" y="1384717"/>
                      <a:pt x="3578" y="1087970"/>
                    </a:cubicBezTo>
                    <a:cubicBezTo>
                      <a:pt x="-22747" y="749141"/>
                      <a:pt x="73697" y="362695"/>
                      <a:pt x="495371" y="6244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8" name=""/>
              <p:cNvSpPr/>
              <p:nvPr/>
            </p:nvSpPr>
            <p:spPr>
              <a:xfrm>
                <a:off x="1011354" y="2388222"/>
                <a:ext cx="698515" cy="3043743"/>
              </a:xfrm>
              <a:custGeom>
                <a:avLst/>
                <a:gdLst/>
                <a:ahLst/>
                <a:cxnLst/>
                <a:pathLst>
                  <a:path w="698515" h="3043743">
                    <a:moveTo>
                      <a:pt x="445603" y="28617"/>
                    </a:moveTo>
                    <a:cubicBezTo>
                      <a:pt x="561674" y="9473"/>
                      <a:pt x="620504" y="0"/>
                      <a:pt x="620504" y="0"/>
                    </a:cubicBezTo>
                    <a:cubicBezTo>
                      <a:pt x="620504" y="0"/>
                      <a:pt x="436062" y="1016178"/>
                      <a:pt x="528283" y="1513946"/>
                    </a:cubicBezTo>
                    <a:cubicBezTo>
                      <a:pt x="620504" y="2011713"/>
                      <a:pt x="698515" y="3043743"/>
                      <a:pt x="698515" y="3043743"/>
                    </a:cubicBezTo>
                    <a:lnTo>
                      <a:pt x="585524" y="3043743"/>
                    </a:lnTo>
                    <a:cubicBezTo>
                      <a:pt x="585524" y="3043743"/>
                      <a:pt x="170819" y="2216612"/>
                      <a:pt x="56048" y="1585735"/>
                    </a:cubicBezTo>
                    <a:cubicBezTo>
                      <a:pt x="-53663" y="982672"/>
                      <a:pt x="-39353" y="443425"/>
                      <a:pt x="445603" y="28617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69" name=""/>
              <p:cNvSpPr/>
              <p:nvPr/>
            </p:nvSpPr>
            <p:spPr>
              <a:xfrm>
                <a:off x="1316643" y="2382223"/>
                <a:ext cx="517851" cy="3064982"/>
              </a:xfrm>
              <a:custGeom>
                <a:avLst/>
                <a:gdLst/>
                <a:ahLst/>
                <a:cxnLst/>
                <a:pathLst>
                  <a:path w="517851" h="3064982">
                    <a:moveTo>
                      <a:pt x="304092" y="9393"/>
                    </a:moveTo>
                    <a:cubicBezTo>
                      <a:pt x="412214" y="-3291"/>
                      <a:pt x="444014" y="0"/>
                      <a:pt x="444014" y="0"/>
                    </a:cubicBezTo>
                    <a:cubicBezTo>
                      <a:pt x="444014" y="0"/>
                      <a:pt x="479631" y="300395"/>
                      <a:pt x="491079" y="710098"/>
                    </a:cubicBezTo>
                    <a:cubicBezTo>
                      <a:pt x="502527" y="1119794"/>
                      <a:pt x="517851" y="2570980"/>
                      <a:pt x="517851" y="2570980"/>
                    </a:cubicBezTo>
                    <a:lnTo>
                      <a:pt x="491079" y="3061096"/>
                    </a:lnTo>
                    <a:lnTo>
                      <a:pt x="361333" y="3064982"/>
                    </a:lnTo>
                    <a:cubicBezTo>
                      <a:pt x="361333" y="3064982"/>
                      <a:pt x="136186" y="2226376"/>
                      <a:pt x="78944" y="1816673"/>
                    </a:cubicBezTo>
                    <a:cubicBezTo>
                      <a:pt x="37658" y="1521172"/>
                      <a:pt x="-165283" y="630963"/>
                      <a:pt x="304092" y="9393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0" name=""/>
              <p:cNvSpPr/>
              <p:nvPr/>
            </p:nvSpPr>
            <p:spPr>
              <a:xfrm>
                <a:off x="1631785" y="2380140"/>
                <a:ext cx="516060" cy="3075150"/>
              </a:xfrm>
              <a:custGeom>
                <a:avLst/>
                <a:gdLst/>
                <a:ahLst/>
                <a:cxnLst/>
                <a:pathLst>
                  <a:path w="516060" h="3075150">
                    <a:moveTo>
                      <a:pt x="112354" y="0"/>
                    </a:moveTo>
                    <a:cubicBezTo>
                      <a:pt x="225564" y="0"/>
                      <a:pt x="281532" y="0"/>
                      <a:pt x="281532" y="0"/>
                    </a:cubicBezTo>
                    <a:cubicBezTo>
                      <a:pt x="281532" y="0"/>
                      <a:pt x="516060" y="392469"/>
                      <a:pt x="516060" y="705968"/>
                    </a:cubicBezTo>
                    <a:cubicBezTo>
                      <a:pt x="516060" y="1019467"/>
                      <a:pt x="502545" y="2043717"/>
                      <a:pt x="392039" y="2539093"/>
                    </a:cubicBezTo>
                    <a:cubicBezTo>
                      <a:pt x="281532" y="3034465"/>
                      <a:pt x="251322" y="3075150"/>
                      <a:pt x="251322" y="3075150"/>
                    </a:cubicBezTo>
                    <a:lnTo>
                      <a:pt x="134456" y="3058400"/>
                    </a:lnTo>
                    <a:cubicBezTo>
                      <a:pt x="134456" y="3058400"/>
                      <a:pt x="33129" y="1933301"/>
                      <a:pt x="22360" y="1758937"/>
                    </a:cubicBezTo>
                    <a:cubicBezTo>
                      <a:pt x="11865" y="1589028"/>
                      <a:pt x="-56823" y="473838"/>
                      <a:pt x="112354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1" name=""/>
              <p:cNvSpPr/>
              <p:nvPr/>
            </p:nvSpPr>
            <p:spPr>
              <a:xfrm>
                <a:off x="1881622" y="2382821"/>
                <a:ext cx="542893" cy="3050922"/>
              </a:xfrm>
              <a:custGeom>
                <a:avLst/>
                <a:gdLst/>
                <a:ahLst/>
                <a:cxnLst/>
                <a:pathLst>
                  <a:path w="542893" h="3050922">
                    <a:moveTo>
                      <a:pt x="22797" y="0"/>
                    </a:moveTo>
                    <a:cubicBezTo>
                      <a:pt x="106750" y="0"/>
                      <a:pt x="156359" y="8974"/>
                      <a:pt x="160175" y="8974"/>
                    </a:cubicBezTo>
                    <a:cubicBezTo>
                      <a:pt x="160175" y="8974"/>
                      <a:pt x="429207" y="150467"/>
                      <a:pt x="502348" y="613138"/>
                    </a:cubicBezTo>
                    <a:cubicBezTo>
                      <a:pt x="575489" y="1075804"/>
                      <a:pt x="556411" y="1966041"/>
                      <a:pt x="391046" y="2406375"/>
                    </a:cubicBezTo>
                    <a:cubicBezTo>
                      <a:pt x="225684" y="2846711"/>
                      <a:pt x="130282" y="3050922"/>
                      <a:pt x="130282" y="3050922"/>
                    </a:cubicBezTo>
                    <a:lnTo>
                      <a:pt x="0" y="3041348"/>
                    </a:lnTo>
                    <a:cubicBezTo>
                      <a:pt x="0" y="3041348"/>
                      <a:pt x="86767" y="2294558"/>
                      <a:pt x="92122" y="2189399"/>
                    </a:cubicBezTo>
                    <a:cubicBezTo>
                      <a:pt x="114382" y="1752257"/>
                      <a:pt x="154412" y="1137106"/>
                      <a:pt x="143003" y="865211"/>
                    </a:cubicBezTo>
                    <a:cubicBezTo>
                      <a:pt x="130282" y="562080"/>
                      <a:pt x="102934" y="161733"/>
                      <a:pt x="22797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2" name=""/>
              <p:cNvSpPr/>
              <p:nvPr/>
            </p:nvSpPr>
            <p:spPr>
              <a:xfrm>
                <a:off x="1973716" y="2391810"/>
                <a:ext cx="702692" cy="3044339"/>
              </a:xfrm>
              <a:custGeom>
                <a:avLst/>
                <a:gdLst/>
                <a:ahLst/>
                <a:cxnLst/>
                <a:pathLst>
                  <a:path w="702692" h="3044339">
                    <a:moveTo>
                      <a:pt x="59149" y="0"/>
                    </a:moveTo>
                    <a:cubicBezTo>
                      <a:pt x="218151" y="24071"/>
                      <a:pt x="251224" y="33005"/>
                      <a:pt x="251224" y="33005"/>
                    </a:cubicBezTo>
                    <a:cubicBezTo>
                      <a:pt x="251224" y="33005"/>
                      <a:pt x="553328" y="198927"/>
                      <a:pt x="664630" y="725411"/>
                    </a:cubicBezTo>
                    <a:cubicBezTo>
                      <a:pt x="775933" y="1251896"/>
                      <a:pt x="623290" y="1937923"/>
                      <a:pt x="467467" y="2333583"/>
                    </a:cubicBezTo>
                    <a:cubicBezTo>
                      <a:pt x="311645" y="2729247"/>
                      <a:pt x="101762" y="3044339"/>
                      <a:pt x="101762" y="3044339"/>
                    </a:cubicBezTo>
                    <a:lnTo>
                      <a:pt x="0" y="3032375"/>
                    </a:lnTo>
                    <a:cubicBezTo>
                      <a:pt x="0" y="3032375"/>
                      <a:pt x="174572" y="2455004"/>
                      <a:pt x="241047" y="2078319"/>
                    </a:cubicBezTo>
                    <a:cubicBezTo>
                      <a:pt x="318641" y="1638625"/>
                      <a:pt x="414165" y="1094489"/>
                      <a:pt x="327545" y="629688"/>
                    </a:cubicBezTo>
                    <a:cubicBezTo>
                      <a:pt x="254404" y="237217"/>
                      <a:pt x="162819" y="116604"/>
                      <a:pt x="59149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3" name=""/>
              <p:cNvSpPr/>
              <p:nvPr/>
            </p:nvSpPr>
            <p:spPr>
              <a:xfrm>
                <a:off x="2066155" y="2421120"/>
                <a:ext cx="859805" cy="3035068"/>
              </a:xfrm>
              <a:custGeom>
                <a:avLst/>
                <a:gdLst/>
                <a:ahLst/>
                <a:cxnLst/>
                <a:pathLst>
                  <a:path w="859805" h="3035068">
                    <a:moveTo>
                      <a:pt x="148627" y="0"/>
                    </a:moveTo>
                    <a:cubicBezTo>
                      <a:pt x="307630" y="43255"/>
                      <a:pt x="394127" y="79271"/>
                      <a:pt x="394127" y="79271"/>
                    </a:cubicBezTo>
                    <a:cubicBezTo>
                      <a:pt x="394127" y="79271"/>
                      <a:pt x="869220" y="468909"/>
                      <a:pt x="859805" y="950726"/>
                    </a:cubicBezTo>
                    <a:cubicBezTo>
                      <a:pt x="850146" y="1432540"/>
                      <a:pt x="665067" y="1953282"/>
                      <a:pt x="493344" y="2275554"/>
                    </a:cubicBezTo>
                    <a:cubicBezTo>
                      <a:pt x="321621" y="2597827"/>
                      <a:pt x="57042" y="3035068"/>
                      <a:pt x="57042" y="3035068"/>
                    </a:cubicBezTo>
                    <a:lnTo>
                      <a:pt x="0" y="3015024"/>
                    </a:lnTo>
                    <a:cubicBezTo>
                      <a:pt x="0" y="3015024"/>
                      <a:pt x="247845" y="2514863"/>
                      <a:pt x="378227" y="2116013"/>
                    </a:cubicBezTo>
                    <a:cubicBezTo>
                      <a:pt x="508608" y="1717159"/>
                      <a:pt x="632631" y="1177910"/>
                      <a:pt x="575389" y="807774"/>
                    </a:cubicBezTo>
                    <a:cubicBezTo>
                      <a:pt x="518149" y="437639"/>
                      <a:pt x="361054" y="152380"/>
                      <a:pt x="148627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4" name=""/>
              <p:cNvSpPr/>
              <p:nvPr/>
            </p:nvSpPr>
            <p:spPr>
              <a:xfrm>
                <a:off x="2131132" y="2674531"/>
                <a:ext cx="1100095" cy="2776610"/>
              </a:xfrm>
              <a:custGeom>
                <a:avLst/>
                <a:gdLst/>
                <a:ahLst/>
                <a:cxnLst/>
                <a:pathLst>
                  <a:path w="1100095" h="2776610">
                    <a:moveTo>
                      <a:pt x="954012" y="772942"/>
                    </a:moveTo>
                    <a:cubicBezTo>
                      <a:pt x="887039" y="1705322"/>
                      <a:pt x="201932" y="2464078"/>
                      <a:pt x="0" y="2768800"/>
                    </a:cubicBezTo>
                    <a:cubicBezTo>
                      <a:pt x="46110" y="2794325"/>
                      <a:pt x="57240" y="2751252"/>
                      <a:pt x="81090" y="2724244"/>
                    </a:cubicBezTo>
                    <a:cubicBezTo>
                      <a:pt x="164128" y="2630230"/>
                      <a:pt x="790035" y="1849908"/>
                      <a:pt x="958783" y="1438229"/>
                    </a:cubicBezTo>
                    <a:cubicBezTo>
                      <a:pt x="1164571" y="938755"/>
                      <a:pt x="1184483" y="418938"/>
                      <a:pt x="753676" y="82261"/>
                    </a:cubicBezTo>
                    <a:cubicBezTo>
                      <a:pt x="410543" y="-185897"/>
                      <a:pt x="992172" y="241671"/>
                      <a:pt x="954012" y="772942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5" name=""/>
              <p:cNvSpPr/>
              <p:nvPr/>
            </p:nvSpPr>
            <p:spPr>
              <a:xfrm>
                <a:off x="2109980" y="2500386"/>
                <a:ext cx="1001415" cy="2969257"/>
              </a:xfrm>
              <a:custGeom>
                <a:avLst/>
                <a:gdLst/>
                <a:ahLst/>
                <a:cxnLst/>
                <a:pathLst>
                  <a:path w="1001415" h="2969257">
                    <a:moveTo>
                      <a:pt x="347120" y="0"/>
                    </a:moveTo>
                    <a:cubicBezTo>
                      <a:pt x="561456" y="85234"/>
                      <a:pt x="663216" y="172025"/>
                      <a:pt x="663216" y="172025"/>
                    </a:cubicBezTo>
                    <a:cubicBezTo>
                      <a:pt x="663216" y="172025"/>
                      <a:pt x="1037195" y="530678"/>
                      <a:pt x="999029" y="937501"/>
                    </a:cubicBezTo>
                    <a:cubicBezTo>
                      <a:pt x="966566" y="1283571"/>
                      <a:pt x="925889" y="1679367"/>
                      <a:pt x="423441" y="2421233"/>
                    </a:cubicBezTo>
                    <a:cubicBezTo>
                      <a:pt x="78824" y="2930060"/>
                      <a:pt x="61710" y="2945325"/>
                      <a:pt x="61710" y="2945325"/>
                    </a:cubicBezTo>
                    <a:lnTo>
                      <a:pt x="0" y="2969257"/>
                    </a:lnTo>
                    <a:cubicBezTo>
                      <a:pt x="0" y="2969257"/>
                      <a:pt x="464782" y="2165167"/>
                      <a:pt x="591188" y="1844490"/>
                    </a:cubicBezTo>
                    <a:cubicBezTo>
                      <a:pt x="717595" y="1523814"/>
                      <a:pt x="870236" y="935108"/>
                      <a:pt x="772450" y="652717"/>
                    </a:cubicBezTo>
                    <a:cubicBezTo>
                      <a:pt x="674664" y="370335"/>
                      <a:pt x="632529" y="247607"/>
                      <a:pt x="347120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  <p:sp>
            <p:nvSpPr>
              <p:cNvPr id="1776" name=""/>
              <p:cNvSpPr/>
              <p:nvPr/>
            </p:nvSpPr>
            <p:spPr>
              <a:xfrm>
                <a:off x="1461413" y="5411014"/>
                <a:ext cx="721177" cy="80768"/>
              </a:xfrm>
              <a:custGeom>
                <a:avLst/>
                <a:gdLst/>
                <a:ahLst/>
                <a:cxnLst/>
                <a:pathLst>
                  <a:path w="721177" h="80768">
                    <a:moveTo>
                      <a:pt x="0" y="17947"/>
                    </a:moveTo>
                    <a:cubicBezTo>
                      <a:pt x="448385" y="-26724"/>
                      <a:pt x="721177" y="26269"/>
                      <a:pt x="721177" y="26269"/>
                    </a:cubicBezTo>
                    <a:cubicBezTo>
                      <a:pt x="721177" y="26269"/>
                      <a:pt x="724617" y="83352"/>
                      <a:pt x="690389" y="78254"/>
                    </a:cubicBezTo>
                    <a:cubicBezTo>
                      <a:pt x="399096" y="34860"/>
                      <a:pt x="82361" y="60385"/>
                      <a:pt x="27661" y="79525"/>
                    </a:cubicBezTo>
                    <a:cubicBezTo>
                      <a:pt x="-7356" y="91781"/>
                      <a:pt x="5009" y="17947"/>
                      <a:pt x="0" y="17947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</p:sp>
        </p:grpSp>
        <p:grpSp>
          <p:nvGrpSpPr>
            <p:cNvPr id="1777" name="Hot Air Balloon"/>
            <p:cNvGrpSpPr/>
            <p:nvPr/>
          </p:nvGrpSpPr>
          <p:grpSpPr>
            <a:xfrm>
              <a:off x="3845709" y="1356955"/>
              <a:ext cx="1881291" cy="2633813"/>
              <a:chOff x="3845709" y="1356955"/>
              <a:chExt cx="1881291" cy="2633813"/>
            </a:xfrm>
          </p:grpSpPr>
          <p:sp>
            <p:nvSpPr>
              <p:cNvPr id="1778" name=""/>
              <p:cNvSpPr/>
              <p:nvPr/>
            </p:nvSpPr>
            <p:spPr>
              <a:xfrm>
                <a:off x="3844747" y="1355070"/>
                <a:ext cx="1877843" cy="2069974"/>
              </a:xfrm>
              <a:custGeom>
                <a:avLst/>
                <a:gdLst/>
                <a:ahLst/>
                <a:cxnLst/>
                <a:pathLst>
                  <a:path w="1877843" h="2069974">
                    <a:moveTo>
                      <a:pt x="222891" y="252011"/>
                    </a:moveTo>
                    <a:cubicBezTo>
                      <a:pt x="-38210" y="494649"/>
                      <a:pt x="-53652" y="777845"/>
                      <a:pt x="89634" y="1119448"/>
                    </a:cubicBezTo>
                    <a:cubicBezTo>
                      <a:pt x="195144" y="1370993"/>
                      <a:pt x="563967" y="1955262"/>
                      <a:pt x="713725" y="2041458"/>
                    </a:cubicBezTo>
                    <a:cubicBezTo>
                      <a:pt x="950624" y="2038906"/>
                      <a:pt x="999816" y="2023884"/>
                      <a:pt x="1088976" y="2052609"/>
                    </a:cubicBezTo>
                    <a:cubicBezTo>
                      <a:pt x="1178130" y="2081338"/>
                      <a:pt x="1149474" y="2078150"/>
                      <a:pt x="1203603" y="2014298"/>
                    </a:cubicBezTo>
                    <a:cubicBezTo>
                      <a:pt x="1257732" y="1950452"/>
                      <a:pt x="1670474" y="1403769"/>
                      <a:pt x="1783113" y="1129964"/>
                    </a:cubicBezTo>
                    <a:cubicBezTo>
                      <a:pt x="1920488" y="796009"/>
                      <a:pt x="1933164" y="485281"/>
                      <a:pt x="1652567" y="252013"/>
                    </a:cubicBezTo>
                    <a:cubicBezTo>
                      <a:pt x="1149474" y="-166214"/>
                      <a:pt x="483990" y="9376"/>
                      <a:pt x="222891" y="252011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79" name=""/>
              <p:cNvSpPr/>
              <p:nvPr/>
            </p:nvSpPr>
            <p:spPr>
              <a:xfrm>
                <a:off x="4596221" y="3404266"/>
                <a:ext cx="87897" cy="376722"/>
              </a:xfrm>
              <a:custGeom>
                <a:avLst/>
                <a:gdLst/>
                <a:ahLst/>
                <a:cxnLst/>
                <a:pathLst>
                  <a:path w="87897" h="376722">
                    <a:moveTo>
                      <a:pt x="-119" y="4177"/>
                    </a:moveTo>
                    <a:cubicBezTo>
                      <a:pt x="54183" y="89311"/>
                      <a:pt x="76243" y="238298"/>
                      <a:pt x="65213" y="327689"/>
                    </a:cubicBezTo>
                    <a:cubicBezTo>
                      <a:pt x="54183" y="417080"/>
                      <a:pt x="95758" y="382177"/>
                      <a:pt x="86425" y="237447"/>
                    </a:cubicBezTo>
                    <a:cubicBezTo>
                      <a:pt x="77092" y="92716"/>
                      <a:pt x="8365" y="0"/>
                      <a:pt x="8365" y="0"/>
                    </a:cubicBezTo>
                    <a:lnTo>
                      <a:pt x="-119" y="4177"/>
                    </a:ln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0" name=""/>
              <p:cNvSpPr/>
              <p:nvPr/>
            </p:nvSpPr>
            <p:spPr>
              <a:xfrm flipH="true">
                <a:off x="4890740" y="3404261"/>
                <a:ext cx="87499" cy="376922"/>
              </a:xfrm>
              <a:custGeom>
                <a:avLst/>
                <a:gdLst/>
                <a:ahLst/>
                <a:cxnLst/>
                <a:pathLst>
                  <a:path w="87499" h="376922">
                    <a:moveTo>
                      <a:pt x="-120" y="4177"/>
                    </a:moveTo>
                    <a:cubicBezTo>
                      <a:pt x="54183" y="89312"/>
                      <a:pt x="76243" y="238298"/>
                      <a:pt x="65213" y="327688"/>
                    </a:cubicBezTo>
                    <a:cubicBezTo>
                      <a:pt x="54183" y="417080"/>
                      <a:pt x="95347" y="383032"/>
                      <a:pt x="86014" y="238299"/>
                    </a:cubicBezTo>
                    <a:cubicBezTo>
                      <a:pt x="76681" y="93568"/>
                      <a:pt x="8365" y="0"/>
                      <a:pt x="8365" y="0"/>
                    </a:cubicBezTo>
                    <a:lnTo>
                      <a:pt x="-120" y="4177"/>
                    </a:ln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1" name=""/>
              <p:cNvSpPr/>
              <p:nvPr/>
            </p:nvSpPr>
            <p:spPr>
              <a:xfrm>
                <a:off x="4621635" y="3737493"/>
                <a:ext cx="329440" cy="253276"/>
              </a:xfrm>
              <a:custGeom>
                <a:avLst/>
                <a:gdLst/>
                <a:ahLst/>
                <a:cxnLst/>
                <a:pathLst>
                  <a:path w="329440" h="253276">
                    <a:moveTo>
                      <a:pt x="12727" y="0"/>
                    </a:moveTo>
                    <a:lnTo>
                      <a:pt x="0" y="31074"/>
                    </a:lnTo>
                    <a:lnTo>
                      <a:pt x="58777" y="253276"/>
                    </a:lnTo>
                    <a:lnTo>
                      <a:pt x="269200" y="253276"/>
                    </a:lnTo>
                    <a:lnTo>
                      <a:pt x="329440" y="30223"/>
                    </a:lnTo>
                    <a:lnTo>
                      <a:pt x="312238" y="0"/>
                    </a:lnTo>
                    <a:lnTo>
                      <a:pt x="12727" y="0"/>
                    </a:ln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2" name=""/>
              <p:cNvSpPr/>
              <p:nvPr/>
            </p:nvSpPr>
            <p:spPr>
              <a:xfrm>
                <a:off x="3959869" y="1418095"/>
                <a:ext cx="669365" cy="1979386"/>
              </a:xfrm>
              <a:custGeom>
                <a:avLst/>
                <a:gdLst/>
                <a:ahLst/>
                <a:cxnLst/>
                <a:pathLst>
                  <a:path w="669365" h="1979386">
                    <a:moveTo>
                      <a:pt x="267150" y="76515"/>
                    </a:moveTo>
                    <a:cubicBezTo>
                      <a:pt x="267150" y="76515"/>
                      <a:pt x="344360" y="35650"/>
                      <a:pt x="389330" y="20326"/>
                    </a:cubicBezTo>
                    <a:cubicBezTo>
                      <a:pt x="434298" y="5001"/>
                      <a:pt x="445328" y="0"/>
                      <a:pt x="445328" y="0"/>
                    </a:cubicBezTo>
                    <a:cubicBezTo>
                      <a:pt x="445328" y="0"/>
                      <a:pt x="326331" y="239442"/>
                      <a:pt x="284967" y="365547"/>
                    </a:cubicBezTo>
                    <a:cubicBezTo>
                      <a:pt x="243605" y="491654"/>
                      <a:pt x="211786" y="678419"/>
                      <a:pt x="214969" y="766215"/>
                    </a:cubicBezTo>
                    <a:cubicBezTo>
                      <a:pt x="218149" y="854010"/>
                      <a:pt x="463147" y="1530832"/>
                      <a:pt x="549055" y="1717597"/>
                    </a:cubicBezTo>
                    <a:cubicBezTo>
                      <a:pt x="634962" y="1904362"/>
                      <a:pt x="666144" y="1951398"/>
                      <a:pt x="669365" y="1967362"/>
                    </a:cubicBezTo>
                    <a:cubicBezTo>
                      <a:pt x="672505" y="1984117"/>
                      <a:pt x="598054" y="1979386"/>
                      <a:pt x="598054" y="1979386"/>
                    </a:cubicBezTo>
                    <a:cubicBezTo>
                      <a:pt x="598054" y="1979386"/>
                      <a:pt x="223692" y="1445287"/>
                      <a:pt x="125879" y="1201998"/>
                    </a:cubicBezTo>
                    <a:cubicBezTo>
                      <a:pt x="35517" y="977243"/>
                      <a:pt x="-165254" y="427591"/>
                      <a:pt x="267150" y="76515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3" name=""/>
              <p:cNvSpPr/>
              <p:nvPr/>
            </p:nvSpPr>
            <p:spPr>
              <a:xfrm>
                <a:off x="4072234" y="1377189"/>
                <a:ext cx="579878" cy="2018694"/>
              </a:xfrm>
              <a:custGeom>
                <a:avLst/>
                <a:gdLst/>
                <a:ahLst/>
                <a:cxnLst/>
                <a:pathLst>
                  <a:path w="579878" h="2018694">
                    <a:moveTo>
                      <a:pt x="330427" y="41649"/>
                    </a:moveTo>
                    <a:cubicBezTo>
                      <a:pt x="432244" y="8447"/>
                      <a:pt x="488243" y="0"/>
                      <a:pt x="488243" y="0"/>
                    </a:cubicBezTo>
                    <a:cubicBezTo>
                      <a:pt x="488243" y="0"/>
                      <a:pt x="128066" y="684204"/>
                      <a:pt x="234656" y="893316"/>
                    </a:cubicBezTo>
                    <a:cubicBezTo>
                      <a:pt x="341245" y="1102431"/>
                      <a:pt x="509879" y="1713804"/>
                      <a:pt x="530560" y="1758500"/>
                    </a:cubicBezTo>
                    <a:cubicBezTo>
                      <a:pt x="551242" y="1803196"/>
                      <a:pt x="579878" y="2018694"/>
                      <a:pt x="579878" y="2018694"/>
                    </a:cubicBezTo>
                    <a:lnTo>
                      <a:pt x="521015" y="2018694"/>
                    </a:lnTo>
                    <a:cubicBezTo>
                      <a:pt x="521015" y="2018694"/>
                      <a:pt x="366511" y="1787743"/>
                      <a:pt x="279201" y="1603660"/>
                    </a:cubicBezTo>
                    <a:cubicBezTo>
                      <a:pt x="153520" y="1338679"/>
                      <a:pt x="17765" y="923647"/>
                      <a:pt x="2386" y="725708"/>
                    </a:cubicBezTo>
                    <a:cubicBezTo>
                      <a:pt x="-15173" y="499699"/>
                      <a:pt x="49158" y="241928"/>
                      <a:pt x="330427" y="41649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4" name=""/>
              <p:cNvSpPr/>
              <p:nvPr/>
            </p:nvSpPr>
            <p:spPr>
              <a:xfrm>
                <a:off x="4245629" y="1361236"/>
                <a:ext cx="465930" cy="2030267"/>
              </a:xfrm>
              <a:custGeom>
                <a:avLst/>
                <a:gdLst/>
                <a:ahLst/>
                <a:cxnLst/>
                <a:pathLst>
                  <a:path w="465930" h="2030267">
                    <a:moveTo>
                      <a:pt x="297230" y="19089"/>
                    </a:moveTo>
                    <a:cubicBezTo>
                      <a:pt x="374653" y="6319"/>
                      <a:pt x="413894" y="0"/>
                      <a:pt x="413894" y="0"/>
                    </a:cubicBezTo>
                    <a:cubicBezTo>
                      <a:pt x="413894" y="0"/>
                      <a:pt x="290867" y="677821"/>
                      <a:pt x="352381" y="1009846"/>
                    </a:cubicBezTo>
                    <a:cubicBezTo>
                      <a:pt x="413894" y="1341872"/>
                      <a:pt x="465930" y="2030267"/>
                      <a:pt x="465930" y="2030267"/>
                    </a:cubicBezTo>
                    <a:lnTo>
                      <a:pt x="390562" y="2030267"/>
                    </a:lnTo>
                    <a:cubicBezTo>
                      <a:pt x="390562" y="2030267"/>
                      <a:pt x="113941" y="1478546"/>
                      <a:pt x="37386" y="1057732"/>
                    </a:cubicBezTo>
                    <a:cubicBezTo>
                      <a:pt x="-35795" y="655472"/>
                      <a:pt x="-26250" y="295777"/>
                      <a:pt x="297230" y="19089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5" name=""/>
              <p:cNvSpPr/>
              <p:nvPr/>
            </p:nvSpPr>
            <p:spPr>
              <a:xfrm>
                <a:off x="4449266" y="1357234"/>
                <a:ext cx="345422" cy="2044434"/>
              </a:xfrm>
              <a:custGeom>
                <a:avLst/>
                <a:gdLst/>
                <a:ahLst/>
                <a:cxnLst/>
                <a:pathLst>
                  <a:path w="345422" h="2044434">
                    <a:moveTo>
                      <a:pt x="202838" y="6265"/>
                    </a:moveTo>
                    <a:cubicBezTo>
                      <a:pt x="274959" y="-2195"/>
                      <a:pt x="296170" y="0"/>
                      <a:pt x="296170" y="0"/>
                    </a:cubicBezTo>
                    <a:cubicBezTo>
                      <a:pt x="296170" y="0"/>
                      <a:pt x="319928" y="200372"/>
                      <a:pt x="327564" y="473657"/>
                    </a:cubicBezTo>
                    <a:cubicBezTo>
                      <a:pt x="335200" y="746936"/>
                      <a:pt x="345422" y="1714920"/>
                      <a:pt x="345422" y="1714920"/>
                    </a:cubicBezTo>
                    <a:lnTo>
                      <a:pt x="327564" y="2041842"/>
                    </a:lnTo>
                    <a:lnTo>
                      <a:pt x="241020" y="2044434"/>
                    </a:lnTo>
                    <a:cubicBezTo>
                      <a:pt x="241020" y="2044434"/>
                      <a:pt x="90840" y="1485058"/>
                      <a:pt x="52658" y="1211775"/>
                    </a:cubicBezTo>
                    <a:cubicBezTo>
                      <a:pt x="25119" y="1014667"/>
                      <a:pt x="-110249" y="420871"/>
                      <a:pt x="202838" y="6265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6" name=""/>
              <p:cNvSpPr/>
              <p:nvPr/>
            </p:nvSpPr>
            <p:spPr>
              <a:xfrm>
                <a:off x="4659475" y="1355845"/>
                <a:ext cx="344227" cy="2051216"/>
              </a:xfrm>
              <a:custGeom>
                <a:avLst/>
                <a:gdLst/>
                <a:ahLst/>
                <a:cxnLst/>
                <a:pathLst>
                  <a:path w="344227" h="2051216">
                    <a:moveTo>
                      <a:pt x="74943" y="0"/>
                    </a:moveTo>
                    <a:cubicBezTo>
                      <a:pt x="150458" y="0"/>
                      <a:pt x="187790" y="0"/>
                      <a:pt x="187790" y="0"/>
                    </a:cubicBezTo>
                    <a:cubicBezTo>
                      <a:pt x="187790" y="0"/>
                      <a:pt x="344227" y="261789"/>
                      <a:pt x="344227" y="470902"/>
                    </a:cubicBezTo>
                    <a:cubicBezTo>
                      <a:pt x="344227" y="680015"/>
                      <a:pt x="335212" y="1363220"/>
                      <a:pt x="261502" y="1693650"/>
                    </a:cubicBezTo>
                    <a:cubicBezTo>
                      <a:pt x="187790" y="2024078"/>
                      <a:pt x="167639" y="2051216"/>
                      <a:pt x="167639" y="2051216"/>
                    </a:cubicBezTo>
                    <a:lnTo>
                      <a:pt x="89686" y="2040043"/>
                    </a:lnTo>
                    <a:cubicBezTo>
                      <a:pt x="89686" y="2040043"/>
                      <a:pt x="22098" y="1289569"/>
                      <a:pt x="14915" y="1173263"/>
                    </a:cubicBezTo>
                    <a:cubicBezTo>
                      <a:pt x="7915" y="1059929"/>
                      <a:pt x="-37903" y="316064"/>
                      <a:pt x="74943" y="0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7" name=""/>
              <p:cNvSpPr/>
              <p:nvPr/>
            </p:nvSpPr>
            <p:spPr>
              <a:xfrm>
                <a:off x="4826124" y="1357633"/>
                <a:ext cx="362126" cy="2035055"/>
              </a:xfrm>
              <a:custGeom>
                <a:avLst/>
                <a:gdLst/>
                <a:ahLst/>
                <a:cxnLst/>
                <a:pathLst>
                  <a:path w="362126" h="2035055">
                    <a:moveTo>
                      <a:pt x="15206" y="0"/>
                    </a:moveTo>
                    <a:cubicBezTo>
                      <a:pt x="71206" y="0"/>
                      <a:pt x="104296" y="5986"/>
                      <a:pt x="106841" y="5986"/>
                    </a:cubicBezTo>
                    <a:cubicBezTo>
                      <a:pt x="106841" y="5986"/>
                      <a:pt x="286294" y="100366"/>
                      <a:pt x="335081" y="408981"/>
                    </a:cubicBezTo>
                    <a:cubicBezTo>
                      <a:pt x="383868" y="717593"/>
                      <a:pt x="371143" y="1311408"/>
                      <a:pt x="260839" y="1605123"/>
                    </a:cubicBezTo>
                    <a:cubicBezTo>
                      <a:pt x="150538" y="1898841"/>
                      <a:pt x="86902" y="2035055"/>
                      <a:pt x="86902" y="2035055"/>
                    </a:cubicBezTo>
                    <a:lnTo>
                      <a:pt x="0" y="2028669"/>
                    </a:lnTo>
                    <a:cubicBezTo>
                      <a:pt x="0" y="2028669"/>
                      <a:pt x="57876" y="1530538"/>
                      <a:pt x="61448" y="1460394"/>
                    </a:cubicBezTo>
                    <a:cubicBezTo>
                      <a:pt x="76296" y="1168807"/>
                      <a:pt x="102998" y="758483"/>
                      <a:pt x="95387" y="577121"/>
                    </a:cubicBezTo>
                    <a:cubicBezTo>
                      <a:pt x="86902" y="374924"/>
                      <a:pt x="68660" y="107881"/>
                      <a:pt x="15206" y="0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8" name=""/>
              <p:cNvSpPr/>
              <p:nvPr/>
            </p:nvSpPr>
            <p:spPr>
              <a:xfrm>
                <a:off x="4887553" y="1363629"/>
                <a:ext cx="468716" cy="2030664"/>
              </a:xfrm>
              <a:custGeom>
                <a:avLst/>
                <a:gdLst/>
                <a:ahLst/>
                <a:cxnLst/>
                <a:pathLst>
                  <a:path w="468716" h="2030664">
                    <a:moveTo>
                      <a:pt x="39454" y="0"/>
                    </a:moveTo>
                    <a:cubicBezTo>
                      <a:pt x="145513" y="16056"/>
                      <a:pt x="167574" y="22015"/>
                      <a:pt x="167574" y="22015"/>
                    </a:cubicBezTo>
                    <a:cubicBezTo>
                      <a:pt x="167574" y="22015"/>
                      <a:pt x="369086" y="132690"/>
                      <a:pt x="443328" y="483871"/>
                    </a:cubicBezTo>
                    <a:cubicBezTo>
                      <a:pt x="517570" y="835052"/>
                      <a:pt x="415753" y="1292652"/>
                      <a:pt x="311814" y="1556569"/>
                    </a:cubicBezTo>
                    <a:cubicBezTo>
                      <a:pt x="207877" y="1820488"/>
                      <a:pt x="67878" y="2030664"/>
                      <a:pt x="67878" y="2030664"/>
                    </a:cubicBezTo>
                    <a:lnTo>
                      <a:pt x="0" y="2022684"/>
                    </a:lnTo>
                    <a:cubicBezTo>
                      <a:pt x="0" y="2022684"/>
                      <a:pt x="116445" y="1637560"/>
                      <a:pt x="160786" y="1386300"/>
                    </a:cubicBezTo>
                    <a:cubicBezTo>
                      <a:pt x="212543" y="1093011"/>
                      <a:pt x="276260" y="730056"/>
                      <a:pt x="218482" y="420021"/>
                    </a:cubicBezTo>
                    <a:cubicBezTo>
                      <a:pt x="169695" y="158231"/>
                      <a:pt x="108605" y="77778"/>
                      <a:pt x="39454" y="0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89" name=""/>
              <p:cNvSpPr/>
              <p:nvPr/>
            </p:nvSpPr>
            <p:spPr>
              <a:xfrm>
                <a:off x="4949213" y="1383180"/>
                <a:ext cx="573515" cy="2024480"/>
              </a:xfrm>
              <a:custGeom>
                <a:avLst/>
                <a:gdLst/>
                <a:ahLst/>
                <a:cxnLst/>
                <a:pathLst>
                  <a:path w="573515" h="2024480">
                    <a:moveTo>
                      <a:pt x="99138" y="0"/>
                    </a:moveTo>
                    <a:cubicBezTo>
                      <a:pt x="205198" y="28852"/>
                      <a:pt x="262894" y="52876"/>
                      <a:pt x="262894" y="52876"/>
                    </a:cubicBezTo>
                    <a:cubicBezTo>
                      <a:pt x="262894" y="52876"/>
                      <a:pt x="579795" y="312776"/>
                      <a:pt x="573515" y="634162"/>
                    </a:cubicBezTo>
                    <a:cubicBezTo>
                      <a:pt x="567072" y="955547"/>
                      <a:pt x="443619" y="1302897"/>
                      <a:pt x="329075" y="1517862"/>
                    </a:cubicBezTo>
                    <a:cubicBezTo>
                      <a:pt x="214531" y="1732827"/>
                      <a:pt x="38049" y="2024480"/>
                      <a:pt x="38049" y="2024480"/>
                    </a:cubicBezTo>
                    <a:lnTo>
                      <a:pt x="0" y="2011110"/>
                    </a:lnTo>
                    <a:cubicBezTo>
                      <a:pt x="0" y="2011110"/>
                      <a:pt x="165320" y="1677488"/>
                      <a:pt x="252288" y="1411443"/>
                    </a:cubicBezTo>
                    <a:cubicBezTo>
                      <a:pt x="339257" y="1145396"/>
                      <a:pt x="421983" y="785701"/>
                      <a:pt x="383802" y="538809"/>
                    </a:cubicBezTo>
                    <a:cubicBezTo>
                      <a:pt x="345621" y="291918"/>
                      <a:pt x="240834" y="101642"/>
                      <a:pt x="99138" y="0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90" name=""/>
              <p:cNvSpPr/>
              <p:nvPr/>
            </p:nvSpPr>
            <p:spPr>
              <a:xfrm>
                <a:off x="4992555" y="1552212"/>
                <a:ext cx="733796" cy="1852081"/>
              </a:xfrm>
              <a:custGeom>
                <a:avLst/>
                <a:gdLst/>
                <a:ahLst/>
                <a:cxnLst/>
                <a:pathLst>
                  <a:path w="733796" h="1852081">
                    <a:moveTo>
                      <a:pt x="636354" y="515575"/>
                    </a:moveTo>
                    <a:cubicBezTo>
                      <a:pt x="591682" y="1137500"/>
                      <a:pt x="134695" y="1643613"/>
                      <a:pt x="0" y="1846871"/>
                    </a:cubicBezTo>
                    <a:cubicBezTo>
                      <a:pt x="30757" y="1863898"/>
                      <a:pt x="38181" y="1835166"/>
                      <a:pt x="54090" y="1817151"/>
                    </a:cubicBezTo>
                    <a:cubicBezTo>
                      <a:pt x="109478" y="1754442"/>
                      <a:pt x="526977" y="1233944"/>
                      <a:pt x="639537" y="959341"/>
                    </a:cubicBezTo>
                    <a:cubicBezTo>
                      <a:pt x="776803" y="626178"/>
                      <a:pt x="790085" y="279444"/>
                      <a:pt x="502724" y="54871"/>
                    </a:cubicBezTo>
                    <a:cubicBezTo>
                      <a:pt x="273844" y="-123999"/>
                      <a:pt x="661808" y="161202"/>
                      <a:pt x="636354" y="515575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91" name=""/>
              <p:cNvSpPr/>
              <p:nvPr/>
            </p:nvSpPr>
            <p:spPr>
              <a:xfrm>
                <a:off x="4978445" y="1436052"/>
                <a:ext cx="667973" cy="1980582"/>
              </a:xfrm>
              <a:custGeom>
                <a:avLst/>
                <a:gdLst/>
                <a:ahLst/>
                <a:cxnLst/>
                <a:pathLst>
                  <a:path w="667973" h="1980582">
                    <a:moveTo>
                      <a:pt x="231540" y="0"/>
                    </a:moveTo>
                    <a:cubicBezTo>
                      <a:pt x="374508" y="56854"/>
                      <a:pt x="442385" y="114746"/>
                      <a:pt x="442385" y="114746"/>
                    </a:cubicBezTo>
                    <a:cubicBezTo>
                      <a:pt x="442385" y="114746"/>
                      <a:pt x="691840" y="353978"/>
                      <a:pt x="666382" y="625341"/>
                    </a:cubicBezTo>
                    <a:cubicBezTo>
                      <a:pt x="644728" y="856180"/>
                      <a:pt x="617595" y="1120188"/>
                      <a:pt x="282448" y="1615034"/>
                    </a:cubicBezTo>
                    <a:cubicBezTo>
                      <a:pt x="52578" y="1954437"/>
                      <a:pt x="41163" y="1964619"/>
                      <a:pt x="41163" y="1964619"/>
                    </a:cubicBezTo>
                    <a:lnTo>
                      <a:pt x="0" y="1980582"/>
                    </a:lnTo>
                    <a:cubicBezTo>
                      <a:pt x="0" y="1980582"/>
                      <a:pt x="310024" y="1444231"/>
                      <a:pt x="394340" y="1230330"/>
                    </a:cubicBezTo>
                    <a:cubicBezTo>
                      <a:pt x="478657" y="1016429"/>
                      <a:pt x="580473" y="623745"/>
                      <a:pt x="515247" y="435382"/>
                    </a:cubicBezTo>
                    <a:cubicBezTo>
                      <a:pt x="450021" y="247024"/>
                      <a:pt x="421916" y="165161"/>
                      <a:pt x="231540" y="0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1792" name=""/>
              <p:cNvSpPr/>
              <p:nvPr/>
            </p:nvSpPr>
            <p:spPr>
              <a:xfrm>
                <a:off x="4545832" y="3377528"/>
                <a:ext cx="481046" cy="53874"/>
              </a:xfrm>
              <a:custGeom>
                <a:avLst/>
                <a:gdLst/>
                <a:ahLst/>
                <a:cxnLst/>
                <a:pathLst>
                  <a:path w="481046" h="53874">
                    <a:moveTo>
                      <a:pt x="0" y="11971"/>
                    </a:moveTo>
                    <a:cubicBezTo>
                      <a:pt x="299086" y="-17826"/>
                      <a:pt x="481046" y="17522"/>
                      <a:pt x="481046" y="17522"/>
                    </a:cubicBezTo>
                    <a:cubicBezTo>
                      <a:pt x="481046" y="17522"/>
                      <a:pt x="483341" y="55598"/>
                      <a:pt x="460510" y="52197"/>
                    </a:cubicBezTo>
                    <a:cubicBezTo>
                      <a:pt x="266209" y="23252"/>
                      <a:pt x="54937" y="40279"/>
                      <a:pt x="18451" y="53046"/>
                    </a:cubicBezTo>
                    <a:cubicBezTo>
                      <a:pt x="-4907" y="61221"/>
                      <a:pt x="3341" y="11971"/>
                      <a:pt x="0" y="11971"/>
                    </a:cubicBezTo>
                    <a:close/>
                  </a:path>
                </a:pathLst>
              </a:custGeom>
              <a:solidFill>
                <a:srgbClr val="13A954"/>
              </a:solidFill>
              <a:ln w="7700" cap="flat">
                <a:solidFill>
                  <a:srgbClr val="13A954"/>
                </a:solidFill>
                <a:bevel/>
              </a:ln>
            </p:spPr>
          </p:sp>
          <p:sp>
            <p:nvSpPr>
              <p:cNvPr id="2921" name="Text 2921"/>
              <p:cNvSpPr txBox="1"/>
              <p:nvPr/>
            </p:nvSpPr>
            <p:spPr>
              <a:xfrm>
                <a:off x="3845709" y="1356955"/>
                <a:ext cx="1881291" cy="263381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000000"/>
                    </a:solidFill>
                    <a:latin typeface="Arial"/>
                  </a:rPr>
                  <a:t>Radar Chart</a:t>
                </a:r>
              </a:p>
            </p:txBody>
          </p:sp>
        </p:grpSp>
        <p:grpSp>
          <p:nvGrpSpPr>
            <p:cNvPr id="1793" name="Hot Air Balloon"/>
            <p:cNvGrpSpPr/>
            <p:nvPr/>
          </p:nvGrpSpPr>
          <p:grpSpPr>
            <a:xfrm>
              <a:off x="6052604" y="2221645"/>
              <a:ext cx="2600396" cy="3640562"/>
              <a:chOff x="6052604" y="2221645"/>
              <a:chExt cx="2600396" cy="3640562"/>
            </a:xfrm>
          </p:grpSpPr>
          <p:sp>
            <p:nvSpPr>
              <p:cNvPr id="1794" name=""/>
              <p:cNvSpPr/>
              <p:nvPr/>
            </p:nvSpPr>
            <p:spPr>
              <a:xfrm>
                <a:off x="6051274" y="2219040"/>
                <a:ext cx="2595630" cy="2861201"/>
              </a:xfrm>
              <a:custGeom>
                <a:avLst/>
                <a:gdLst/>
                <a:ahLst/>
                <a:cxnLst/>
                <a:pathLst>
                  <a:path w="2595630" h="2861201">
                    <a:moveTo>
                      <a:pt x="308088" y="348340"/>
                    </a:moveTo>
                    <a:cubicBezTo>
                      <a:pt x="-52815" y="683724"/>
                      <a:pt x="-74160" y="1075168"/>
                      <a:pt x="123896" y="1547346"/>
                    </a:cubicBezTo>
                    <a:cubicBezTo>
                      <a:pt x="269735" y="1895042"/>
                      <a:pt x="779538" y="2702642"/>
                      <a:pt x="986539" y="2821785"/>
                    </a:cubicBezTo>
                    <a:cubicBezTo>
                      <a:pt x="1313991" y="2818258"/>
                      <a:pt x="1381986" y="2797494"/>
                      <a:pt x="1505226" y="2837199"/>
                    </a:cubicBezTo>
                    <a:cubicBezTo>
                      <a:pt x="1628459" y="2876909"/>
                      <a:pt x="1588850" y="2872503"/>
                      <a:pt x="1663669" y="2784244"/>
                    </a:cubicBezTo>
                    <a:cubicBezTo>
                      <a:pt x="1738488" y="2695993"/>
                      <a:pt x="2308997" y="1940347"/>
                      <a:pt x="2464691" y="1561881"/>
                    </a:cubicBezTo>
                    <a:cubicBezTo>
                      <a:pt x="2654576" y="1100275"/>
                      <a:pt x="2672097" y="670774"/>
                      <a:pt x="2284245" y="348343"/>
                    </a:cubicBezTo>
                    <a:cubicBezTo>
                      <a:pt x="1588850" y="-229748"/>
                      <a:pt x="668990" y="12960"/>
                      <a:pt x="308088" y="34834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795" name=""/>
              <p:cNvSpPr/>
              <p:nvPr/>
            </p:nvSpPr>
            <p:spPr>
              <a:xfrm>
                <a:off x="7089991" y="5051521"/>
                <a:ext cx="121494" cy="520720"/>
              </a:xfrm>
              <a:custGeom>
                <a:avLst/>
                <a:gdLst/>
                <a:ahLst/>
                <a:cxnLst/>
                <a:pathLst>
                  <a:path w="121494" h="520720">
                    <a:moveTo>
                      <a:pt x="-165" y="5773"/>
                    </a:moveTo>
                    <a:cubicBezTo>
                      <a:pt x="74893" y="123450"/>
                      <a:pt x="105386" y="329385"/>
                      <a:pt x="90140" y="452945"/>
                    </a:cubicBezTo>
                    <a:cubicBezTo>
                      <a:pt x="74893" y="576505"/>
                      <a:pt x="132361" y="528261"/>
                      <a:pt x="119460" y="328209"/>
                    </a:cubicBezTo>
                    <a:cubicBezTo>
                      <a:pt x="106559" y="128156"/>
                      <a:pt x="11563" y="0"/>
                      <a:pt x="11563" y="0"/>
                    </a:cubicBezTo>
                    <a:lnTo>
                      <a:pt x="-165" y="5773"/>
                    </a:ln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796" name=""/>
              <p:cNvSpPr/>
              <p:nvPr/>
            </p:nvSpPr>
            <p:spPr>
              <a:xfrm flipH="true">
                <a:off x="7497088" y="5051514"/>
                <a:ext cx="120944" cy="520997"/>
              </a:xfrm>
              <a:custGeom>
                <a:avLst/>
                <a:gdLst/>
                <a:ahLst/>
                <a:cxnLst/>
                <a:pathLst>
                  <a:path w="120944" h="520997">
                    <a:moveTo>
                      <a:pt x="-165" y="5773"/>
                    </a:moveTo>
                    <a:cubicBezTo>
                      <a:pt x="74894" y="123451"/>
                      <a:pt x="105386" y="329385"/>
                      <a:pt x="90140" y="452943"/>
                    </a:cubicBezTo>
                    <a:cubicBezTo>
                      <a:pt x="74893" y="576504"/>
                      <a:pt x="131793" y="529442"/>
                      <a:pt x="118892" y="329386"/>
                    </a:cubicBezTo>
                    <a:cubicBezTo>
                      <a:pt x="105992" y="129333"/>
                      <a:pt x="11563" y="0"/>
                      <a:pt x="11563" y="0"/>
                    </a:cubicBezTo>
                    <a:lnTo>
                      <a:pt x="-165" y="5773"/>
                    </a:ln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797" name=""/>
              <p:cNvSpPr/>
              <p:nvPr/>
            </p:nvSpPr>
            <p:spPr>
              <a:xfrm>
                <a:off x="7125120" y="5512121"/>
                <a:ext cx="455366" cy="350089"/>
              </a:xfrm>
              <a:custGeom>
                <a:avLst/>
                <a:gdLst/>
                <a:ahLst/>
                <a:cxnLst/>
                <a:pathLst>
                  <a:path w="455366" h="350089">
                    <a:moveTo>
                      <a:pt x="17592" y="0"/>
                    </a:moveTo>
                    <a:lnTo>
                      <a:pt x="0" y="42951"/>
                    </a:lnTo>
                    <a:lnTo>
                      <a:pt x="81244" y="350089"/>
                    </a:lnTo>
                    <a:lnTo>
                      <a:pt x="372099" y="350089"/>
                    </a:lnTo>
                    <a:lnTo>
                      <a:pt x="455366" y="41775"/>
                    </a:lnTo>
                    <a:lnTo>
                      <a:pt x="431587" y="0"/>
                    </a:lnTo>
                    <a:lnTo>
                      <a:pt x="17592" y="0"/>
                    </a:ln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798" name=""/>
              <p:cNvSpPr/>
              <p:nvPr/>
            </p:nvSpPr>
            <p:spPr>
              <a:xfrm>
                <a:off x="6210400" y="2306155"/>
                <a:ext cx="925224" cy="2735988"/>
              </a:xfrm>
              <a:custGeom>
                <a:avLst/>
                <a:gdLst/>
                <a:ahLst/>
                <a:cxnLst/>
                <a:pathLst>
                  <a:path w="925224" h="2735988">
                    <a:moveTo>
                      <a:pt x="369265" y="105762"/>
                    </a:moveTo>
                    <a:cubicBezTo>
                      <a:pt x="369265" y="105762"/>
                      <a:pt x="475989" y="49277"/>
                      <a:pt x="538147" y="28095"/>
                    </a:cubicBezTo>
                    <a:cubicBezTo>
                      <a:pt x="600305" y="6913"/>
                      <a:pt x="615550" y="0"/>
                      <a:pt x="615550" y="0"/>
                    </a:cubicBezTo>
                    <a:cubicBezTo>
                      <a:pt x="615550" y="0"/>
                      <a:pt x="451068" y="330967"/>
                      <a:pt x="393893" y="505274"/>
                    </a:cubicBezTo>
                    <a:cubicBezTo>
                      <a:pt x="336720" y="679584"/>
                      <a:pt x="292740" y="937738"/>
                      <a:pt x="297138" y="1059093"/>
                    </a:cubicBezTo>
                    <a:cubicBezTo>
                      <a:pt x="301535" y="1180447"/>
                      <a:pt x="640180" y="2115978"/>
                      <a:pt x="758926" y="2374131"/>
                    </a:cubicBezTo>
                    <a:cubicBezTo>
                      <a:pt x="877670" y="2632286"/>
                      <a:pt x="920770" y="2697301"/>
                      <a:pt x="925224" y="2719367"/>
                    </a:cubicBezTo>
                    <a:cubicBezTo>
                      <a:pt x="929563" y="2742527"/>
                      <a:pt x="826654" y="2735988"/>
                      <a:pt x="826654" y="2735988"/>
                    </a:cubicBezTo>
                    <a:cubicBezTo>
                      <a:pt x="826654" y="2735988"/>
                      <a:pt x="309196" y="1997733"/>
                      <a:pt x="173995" y="1661451"/>
                    </a:cubicBezTo>
                    <a:cubicBezTo>
                      <a:pt x="49092" y="1350785"/>
                      <a:pt x="-228420" y="591034"/>
                      <a:pt x="369265" y="105762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799" name=""/>
              <p:cNvSpPr/>
              <p:nvPr/>
            </p:nvSpPr>
            <p:spPr>
              <a:xfrm>
                <a:off x="6365715" y="2249613"/>
                <a:ext cx="801531" cy="2790320"/>
              </a:xfrm>
              <a:custGeom>
                <a:avLst/>
                <a:gdLst/>
                <a:ahLst/>
                <a:cxnLst/>
                <a:pathLst>
                  <a:path w="801531" h="2790320">
                    <a:moveTo>
                      <a:pt x="456730" y="57569"/>
                    </a:moveTo>
                    <a:cubicBezTo>
                      <a:pt x="597465" y="11675"/>
                      <a:pt x="674869" y="0"/>
                      <a:pt x="674869" y="0"/>
                    </a:cubicBezTo>
                    <a:cubicBezTo>
                      <a:pt x="674869" y="0"/>
                      <a:pt x="177018" y="945734"/>
                      <a:pt x="324351" y="1234778"/>
                    </a:cubicBezTo>
                    <a:cubicBezTo>
                      <a:pt x="471682" y="1523824"/>
                      <a:pt x="704775" y="2368889"/>
                      <a:pt x="733362" y="2430670"/>
                    </a:cubicBezTo>
                    <a:cubicBezTo>
                      <a:pt x="761949" y="2492450"/>
                      <a:pt x="801531" y="2790320"/>
                      <a:pt x="801531" y="2790320"/>
                    </a:cubicBezTo>
                    <a:lnTo>
                      <a:pt x="720168" y="2790320"/>
                    </a:lnTo>
                    <a:cubicBezTo>
                      <a:pt x="720168" y="2790320"/>
                      <a:pt x="506607" y="2471090"/>
                      <a:pt x="385923" y="2216644"/>
                    </a:cubicBezTo>
                    <a:cubicBezTo>
                      <a:pt x="212202" y="1850375"/>
                      <a:pt x="24555" y="1276702"/>
                      <a:pt x="3298" y="1003103"/>
                    </a:cubicBezTo>
                    <a:cubicBezTo>
                      <a:pt x="-20973" y="690705"/>
                      <a:pt x="67949" y="334403"/>
                      <a:pt x="456730" y="57569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0" name=""/>
              <p:cNvSpPr/>
              <p:nvPr/>
            </p:nvSpPr>
            <p:spPr>
              <a:xfrm>
                <a:off x="6605390" y="2227563"/>
                <a:ext cx="644027" cy="2806316"/>
              </a:xfrm>
              <a:custGeom>
                <a:avLst/>
                <a:gdLst/>
                <a:ahLst/>
                <a:cxnLst/>
                <a:pathLst>
                  <a:path w="644027" h="2806316">
                    <a:moveTo>
                      <a:pt x="410844" y="26385"/>
                    </a:moveTo>
                    <a:cubicBezTo>
                      <a:pt x="517860" y="8734"/>
                      <a:pt x="572102" y="0"/>
                      <a:pt x="572102" y="0"/>
                    </a:cubicBezTo>
                    <a:cubicBezTo>
                      <a:pt x="572102" y="0"/>
                      <a:pt x="402047" y="936911"/>
                      <a:pt x="487075" y="1395850"/>
                    </a:cubicBezTo>
                    <a:cubicBezTo>
                      <a:pt x="572102" y="1854790"/>
                      <a:pt x="644027" y="2806316"/>
                      <a:pt x="644027" y="2806316"/>
                    </a:cubicBezTo>
                    <a:lnTo>
                      <a:pt x="539850" y="2806316"/>
                    </a:lnTo>
                    <a:cubicBezTo>
                      <a:pt x="539850" y="2806316"/>
                      <a:pt x="157494" y="2043705"/>
                      <a:pt x="51676" y="1462040"/>
                    </a:cubicBezTo>
                    <a:cubicBezTo>
                      <a:pt x="-49477" y="906019"/>
                      <a:pt x="-36284" y="408835"/>
                      <a:pt x="410844" y="26385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1" name=""/>
              <p:cNvSpPr/>
              <p:nvPr/>
            </p:nvSpPr>
            <p:spPr>
              <a:xfrm>
                <a:off x="6886865" y="2222031"/>
                <a:ext cx="477456" cy="2825899"/>
              </a:xfrm>
              <a:custGeom>
                <a:avLst/>
                <a:gdLst/>
                <a:ahLst/>
                <a:cxnLst/>
                <a:pathLst>
                  <a:path w="477456" h="2825899">
                    <a:moveTo>
                      <a:pt x="280371" y="8660"/>
                    </a:moveTo>
                    <a:cubicBezTo>
                      <a:pt x="380059" y="-3034"/>
                      <a:pt x="409379" y="0"/>
                      <a:pt x="409379" y="0"/>
                    </a:cubicBezTo>
                    <a:cubicBezTo>
                      <a:pt x="409379" y="0"/>
                      <a:pt x="442218" y="276962"/>
                      <a:pt x="452772" y="654707"/>
                    </a:cubicBezTo>
                    <a:cubicBezTo>
                      <a:pt x="463327" y="1032445"/>
                      <a:pt x="477456" y="2370432"/>
                      <a:pt x="477456" y="2370432"/>
                    </a:cubicBezTo>
                    <a:lnTo>
                      <a:pt x="452772" y="2822316"/>
                    </a:lnTo>
                    <a:lnTo>
                      <a:pt x="333147" y="2825899"/>
                    </a:lnTo>
                    <a:cubicBezTo>
                      <a:pt x="333147" y="2825899"/>
                      <a:pt x="125562" y="2052707"/>
                      <a:pt x="72786" y="1674964"/>
                    </a:cubicBezTo>
                    <a:cubicBezTo>
                      <a:pt x="34721" y="1402513"/>
                      <a:pt x="-152390" y="581745"/>
                      <a:pt x="280371" y="866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2" name=""/>
              <p:cNvSpPr/>
              <p:nvPr/>
            </p:nvSpPr>
            <p:spPr>
              <a:xfrm>
                <a:off x="7177424" y="2220111"/>
                <a:ext cx="475805" cy="2835273"/>
              </a:xfrm>
              <a:custGeom>
                <a:avLst/>
                <a:gdLst/>
                <a:ahLst/>
                <a:cxnLst/>
                <a:pathLst>
                  <a:path w="475805" h="2835273">
                    <a:moveTo>
                      <a:pt x="103590" y="0"/>
                    </a:moveTo>
                    <a:cubicBezTo>
                      <a:pt x="207969" y="0"/>
                      <a:pt x="259571" y="0"/>
                      <a:pt x="259571" y="0"/>
                    </a:cubicBezTo>
                    <a:cubicBezTo>
                      <a:pt x="259571" y="0"/>
                      <a:pt x="475805" y="361855"/>
                      <a:pt x="475805" y="650899"/>
                    </a:cubicBezTo>
                    <a:cubicBezTo>
                      <a:pt x="475805" y="939944"/>
                      <a:pt x="463344" y="1884297"/>
                      <a:pt x="361458" y="2341031"/>
                    </a:cubicBezTo>
                    <a:cubicBezTo>
                      <a:pt x="259571" y="2797763"/>
                      <a:pt x="231718" y="2835273"/>
                      <a:pt x="231718" y="2835273"/>
                    </a:cubicBezTo>
                    <a:lnTo>
                      <a:pt x="123968" y="2819830"/>
                    </a:lnTo>
                    <a:cubicBezTo>
                      <a:pt x="123968" y="2819830"/>
                      <a:pt x="30545" y="1782494"/>
                      <a:pt x="20615" y="1621731"/>
                    </a:cubicBezTo>
                    <a:cubicBezTo>
                      <a:pt x="10940" y="1465076"/>
                      <a:pt x="-52391" y="436876"/>
                      <a:pt x="103590" y="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3" name=""/>
              <p:cNvSpPr/>
              <p:nvPr/>
            </p:nvSpPr>
            <p:spPr>
              <a:xfrm>
                <a:off x="7407772" y="2222583"/>
                <a:ext cx="500545" cy="2812935"/>
              </a:xfrm>
              <a:custGeom>
                <a:avLst/>
                <a:gdLst/>
                <a:ahLst/>
                <a:cxnLst/>
                <a:pathLst>
                  <a:path w="500545" h="2812935">
                    <a:moveTo>
                      <a:pt x="21019" y="0"/>
                    </a:moveTo>
                    <a:cubicBezTo>
                      <a:pt x="98423" y="0"/>
                      <a:pt x="144162" y="8274"/>
                      <a:pt x="147680" y="8274"/>
                    </a:cubicBezTo>
                    <a:cubicBezTo>
                      <a:pt x="147680" y="8274"/>
                      <a:pt x="395726" y="138729"/>
                      <a:pt x="463162" y="565310"/>
                    </a:cubicBezTo>
                    <a:cubicBezTo>
                      <a:pt x="530598" y="991886"/>
                      <a:pt x="513009" y="1812681"/>
                      <a:pt x="360543" y="2218666"/>
                    </a:cubicBezTo>
                    <a:cubicBezTo>
                      <a:pt x="208080" y="2624654"/>
                      <a:pt x="120119" y="2812935"/>
                      <a:pt x="120119" y="2812935"/>
                    </a:cubicBezTo>
                    <a:lnTo>
                      <a:pt x="0" y="2804108"/>
                    </a:lnTo>
                    <a:cubicBezTo>
                      <a:pt x="0" y="2804108"/>
                      <a:pt x="79999" y="2115572"/>
                      <a:pt x="84936" y="2018616"/>
                    </a:cubicBezTo>
                    <a:cubicBezTo>
                      <a:pt x="105460" y="1615573"/>
                      <a:pt x="142368" y="1048406"/>
                      <a:pt x="131848" y="797720"/>
                    </a:cubicBezTo>
                    <a:cubicBezTo>
                      <a:pt x="120119" y="518235"/>
                      <a:pt x="94905" y="149117"/>
                      <a:pt x="21019" y="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4" name=""/>
              <p:cNvSpPr/>
              <p:nvPr/>
            </p:nvSpPr>
            <p:spPr>
              <a:xfrm>
                <a:off x="7492683" y="2230870"/>
                <a:ext cx="647878" cy="2806866"/>
              </a:xfrm>
              <a:custGeom>
                <a:avLst/>
                <a:gdLst/>
                <a:ahLst/>
                <a:cxnLst/>
                <a:pathLst>
                  <a:path w="647878" h="2806866">
                    <a:moveTo>
                      <a:pt x="54535" y="0"/>
                    </a:moveTo>
                    <a:cubicBezTo>
                      <a:pt x="201134" y="22193"/>
                      <a:pt x="231628" y="30430"/>
                      <a:pt x="231628" y="30430"/>
                    </a:cubicBezTo>
                    <a:cubicBezTo>
                      <a:pt x="231628" y="30430"/>
                      <a:pt x="510166" y="183409"/>
                      <a:pt x="612786" y="668826"/>
                    </a:cubicBezTo>
                    <a:cubicBezTo>
                      <a:pt x="715407" y="1154242"/>
                      <a:pt x="574670" y="1786755"/>
                      <a:pt x="431002" y="2151553"/>
                    </a:cubicBezTo>
                    <a:cubicBezTo>
                      <a:pt x="287335" y="2516352"/>
                      <a:pt x="93824" y="2806866"/>
                      <a:pt x="93824" y="2806866"/>
                    </a:cubicBezTo>
                    <a:lnTo>
                      <a:pt x="0" y="2795835"/>
                    </a:lnTo>
                    <a:cubicBezTo>
                      <a:pt x="0" y="2795835"/>
                      <a:pt x="160954" y="2263502"/>
                      <a:pt x="222244" y="1916200"/>
                    </a:cubicBezTo>
                    <a:cubicBezTo>
                      <a:pt x="293786" y="1510804"/>
                      <a:pt x="381858" y="1009113"/>
                      <a:pt x="301995" y="580569"/>
                    </a:cubicBezTo>
                    <a:cubicBezTo>
                      <a:pt x="234559" y="218713"/>
                      <a:pt x="150118" y="107508"/>
                      <a:pt x="54535" y="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5" name=""/>
              <p:cNvSpPr/>
              <p:nvPr/>
            </p:nvSpPr>
            <p:spPr>
              <a:xfrm>
                <a:off x="7577911" y="2257894"/>
                <a:ext cx="792736" cy="2798318"/>
              </a:xfrm>
              <a:custGeom>
                <a:avLst/>
                <a:gdLst/>
                <a:ahLst/>
                <a:cxnLst/>
                <a:pathLst>
                  <a:path w="792736" h="2798318">
                    <a:moveTo>
                      <a:pt x="137033" y="0"/>
                    </a:moveTo>
                    <a:cubicBezTo>
                      <a:pt x="283633" y="39881"/>
                      <a:pt x="363383" y="73087"/>
                      <a:pt x="363383" y="73087"/>
                    </a:cubicBezTo>
                    <a:cubicBezTo>
                      <a:pt x="363383" y="73087"/>
                      <a:pt x="801416" y="432332"/>
                      <a:pt x="792736" y="876565"/>
                    </a:cubicBezTo>
                    <a:cubicBezTo>
                      <a:pt x="783830" y="1320795"/>
                      <a:pt x="613189" y="1800916"/>
                      <a:pt x="454861" y="2098050"/>
                    </a:cubicBezTo>
                    <a:cubicBezTo>
                      <a:pt x="296533" y="2395184"/>
                      <a:pt x="52592" y="2798318"/>
                      <a:pt x="52592" y="2798318"/>
                    </a:cubicBezTo>
                    <a:lnTo>
                      <a:pt x="0" y="2779838"/>
                    </a:lnTo>
                    <a:cubicBezTo>
                      <a:pt x="0" y="2779838"/>
                      <a:pt x="228512" y="2318692"/>
                      <a:pt x="348723" y="1950954"/>
                    </a:cubicBezTo>
                    <a:cubicBezTo>
                      <a:pt x="468934" y="1583213"/>
                      <a:pt x="583283" y="1086027"/>
                      <a:pt x="530506" y="744764"/>
                    </a:cubicBezTo>
                    <a:cubicBezTo>
                      <a:pt x="477731" y="403501"/>
                      <a:pt x="332890" y="140493"/>
                      <a:pt x="137033" y="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6" name=""/>
              <p:cNvSpPr/>
              <p:nvPr/>
            </p:nvSpPr>
            <p:spPr>
              <a:xfrm>
                <a:off x="7637820" y="2491538"/>
                <a:ext cx="1014282" cy="2560021"/>
              </a:xfrm>
              <a:custGeom>
                <a:avLst/>
                <a:gdLst/>
                <a:ahLst/>
                <a:cxnLst/>
                <a:pathLst>
                  <a:path w="1014282" h="2560021">
                    <a:moveTo>
                      <a:pt x="879594" y="712649"/>
                    </a:moveTo>
                    <a:cubicBezTo>
                      <a:pt x="817846" y="1572299"/>
                      <a:pt x="186181" y="2271868"/>
                      <a:pt x="0" y="2552820"/>
                    </a:cubicBezTo>
                    <a:cubicBezTo>
                      <a:pt x="42513" y="2576354"/>
                      <a:pt x="52775" y="2536641"/>
                      <a:pt x="74765" y="2511739"/>
                    </a:cubicBezTo>
                    <a:cubicBezTo>
                      <a:pt x="151325" y="2425060"/>
                      <a:pt x="728409" y="1705607"/>
                      <a:pt x="883993" y="1326040"/>
                    </a:cubicBezTo>
                    <a:cubicBezTo>
                      <a:pt x="1073729" y="865528"/>
                      <a:pt x="1092087" y="386259"/>
                      <a:pt x="694886" y="75844"/>
                    </a:cubicBezTo>
                    <a:cubicBezTo>
                      <a:pt x="378519" y="-171397"/>
                      <a:pt x="914778" y="222820"/>
                      <a:pt x="879594" y="712649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7" name=""/>
              <p:cNvSpPr/>
              <p:nvPr/>
            </p:nvSpPr>
            <p:spPr>
              <a:xfrm>
                <a:off x="7618317" y="2330977"/>
                <a:ext cx="923299" cy="2737641"/>
              </a:xfrm>
              <a:custGeom>
                <a:avLst/>
                <a:gdLst/>
                <a:ahLst/>
                <a:cxnLst/>
                <a:pathLst>
                  <a:path w="923299" h="2737641">
                    <a:moveTo>
                      <a:pt x="320043" y="0"/>
                    </a:moveTo>
                    <a:cubicBezTo>
                      <a:pt x="517660" y="78586"/>
                      <a:pt x="611482" y="158606"/>
                      <a:pt x="611482" y="158606"/>
                    </a:cubicBezTo>
                    <a:cubicBezTo>
                      <a:pt x="611482" y="158606"/>
                      <a:pt x="956289" y="489282"/>
                      <a:pt x="921100" y="864372"/>
                    </a:cubicBezTo>
                    <a:cubicBezTo>
                      <a:pt x="891169" y="1183447"/>
                      <a:pt x="853665" y="1548369"/>
                      <a:pt x="390411" y="2232365"/>
                    </a:cubicBezTo>
                    <a:cubicBezTo>
                      <a:pt x="72676" y="2701501"/>
                      <a:pt x="56897" y="2715575"/>
                      <a:pt x="56897" y="2715575"/>
                    </a:cubicBezTo>
                    <a:lnTo>
                      <a:pt x="0" y="2737641"/>
                    </a:lnTo>
                    <a:cubicBezTo>
                      <a:pt x="0" y="2737641"/>
                      <a:pt x="428527" y="1996274"/>
                      <a:pt x="545072" y="1700611"/>
                    </a:cubicBezTo>
                    <a:cubicBezTo>
                      <a:pt x="661619" y="1404949"/>
                      <a:pt x="802354" y="862165"/>
                      <a:pt x="712195" y="601802"/>
                    </a:cubicBezTo>
                    <a:cubicBezTo>
                      <a:pt x="622037" y="341447"/>
                      <a:pt x="583189" y="228292"/>
                      <a:pt x="320043" y="0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  <p:sp>
            <p:nvSpPr>
              <p:cNvPr id="1808" name=""/>
              <p:cNvSpPr/>
              <p:nvPr/>
            </p:nvSpPr>
            <p:spPr>
              <a:xfrm>
                <a:off x="7020342" y="5014562"/>
                <a:ext cx="664921" cy="74467"/>
              </a:xfrm>
              <a:custGeom>
                <a:avLst/>
                <a:gdLst/>
                <a:ahLst/>
                <a:cxnLst/>
                <a:pathLst>
                  <a:path w="664921" h="74467">
                    <a:moveTo>
                      <a:pt x="0" y="16547"/>
                    </a:moveTo>
                    <a:cubicBezTo>
                      <a:pt x="413409" y="-24640"/>
                      <a:pt x="664921" y="24220"/>
                      <a:pt x="664921" y="24220"/>
                    </a:cubicBezTo>
                    <a:cubicBezTo>
                      <a:pt x="664921" y="24220"/>
                      <a:pt x="668093" y="76850"/>
                      <a:pt x="636535" y="72149"/>
                    </a:cubicBezTo>
                    <a:cubicBezTo>
                      <a:pt x="367965" y="32140"/>
                      <a:pt x="75936" y="55675"/>
                      <a:pt x="25503" y="73322"/>
                    </a:cubicBezTo>
                    <a:cubicBezTo>
                      <a:pt x="-6782" y="84622"/>
                      <a:pt x="4619" y="16547"/>
                      <a:pt x="0" y="16547"/>
                    </a:cubicBezTo>
                    <a:close/>
                  </a:path>
                </a:pathLst>
              </a:custGeom>
              <a:solidFill>
                <a:srgbClr val="FFB539"/>
              </a:solidFill>
              <a:ln w="7700" cap="flat">
                <a:solidFill>
                  <a:srgbClr val="FFB539"/>
                </a:solidFill>
                <a:bevel/>
              </a:ln>
            </p:spPr>
          </p:sp>
        </p:grpSp>
        <p:sp>
          <p:nvSpPr>
            <p:cNvPr id="1857" name=""/>
            <p:cNvSpPr/>
            <p:nvPr/>
          </p:nvSpPr>
          <p:spPr>
            <a:xfrm>
              <a:off x="502962" y="1204865"/>
              <a:ext cx="1372010" cy="868939"/>
            </a:xfrm>
            <a:custGeom>
              <a:avLst/>
              <a:gdLst/>
              <a:ahLst/>
              <a:cxnLst/>
              <a:pathLst>
                <a:path w="1372010" h="868939">
                  <a:moveTo>
                    <a:pt x="1372010" y="622081"/>
                  </a:moveTo>
                  <a:cubicBezTo>
                    <a:pt x="1372010" y="495592"/>
                    <a:pt x="1277537" y="391457"/>
                    <a:pt x="1155821" y="377080"/>
                  </a:cubicBezTo>
                  <a:cubicBezTo>
                    <a:pt x="1155937" y="373150"/>
                    <a:pt x="1156408" y="369299"/>
                    <a:pt x="1156408" y="365350"/>
                  </a:cubicBezTo>
                  <a:cubicBezTo>
                    <a:pt x="1156408" y="163578"/>
                    <a:pt x="994061" y="0"/>
                    <a:pt x="793805" y="0"/>
                  </a:cubicBezTo>
                  <a:cubicBezTo>
                    <a:pt x="648961" y="0"/>
                    <a:pt x="524323" y="85788"/>
                    <a:pt x="466228" y="209473"/>
                  </a:cubicBezTo>
                  <a:cubicBezTo>
                    <a:pt x="436593" y="189429"/>
                    <a:pt x="400960" y="177737"/>
                    <a:pt x="362603" y="177737"/>
                  </a:cubicBezTo>
                  <a:cubicBezTo>
                    <a:pt x="264602" y="177737"/>
                    <a:pt x="184438" y="254086"/>
                    <a:pt x="177126" y="350952"/>
                  </a:cubicBezTo>
                  <a:cubicBezTo>
                    <a:pt x="74049" y="387389"/>
                    <a:pt x="0" y="486013"/>
                    <a:pt x="0" y="602333"/>
                  </a:cubicBezTo>
                  <a:cubicBezTo>
                    <a:pt x="0" y="746240"/>
                    <a:pt x="113250" y="863212"/>
                    <a:pt x="254801" y="868445"/>
                  </a:cubicBezTo>
                  <a:lnTo>
                    <a:pt x="254801" y="868939"/>
                  </a:lnTo>
                  <a:lnTo>
                    <a:pt x="1136808" y="868939"/>
                  </a:lnTo>
                  <a:lnTo>
                    <a:pt x="1136808" y="868445"/>
                  </a:lnTo>
                  <a:cubicBezTo>
                    <a:pt x="1267541" y="863212"/>
                    <a:pt x="1372010" y="755069"/>
                    <a:pt x="1372010" y="622081"/>
                  </a:cubicBezTo>
                  <a:lnTo>
                    <a:pt x="1372010" y="62208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grpSp>
          <p:nvGrpSpPr>
            <p:cNvPr id="2072" name="Spider"/>
            <p:cNvGrpSpPr/>
            <p:nvPr/>
          </p:nvGrpSpPr>
          <p:grpSpPr>
            <a:xfrm>
              <a:off x="1192340" y="2903576"/>
              <a:ext cx="1281314" cy="1281314"/>
              <a:chOff x="1192340" y="2903576"/>
              <a:chExt cx="1281314" cy="1281314"/>
            </a:xfrm>
          </p:grpSpPr>
          <p:grpSp>
            <p:nvGrpSpPr>
              <p:cNvPr id="2073" name=""/>
              <p:cNvGrpSpPr/>
              <p:nvPr/>
            </p:nvGrpSpPr>
            <p:grpSpPr>
              <a:xfrm>
                <a:off x="1192340" y="2903576"/>
                <a:ext cx="1281314" cy="1281314"/>
                <a:chOff x="1192340" y="2903576"/>
                <a:chExt cx="1281314" cy="1281314"/>
              </a:xfrm>
            </p:grpSpPr>
            <p:grpSp>
              <p:nvGrpSpPr>
                <p:cNvPr id="2922" name="Group 2922"/>
                <p:cNvGrpSpPr/>
                <p:nvPr/>
              </p:nvGrpSpPr>
              <p:grpSpPr>
                <a:xfrm rot="-54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4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23" name="Text 2923"/>
                  <p:cNvSpPr txBox="1"/>
                  <p:nvPr/>
                </p:nvSpPr>
                <p:spPr>
                  <a:xfrm rot="5400000">
                    <a:off x="2181055" y="3867633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  <p:grpSp>
              <p:nvGrpSpPr>
                <p:cNvPr id="2924" name="Group 2924"/>
                <p:cNvGrpSpPr/>
                <p:nvPr/>
              </p:nvGrpSpPr>
              <p:grpSpPr>
                <a:xfrm rot="-18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5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25" name="Text 2925"/>
                  <p:cNvSpPr txBox="1"/>
                  <p:nvPr/>
                </p:nvSpPr>
                <p:spPr>
                  <a:xfrm rot="1800000">
                    <a:off x="2461125" y="3644330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  <p:grpSp>
              <p:nvGrpSpPr>
                <p:cNvPr id="2926" name="Group 2926"/>
                <p:cNvGrpSpPr/>
                <p:nvPr/>
              </p:nvGrpSpPr>
              <p:grpSpPr>
                <a:xfrm rot="18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6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27" name="Text 2927"/>
                  <p:cNvSpPr txBox="1"/>
                  <p:nvPr/>
                </p:nvSpPr>
                <p:spPr>
                  <a:xfrm rot="-1800000">
                    <a:off x="2474461" y="3313231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  <p:grpSp>
              <p:nvGrpSpPr>
                <p:cNvPr id="2928" name="Group 2928"/>
                <p:cNvGrpSpPr/>
                <p:nvPr/>
              </p:nvGrpSpPr>
              <p:grpSpPr>
                <a:xfrm rot="54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7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29" name="Text 2929"/>
                  <p:cNvSpPr txBox="1"/>
                  <p:nvPr/>
                </p:nvSpPr>
                <p:spPr>
                  <a:xfrm rot="-5400000">
                    <a:off x="2181055" y="3097633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  <p:grpSp>
              <p:nvGrpSpPr>
                <p:cNvPr id="2930" name="Group 2930"/>
                <p:cNvGrpSpPr/>
                <p:nvPr/>
              </p:nvGrpSpPr>
              <p:grpSpPr>
                <a:xfrm rot="90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8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31" name="Text 2931"/>
                  <p:cNvSpPr txBox="1"/>
                  <p:nvPr/>
                </p:nvSpPr>
                <p:spPr>
                  <a:xfrm rot="-9000000">
                    <a:off x="2398494" y="3648182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  <p:grpSp>
              <p:nvGrpSpPr>
                <p:cNvPr id="2932" name="Group 2932"/>
                <p:cNvGrpSpPr/>
                <p:nvPr/>
              </p:nvGrpSpPr>
              <p:grpSpPr>
                <a:xfrm rot="12600000">
                  <a:off x="1192340" y="2903576"/>
                  <a:ext cx="1281314" cy="1281314"/>
                  <a:chOff x="1192340" y="2903576"/>
                  <a:chExt cx="1281314" cy="1281314"/>
                </a:xfrm>
              </p:grpSpPr>
              <p:sp>
                <p:nvSpPr>
                  <p:cNvPr id="2079" name=""/>
                  <p:cNvSpPr/>
                  <p:nvPr/>
                </p:nvSpPr>
                <p:spPr>
                  <a:xfrm>
                    <a:off x="1192340" y="2903576"/>
                    <a:ext cx="1281314" cy="1281314"/>
                  </a:xfrm>
                  <a:custGeom>
                    <a:avLst/>
                    <a:gdLst/>
                    <a:ahLst/>
                    <a:cxnLst/>
                    <a:pathLst>
                      <a:path w="1281314" h="1281314" fill="none">
                        <a:moveTo>
                          <a:pt x="640657" y="640657"/>
                        </a:moveTo>
                        <a:lnTo>
                          <a:pt x="1281314" y="64065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33" name="Text 2933"/>
                  <p:cNvSpPr txBox="1"/>
                  <p:nvPr/>
                </p:nvSpPr>
                <p:spPr>
                  <a:xfrm rot="-12600000">
                    <a:off x="2378488" y="3328631"/>
                    <a:ext cx="8393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Axis Description</a:t>
                    </a:r>
                  </a:p>
                </p:txBody>
              </p:sp>
            </p:grpSp>
          </p:grpSp>
          <p:grpSp>
            <p:nvGrpSpPr>
              <p:cNvPr id="2086" name=""/>
              <p:cNvGrpSpPr/>
              <p:nvPr/>
            </p:nvGrpSpPr>
            <p:grpSpPr>
              <a:xfrm>
                <a:off x="1739054" y="3450290"/>
                <a:ext cx="187886" cy="187886"/>
                <a:chOff x="1739054" y="3450290"/>
                <a:chExt cx="187886" cy="187886"/>
              </a:xfrm>
            </p:grpSpPr>
            <p:sp>
              <p:nvSpPr>
                <p:cNvPr id="2087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93943" y="0"/>
                      </a:moveTo>
                      <a:lnTo>
                        <a:pt x="175300" y="469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88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175300" y="46971"/>
                      </a:moveTo>
                      <a:lnTo>
                        <a:pt x="175300" y="1409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89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175300" y="140914"/>
                      </a:moveTo>
                      <a:lnTo>
                        <a:pt x="93943" y="1878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90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93943" y="187886"/>
                      </a:moveTo>
                      <a:lnTo>
                        <a:pt x="12586" y="1409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91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12586" y="140914"/>
                      </a:moveTo>
                      <a:lnTo>
                        <a:pt x="12586" y="469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92" name=""/>
                <p:cNvSpPr/>
                <p:nvPr/>
              </p:nvSpPr>
              <p:spPr>
                <a:xfrm>
                  <a:off x="1739054" y="3450290"/>
                  <a:ext cx="187886" cy="187886"/>
                </a:xfrm>
                <a:custGeom>
                  <a:avLst/>
                  <a:gdLst/>
                  <a:ahLst/>
                  <a:cxnLst/>
                  <a:pathLst>
                    <a:path w="187886" h="187886" fill="none">
                      <a:moveTo>
                        <a:pt x="12586" y="46971"/>
                      </a:moveTo>
                      <a:lnTo>
                        <a:pt x="93943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4" name="Text 2934"/>
                <p:cNvSpPr txBox="1"/>
                <p:nvPr/>
              </p:nvSpPr>
              <p:spPr>
                <a:xfrm>
                  <a:off x="1832997" y="335789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25</a:t>
                  </a:r>
                </a:p>
              </p:txBody>
            </p:sp>
          </p:grpSp>
          <p:grpSp>
            <p:nvGrpSpPr>
              <p:cNvPr id="2099" name=""/>
              <p:cNvGrpSpPr/>
              <p:nvPr/>
            </p:nvGrpSpPr>
            <p:grpSpPr>
              <a:xfrm>
                <a:off x="1645112" y="3356347"/>
                <a:ext cx="375771" cy="375771"/>
                <a:chOff x="1645112" y="3356347"/>
                <a:chExt cx="375771" cy="375771"/>
              </a:xfrm>
            </p:grpSpPr>
            <p:sp>
              <p:nvSpPr>
                <p:cNvPr id="2100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187886" y="0"/>
                      </a:moveTo>
                      <a:lnTo>
                        <a:pt x="350600" y="939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01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350600" y="93943"/>
                      </a:moveTo>
                      <a:lnTo>
                        <a:pt x="350600" y="2818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02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350600" y="281829"/>
                      </a:moveTo>
                      <a:lnTo>
                        <a:pt x="187886" y="3757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03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187886" y="375771"/>
                      </a:moveTo>
                      <a:lnTo>
                        <a:pt x="25172" y="2818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04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25172" y="281829"/>
                      </a:moveTo>
                      <a:lnTo>
                        <a:pt x="25172" y="939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05" name=""/>
                <p:cNvSpPr/>
                <p:nvPr/>
              </p:nvSpPr>
              <p:spPr>
                <a:xfrm>
                  <a:off x="1645112" y="3356347"/>
                  <a:ext cx="375771" cy="375771"/>
                </a:xfrm>
                <a:custGeom>
                  <a:avLst/>
                  <a:gdLst/>
                  <a:ahLst/>
                  <a:cxnLst/>
                  <a:pathLst>
                    <a:path w="375771" h="375771" fill="none">
                      <a:moveTo>
                        <a:pt x="25172" y="93943"/>
                      </a:moveTo>
                      <a:lnTo>
                        <a:pt x="18788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5" name="Text 2935"/>
                <p:cNvSpPr txBox="1"/>
                <p:nvPr/>
              </p:nvSpPr>
              <p:spPr>
                <a:xfrm>
                  <a:off x="1832997" y="3263947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50</a:t>
                  </a:r>
                </a:p>
              </p:txBody>
            </p:sp>
          </p:grpSp>
          <p:grpSp>
            <p:nvGrpSpPr>
              <p:cNvPr id="2112" name=""/>
              <p:cNvGrpSpPr/>
              <p:nvPr/>
            </p:nvGrpSpPr>
            <p:grpSpPr>
              <a:xfrm>
                <a:off x="1551169" y="3262404"/>
                <a:ext cx="563657" cy="563657"/>
                <a:chOff x="1551169" y="3262404"/>
                <a:chExt cx="563657" cy="563657"/>
              </a:xfrm>
            </p:grpSpPr>
            <p:sp>
              <p:nvSpPr>
                <p:cNvPr id="2113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281829" y="0"/>
                      </a:moveTo>
                      <a:lnTo>
                        <a:pt x="525899" y="1409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14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525899" y="140914"/>
                      </a:moveTo>
                      <a:lnTo>
                        <a:pt x="525899" y="4227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15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525899" y="422743"/>
                      </a:moveTo>
                      <a:lnTo>
                        <a:pt x="281829" y="5636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16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281829" y="563657"/>
                      </a:moveTo>
                      <a:lnTo>
                        <a:pt x="37758" y="4227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17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37758" y="422743"/>
                      </a:moveTo>
                      <a:lnTo>
                        <a:pt x="37758" y="1409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18" name=""/>
                <p:cNvSpPr/>
                <p:nvPr/>
              </p:nvSpPr>
              <p:spPr>
                <a:xfrm>
                  <a:off x="1551169" y="3262404"/>
                  <a:ext cx="563657" cy="563657"/>
                </a:xfrm>
                <a:custGeom>
                  <a:avLst/>
                  <a:gdLst/>
                  <a:ahLst/>
                  <a:cxnLst/>
                  <a:pathLst>
                    <a:path w="563657" h="563657" fill="none">
                      <a:moveTo>
                        <a:pt x="37758" y="140914"/>
                      </a:moveTo>
                      <a:lnTo>
                        <a:pt x="281829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6" name="Text 2936"/>
                <p:cNvSpPr txBox="1"/>
                <p:nvPr/>
              </p:nvSpPr>
              <p:spPr>
                <a:xfrm>
                  <a:off x="1832997" y="3170004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75</a:t>
                  </a:r>
                </a:p>
              </p:txBody>
            </p:sp>
          </p:grpSp>
          <p:grpSp>
            <p:nvGrpSpPr>
              <p:cNvPr id="2125" name=""/>
              <p:cNvGrpSpPr/>
              <p:nvPr/>
            </p:nvGrpSpPr>
            <p:grpSpPr>
              <a:xfrm>
                <a:off x="1457226" y="3168462"/>
                <a:ext cx="751543" cy="751543"/>
                <a:chOff x="1457226" y="3168462"/>
                <a:chExt cx="751543" cy="751543"/>
              </a:xfrm>
            </p:grpSpPr>
            <p:sp>
              <p:nvSpPr>
                <p:cNvPr id="2126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375771" y="0"/>
                      </a:moveTo>
                      <a:lnTo>
                        <a:pt x="701199" y="1878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27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701199" y="187886"/>
                      </a:moveTo>
                      <a:lnTo>
                        <a:pt x="701199" y="5636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28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701199" y="563657"/>
                      </a:moveTo>
                      <a:lnTo>
                        <a:pt x="375771" y="7515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29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375771" y="751543"/>
                      </a:moveTo>
                      <a:lnTo>
                        <a:pt x="50344" y="5636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30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50344" y="563657"/>
                      </a:moveTo>
                      <a:lnTo>
                        <a:pt x="50344" y="1878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31" name=""/>
                <p:cNvSpPr/>
                <p:nvPr/>
              </p:nvSpPr>
              <p:spPr>
                <a:xfrm>
                  <a:off x="1457226" y="3168462"/>
                  <a:ext cx="751543" cy="751543"/>
                </a:xfrm>
                <a:custGeom>
                  <a:avLst/>
                  <a:gdLst/>
                  <a:ahLst/>
                  <a:cxnLst/>
                  <a:pathLst>
                    <a:path w="751543" h="751543" fill="none">
                      <a:moveTo>
                        <a:pt x="50344" y="187886"/>
                      </a:moveTo>
                      <a:lnTo>
                        <a:pt x="375771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7" name="Text 2937"/>
                <p:cNvSpPr txBox="1"/>
                <p:nvPr/>
              </p:nvSpPr>
              <p:spPr>
                <a:xfrm>
                  <a:off x="1832997" y="3076062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2138" name=""/>
              <p:cNvGrpSpPr/>
              <p:nvPr/>
            </p:nvGrpSpPr>
            <p:grpSpPr>
              <a:xfrm>
                <a:off x="1363283" y="3074519"/>
                <a:ext cx="939429" cy="939429"/>
                <a:chOff x="1363283" y="3074519"/>
                <a:chExt cx="939429" cy="939429"/>
              </a:xfrm>
            </p:grpSpPr>
            <p:sp>
              <p:nvSpPr>
                <p:cNvPr id="2139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469714" y="0"/>
                      </a:moveTo>
                      <a:lnTo>
                        <a:pt x="876499" y="2348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40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876499" y="234857"/>
                      </a:moveTo>
                      <a:lnTo>
                        <a:pt x="876499" y="7045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41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876499" y="704571"/>
                      </a:moveTo>
                      <a:lnTo>
                        <a:pt x="469714" y="9394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42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469714" y="939429"/>
                      </a:moveTo>
                      <a:lnTo>
                        <a:pt x="62930" y="7045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43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62930" y="704571"/>
                      </a:moveTo>
                      <a:lnTo>
                        <a:pt x="62930" y="2348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44" name=""/>
                <p:cNvSpPr/>
                <p:nvPr/>
              </p:nvSpPr>
              <p:spPr>
                <a:xfrm>
                  <a:off x="1363283" y="3074519"/>
                  <a:ext cx="939429" cy="939429"/>
                </a:xfrm>
                <a:custGeom>
                  <a:avLst/>
                  <a:gdLst/>
                  <a:ahLst/>
                  <a:cxnLst/>
                  <a:pathLst>
                    <a:path w="939429" h="939429" fill="none">
                      <a:moveTo>
                        <a:pt x="62930" y="234857"/>
                      </a:moveTo>
                      <a:lnTo>
                        <a:pt x="46971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8" name="Text 2938"/>
                <p:cNvSpPr txBox="1"/>
                <p:nvPr/>
              </p:nvSpPr>
              <p:spPr>
                <a:xfrm>
                  <a:off x="1832997" y="2982119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125</a:t>
                  </a:r>
                </a:p>
              </p:txBody>
            </p:sp>
          </p:grpSp>
          <p:grpSp>
            <p:nvGrpSpPr>
              <p:cNvPr id="2151" name=""/>
              <p:cNvGrpSpPr/>
              <p:nvPr/>
            </p:nvGrpSpPr>
            <p:grpSpPr>
              <a:xfrm>
                <a:off x="1269340" y="2980576"/>
                <a:ext cx="1127314" cy="1127314"/>
                <a:chOff x="1269340" y="2980576"/>
                <a:chExt cx="1127314" cy="1127314"/>
              </a:xfrm>
            </p:grpSpPr>
            <p:sp>
              <p:nvSpPr>
                <p:cNvPr id="2152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563657" y="0"/>
                      </a:moveTo>
                      <a:lnTo>
                        <a:pt x="1051799" y="2818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53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1051799" y="281829"/>
                      </a:moveTo>
                      <a:lnTo>
                        <a:pt x="1051799" y="8454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54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1051799" y="845486"/>
                      </a:moveTo>
                      <a:lnTo>
                        <a:pt x="563657" y="11273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55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563657" y="1127314"/>
                      </a:moveTo>
                      <a:lnTo>
                        <a:pt x="75516" y="8454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56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75516" y="845486"/>
                      </a:moveTo>
                      <a:lnTo>
                        <a:pt x="75516" y="2818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157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/>
                  <a:ahLst/>
                  <a:cxnLst/>
                  <a:pathLst>
                    <a:path w="1127314" h="1127314" fill="none">
                      <a:moveTo>
                        <a:pt x="75516" y="281829"/>
                      </a:moveTo>
                      <a:lnTo>
                        <a:pt x="563657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39" name="Text 2939"/>
                <p:cNvSpPr txBox="1"/>
                <p:nvPr/>
              </p:nvSpPr>
              <p:spPr>
                <a:xfrm>
                  <a:off x="1832997" y="2888176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150</a:t>
                  </a:r>
                </a:p>
              </p:txBody>
            </p:sp>
          </p:grpSp>
          <p:grpSp>
            <p:nvGrpSpPr>
              <p:cNvPr id="2164" name=""/>
              <p:cNvGrpSpPr/>
              <p:nvPr/>
            </p:nvGrpSpPr>
            <p:grpSpPr>
              <a:xfrm>
                <a:off x="1269340" y="2980576"/>
                <a:ext cx="1127314" cy="1127314"/>
                <a:chOff x="1269340" y="2980576"/>
                <a:chExt cx="1127314" cy="1127314"/>
              </a:xfrm>
            </p:grpSpPr>
            <p:sp>
              <p:nvSpPr>
                <p:cNvPr id="2165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294157 w 1127314"/>
                    <a:gd name="rtt" fmla="*/ -10469 h 1127314"/>
                    <a:gd name="rtr" fmla="*/ 563657 w 1127314"/>
                    <a:gd name="rtb" fmla="*/ 112731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205687" y="356983"/>
                      </a:moveTo>
                      <a:lnTo>
                        <a:pt x="563657" y="112731"/>
                      </a:lnTo>
                    </a:path>
                    <a:path w="1127314" h="1127314">
                      <a:moveTo>
                        <a:pt x="532857" y="112731"/>
                      </a:moveTo>
                      <a:cubicBezTo>
                        <a:pt x="532857" y="95721"/>
                        <a:pt x="546647" y="81931"/>
                        <a:pt x="563657" y="81931"/>
                      </a:cubicBezTo>
                      <a:cubicBezTo>
                        <a:pt x="580667" y="81931"/>
                        <a:pt x="594457" y="95721"/>
                        <a:pt x="594457" y="112731"/>
                      </a:cubicBezTo>
                      <a:cubicBezTo>
                        <a:pt x="594457" y="129742"/>
                        <a:pt x="580667" y="143531"/>
                        <a:pt x="563657" y="143531"/>
                      </a:cubicBezTo>
                      <a:cubicBezTo>
                        <a:pt x="546647" y="143531"/>
                        <a:pt x="532857" y="129742"/>
                        <a:pt x="532857" y="112731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166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581725 w 1127314"/>
                    <a:gd name="rtt" fmla="*/ 278875 h 1127314"/>
                    <a:gd name="rtr" fmla="*/ 843525 w 1127314"/>
                    <a:gd name="rtb" fmla="*/ 402075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563657" y="112731"/>
                      </a:moveTo>
                      <a:lnTo>
                        <a:pt x="843525" y="402075"/>
                      </a:lnTo>
                    </a:path>
                    <a:path w="1127314" h="1127314">
                      <a:moveTo>
                        <a:pt x="812725" y="402075"/>
                      </a:moveTo>
                      <a:cubicBezTo>
                        <a:pt x="812725" y="385065"/>
                        <a:pt x="826515" y="371275"/>
                        <a:pt x="843525" y="371275"/>
                      </a:cubicBezTo>
                      <a:cubicBezTo>
                        <a:pt x="860535" y="371275"/>
                        <a:pt x="874325" y="385065"/>
                        <a:pt x="874325" y="402075"/>
                      </a:cubicBezTo>
                      <a:cubicBezTo>
                        <a:pt x="874325" y="419086"/>
                        <a:pt x="860535" y="432875"/>
                        <a:pt x="843525" y="432875"/>
                      </a:cubicBezTo>
                      <a:cubicBezTo>
                        <a:pt x="826515" y="432875"/>
                        <a:pt x="812725" y="419086"/>
                        <a:pt x="812725" y="402075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167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523148 w 1127314"/>
                    <a:gd name="rtt" fmla="*/ 568219 h 1127314"/>
                    <a:gd name="rtr" fmla="*/ 784948 w 1127314"/>
                    <a:gd name="rtb" fmla="*/ 691419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843525" y="402075"/>
                      </a:moveTo>
                      <a:lnTo>
                        <a:pt x="784948" y="691419"/>
                      </a:lnTo>
                    </a:path>
                    <a:path w="1127314" h="1127314">
                      <a:moveTo>
                        <a:pt x="754148" y="691419"/>
                      </a:moveTo>
                      <a:cubicBezTo>
                        <a:pt x="754148" y="674409"/>
                        <a:pt x="767938" y="660619"/>
                        <a:pt x="784948" y="660619"/>
                      </a:cubicBezTo>
                      <a:cubicBezTo>
                        <a:pt x="801958" y="660619"/>
                        <a:pt x="815748" y="674409"/>
                        <a:pt x="815748" y="691419"/>
                      </a:cubicBezTo>
                      <a:cubicBezTo>
                        <a:pt x="815748" y="708430"/>
                        <a:pt x="801958" y="722219"/>
                        <a:pt x="784948" y="722219"/>
                      </a:cubicBezTo>
                      <a:cubicBezTo>
                        <a:pt x="767938" y="722219"/>
                        <a:pt x="754148" y="708430"/>
                        <a:pt x="754148" y="691419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68</a:t>
                  </a:r>
                </a:p>
              </p:txBody>
            </p:sp>
            <p:sp>
              <p:nvSpPr>
                <p:cNvPr id="2168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301857 w 1127314"/>
                    <a:gd name="rtt" fmla="*/ 590766 h 1127314"/>
                    <a:gd name="rtr" fmla="*/ 563657 w 1127314"/>
                    <a:gd name="rtb" fmla="*/ 713966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784948" y="691419"/>
                      </a:moveTo>
                      <a:lnTo>
                        <a:pt x="563657" y="713966"/>
                      </a:lnTo>
                    </a:path>
                    <a:path w="1127314" h="1127314">
                      <a:moveTo>
                        <a:pt x="532857" y="713966"/>
                      </a:moveTo>
                      <a:cubicBezTo>
                        <a:pt x="532857" y="696955"/>
                        <a:pt x="546647" y="683166"/>
                        <a:pt x="563657" y="683166"/>
                      </a:cubicBezTo>
                      <a:cubicBezTo>
                        <a:pt x="580667" y="683166"/>
                        <a:pt x="594457" y="696955"/>
                        <a:pt x="594457" y="713966"/>
                      </a:cubicBezTo>
                      <a:cubicBezTo>
                        <a:pt x="594457" y="730976"/>
                        <a:pt x="580667" y="744766"/>
                        <a:pt x="563657" y="744766"/>
                      </a:cubicBezTo>
                      <a:cubicBezTo>
                        <a:pt x="546647" y="744766"/>
                        <a:pt x="532857" y="730976"/>
                        <a:pt x="532857" y="713966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40</a:t>
                  </a:r>
                </a:p>
              </p:txBody>
            </p:sp>
            <p:sp>
              <p:nvSpPr>
                <p:cNvPr id="2169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80566 w 1127314"/>
                    <a:gd name="rtt" fmla="*/ 568219 h 1127314"/>
                    <a:gd name="rtr" fmla="*/ 342366 w 1127314"/>
                    <a:gd name="rtb" fmla="*/ 691419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563657" y="713966"/>
                      </a:moveTo>
                      <a:lnTo>
                        <a:pt x="342366" y="691419"/>
                      </a:lnTo>
                    </a:path>
                    <a:path w="1127314" h="1127314">
                      <a:moveTo>
                        <a:pt x="311566" y="691419"/>
                      </a:moveTo>
                      <a:cubicBezTo>
                        <a:pt x="311566" y="674409"/>
                        <a:pt x="325356" y="660619"/>
                        <a:pt x="342366" y="660619"/>
                      </a:cubicBezTo>
                      <a:cubicBezTo>
                        <a:pt x="359377" y="660619"/>
                        <a:pt x="373166" y="674409"/>
                        <a:pt x="373166" y="691419"/>
                      </a:cubicBezTo>
                      <a:cubicBezTo>
                        <a:pt x="373166" y="708430"/>
                        <a:pt x="359377" y="722219"/>
                        <a:pt x="342366" y="722219"/>
                      </a:cubicBezTo>
                      <a:cubicBezTo>
                        <a:pt x="325356" y="722219"/>
                        <a:pt x="311566" y="708430"/>
                        <a:pt x="311566" y="691419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68</a:t>
                  </a:r>
                </a:p>
              </p:txBody>
            </p:sp>
            <p:sp>
              <p:nvSpPr>
                <p:cNvPr id="2170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-63813 w 1127314"/>
                    <a:gd name="rtt" fmla="*/ 233783 h 1127314"/>
                    <a:gd name="rtr" fmla="*/ 205687 w 1127314"/>
                    <a:gd name="rtb" fmla="*/ 356983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342366" y="691419"/>
                      </a:moveTo>
                      <a:lnTo>
                        <a:pt x="205687" y="356983"/>
                      </a:lnTo>
                    </a:path>
                    <a:path w="1127314" h="1127314">
                      <a:moveTo>
                        <a:pt x="174887" y="356983"/>
                      </a:moveTo>
                      <a:cubicBezTo>
                        <a:pt x="174887" y="339972"/>
                        <a:pt x="188676" y="326183"/>
                        <a:pt x="205687" y="326183"/>
                      </a:cubicBezTo>
                      <a:cubicBezTo>
                        <a:pt x="222697" y="326183"/>
                        <a:pt x="236487" y="339972"/>
                        <a:pt x="236487" y="356983"/>
                      </a:cubicBezTo>
                      <a:cubicBezTo>
                        <a:pt x="236487" y="373993"/>
                        <a:pt x="222697" y="387783"/>
                        <a:pt x="205687" y="387783"/>
                      </a:cubicBezTo>
                      <a:cubicBezTo>
                        <a:pt x="188676" y="387783"/>
                        <a:pt x="174887" y="373993"/>
                        <a:pt x="174887" y="356983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110</a:t>
                  </a:r>
                </a:p>
              </p:txBody>
            </p:sp>
          </p:grpSp>
          <p:grpSp>
            <p:nvGrpSpPr>
              <p:cNvPr id="2177" name=""/>
              <p:cNvGrpSpPr/>
              <p:nvPr/>
            </p:nvGrpSpPr>
            <p:grpSpPr>
              <a:xfrm>
                <a:off x="1269340" y="2980576"/>
                <a:ext cx="1127314" cy="1127314"/>
                <a:chOff x="1269340" y="2980576"/>
                <a:chExt cx="1127314" cy="1127314"/>
              </a:xfrm>
            </p:grpSpPr>
            <p:sp>
              <p:nvSpPr>
                <p:cNvPr id="2178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301857 w 1127314"/>
                    <a:gd name="rtt" fmla="*/ 252571 h 1127314"/>
                    <a:gd name="rtr" fmla="*/ 563657 w 1127314"/>
                    <a:gd name="rtb" fmla="*/ 375771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368401" y="450926"/>
                      </a:moveTo>
                      <a:lnTo>
                        <a:pt x="563657" y="375771"/>
                      </a:lnTo>
                    </a:path>
                    <a:path w="1127314" h="1127314">
                      <a:moveTo>
                        <a:pt x="532857" y="375771"/>
                      </a:moveTo>
                      <a:cubicBezTo>
                        <a:pt x="532857" y="358761"/>
                        <a:pt x="546647" y="344971"/>
                        <a:pt x="563657" y="344971"/>
                      </a:cubicBezTo>
                      <a:cubicBezTo>
                        <a:pt x="580667" y="344971"/>
                        <a:pt x="594457" y="358761"/>
                        <a:pt x="594457" y="375771"/>
                      </a:cubicBezTo>
                      <a:cubicBezTo>
                        <a:pt x="594457" y="392782"/>
                        <a:pt x="580667" y="406571"/>
                        <a:pt x="563657" y="406571"/>
                      </a:cubicBezTo>
                      <a:cubicBezTo>
                        <a:pt x="546647" y="406571"/>
                        <a:pt x="532857" y="392782"/>
                        <a:pt x="532857" y="375771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50</a:t>
                  </a:r>
                </a:p>
              </p:txBody>
            </p:sp>
            <p:sp>
              <p:nvSpPr>
                <p:cNvPr id="2179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529656 w 1127314"/>
                    <a:gd name="rtt" fmla="*/ 308937 h 1127314"/>
                    <a:gd name="rtr" fmla="*/ 791456 w 1127314"/>
                    <a:gd name="rtb" fmla="*/ 432137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563657" y="375771"/>
                      </a:moveTo>
                      <a:lnTo>
                        <a:pt x="791456" y="432137"/>
                      </a:lnTo>
                    </a:path>
                    <a:path w="1127314" h="1127314">
                      <a:moveTo>
                        <a:pt x="760656" y="432137"/>
                      </a:moveTo>
                      <a:cubicBezTo>
                        <a:pt x="760656" y="415127"/>
                        <a:pt x="774446" y="401337"/>
                        <a:pt x="791456" y="401337"/>
                      </a:cubicBezTo>
                      <a:cubicBezTo>
                        <a:pt x="808467" y="401337"/>
                        <a:pt x="822256" y="415127"/>
                        <a:pt x="822256" y="432137"/>
                      </a:cubicBezTo>
                      <a:cubicBezTo>
                        <a:pt x="822256" y="449147"/>
                        <a:pt x="808467" y="462937"/>
                        <a:pt x="791456" y="462937"/>
                      </a:cubicBezTo>
                      <a:cubicBezTo>
                        <a:pt x="774446" y="462937"/>
                        <a:pt x="760656" y="449147"/>
                        <a:pt x="760656" y="432137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2180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619585 w 1127314"/>
                    <a:gd name="rtt" fmla="*/ 628343 h 1127314"/>
                    <a:gd name="rtr" fmla="*/ 889085 w 1127314"/>
                    <a:gd name="rtb" fmla="*/ 751543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791456" y="432137"/>
                      </a:moveTo>
                      <a:lnTo>
                        <a:pt x="889085" y="751543"/>
                      </a:lnTo>
                    </a:path>
                    <a:path w="1127314" h="1127314">
                      <a:moveTo>
                        <a:pt x="858285" y="751543"/>
                      </a:moveTo>
                      <a:cubicBezTo>
                        <a:pt x="858285" y="734532"/>
                        <a:pt x="872074" y="720743"/>
                        <a:pt x="889085" y="720743"/>
                      </a:cubicBezTo>
                      <a:cubicBezTo>
                        <a:pt x="906095" y="720743"/>
                        <a:pt x="919885" y="734532"/>
                        <a:pt x="919885" y="751543"/>
                      </a:cubicBezTo>
                      <a:cubicBezTo>
                        <a:pt x="919885" y="768553"/>
                        <a:pt x="906095" y="782343"/>
                        <a:pt x="889085" y="782343"/>
                      </a:cubicBezTo>
                      <a:cubicBezTo>
                        <a:pt x="872074" y="782343"/>
                        <a:pt x="858285" y="768553"/>
                        <a:pt x="858285" y="751543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2181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294157 w 1127314"/>
                    <a:gd name="rtt" fmla="*/ 985326 h 1127314"/>
                    <a:gd name="rtr" fmla="*/ 563657 w 1127314"/>
                    <a:gd name="rtb" fmla="*/ 1108526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889085" y="751543"/>
                      </a:moveTo>
                      <a:lnTo>
                        <a:pt x="563657" y="1108526"/>
                      </a:lnTo>
                    </a:path>
                    <a:path w="1127314" h="1127314">
                      <a:moveTo>
                        <a:pt x="532857" y="1108526"/>
                      </a:moveTo>
                      <a:cubicBezTo>
                        <a:pt x="532857" y="1091515"/>
                        <a:pt x="546647" y="1077726"/>
                        <a:pt x="563657" y="1077726"/>
                      </a:cubicBezTo>
                      <a:cubicBezTo>
                        <a:pt x="580668" y="1077726"/>
                        <a:pt x="594457" y="1091515"/>
                        <a:pt x="594457" y="1108526"/>
                      </a:cubicBezTo>
                      <a:cubicBezTo>
                        <a:pt x="594457" y="1125536"/>
                        <a:pt x="580668" y="1139326"/>
                        <a:pt x="563657" y="1139326"/>
                      </a:cubicBezTo>
                      <a:cubicBezTo>
                        <a:pt x="546647" y="1139326"/>
                        <a:pt x="532857" y="1125536"/>
                        <a:pt x="532857" y="1108526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145</a:t>
                  </a:r>
                </a:p>
              </p:txBody>
            </p:sp>
            <p:sp>
              <p:nvSpPr>
                <p:cNvPr id="2182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-96356 w 1127314"/>
                    <a:gd name="rtt" fmla="*/ 665920 h 1127314"/>
                    <a:gd name="rtr" fmla="*/ 173144 w 1127314"/>
                    <a:gd name="rtb" fmla="*/ 789120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563657" y="1108526"/>
                      </a:moveTo>
                      <a:lnTo>
                        <a:pt x="173144" y="789120"/>
                      </a:lnTo>
                    </a:path>
                    <a:path w="1127314" h="1127314">
                      <a:moveTo>
                        <a:pt x="142344" y="789120"/>
                      </a:moveTo>
                      <a:cubicBezTo>
                        <a:pt x="142344" y="772110"/>
                        <a:pt x="156134" y="758320"/>
                        <a:pt x="173144" y="758320"/>
                      </a:cubicBezTo>
                      <a:cubicBezTo>
                        <a:pt x="190154" y="758320"/>
                        <a:pt x="203944" y="772110"/>
                        <a:pt x="203944" y="789120"/>
                      </a:cubicBezTo>
                      <a:cubicBezTo>
                        <a:pt x="203944" y="806130"/>
                        <a:pt x="190154" y="819920"/>
                        <a:pt x="173144" y="819920"/>
                      </a:cubicBezTo>
                      <a:cubicBezTo>
                        <a:pt x="156134" y="819920"/>
                        <a:pt x="142344" y="806130"/>
                        <a:pt x="142344" y="789120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183" name=""/>
                <p:cNvSpPr/>
                <p:nvPr/>
              </p:nvSpPr>
              <p:spPr>
                <a:xfrm>
                  <a:off x="1269340" y="2980576"/>
                  <a:ext cx="1127314" cy="1127314"/>
                </a:xfrm>
                <a:custGeom>
                  <a:avLst/>
                  <a:gdLst>
                    <a:gd name="rtl" fmla="*/ 106601 w 1127314"/>
                    <a:gd name="rtt" fmla="*/ 327726 h 1127314"/>
                    <a:gd name="rtr" fmla="*/ 368401 w 1127314"/>
                    <a:gd name="rtb" fmla="*/ 450926 h 1127314"/>
                  </a:gdLst>
                  <a:ahLst/>
                  <a:cxnLst/>
                  <a:rect l="rtl" t="rtt" r="rtr" b="rtb"/>
                  <a:pathLst>
                    <a:path w="1127314" h="1127314" fill="none">
                      <a:moveTo>
                        <a:pt x="173144" y="789120"/>
                      </a:moveTo>
                      <a:lnTo>
                        <a:pt x="368401" y="450926"/>
                      </a:lnTo>
                    </a:path>
                    <a:path w="1127314" h="1127314">
                      <a:moveTo>
                        <a:pt x="337601" y="450926"/>
                      </a:moveTo>
                      <a:cubicBezTo>
                        <a:pt x="337601" y="433915"/>
                        <a:pt x="351390" y="420126"/>
                        <a:pt x="368401" y="420126"/>
                      </a:cubicBezTo>
                      <a:cubicBezTo>
                        <a:pt x="385411" y="420126"/>
                        <a:pt x="399201" y="433915"/>
                        <a:pt x="399201" y="450926"/>
                      </a:cubicBezTo>
                      <a:cubicBezTo>
                        <a:pt x="399201" y="467936"/>
                        <a:pt x="385411" y="481726"/>
                        <a:pt x="368401" y="481726"/>
                      </a:cubicBezTo>
                      <a:cubicBezTo>
                        <a:pt x="351390" y="481726"/>
                        <a:pt x="337601" y="467936"/>
                        <a:pt x="337601" y="450926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2190" name=""/>
              <p:cNvGrpSpPr/>
              <p:nvPr/>
            </p:nvGrpSpPr>
            <p:grpSpPr>
              <a:xfrm>
                <a:off x="1162069" y="4415890"/>
                <a:ext cx="201227" cy="138600"/>
                <a:chOff x="1162069" y="4415890"/>
                <a:chExt cx="201227" cy="138600"/>
              </a:xfrm>
            </p:grpSpPr>
            <p:sp>
              <p:nvSpPr>
                <p:cNvPr id="2191" name=""/>
                <p:cNvSpPr/>
                <p:nvPr/>
              </p:nvSpPr>
              <p:spPr>
                <a:xfrm>
                  <a:off x="1162069" y="4415890"/>
                  <a:ext cx="201227" cy="138600"/>
                </a:xfrm>
                <a:custGeom>
                  <a:avLst/>
                  <a:gdLst>
                    <a:gd name="rtl" fmla="*/ 237257 w 201227"/>
                    <a:gd name="rtt" fmla="*/ 7700 h 138600"/>
                    <a:gd name="rtr" fmla="*/ 714657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 fill="none">
                      <a:moveTo>
                        <a:pt x="0" y="69300"/>
                      </a:moveTo>
                      <a:lnTo>
                        <a:pt x="201227" y="69300"/>
                      </a:lnTo>
                    </a:path>
                    <a:path w="201227" h="138600">
                      <a:moveTo>
                        <a:pt x="69814" y="69300"/>
                      </a:moveTo>
                      <a:cubicBezTo>
                        <a:pt x="69814" y="52290"/>
                        <a:pt x="83603" y="38500"/>
                        <a:pt x="100614" y="38500"/>
                      </a:cubicBezTo>
                      <a:cubicBezTo>
                        <a:pt x="117624" y="38500"/>
                        <a:pt x="131414" y="52290"/>
                        <a:pt x="131414" y="69300"/>
                      </a:cubicBezTo>
                      <a:cubicBezTo>
                        <a:pt x="131414" y="86310"/>
                        <a:pt x="117624" y="100100"/>
                        <a:pt x="100614" y="100100"/>
                      </a:cubicBezTo>
                      <a:cubicBezTo>
                        <a:pt x="83603" y="100100"/>
                        <a:pt x="69814" y="86310"/>
                        <a:pt x="69814" y="69300"/>
                      </a:cubicBezTo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Series 1</a:t>
                  </a:r>
                </a:p>
              </p:txBody>
            </p:sp>
            <p:sp>
              <p:nvSpPr>
                <p:cNvPr id="2192" name=""/>
                <p:cNvSpPr/>
                <p:nvPr/>
              </p:nvSpPr>
              <p:spPr>
                <a:xfrm>
                  <a:off x="1832997" y="4415890"/>
                  <a:ext cx="201227" cy="138600"/>
                </a:xfrm>
                <a:custGeom>
                  <a:avLst/>
                  <a:gdLst>
                    <a:gd name="rtl" fmla="*/ 237257 w 201227"/>
                    <a:gd name="rtt" fmla="*/ 7700 h 138600"/>
                    <a:gd name="rtr" fmla="*/ 714657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 fill="none">
                      <a:moveTo>
                        <a:pt x="0" y="69300"/>
                      </a:moveTo>
                      <a:lnTo>
                        <a:pt x="201227" y="69300"/>
                      </a:lnTo>
                    </a:path>
                    <a:path w="201227" h="138600">
                      <a:moveTo>
                        <a:pt x="69814" y="69300"/>
                      </a:moveTo>
                      <a:cubicBezTo>
                        <a:pt x="69814" y="52290"/>
                        <a:pt x="83603" y="38500"/>
                        <a:pt x="100614" y="38500"/>
                      </a:cubicBezTo>
                      <a:cubicBezTo>
                        <a:pt x="117624" y="38500"/>
                        <a:pt x="131414" y="52290"/>
                        <a:pt x="131414" y="69300"/>
                      </a:cubicBezTo>
                      <a:cubicBezTo>
                        <a:pt x="131414" y="86310"/>
                        <a:pt x="117624" y="100100"/>
                        <a:pt x="100614" y="100100"/>
                      </a:cubicBezTo>
                      <a:cubicBezTo>
                        <a:pt x="83603" y="100100"/>
                        <a:pt x="69814" y="86310"/>
                        <a:pt x="69814" y="69300"/>
                      </a:cubicBezTo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Series 2</a:t>
                  </a:r>
                </a:p>
              </p:txBody>
            </p:sp>
          </p:grpSp>
        </p:grpSp>
        <p:grpSp>
          <p:nvGrpSpPr>
            <p:cNvPr id="2194" name="Area Spider"/>
            <p:cNvGrpSpPr/>
            <p:nvPr/>
          </p:nvGrpSpPr>
          <p:grpSpPr>
            <a:xfrm>
              <a:off x="6504592" y="2673861"/>
              <a:ext cx="1740744" cy="1740744"/>
              <a:chOff x="6504592" y="2673861"/>
              <a:chExt cx="1740744" cy="1740744"/>
            </a:xfrm>
          </p:grpSpPr>
          <p:grpSp>
            <p:nvGrpSpPr>
              <p:cNvPr id="2195" name=""/>
              <p:cNvGrpSpPr/>
              <p:nvPr/>
            </p:nvGrpSpPr>
            <p:grpSpPr>
              <a:xfrm>
                <a:off x="6504592" y="2673861"/>
                <a:ext cx="1740744" cy="1740744"/>
                <a:chOff x="6504592" y="2673861"/>
                <a:chExt cx="1740744" cy="1740744"/>
              </a:xfrm>
            </p:grpSpPr>
            <p:grpSp>
              <p:nvGrpSpPr>
                <p:cNvPr id="2940" name="Group 2940"/>
                <p:cNvGrpSpPr/>
                <p:nvPr/>
              </p:nvGrpSpPr>
              <p:grpSpPr>
                <a:xfrm rot="-54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196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41" name="Text 2941"/>
                  <p:cNvSpPr txBox="1"/>
                  <p:nvPr/>
                </p:nvSpPr>
                <p:spPr>
                  <a:xfrm rot="5400000">
                    <a:off x="8260736" y="3559633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B</a:t>
                    </a:r>
                  </a:p>
                </p:txBody>
              </p:sp>
            </p:grpSp>
            <p:grpSp>
              <p:nvGrpSpPr>
                <p:cNvPr id="2942" name="Group 2942"/>
                <p:cNvGrpSpPr/>
                <p:nvPr/>
              </p:nvGrpSpPr>
              <p:grpSpPr>
                <a:xfrm rot="-40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197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43" name="Text 2943"/>
                  <p:cNvSpPr txBox="1"/>
                  <p:nvPr/>
                </p:nvSpPr>
                <p:spPr>
                  <a:xfrm rot="4050000">
                    <a:off x="8290202" y="3553772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</a:t>
                    </a:r>
                  </a:p>
                </p:txBody>
              </p:sp>
            </p:grpSp>
            <p:grpSp>
              <p:nvGrpSpPr>
                <p:cNvPr id="2944" name="Group 2944"/>
                <p:cNvGrpSpPr/>
                <p:nvPr/>
              </p:nvGrpSpPr>
              <p:grpSpPr>
                <a:xfrm rot="-27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198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45" name="Text 2945"/>
                  <p:cNvSpPr txBox="1"/>
                  <p:nvPr/>
                </p:nvSpPr>
                <p:spPr>
                  <a:xfrm rot="2700000">
                    <a:off x="8315183" y="3537080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D</a:t>
                    </a:r>
                  </a:p>
                </p:txBody>
              </p:sp>
            </p:grpSp>
            <p:grpSp>
              <p:nvGrpSpPr>
                <p:cNvPr id="2946" name="Group 2946"/>
                <p:cNvGrpSpPr/>
                <p:nvPr/>
              </p:nvGrpSpPr>
              <p:grpSpPr>
                <a:xfrm rot="-13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199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47" name="Text 2947"/>
                  <p:cNvSpPr txBox="1"/>
                  <p:nvPr/>
                </p:nvSpPr>
                <p:spPr>
                  <a:xfrm rot="1350000">
                    <a:off x="8331875" y="3512100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E</a:t>
                    </a:r>
                  </a:p>
                </p:txBody>
              </p:sp>
            </p:grpSp>
            <p:sp>
              <p:nvSpPr>
                <p:cNvPr id="2200" name=""/>
                <p:cNvSpPr/>
                <p:nvPr/>
              </p:nvSpPr>
              <p:spPr>
                <a:xfrm>
                  <a:off x="6504592" y="2673861"/>
                  <a:ext cx="1740744" cy="1740744"/>
                </a:xfrm>
                <a:custGeom>
                  <a:avLst/>
                  <a:gdLst>
                    <a:gd name="rtl" fmla="*/ 1833144 w 1740744"/>
                    <a:gd name="rtt" fmla="*/ 808772 h 1740744"/>
                    <a:gd name="rtr" fmla="*/ 2094944 w 1740744"/>
                    <a:gd name="rtb" fmla="*/ 931972 h 1740744"/>
                  </a:gdLst>
                  <a:ahLst/>
                  <a:cxnLst/>
                  <a:rect l="rtl" t="rtt" r="rtr" b="rtb"/>
                  <a:pathLst>
                    <a:path w="1740744" h="1740744" fill="none">
                      <a:moveTo>
                        <a:pt x="870372" y="870372"/>
                      </a:moveTo>
                      <a:lnTo>
                        <a:pt x="1740744" y="8703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F</a:t>
                  </a:r>
                </a:p>
              </p:txBody>
            </p:sp>
            <p:grpSp>
              <p:nvGrpSpPr>
                <p:cNvPr id="2948" name="Group 2948"/>
                <p:cNvGrpSpPr/>
                <p:nvPr/>
              </p:nvGrpSpPr>
              <p:grpSpPr>
                <a:xfrm rot="13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1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49" name="Text 2949"/>
                  <p:cNvSpPr txBox="1"/>
                  <p:nvPr/>
                </p:nvSpPr>
                <p:spPr>
                  <a:xfrm rot="-1350000">
                    <a:off x="8331875" y="3453166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G</a:t>
                    </a:r>
                  </a:p>
                </p:txBody>
              </p:sp>
            </p:grpSp>
            <p:grpSp>
              <p:nvGrpSpPr>
                <p:cNvPr id="2950" name="Group 2950"/>
                <p:cNvGrpSpPr/>
                <p:nvPr/>
              </p:nvGrpSpPr>
              <p:grpSpPr>
                <a:xfrm rot="27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2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51" name="Text 2951"/>
                  <p:cNvSpPr txBox="1"/>
                  <p:nvPr/>
                </p:nvSpPr>
                <p:spPr>
                  <a:xfrm rot="-2700000">
                    <a:off x="8315183" y="3428186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H</a:t>
                    </a:r>
                  </a:p>
                </p:txBody>
              </p:sp>
            </p:grpSp>
            <p:grpSp>
              <p:nvGrpSpPr>
                <p:cNvPr id="2952" name="Group 2952"/>
                <p:cNvGrpSpPr/>
                <p:nvPr/>
              </p:nvGrpSpPr>
              <p:grpSpPr>
                <a:xfrm rot="40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3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53" name="Text 2953"/>
                  <p:cNvSpPr txBox="1"/>
                  <p:nvPr/>
                </p:nvSpPr>
                <p:spPr>
                  <a:xfrm rot="-4050000">
                    <a:off x="8290202" y="3411494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I</a:t>
                    </a:r>
                  </a:p>
                </p:txBody>
              </p:sp>
            </p:grpSp>
            <p:grpSp>
              <p:nvGrpSpPr>
                <p:cNvPr id="2954" name="Group 2954"/>
                <p:cNvGrpSpPr/>
                <p:nvPr/>
              </p:nvGrpSpPr>
              <p:grpSpPr>
                <a:xfrm rot="54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4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55" name="Text 2955"/>
                  <p:cNvSpPr txBox="1"/>
                  <p:nvPr/>
                </p:nvSpPr>
                <p:spPr>
                  <a:xfrm rot="-5400000">
                    <a:off x="8260736" y="3405633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J</a:t>
                    </a:r>
                  </a:p>
                </p:txBody>
              </p:sp>
            </p:grpSp>
            <p:grpSp>
              <p:nvGrpSpPr>
                <p:cNvPr id="2956" name="Group 2956"/>
                <p:cNvGrpSpPr/>
                <p:nvPr/>
              </p:nvGrpSpPr>
              <p:grpSpPr>
                <a:xfrm rot="67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5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57" name="Text 2957"/>
                  <p:cNvSpPr txBox="1"/>
                  <p:nvPr/>
                </p:nvSpPr>
                <p:spPr>
                  <a:xfrm rot="-6750000">
                    <a:off x="8182402" y="3553772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K</a:t>
                    </a:r>
                  </a:p>
                </p:txBody>
              </p:sp>
            </p:grpSp>
            <p:grpSp>
              <p:nvGrpSpPr>
                <p:cNvPr id="2958" name="Group 2958"/>
                <p:cNvGrpSpPr/>
                <p:nvPr/>
              </p:nvGrpSpPr>
              <p:grpSpPr>
                <a:xfrm rot="81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6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59" name="Text 2959"/>
                  <p:cNvSpPr txBox="1"/>
                  <p:nvPr/>
                </p:nvSpPr>
                <p:spPr>
                  <a:xfrm rot="-8100000">
                    <a:off x="8207383" y="3537080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L</a:t>
                    </a:r>
                  </a:p>
                </p:txBody>
              </p:sp>
            </p:grpSp>
            <p:grpSp>
              <p:nvGrpSpPr>
                <p:cNvPr id="2960" name="Group 2960"/>
                <p:cNvGrpSpPr/>
                <p:nvPr/>
              </p:nvGrpSpPr>
              <p:grpSpPr>
                <a:xfrm rot="94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7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61" name="Text 2961"/>
                  <p:cNvSpPr txBox="1"/>
                  <p:nvPr/>
                </p:nvSpPr>
                <p:spPr>
                  <a:xfrm rot="-9450000">
                    <a:off x="8224075" y="3512100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M</a:t>
                    </a:r>
                  </a:p>
                </p:txBody>
              </p:sp>
            </p:grpSp>
            <p:grpSp>
              <p:nvGrpSpPr>
                <p:cNvPr id="2962" name="Group 2962"/>
                <p:cNvGrpSpPr/>
                <p:nvPr/>
              </p:nvGrpSpPr>
              <p:grpSpPr>
                <a:xfrm rot="108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8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63" name="Text 2963"/>
                  <p:cNvSpPr txBox="1"/>
                  <p:nvPr/>
                </p:nvSpPr>
                <p:spPr>
                  <a:xfrm rot="-10800000">
                    <a:off x="8229936" y="3482633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N</a:t>
                    </a:r>
                  </a:p>
                </p:txBody>
              </p:sp>
            </p:grpSp>
            <p:grpSp>
              <p:nvGrpSpPr>
                <p:cNvPr id="2964" name="Group 2964"/>
                <p:cNvGrpSpPr/>
                <p:nvPr/>
              </p:nvGrpSpPr>
              <p:grpSpPr>
                <a:xfrm rot="121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09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65" name="Text 2965"/>
                  <p:cNvSpPr txBox="1"/>
                  <p:nvPr/>
                </p:nvSpPr>
                <p:spPr>
                  <a:xfrm rot="-12150000">
                    <a:off x="8224075" y="3453166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O</a:t>
                    </a:r>
                  </a:p>
                </p:txBody>
              </p:sp>
            </p:grpSp>
            <p:grpSp>
              <p:nvGrpSpPr>
                <p:cNvPr id="2966" name="Group 2966"/>
                <p:cNvGrpSpPr/>
                <p:nvPr/>
              </p:nvGrpSpPr>
              <p:grpSpPr>
                <a:xfrm rot="1350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10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67" name="Text 2967"/>
                  <p:cNvSpPr txBox="1"/>
                  <p:nvPr/>
                </p:nvSpPr>
                <p:spPr>
                  <a:xfrm rot="-13500000">
                    <a:off x="8207383" y="3428186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P</a:t>
                    </a:r>
                  </a:p>
                </p:txBody>
              </p:sp>
            </p:grpSp>
            <p:grpSp>
              <p:nvGrpSpPr>
                <p:cNvPr id="2968" name="Group 2968"/>
                <p:cNvGrpSpPr/>
                <p:nvPr/>
              </p:nvGrpSpPr>
              <p:grpSpPr>
                <a:xfrm rot="14850000">
                  <a:off x="6504592" y="2673861"/>
                  <a:ext cx="1740744" cy="1740744"/>
                  <a:chOff x="6504592" y="2673861"/>
                  <a:chExt cx="1740744" cy="1740744"/>
                </a:xfrm>
              </p:grpSpPr>
              <p:sp>
                <p:nvSpPr>
                  <p:cNvPr id="2211" name=""/>
                  <p:cNvSpPr/>
                  <p:nvPr/>
                </p:nvSpPr>
                <p:spPr>
                  <a:xfrm>
                    <a:off x="6504592" y="2673861"/>
                    <a:ext cx="1740744" cy="1740744"/>
                  </a:xfrm>
                  <a:custGeom>
                    <a:avLst/>
                    <a:gdLst/>
                    <a:ahLst/>
                    <a:cxnLst/>
                    <a:pathLst>
                      <a:path w="1740744" h="1740744" fill="none">
                        <a:moveTo>
                          <a:pt x="870372" y="870372"/>
                        </a:moveTo>
                        <a:lnTo>
                          <a:pt x="1740744" y="870372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2969" name="Text 2969"/>
                  <p:cNvSpPr txBox="1"/>
                  <p:nvPr/>
                </p:nvSpPr>
                <p:spPr>
                  <a:xfrm rot="-14850000">
                    <a:off x="8182402" y="3411494"/>
                    <a:ext cx="261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A</a:t>
                    </a:r>
                  </a:p>
                </p:txBody>
              </p:sp>
            </p:grpSp>
          </p:grpSp>
          <p:grpSp>
            <p:nvGrpSpPr>
              <p:cNvPr id="2212" name=""/>
              <p:cNvGrpSpPr/>
              <p:nvPr/>
            </p:nvGrpSpPr>
            <p:grpSpPr>
              <a:xfrm>
                <a:off x="7275793" y="3445061"/>
                <a:ext cx="198343" cy="198343"/>
                <a:chOff x="7275793" y="3445061"/>
                <a:chExt cx="198343" cy="198343"/>
              </a:xfrm>
            </p:grpSpPr>
            <p:sp>
              <p:nvSpPr>
                <p:cNvPr id="2213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99171" y="0"/>
                      </a:moveTo>
                      <a:lnTo>
                        <a:pt x="137123" y="754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4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37123" y="7549"/>
                      </a:moveTo>
                      <a:lnTo>
                        <a:pt x="169296" y="290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5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69296" y="29047"/>
                      </a:moveTo>
                      <a:lnTo>
                        <a:pt x="190794" y="612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6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90794" y="61220"/>
                      </a:moveTo>
                      <a:lnTo>
                        <a:pt x="198343" y="991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7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98343" y="99171"/>
                      </a:moveTo>
                      <a:lnTo>
                        <a:pt x="190794" y="13712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8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90794" y="137123"/>
                      </a:moveTo>
                      <a:lnTo>
                        <a:pt x="169296" y="169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19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69296" y="169296"/>
                      </a:moveTo>
                      <a:lnTo>
                        <a:pt x="137123" y="1907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0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137123" y="190794"/>
                      </a:moveTo>
                      <a:lnTo>
                        <a:pt x="99171" y="1983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1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99171" y="198343"/>
                      </a:moveTo>
                      <a:lnTo>
                        <a:pt x="61220" y="1907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2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61220" y="190794"/>
                      </a:moveTo>
                      <a:lnTo>
                        <a:pt x="29047" y="169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3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29047" y="169296"/>
                      </a:moveTo>
                      <a:lnTo>
                        <a:pt x="7549" y="13712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4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7549" y="137123"/>
                      </a:moveTo>
                      <a:lnTo>
                        <a:pt x="0" y="991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5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0" y="99172"/>
                      </a:moveTo>
                      <a:lnTo>
                        <a:pt x="7549" y="612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6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7549" y="61220"/>
                      </a:moveTo>
                      <a:lnTo>
                        <a:pt x="29047" y="290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7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29047" y="29047"/>
                      </a:moveTo>
                      <a:lnTo>
                        <a:pt x="61220" y="754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28" name=""/>
                <p:cNvSpPr/>
                <p:nvPr/>
              </p:nvSpPr>
              <p:spPr>
                <a:xfrm>
                  <a:off x="7275793" y="3445061"/>
                  <a:ext cx="198343" cy="198343"/>
                </a:xfrm>
                <a:custGeom>
                  <a:avLst/>
                  <a:gdLst/>
                  <a:ahLst/>
                  <a:cxnLst/>
                  <a:pathLst>
                    <a:path w="198343" h="198343" fill="none">
                      <a:moveTo>
                        <a:pt x="61220" y="7549"/>
                      </a:moveTo>
                      <a:lnTo>
                        <a:pt x="99171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0" name="Text 2970"/>
                <p:cNvSpPr txBox="1"/>
                <p:nvPr/>
              </p:nvSpPr>
              <p:spPr>
                <a:xfrm>
                  <a:off x="7374964" y="3352661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20</a:t>
                  </a:r>
                </a:p>
              </p:txBody>
            </p:sp>
          </p:grpSp>
          <p:grpSp>
            <p:nvGrpSpPr>
              <p:cNvPr id="2229" name=""/>
              <p:cNvGrpSpPr/>
              <p:nvPr/>
            </p:nvGrpSpPr>
            <p:grpSpPr>
              <a:xfrm>
                <a:off x="7176621" y="3345890"/>
                <a:ext cx="396686" cy="396686"/>
                <a:chOff x="7176621" y="3345890"/>
                <a:chExt cx="396686" cy="396686"/>
              </a:xfrm>
            </p:grpSpPr>
            <p:sp>
              <p:nvSpPr>
                <p:cNvPr id="2230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98343" y="0"/>
                      </a:moveTo>
                      <a:lnTo>
                        <a:pt x="274245" y="150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1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274245" y="15098"/>
                      </a:moveTo>
                      <a:lnTo>
                        <a:pt x="338593" y="580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2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338593" y="58093"/>
                      </a:moveTo>
                      <a:lnTo>
                        <a:pt x="381588" y="1224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3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381588" y="122440"/>
                      </a:moveTo>
                      <a:lnTo>
                        <a:pt x="396686" y="1983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4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396686" y="198343"/>
                      </a:moveTo>
                      <a:lnTo>
                        <a:pt x="381588" y="2742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5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381588" y="274245"/>
                      </a:moveTo>
                      <a:lnTo>
                        <a:pt x="338593" y="3385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6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338593" y="338593"/>
                      </a:moveTo>
                      <a:lnTo>
                        <a:pt x="274245" y="38158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7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274245" y="381588"/>
                      </a:moveTo>
                      <a:lnTo>
                        <a:pt x="198343" y="3966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8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98343" y="396686"/>
                      </a:moveTo>
                      <a:lnTo>
                        <a:pt x="122440" y="38158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39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22440" y="381588"/>
                      </a:moveTo>
                      <a:lnTo>
                        <a:pt x="58093" y="3385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0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58093" y="338593"/>
                      </a:moveTo>
                      <a:lnTo>
                        <a:pt x="15098" y="2742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1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5098" y="274246"/>
                      </a:moveTo>
                      <a:lnTo>
                        <a:pt x="0" y="1983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2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0" y="198343"/>
                      </a:moveTo>
                      <a:lnTo>
                        <a:pt x="15098" y="1224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3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5098" y="122440"/>
                      </a:moveTo>
                      <a:lnTo>
                        <a:pt x="58093" y="580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4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58093" y="58093"/>
                      </a:moveTo>
                      <a:lnTo>
                        <a:pt x="122440" y="150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5" name=""/>
                <p:cNvSpPr/>
                <p:nvPr/>
              </p:nvSpPr>
              <p:spPr>
                <a:xfrm>
                  <a:off x="7176621" y="3345890"/>
                  <a:ext cx="396686" cy="396686"/>
                </a:xfrm>
                <a:custGeom>
                  <a:avLst/>
                  <a:gdLst/>
                  <a:ahLst/>
                  <a:cxnLst/>
                  <a:pathLst>
                    <a:path w="396686" h="396686" fill="none">
                      <a:moveTo>
                        <a:pt x="122440" y="15098"/>
                      </a:moveTo>
                      <a:lnTo>
                        <a:pt x="198343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1" name="Text 2971"/>
                <p:cNvSpPr txBox="1"/>
                <p:nvPr/>
              </p:nvSpPr>
              <p:spPr>
                <a:xfrm>
                  <a:off x="7374965" y="325349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40</a:t>
                  </a:r>
                </a:p>
              </p:txBody>
            </p:sp>
          </p:grpSp>
          <p:grpSp>
            <p:nvGrpSpPr>
              <p:cNvPr id="2246" name=""/>
              <p:cNvGrpSpPr/>
              <p:nvPr/>
            </p:nvGrpSpPr>
            <p:grpSpPr>
              <a:xfrm>
                <a:off x="7077450" y="3246719"/>
                <a:ext cx="595029" cy="595029"/>
                <a:chOff x="7077450" y="3246719"/>
                <a:chExt cx="595029" cy="595029"/>
              </a:xfrm>
            </p:grpSpPr>
            <p:sp>
              <p:nvSpPr>
                <p:cNvPr id="2247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297514" y="0"/>
                      </a:moveTo>
                      <a:lnTo>
                        <a:pt x="411368" y="226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8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411368" y="22647"/>
                      </a:moveTo>
                      <a:lnTo>
                        <a:pt x="507889" y="871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49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507889" y="87140"/>
                      </a:moveTo>
                      <a:lnTo>
                        <a:pt x="572382" y="18366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0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572382" y="183661"/>
                      </a:moveTo>
                      <a:lnTo>
                        <a:pt x="595029" y="2975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1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595029" y="297514"/>
                      </a:moveTo>
                      <a:lnTo>
                        <a:pt x="572382" y="41136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2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572382" y="411368"/>
                      </a:moveTo>
                      <a:lnTo>
                        <a:pt x="507889" y="5078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3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507889" y="507889"/>
                      </a:moveTo>
                      <a:lnTo>
                        <a:pt x="411368" y="5723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4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411368" y="572382"/>
                      </a:moveTo>
                      <a:lnTo>
                        <a:pt x="297514" y="5950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5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297514" y="595029"/>
                      </a:moveTo>
                      <a:lnTo>
                        <a:pt x="183661" y="5723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6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183661" y="572382"/>
                      </a:moveTo>
                      <a:lnTo>
                        <a:pt x="87140" y="5078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7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87140" y="507889"/>
                      </a:moveTo>
                      <a:lnTo>
                        <a:pt x="22647" y="41136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8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22647" y="411368"/>
                      </a:moveTo>
                      <a:lnTo>
                        <a:pt x="0" y="29751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59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0" y="297515"/>
                      </a:moveTo>
                      <a:lnTo>
                        <a:pt x="22647" y="1836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0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22647" y="183660"/>
                      </a:moveTo>
                      <a:lnTo>
                        <a:pt x="87140" y="871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1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87140" y="87140"/>
                      </a:moveTo>
                      <a:lnTo>
                        <a:pt x="183661" y="226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2" name=""/>
                <p:cNvSpPr/>
                <p:nvPr/>
              </p:nvSpPr>
              <p:spPr>
                <a:xfrm>
                  <a:off x="7077450" y="3246719"/>
                  <a:ext cx="595029" cy="595029"/>
                </a:xfrm>
                <a:custGeom>
                  <a:avLst/>
                  <a:gdLst/>
                  <a:ahLst/>
                  <a:cxnLst/>
                  <a:pathLst>
                    <a:path w="595029" h="595029" fill="none">
                      <a:moveTo>
                        <a:pt x="183661" y="22647"/>
                      </a:moveTo>
                      <a:lnTo>
                        <a:pt x="29751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2" name="Text 2972"/>
                <p:cNvSpPr txBox="1"/>
                <p:nvPr/>
              </p:nvSpPr>
              <p:spPr>
                <a:xfrm>
                  <a:off x="7374964" y="3154319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2263" name=""/>
              <p:cNvGrpSpPr/>
              <p:nvPr/>
            </p:nvGrpSpPr>
            <p:grpSpPr>
              <a:xfrm>
                <a:off x="6978278" y="3147547"/>
                <a:ext cx="793372" cy="793372"/>
                <a:chOff x="6978278" y="3147547"/>
                <a:chExt cx="793372" cy="793372"/>
              </a:xfrm>
            </p:grpSpPr>
            <p:sp>
              <p:nvSpPr>
                <p:cNvPr id="2264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396686" y="0"/>
                      </a:moveTo>
                      <a:lnTo>
                        <a:pt x="548491" y="301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5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548491" y="30196"/>
                      </a:moveTo>
                      <a:lnTo>
                        <a:pt x="677185" y="11618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6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677185" y="116187"/>
                      </a:moveTo>
                      <a:lnTo>
                        <a:pt x="763176" y="2448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7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763176" y="244881"/>
                      </a:moveTo>
                      <a:lnTo>
                        <a:pt x="793372" y="3966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8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793372" y="396686"/>
                      </a:moveTo>
                      <a:lnTo>
                        <a:pt x="763176" y="5484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69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763176" y="548491"/>
                      </a:moveTo>
                      <a:lnTo>
                        <a:pt x="677185" y="67718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0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677185" y="677185"/>
                      </a:moveTo>
                      <a:lnTo>
                        <a:pt x="548491" y="7631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1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548491" y="763176"/>
                      </a:moveTo>
                      <a:lnTo>
                        <a:pt x="396686" y="7933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2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396686" y="793372"/>
                      </a:moveTo>
                      <a:lnTo>
                        <a:pt x="244881" y="7631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3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244881" y="763176"/>
                      </a:moveTo>
                      <a:lnTo>
                        <a:pt x="116187" y="67718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4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116187" y="677185"/>
                      </a:moveTo>
                      <a:lnTo>
                        <a:pt x="30196" y="5484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5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30196" y="548491"/>
                      </a:moveTo>
                      <a:lnTo>
                        <a:pt x="0" y="3966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6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0" y="396686"/>
                      </a:moveTo>
                      <a:lnTo>
                        <a:pt x="30196" y="2448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7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30196" y="244881"/>
                      </a:moveTo>
                      <a:lnTo>
                        <a:pt x="116187" y="11618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8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116187" y="116187"/>
                      </a:moveTo>
                      <a:lnTo>
                        <a:pt x="244881" y="301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79" name=""/>
                <p:cNvSpPr/>
                <p:nvPr/>
              </p:nvSpPr>
              <p:spPr>
                <a:xfrm>
                  <a:off x="6978278" y="3147547"/>
                  <a:ext cx="793372" cy="793372"/>
                </a:xfrm>
                <a:custGeom>
                  <a:avLst/>
                  <a:gdLst/>
                  <a:ahLst/>
                  <a:cxnLst/>
                  <a:pathLst>
                    <a:path w="793372" h="793372" fill="none">
                      <a:moveTo>
                        <a:pt x="244881" y="30196"/>
                      </a:moveTo>
                      <a:lnTo>
                        <a:pt x="39668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3" name="Text 2973"/>
                <p:cNvSpPr txBox="1"/>
                <p:nvPr/>
              </p:nvSpPr>
              <p:spPr>
                <a:xfrm>
                  <a:off x="7374964" y="3055147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80</a:t>
                  </a:r>
                </a:p>
              </p:txBody>
            </p:sp>
          </p:grpSp>
          <p:grpSp>
            <p:nvGrpSpPr>
              <p:cNvPr id="2280" name=""/>
              <p:cNvGrpSpPr/>
              <p:nvPr/>
            </p:nvGrpSpPr>
            <p:grpSpPr>
              <a:xfrm>
                <a:off x="6879107" y="3048376"/>
                <a:ext cx="991715" cy="991715"/>
                <a:chOff x="6879107" y="3048376"/>
                <a:chExt cx="991715" cy="991715"/>
              </a:xfrm>
            </p:grpSpPr>
            <p:sp>
              <p:nvSpPr>
                <p:cNvPr id="2281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495857" y="0"/>
                      </a:moveTo>
                      <a:lnTo>
                        <a:pt x="685614" y="377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2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685614" y="37745"/>
                      </a:moveTo>
                      <a:lnTo>
                        <a:pt x="846481" y="14523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3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846481" y="145233"/>
                      </a:moveTo>
                      <a:lnTo>
                        <a:pt x="953970" y="30610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4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953970" y="306101"/>
                      </a:moveTo>
                      <a:lnTo>
                        <a:pt x="991715" y="4958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5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991715" y="495857"/>
                      </a:moveTo>
                      <a:lnTo>
                        <a:pt x="953970" y="6856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6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953970" y="685614"/>
                      </a:moveTo>
                      <a:lnTo>
                        <a:pt x="846481" y="8464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7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846481" y="846481"/>
                      </a:moveTo>
                      <a:lnTo>
                        <a:pt x="685614" y="95397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8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685614" y="953970"/>
                      </a:moveTo>
                      <a:lnTo>
                        <a:pt x="495857" y="99171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89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495857" y="991715"/>
                      </a:moveTo>
                      <a:lnTo>
                        <a:pt x="306101" y="95397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0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306101" y="953970"/>
                      </a:moveTo>
                      <a:lnTo>
                        <a:pt x="145233" y="8464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1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145233" y="846482"/>
                      </a:moveTo>
                      <a:lnTo>
                        <a:pt x="37745" y="6856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2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37745" y="685614"/>
                      </a:moveTo>
                      <a:lnTo>
                        <a:pt x="0" y="49585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3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0" y="495858"/>
                      </a:moveTo>
                      <a:lnTo>
                        <a:pt x="37745" y="30610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4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37745" y="306101"/>
                      </a:moveTo>
                      <a:lnTo>
                        <a:pt x="145233" y="14523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5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145233" y="145233"/>
                      </a:moveTo>
                      <a:lnTo>
                        <a:pt x="306101" y="377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6" name=""/>
                <p:cNvSpPr/>
                <p:nvPr/>
              </p:nvSpPr>
              <p:spPr>
                <a:xfrm>
                  <a:off x="6879107" y="3048376"/>
                  <a:ext cx="991715" cy="991715"/>
                </a:xfrm>
                <a:custGeom>
                  <a:avLst/>
                  <a:gdLst/>
                  <a:ahLst/>
                  <a:cxnLst/>
                  <a:pathLst>
                    <a:path w="991715" h="991715" fill="none">
                      <a:moveTo>
                        <a:pt x="306101" y="37745"/>
                      </a:moveTo>
                      <a:lnTo>
                        <a:pt x="495857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4" name="Text 2974"/>
                <p:cNvSpPr txBox="1"/>
                <p:nvPr/>
              </p:nvSpPr>
              <p:spPr>
                <a:xfrm>
                  <a:off x="7374964" y="2955976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2297" name=""/>
              <p:cNvGrpSpPr/>
              <p:nvPr/>
            </p:nvGrpSpPr>
            <p:grpSpPr>
              <a:xfrm>
                <a:off x="6779936" y="2949204"/>
                <a:ext cx="1190058" cy="1190058"/>
                <a:chOff x="6779936" y="2949204"/>
                <a:chExt cx="1190058" cy="1190058"/>
              </a:xfrm>
            </p:grpSpPr>
            <p:sp>
              <p:nvSpPr>
                <p:cNvPr id="2298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595029" y="0"/>
                      </a:moveTo>
                      <a:lnTo>
                        <a:pt x="822737" y="452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299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822737" y="45294"/>
                      </a:moveTo>
                      <a:lnTo>
                        <a:pt x="1015778" y="1742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0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015778" y="174280"/>
                      </a:moveTo>
                      <a:lnTo>
                        <a:pt x="1144764" y="36732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1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144764" y="367321"/>
                      </a:moveTo>
                      <a:lnTo>
                        <a:pt x="1190058" y="5950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2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190058" y="595029"/>
                      </a:moveTo>
                      <a:lnTo>
                        <a:pt x="1144764" y="82273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3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144764" y="822737"/>
                      </a:moveTo>
                      <a:lnTo>
                        <a:pt x="1015778" y="101577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4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015778" y="1015778"/>
                      </a:moveTo>
                      <a:lnTo>
                        <a:pt x="822737" y="11447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5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822737" y="1144764"/>
                      </a:moveTo>
                      <a:lnTo>
                        <a:pt x="595029" y="119005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6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595029" y="1190058"/>
                      </a:moveTo>
                      <a:lnTo>
                        <a:pt x="367321" y="11447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7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367321" y="1144764"/>
                      </a:moveTo>
                      <a:lnTo>
                        <a:pt x="174280" y="101577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8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74280" y="1015778"/>
                      </a:moveTo>
                      <a:lnTo>
                        <a:pt x="45294" y="82273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09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45294" y="822737"/>
                      </a:moveTo>
                      <a:lnTo>
                        <a:pt x="0" y="5950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0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0" y="595029"/>
                      </a:moveTo>
                      <a:lnTo>
                        <a:pt x="45294" y="36732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1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45294" y="367321"/>
                      </a:moveTo>
                      <a:lnTo>
                        <a:pt x="174280" y="1742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2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174280" y="174280"/>
                      </a:moveTo>
                      <a:lnTo>
                        <a:pt x="367321" y="452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3" name=""/>
                <p:cNvSpPr/>
                <p:nvPr/>
              </p:nvSpPr>
              <p:spPr>
                <a:xfrm>
                  <a:off x="6779936" y="2949204"/>
                  <a:ext cx="1190058" cy="1190058"/>
                </a:xfrm>
                <a:custGeom>
                  <a:avLst/>
                  <a:gdLst/>
                  <a:ahLst/>
                  <a:cxnLst/>
                  <a:pathLst>
                    <a:path w="1190058" h="1190058" fill="none">
                      <a:moveTo>
                        <a:pt x="367321" y="45294"/>
                      </a:moveTo>
                      <a:lnTo>
                        <a:pt x="595029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5" name="Text 2975"/>
                <p:cNvSpPr txBox="1"/>
                <p:nvPr/>
              </p:nvSpPr>
              <p:spPr>
                <a:xfrm>
                  <a:off x="7374965" y="2856804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</p:grpSp>
          <p:grpSp>
            <p:nvGrpSpPr>
              <p:cNvPr id="2314" name=""/>
              <p:cNvGrpSpPr/>
              <p:nvPr/>
            </p:nvGrpSpPr>
            <p:grpSpPr>
              <a:xfrm>
                <a:off x="6680764" y="2850033"/>
                <a:ext cx="1388401" cy="1388401"/>
                <a:chOff x="6680764" y="2850033"/>
                <a:chExt cx="1388401" cy="1388401"/>
              </a:xfrm>
            </p:grpSpPr>
            <p:sp>
              <p:nvSpPr>
                <p:cNvPr id="2315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694200" y="0"/>
                      </a:moveTo>
                      <a:lnTo>
                        <a:pt x="959859" y="528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6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959859" y="52843"/>
                      </a:moveTo>
                      <a:lnTo>
                        <a:pt x="1185074" y="20332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7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1185074" y="203327"/>
                      </a:moveTo>
                      <a:lnTo>
                        <a:pt x="1335558" y="42854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8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1335558" y="428541"/>
                      </a:moveTo>
                      <a:lnTo>
                        <a:pt x="1388401" y="694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19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1388401" y="694200"/>
                      </a:moveTo>
                      <a:lnTo>
                        <a:pt x="1335558" y="9598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0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1335558" y="959859"/>
                      </a:moveTo>
                      <a:lnTo>
                        <a:pt x="1185074" y="118507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1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1185074" y="1185074"/>
                      </a:moveTo>
                      <a:lnTo>
                        <a:pt x="959859" y="133555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2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959859" y="1335558"/>
                      </a:moveTo>
                      <a:lnTo>
                        <a:pt x="694200" y="138840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3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694200" y="1388401"/>
                      </a:moveTo>
                      <a:lnTo>
                        <a:pt x="428542" y="133555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4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428542" y="1335558"/>
                      </a:moveTo>
                      <a:lnTo>
                        <a:pt x="203327" y="118507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5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203327" y="1185074"/>
                      </a:moveTo>
                      <a:lnTo>
                        <a:pt x="52843" y="9598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6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52843" y="959859"/>
                      </a:moveTo>
                      <a:lnTo>
                        <a:pt x="0" y="69420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7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0" y="694201"/>
                      </a:moveTo>
                      <a:lnTo>
                        <a:pt x="52843" y="42854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8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52843" y="428541"/>
                      </a:moveTo>
                      <a:lnTo>
                        <a:pt x="203327" y="20332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29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203327" y="203326"/>
                      </a:moveTo>
                      <a:lnTo>
                        <a:pt x="428542" y="528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0" name=""/>
                <p:cNvSpPr/>
                <p:nvPr/>
              </p:nvSpPr>
              <p:spPr>
                <a:xfrm>
                  <a:off x="6680764" y="2850033"/>
                  <a:ext cx="1388401" cy="1388401"/>
                </a:xfrm>
                <a:custGeom>
                  <a:avLst/>
                  <a:gdLst/>
                  <a:ahLst/>
                  <a:cxnLst/>
                  <a:pathLst>
                    <a:path w="1388401" h="1388401" fill="none">
                      <a:moveTo>
                        <a:pt x="428542" y="52843"/>
                      </a:moveTo>
                      <a:lnTo>
                        <a:pt x="6942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6" name="Text 2976"/>
                <p:cNvSpPr txBox="1"/>
                <p:nvPr/>
              </p:nvSpPr>
              <p:spPr>
                <a:xfrm>
                  <a:off x="7374964" y="2757633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140</a:t>
                  </a:r>
                </a:p>
              </p:txBody>
            </p:sp>
          </p:grpSp>
          <p:grpSp>
            <p:nvGrpSpPr>
              <p:cNvPr id="2331" name=""/>
              <p:cNvGrpSpPr/>
              <p:nvPr/>
            </p:nvGrpSpPr>
            <p:grpSpPr>
              <a:xfrm>
                <a:off x="6581592" y="2750861"/>
                <a:ext cx="1586744" cy="1586744"/>
                <a:chOff x="6581592" y="2750861"/>
                <a:chExt cx="1586744" cy="1586744"/>
              </a:xfrm>
            </p:grpSpPr>
            <p:sp>
              <p:nvSpPr>
                <p:cNvPr id="233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793372" y="0"/>
                      </a:moveTo>
                      <a:lnTo>
                        <a:pt x="1096982" y="6039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3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096982" y="60392"/>
                      </a:moveTo>
                      <a:lnTo>
                        <a:pt x="1354370" y="23237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4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354370" y="232373"/>
                      </a:moveTo>
                      <a:lnTo>
                        <a:pt x="1526352" y="48976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5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526352" y="489762"/>
                      </a:moveTo>
                      <a:lnTo>
                        <a:pt x="1586744" y="7933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6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586744" y="793372"/>
                      </a:moveTo>
                      <a:lnTo>
                        <a:pt x="1526352" y="10969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7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526352" y="1096982"/>
                      </a:moveTo>
                      <a:lnTo>
                        <a:pt x="1354370" y="135437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8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354370" y="1354370"/>
                      </a:moveTo>
                      <a:lnTo>
                        <a:pt x="1096982" y="15263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39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1096982" y="1526352"/>
                      </a:moveTo>
                      <a:lnTo>
                        <a:pt x="793372" y="15867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0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793372" y="1586744"/>
                      </a:moveTo>
                      <a:lnTo>
                        <a:pt x="489762" y="15263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1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489762" y="1526352"/>
                      </a:moveTo>
                      <a:lnTo>
                        <a:pt x="232373" y="1354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232373" y="1354371"/>
                      </a:moveTo>
                      <a:lnTo>
                        <a:pt x="60392" y="10969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3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60392" y="1096982"/>
                      </a:moveTo>
                      <a:lnTo>
                        <a:pt x="0" y="7933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4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0" y="793372"/>
                      </a:moveTo>
                      <a:lnTo>
                        <a:pt x="60392" y="48976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5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60392" y="489761"/>
                      </a:moveTo>
                      <a:lnTo>
                        <a:pt x="232373" y="23237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6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232373" y="232373"/>
                      </a:moveTo>
                      <a:lnTo>
                        <a:pt x="489762" y="6039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347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/>
                  <a:ahLst/>
                  <a:cxnLst/>
                  <a:pathLst>
                    <a:path w="1586744" h="1586744" fill="none">
                      <a:moveTo>
                        <a:pt x="489762" y="60392"/>
                      </a:moveTo>
                      <a:lnTo>
                        <a:pt x="793372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977" name="Text 2977"/>
                <p:cNvSpPr txBox="1"/>
                <p:nvPr/>
              </p:nvSpPr>
              <p:spPr>
                <a:xfrm>
                  <a:off x="7374964" y="2658461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160</a:t>
                  </a:r>
                </a:p>
              </p:txBody>
            </p:sp>
          </p:grpSp>
          <p:grpSp>
            <p:nvGrpSpPr>
              <p:cNvPr id="2348" name=""/>
              <p:cNvGrpSpPr/>
              <p:nvPr/>
            </p:nvGrpSpPr>
            <p:grpSpPr>
              <a:xfrm>
                <a:off x="6581592" y="2750861"/>
                <a:ext cx="1586744" cy="1586744"/>
                <a:chOff x="6581592" y="2750861"/>
                <a:chExt cx="1586744" cy="1586744"/>
              </a:xfrm>
            </p:grpSpPr>
            <p:sp>
              <p:nvSpPr>
                <p:cNvPr id="2349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523872 w 1586744"/>
                    <a:gd name="rtt" fmla="*/ 174314 h 1586744"/>
                    <a:gd name="rtr" fmla="*/ 793372 w 1586744"/>
                    <a:gd name="rtb" fmla="*/ 297514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603616" y="335259"/>
                      </a:moveTo>
                      <a:lnTo>
                        <a:pt x="793372" y="297514"/>
                      </a:lnTo>
                    </a:path>
                    <a:path w="1586744" h="1586744" stroke="false">
                      <a:moveTo>
                        <a:pt x="603616" y="335259"/>
                      </a:moveTo>
                      <a:lnTo>
                        <a:pt x="793372" y="793372"/>
                      </a:lnTo>
                      <a:lnTo>
                        <a:pt x="793372" y="297514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2350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713628 w 1586744"/>
                    <a:gd name="rtt" fmla="*/ 212059 h 1586744"/>
                    <a:gd name="rtr" fmla="*/ 983128 w 1586744"/>
                    <a:gd name="rtb" fmla="*/ 33525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793372" y="297514"/>
                      </a:moveTo>
                      <a:lnTo>
                        <a:pt x="983128" y="335259"/>
                      </a:lnTo>
                    </a:path>
                    <a:path w="1586744" h="1586744" stroke="false">
                      <a:moveTo>
                        <a:pt x="793372" y="297514"/>
                      </a:moveTo>
                      <a:lnTo>
                        <a:pt x="793372" y="793372"/>
                      </a:lnTo>
                      <a:lnTo>
                        <a:pt x="983128" y="335259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2351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864665 w 1586744"/>
                    <a:gd name="rtt" fmla="*/ 337079 h 1586744"/>
                    <a:gd name="rtr" fmla="*/ 1126465 w 1586744"/>
                    <a:gd name="rtb" fmla="*/ 46027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983128" y="335259"/>
                      </a:moveTo>
                      <a:lnTo>
                        <a:pt x="1126465" y="460279"/>
                      </a:lnTo>
                    </a:path>
                    <a:path w="1586744" h="1586744" stroke="false">
                      <a:moveTo>
                        <a:pt x="983128" y="335259"/>
                      </a:moveTo>
                      <a:lnTo>
                        <a:pt x="793372" y="793372"/>
                      </a:lnTo>
                      <a:lnTo>
                        <a:pt x="1126465" y="460279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95</a:t>
                  </a:r>
                </a:p>
              </p:txBody>
            </p:sp>
            <p:sp>
              <p:nvSpPr>
                <p:cNvPr id="235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943873 w 1586744"/>
                    <a:gd name="rtt" fmla="*/ 499391 h 1586744"/>
                    <a:gd name="rtr" fmla="*/ 1205673 w 1586744"/>
                    <a:gd name="rtb" fmla="*/ 622591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126465" y="460279"/>
                      </a:moveTo>
                      <a:lnTo>
                        <a:pt x="1205673" y="622591"/>
                      </a:lnTo>
                    </a:path>
                    <a:path w="1586744" h="1586744" stroke="false">
                      <a:moveTo>
                        <a:pt x="1126465" y="460279"/>
                      </a:moveTo>
                      <a:lnTo>
                        <a:pt x="793372" y="793372"/>
                      </a:lnTo>
                      <a:lnTo>
                        <a:pt x="1205673" y="622591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90</a:t>
                  </a:r>
                </a:p>
              </p:txBody>
            </p:sp>
            <p:sp>
              <p:nvSpPr>
                <p:cNvPr id="2353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958009 w 1586744"/>
                    <a:gd name="rtt" fmla="*/ 670172 h 1586744"/>
                    <a:gd name="rtr" fmla="*/ 1219809 w 1586744"/>
                    <a:gd name="rtb" fmla="*/ 793372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205673" y="622591"/>
                      </a:moveTo>
                      <a:lnTo>
                        <a:pt x="1219809" y="793372"/>
                      </a:lnTo>
                    </a:path>
                    <a:path w="1586744" h="1586744" stroke="false">
                      <a:moveTo>
                        <a:pt x="1205673" y="622591"/>
                      </a:moveTo>
                      <a:lnTo>
                        <a:pt x="793372" y="793372"/>
                      </a:lnTo>
                      <a:lnTo>
                        <a:pt x="1219809" y="793372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4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925548 w 1586744"/>
                    <a:gd name="rtt" fmla="*/ 833362 h 1586744"/>
                    <a:gd name="rtr" fmla="*/ 1187348 w 1586744"/>
                    <a:gd name="rtb" fmla="*/ 956562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219809" y="793372"/>
                      </a:moveTo>
                      <a:lnTo>
                        <a:pt x="1187348" y="956562"/>
                      </a:lnTo>
                    </a:path>
                    <a:path w="1586744" h="1586744" stroke="false">
                      <a:moveTo>
                        <a:pt x="1219809" y="793372"/>
                      </a:moveTo>
                      <a:lnTo>
                        <a:pt x="793372" y="793372"/>
                      </a:lnTo>
                      <a:lnTo>
                        <a:pt x="1187348" y="956562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5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833108 w 1586744"/>
                    <a:gd name="rtt" fmla="*/ 971708 h 1586744"/>
                    <a:gd name="rtr" fmla="*/ 1094908 w 1586744"/>
                    <a:gd name="rtb" fmla="*/ 1094908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187348" y="956562"/>
                      </a:moveTo>
                      <a:lnTo>
                        <a:pt x="1094908" y="1094908"/>
                      </a:lnTo>
                    </a:path>
                    <a:path w="1586744" h="1586744" stroke="false">
                      <a:moveTo>
                        <a:pt x="1187348" y="956562"/>
                      </a:moveTo>
                      <a:lnTo>
                        <a:pt x="793372" y="793372"/>
                      </a:lnTo>
                      <a:lnTo>
                        <a:pt x="1094908" y="1094908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6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694762 w 1586744"/>
                    <a:gd name="rtt" fmla="*/ 1064148 h 1586744"/>
                    <a:gd name="rtr" fmla="*/ 956562 w 1586744"/>
                    <a:gd name="rtb" fmla="*/ 1187348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094908" y="1094908"/>
                      </a:moveTo>
                      <a:lnTo>
                        <a:pt x="956562" y="1187348"/>
                      </a:lnTo>
                    </a:path>
                    <a:path w="1586744" h="1586744" stroke="false">
                      <a:moveTo>
                        <a:pt x="1094908" y="1094908"/>
                      </a:moveTo>
                      <a:lnTo>
                        <a:pt x="793372" y="793372"/>
                      </a:lnTo>
                      <a:lnTo>
                        <a:pt x="956562" y="1187348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7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531572 w 1586744"/>
                    <a:gd name="rtt" fmla="*/ 1096609 h 1586744"/>
                    <a:gd name="rtr" fmla="*/ 793372 w 1586744"/>
                    <a:gd name="rtb" fmla="*/ 121980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956562" y="1187348"/>
                      </a:moveTo>
                      <a:lnTo>
                        <a:pt x="793372" y="1219809"/>
                      </a:lnTo>
                    </a:path>
                    <a:path w="1586744" h="1586744" stroke="false">
                      <a:moveTo>
                        <a:pt x="956562" y="1187348"/>
                      </a:moveTo>
                      <a:lnTo>
                        <a:pt x="793372" y="793372"/>
                      </a:lnTo>
                      <a:lnTo>
                        <a:pt x="793372" y="1219809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8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368381 w 1586744"/>
                    <a:gd name="rtt" fmla="*/ 1064149 h 1586744"/>
                    <a:gd name="rtr" fmla="*/ 630181 w 1586744"/>
                    <a:gd name="rtb" fmla="*/ 118734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793372" y="1219809"/>
                      </a:moveTo>
                      <a:lnTo>
                        <a:pt x="630181" y="1187349"/>
                      </a:lnTo>
                    </a:path>
                    <a:path w="1586744" h="1586744" stroke="false">
                      <a:moveTo>
                        <a:pt x="793372" y="1219809"/>
                      </a:moveTo>
                      <a:lnTo>
                        <a:pt x="793372" y="793372"/>
                      </a:lnTo>
                      <a:lnTo>
                        <a:pt x="630181" y="1187349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2359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216010 w 1586744"/>
                    <a:gd name="rtt" fmla="*/ 985733 h 1586744"/>
                    <a:gd name="rtr" fmla="*/ 477810 w 1586744"/>
                    <a:gd name="rtb" fmla="*/ 1108933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630181" y="1187349"/>
                      </a:moveTo>
                      <a:lnTo>
                        <a:pt x="477810" y="1108933"/>
                      </a:lnTo>
                    </a:path>
                    <a:path w="1586744" h="1586744" stroke="false">
                      <a:moveTo>
                        <a:pt x="630181" y="1187349"/>
                      </a:moveTo>
                      <a:lnTo>
                        <a:pt x="793372" y="793372"/>
                      </a:lnTo>
                      <a:lnTo>
                        <a:pt x="477810" y="1108933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90</a:t>
                  </a:r>
                </a:p>
              </p:txBody>
            </p:sp>
            <p:sp>
              <p:nvSpPr>
                <p:cNvPr id="2360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65759 w 1586744"/>
                    <a:gd name="rtt" fmla="*/ 859928 h 1586744"/>
                    <a:gd name="rtr" fmla="*/ 335259 w 1586744"/>
                    <a:gd name="rtb" fmla="*/ 983128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477810" y="1108933"/>
                      </a:moveTo>
                      <a:lnTo>
                        <a:pt x="335259" y="983128"/>
                      </a:lnTo>
                    </a:path>
                    <a:path w="1586744" h="1586744" stroke="false">
                      <a:moveTo>
                        <a:pt x="477810" y="1108933"/>
                      </a:moveTo>
                      <a:lnTo>
                        <a:pt x="793372" y="793372"/>
                      </a:lnTo>
                      <a:lnTo>
                        <a:pt x="335259" y="983128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2361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-21571 w 1586744"/>
                    <a:gd name="rtt" fmla="*/ 670172 h 1586744"/>
                    <a:gd name="rtr" fmla="*/ 247929 w 1586744"/>
                    <a:gd name="rtb" fmla="*/ 793372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335259" y="983128"/>
                      </a:moveTo>
                      <a:lnTo>
                        <a:pt x="247929" y="793372"/>
                      </a:lnTo>
                    </a:path>
                    <a:path w="1586744" h="1586744" stroke="false">
                      <a:moveTo>
                        <a:pt x="335259" y="983128"/>
                      </a:moveTo>
                      <a:lnTo>
                        <a:pt x="793372" y="793372"/>
                      </a:lnTo>
                      <a:lnTo>
                        <a:pt x="247929" y="793372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110</a:t>
                  </a:r>
                </a:p>
              </p:txBody>
            </p:sp>
            <p:sp>
              <p:nvSpPr>
                <p:cNvPr id="236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-117486 w 1586744"/>
                    <a:gd name="rtt" fmla="*/ 404513 h 1586744"/>
                    <a:gd name="rtr" fmla="*/ 152014 w 1586744"/>
                    <a:gd name="rtb" fmla="*/ 527713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247929" y="793372"/>
                      </a:moveTo>
                      <a:lnTo>
                        <a:pt x="152014" y="527713"/>
                      </a:lnTo>
                    </a:path>
                    <a:path w="1586744" h="1586744" stroke="false">
                      <a:moveTo>
                        <a:pt x="247929" y="793372"/>
                      </a:moveTo>
                      <a:lnTo>
                        <a:pt x="793372" y="793372"/>
                      </a:lnTo>
                      <a:lnTo>
                        <a:pt x="152014" y="527713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140</a:t>
                  </a:r>
                </a:p>
              </p:txBody>
            </p:sp>
            <p:sp>
              <p:nvSpPr>
                <p:cNvPr id="2363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138185 w 1586744"/>
                    <a:gd name="rtt" fmla="*/ 284485 h 1586744"/>
                    <a:gd name="rtr" fmla="*/ 407685 w 1586744"/>
                    <a:gd name="rtb" fmla="*/ 407685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52014" y="527713"/>
                      </a:moveTo>
                      <a:lnTo>
                        <a:pt x="407685" y="407685"/>
                      </a:lnTo>
                    </a:path>
                    <a:path w="1586744" h="1586744" stroke="false">
                      <a:moveTo>
                        <a:pt x="152014" y="527713"/>
                      </a:moveTo>
                      <a:lnTo>
                        <a:pt x="793372" y="793372"/>
                      </a:lnTo>
                      <a:lnTo>
                        <a:pt x="407685" y="407685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110</a:t>
                  </a:r>
                </a:p>
              </p:txBody>
            </p:sp>
            <p:sp>
              <p:nvSpPr>
                <p:cNvPr id="2364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334116 w 1586744"/>
                    <a:gd name="rtt" fmla="*/ 212059 h 1586744"/>
                    <a:gd name="rtr" fmla="*/ 603616 w 1586744"/>
                    <a:gd name="rtb" fmla="*/ 33525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407685" y="407685"/>
                      </a:moveTo>
                      <a:lnTo>
                        <a:pt x="603616" y="335259"/>
                      </a:lnTo>
                    </a:path>
                    <a:path w="1586744" h="1586744" stroke="false">
                      <a:moveTo>
                        <a:pt x="407685" y="407685"/>
                      </a:moveTo>
                      <a:lnTo>
                        <a:pt x="793372" y="793372"/>
                      </a:lnTo>
                      <a:lnTo>
                        <a:pt x="603616" y="335259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2383" name=""/>
              <p:cNvGrpSpPr/>
              <p:nvPr/>
            </p:nvGrpSpPr>
            <p:grpSpPr>
              <a:xfrm>
                <a:off x="6581592" y="2750861"/>
                <a:ext cx="1586744" cy="1586744"/>
                <a:chOff x="6581592" y="2750861"/>
                <a:chExt cx="1586744" cy="1586744"/>
              </a:xfrm>
            </p:grpSpPr>
            <p:sp>
              <p:nvSpPr>
                <p:cNvPr id="2367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513506 w 1586744"/>
                    <a:gd name="rtt" fmla="*/ 75143 h 1586744"/>
                    <a:gd name="rtr" fmla="*/ 783006 w 1586744"/>
                    <a:gd name="rtb" fmla="*/ 198343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565664" y="243637"/>
                      </a:moveTo>
                      <a:lnTo>
                        <a:pt x="793372" y="198343"/>
                      </a:lnTo>
                    </a:path>
                    <a:path w="1586744" h="1586744" stroke="false">
                      <a:moveTo>
                        <a:pt x="565664" y="243637"/>
                      </a:moveTo>
                      <a:lnTo>
                        <a:pt x="793372" y="793372"/>
                      </a:lnTo>
                      <a:lnTo>
                        <a:pt x="793372" y="198343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68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712751 w 1586744"/>
                    <a:gd name="rtt" fmla="*/ 189154 h 1586744"/>
                    <a:gd name="rtr" fmla="*/ 982251 w 1586744"/>
                    <a:gd name="rtb" fmla="*/ 312354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793372" y="198343"/>
                      </a:moveTo>
                      <a:lnTo>
                        <a:pt x="992616" y="312354"/>
                      </a:lnTo>
                    </a:path>
                    <a:path w="1586744" h="1586744" stroke="false">
                      <a:moveTo>
                        <a:pt x="793372" y="198343"/>
                      </a:moveTo>
                      <a:lnTo>
                        <a:pt x="793372" y="793372"/>
                      </a:lnTo>
                      <a:lnTo>
                        <a:pt x="992616" y="312354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105</a:t>
                  </a:r>
                </a:p>
              </p:txBody>
            </p:sp>
            <p:sp>
              <p:nvSpPr>
                <p:cNvPr id="2369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969318 w 1586744"/>
                    <a:gd name="rtt" fmla="*/ 214360 h 1586744"/>
                    <a:gd name="rtr" fmla="*/ 1238818 w 1586744"/>
                    <a:gd name="rtb" fmla="*/ 337560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992616" y="312354"/>
                      </a:moveTo>
                      <a:lnTo>
                        <a:pt x="1249183" y="337560"/>
                      </a:lnTo>
                    </a:path>
                    <a:path w="1586744" h="1586744" stroke="false">
                      <a:moveTo>
                        <a:pt x="992616" y="312354"/>
                      </a:moveTo>
                      <a:lnTo>
                        <a:pt x="793372" y="793372"/>
                      </a:lnTo>
                      <a:lnTo>
                        <a:pt x="1249183" y="337560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130</a:t>
                  </a:r>
                </a:p>
              </p:txBody>
            </p:sp>
            <p:sp>
              <p:nvSpPr>
                <p:cNvPr id="2370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1109053 w 1586744"/>
                    <a:gd name="rtt" fmla="*/ 423488 h 1586744"/>
                    <a:gd name="rtr" fmla="*/ 1378553 w 1586744"/>
                    <a:gd name="rtb" fmla="*/ 546688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249183" y="337560"/>
                      </a:moveTo>
                      <a:lnTo>
                        <a:pt x="1388918" y="546688"/>
                      </a:lnTo>
                    </a:path>
                    <a:path w="1586744" h="1586744" stroke="false">
                      <a:moveTo>
                        <a:pt x="1249183" y="337560"/>
                      </a:moveTo>
                      <a:lnTo>
                        <a:pt x="793372" y="793372"/>
                      </a:lnTo>
                      <a:lnTo>
                        <a:pt x="1388918" y="546688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130</a:t>
                  </a:r>
                </a:p>
              </p:txBody>
            </p:sp>
            <p:sp>
              <p:nvSpPr>
                <p:cNvPr id="2371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1108535 w 1586744"/>
                    <a:gd name="rtt" fmla="*/ 670172 h 1586744"/>
                    <a:gd name="rtr" fmla="*/ 1378035 w 1586744"/>
                    <a:gd name="rtb" fmla="*/ 793372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388918" y="546688"/>
                      </a:moveTo>
                      <a:lnTo>
                        <a:pt x="1388401" y="793372"/>
                      </a:lnTo>
                    </a:path>
                    <a:path w="1586744" h="1586744" stroke="false">
                      <a:moveTo>
                        <a:pt x="1388918" y="546688"/>
                      </a:moveTo>
                      <a:lnTo>
                        <a:pt x="793372" y="793372"/>
                      </a:lnTo>
                      <a:lnTo>
                        <a:pt x="1388401" y="793372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1063242 w 1586744"/>
                    <a:gd name="rtt" fmla="*/ 897879 h 1586744"/>
                    <a:gd name="rtr" fmla="*/ 1332742 w 1586744"/>
                    <a:gd name="rtb" fmla="*/ 102107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388401" y="793372"/>
                      </a:moveTo>
                      <a:lnTo>
                        <a:pt x="1343107" y="1021079"/>
                      </a:lnTo>
                    </a:path>
                    <a:path w="1586744" h="1586744" stroke="false">
                      <a:moveTo>
                        <a:pt x="1388401" y="793372"/>
                      </a:moveTo>
                      <a:lnTo>
                        <a:pt x="793372" y="793372"/>
                      </a:lnTo>
                      <a:lnTo>
                        <a:pt x="1343107" y="1021079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3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934255 w 1586744"/>
                    <a:gd name="rtt" fmla="*/ 1090921 h 1586744"/>
                    <a:gd name="rtr" fmla="*/ 1203755 w 1586744"/>
                    <a:gd name="rtb" fmla="*/ 1214121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343107" y="1021079"/>
                      </a:moveTo>
                      <a:lnTo>
                        <a:pt x="1214121" y="1214121"/>
                      </a:lnTo>
                    </a:path>
                    <a:path w="1586744" h="1586744" stroke="false">
                      <a:moveTo>
                        <a:pt x="1343107" y="1021079"/>
                      </a:moveTo>
                      <a:lnTo>
                        <a:pt x="793372" y="793372"/>
                      </a:lnTo>
                      <a:lnTo>
                        <a:pt x="1214121" y="1214121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4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741214 w 1586744"/>
                    <a:gd name="rtt" fmla="*/ 1219907 h 1586744"/>
                    <a:gd name="rtr" fmla="*/ 1010714 w 1586744"/>
                    <a:gd name="rtb" fmla="*/ 1343107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214121" y="1214121"/>
                      </a:moveTo>
                      <a:lnTo>
                        <a:pt x="1021079" y="1343107"/>
                      </a:lnTo>
                    </a:path>
                    <a:path w="1586744" h="1586744" stroke="false">
                      <a:moveTo>
                        <a:pt x="1214121" y="1214121"/>
                      </a:moveTo>
                      <a:lnTo>
                        <a:pt x="793372" y="793372"/>
                      </a:lnTo>
                      <a:lnTo>
                        <a:pt x="1021079" y="1343107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5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513506 w 1586744"/>
                    <a:gd name="rtt" fmla="*/ 1265201 h 1586744"/>
                    <a:gd name="rtr" fmla="*/ 783006 w 1586744"/>
                    <a:gd name="rtb" fmla="*/ 1388401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021079" y="1343107"/>
                      </a:moveTo>
                      <a:lnTo>
                        <a:pt x="793372" y="1388401"/>
                      </a:lnTo>
                    </a:path>
                    <a:path w="1586744" h="1586744" stroke="false">
                      <a:moveTo>
                        <a:pt x="1021079" y="1343107"/>
                      </a:moveTo>
                      <a:lnTo>
                        <a:pt x="793372" y="793372"/>
                      </a:lnTo>
                      <a:lnTo>
                        <a:pt x="793372" y="1388401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6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285799 w 1586744"/>
                    <a:gd name="rtt" fmla="*/ 1219907 h 1586744"/>
                    <a:gd name="rtr" fmla="*/ 555299 w 1586744"/>
                    <a:gd name="rtb" fmla="*/ 1343107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793372" y="1388401"/>
                      </a:moveTo>
                      <a:lnTo>
                        <a:pt x="565664" y="1343107"/>
                      </a:lnTo>
                    </a:path>
                    <a:path w="1586744" h="1586744" stroke="false">
                      <a:moveTo>
                        <a:pt x="793372" y="1388401"/>
                      </a:moveTo>
                      <a:lnTo>
                        <a:pt x="793372" y="793372"/>
                      </a:lnTo>
                      <a:lnTo>
                        <a:pt x="565664" y="1343107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  <p:sp>
              <p:nvSpPr>
                <p:cNvPr id="2377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155717 w 1586744"/>
                    <a:gd name="rtt" fmla="*/ 1038327 h 1586744"/>
                    <a:gd name="rtr" fmla="*/ 425217 w 1586744"/>
                    <a:gd name="rtb" fmla="*/ 1161527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565664" y="1343107"/>
                      </a:moveTo>
                      <a:lnTo>
                        <a:pt x="425217" y="1161527"/>
                      </a:lnTo>
                    </a:path>
                    <a:path w="1586744" h="1586744" stroke="false">
                      <a:moveTo>
                        <a:pt x="565664" y="1343107"/>
                      </a:moveTo>
                      <a:lnTo>
                        <a:pt x="793372" y="793372"/>
                      </a:lnTo>
                      <a:lnTo>
                        <a:pt x="425217" y="1161527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105</a:t>
                  </a:r>
                </a:p>
              </p:txBody>
            </p:sp>
            <p:sp>
              <p:nvSpPr>
                <p:cNvPr id="2378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-82040 w 1586744"/>
                    <a:gd name="rtt" fmla="*/ 916855 h 1586744"/>
                    <a:gd name="rtr" fmla="*/ 187460 w 1586744"/>
                    <a:gd name="rtb" fmla="*/ 1040055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425217" y="1161527"/>
                      </a:moveTo>
                      <a:lnTo>
                        <a:pt x="197826" y="1040055"/>
                      </a:lnTo>
                    </a:path>
                    <a:path w="1586744" h="1586744" stroke="false">
                      <a:moveTo>
                        <a:pt x="425217" y="1161527"/>
                      </a:moveTo>
                      <a:lnTo>
                        <a:pt x="793372" y="793372"/>
                      </a:lnTo>
                      <a:lnTo>
                        <a:pt x="197826" y="1040055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130</a:t>
                  </a:r>
                </a:p>
              </p:txBody>
            </p:sp>
            <p:sp>
              <p:nvSpPr>
                <p:cNvPr id="2379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-155901 w 1586744"/>
                    <a:gd name="rtt" fmla="*/ 670172 h 1586744"/>
                    <a:gd name="rtr" fmla="*/ 113599 w 1586744"/>
                    <a:gd name="rtb" fmla="*/ 793372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97826" y="1040055"/>
                      </a:moveTo>
                      <a:lnTo>
                        <a:pt x="123964" y="793372"/>
                      </a:lnTo>
                    </a:path>
                    <a:path w="1586744" h="1586744" stroke="false">
                      <a:moveTo>
                        <a:pt x="197826" y="1040055"/>
                      </a:moveTo>
                      <a:lnTo>
                        <a:pt x="793372" y="793372"/>
                      </a:lnTo>
                      <a:lnTo>
                        <a:pt x="123964" y="793372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135</a:t>
                  </a:r>
                </a:p>
              </p:txBody>
            </p:sp>
            <p:sp>
              <p:nvSpPr>
                <p:cNvPr id="2380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-196568 w 1586744"/>
                    <a:gd name="rtt" fmla="*/ 376049 h 1586744"/>
                    <a:gd name="rtr" fmla="*/ 72932 w 1586744"/>
                    <a:gd name="rtb" fmla="*/ 499249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123964" y="793372"/>
                      </a:moveTo>
                      <a:lnTo>
                        <a:pt x="83298" y="499249"/>
                      </a:lnTo>
                    </a:path>
                    <a:path w="1586744" h="1586744" stroke="false">
                      <a:moveTo>
                        <a:pt x="123964" y="793372"/>
                      </a:moveTo>
                      <a:lnTo>
                        <a:pt x="793372" y="793372"/>
                      </a:lnTo>
                      <a:lnTo>
                        <a:pt x="83298" y="499249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155</a:t>
                  </a:r>
                </a:p>
              </p:txBody>
            </p:sp>
            <p:sp>
              <p:nvSpPr>
                <p:cNvPr id="2381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57695 w 1586744"/>
                    <a:gd name="rtt" fmla="*/ 214360 h 1586744"/>
                    <a:gd name="rtr" fmla="*/ 327195 w 1586744"/>
                    <a:gd name="rtb" fmla="*/ 337560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83298" y="499249"/>
                      </a:moveTo>
                      <a:lnTo>
                        <a:pt x="337561" y="337560"/>
                      </a:lnTo>
                    </a:path>
                    <a:path w="1586744" h="1586744" stroke="false">
                      <a:moveTo>
                        <a:pt x="83298" y="499249"/>
                      </a:moveTo>
                      <a:lnTo>
                        <a:pt x="793372" y="793372"/>
                      </a:lnTo>
                      <a:lnTo>
                        <a:pt x="337561" y="337560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130</a:t>
                  </a:r>
                </a:p>
              </p:txBody>
            </p:sp>
            <p:sp>
              <p:nvSpPr>
                <p:cNvPr id="2382" name=""/>
                <p:cNvSpPr/>
                <p:nvPr/>
              </p:nvSpPr>
              <p:spPr>
                <a:xfrm>
                  <a:off x="6581592" y="2750861"/>
                  <a:ext cx="1586744" cy="1586744"/>
                </a:xfrm>
                <a:custGeom>
                  <a:avLst/>
                  <a:gdLst>
                    <a:gd name="rtl" fmla="*/ 285799 w 1586744"/>
                    <a:gd name="rtt" fmla="*/ 120437 h 1586744"/>
                    <a:gd name="rtr" fmla="*/ 555299 w 1586744"/>
                    <a:gd name="rtb" fmla="*/ 243637 h 1586744"/>
                  </a:gdLst>
                  <a:ahLst/>
                  <a:cxnLst/>
                  <a:rect l="rtl" t="rtt" r="rtr" b="rtb"/>
                  <a:pathLst>
                    <a:path w="1586744" h="1586744" fill="none">
                      <a:moveTo>
                        <a:pt x="337561" y="337560"/>
                      </a:moveTo>
                      <a:lnTo>
                        <a:pt x="565664" y="243637"/>
                      </a:lnTo>
                    </a:path>
                    <a:path w="1586744" h="1586744" stroke="false">
                      <a:moveTo>
                        <a:pt x="337561" y="337560"/>
                      </a:moveTo>
                      <a:lnTo>
                        <a:pt x="793372" y="793372"/>
                      </a:lnTo>
                      <a:lnTo>
                        <a:pt x="565664" y="243637"/>
                      </a:lnTo>
                      <a:close/>
                    </a:path>
                  </a:pathLst>
                </a:custGeom>
                <a:solidFill>
                  <a:srgbClr val="E85464">
                    <a:alpha val="40000"/>
                  </a:srgbClr>
                </a:solidFill>
                <a:ln w="154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120</a:t>
                  </a:r>
                </a:p>
              </p:txBody>
            </p:sp>
          </p:grpSp>
        </p:grpSp>
        <p:sp>
          <p:nvSpPr>
            <p:cNvPr id="2493" name=""/>
            <p:cNvSpPr/>
            <p:nvPr/>
          </p:nvSpPr>
          <p:spPr>
            <a:xfrm>
              <a:off x="5239705" y="4402284"/>
              <a:ext cx="1372009" cy="868937"/>
            </a:xfrm>
            <a:custGeom>
              <a:avLst/>
              <a:gdLst/>
              <a:ahLst/>
              <a:cxnLst/>
              <a:pathLst>
                <a:path w="1372009" h="868937">
                  <a:moveTo>
                    <a:pt x="1372009" y="622081"/>
                  </a:moveTo>
                  <a:cubicBezTo>
                    <a:pt x="1372009" y="495591"/>
                    <a:pt x="1277538" y="391457"/>
                    <a:pt x="1155824" y="377081"/>
                  </a:cubicBezTo>
                  <a:cubicBezTo>
                    <a:pt x="1155939" y="373150"/>
                    <a:pt x="1156409" y="369299"/>
                    <a:pt x="1156409" y="365350"/>
                  </a:cubicBezTo>
                  <a:cubicBezTo>
                    <a:pt x="1156409" y="163578"/>
                    <a:pt x="994062" y="0"/>
                    <a:pt x="793808" y="0"/>
                  </a:cubicBezTo>
                  <a:cubicBezTo>
                    <a:pt x="648961" y="0"/>
                    <a:pt x="524323" y="85788"/>
                    <a:pt x="466228" y="209473"/>
                  </a:cubicBezTo>
                  <a:cubicBezTo>
                    <a:pt x="436593" y="189428"/>
                    <a:pt x="400961" y="177737"/>
                    <a:pt x="362603" y="177737"/>
                  </a:cubicBezTo>
                  <a:cubicBezTo>
                    <a:pt x="264602" y="177737"/>
                    <a:pt x="184438" y="254085"/>
                    <a:pt x="177126" y="350952"/>
                  </a:cubicBezTo>
                  <a:cubicBezTo>
                    <a:pt x="74049" y="387389"/>
                    <a:pt x="0" y="486013"/>
                    <a:pt x="0" y="602332"/>
                  </a:cubicBezTo>
                  <a:cubicBezTo>
                    <a:pt x="0" y="746240"/>
                    <a:pt x="113250" y="863209"/>
                    <a:pt x="254801" y="868445"/>
                  </a:cubicBezTo>
                  <a:lnTo>
                    <a:pt x="254801" y="868937"/>
                  </a:lnTo>
                  <a:lnTo>
                    <a:pt x="1136805" y="868937"/>
                  </a:lnTo>
                  <a:lnTo>
                    <a:pt x="1136805" y="868445"/>
                  </a:lnTo>
                  <a:cubicBezTo>
                    <a:pt x="1267543" y="863209"/>
                    <a:pt x="1372009" y="755069"/>
                    <a:pt x="1372009" y="622081"/>
                  </a:cubicBezTo>
                  <a:lnTo>
                    <a:pt x="1372009" y="62208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494" name=""/>
            <p:cNvSpPr/>
            <p:nvPr/>
          </p:nvSpPr>
          <p:spPr>
            <a:xfrm>
              <a:off x="7352803" y="1063179"/>
              <a:ext cx="1372009" cy="868937"/>
            </a:xfrm>
            <a:custGeom>
              <a:avLst/>
              <a:gdLst/>
              <a:ahLst/>
              <a:cxnLst/>
              <a:pathLst>
                <a:path w="1372009" h="868937">
                  <a:moveTo>
                    <a:pt x="1372009" y="622081"/>
                  </a:moveTo>
                  <a:cubicBezTo>
                    <a:pt x="1372009" y="495591"/>
                    <a:pt x="1277538" y="391457"/>
                    <a:pt x="1155824" y="377081"/>
                  </a:cubicBezTo>
                  <a:cubicBezTo>
                    <a:pt x="1155939" y="373150"/>
                    <a:pt x="1156409" y="369299"/>
                    <a:pt x="1156409" y="365350"/>
                  </a:cubicBezTo>
                  <a:cubicBezTo>
                    <a:pt x="1156409" y="163578"/>
                    <a:pt x="994062" y="0"/>
                    <a:pt x="793808" y="0"/>
                  </a:cubicBezTo>
                  <a:cubicBezTo>
                    <a:pt x="648961" y="0"/>
                    <a:pt x="524323" y="85788"/>
                    <a:pt x="466228" y="209473"/>
                  </a:cubicBezTo>
                  <a:cubicBezTo>
                    <a:pt x="436593" y="189428"/>
                    <a:pt x="400961" y="177737"/>
                    <a:pt x="362603" y="177737"/>
                  </a:cubicBezTo>
                  <a:cubicBezTo>
                    <a:pt x="264602" y="177737"/>
                    <a:pt x="184438" y="254085"/>
                    <a:pt x="177126" y="350952"/>
                  </a:cubicBezTo>
                  <a:cubicBezTo>
                    <a:pt x="74049" y="387389"/>
                    <a:pt x="0" y="486013"/>
                    <a:pt x="0" y="602332"/>
                  </a:cubicBezTo>
                  <a:cubicBezTo>
                    <a:pt x="0" y="746240"/>
                    <a:pt x="113250" y="863209"/>
                    <a:pt x="254801" y="868445"/>
                  </a:cubicBezTo>
                  <a:lnTo>
                    <a:pt x="254801" y="868937"/>
                  </a:lnTo>
                  <a:lnTo>
                    <a:pt x="1136805" y="868937"/>
                  </a:lnTo>
                  <a:lnTo>
                    <a:pt x="1136805" y="868445"/>
                  </a:lnTo>
                  <a:cubicBezTo>
                    <a:pt x="1267543" y="863209"/>
                    <a:pt x="1372009" y="755069"/>
                    <a:pt x="1372009" y="622081"/>
                  </a:cubicBezTo>
                  <a:lnTo>
                    <a:pt x="1372009" y="62208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978" name="Text 2978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2" id="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9" name="Group2979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2084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2122" name=""/>
            <p:cNvSpPr/>
            <p:nvPr/>
          </p:nvSpPr>
          <p:spPr>
            <a:xfrm>
              <a:off x="2915060" y="750363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134" name=""/>
            <p:cNvSpPr/>
            <p:nvPr/>
          </p:nvSpPr>
          <p:spPr>
            <a:xfrm>
              <a:off x="2945860" y="779238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980" name="Text 2980"/>
            <p:cNvSpPr txBox="1"/>
            <p:nvPr/>
          </p:nvSpPr>
          <p:spPr>
            <a:xfrm>
              <a:off x="3494262" y="859087"/>
              <a:ext cx="2155476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Contents</a:t>
              </a:r>
            </a:p>
          </p:txBody>
        </p:sp>
        <p:grpSp>
          <p:nvGrpSpPr>
            <p:cNvPr id="2146" name=""/>
            <p:cNvGrpSpPr/>
            <p:nvPr/>
          </p:nvGrpSpPr>
          <p:grpSpPr>
            <a:xfrm>
              <a:off x="-3856" y="983280"/>
              <a:ext cx="2920595" cy="38500"/>
              <a:chOff x="-3856" y="983280"/>
              <a:chExt cx="2920595" cy="38500"/>
            </a:xfrm>
          </p:grpSpPr>
          <p:sp>
            <p:nvSpPr>
              <p:cNvPr id="2135" name=""/>
              <p:cNvSpPr/>
              <p:nvPr/>
            </p:nvSpPr>
            <p:spPr>
              <a:xfrm>
                <a:off x="-3856" y="983280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141" name=""/>
              <p:cNvSpPr/>
              <p:nvPr/>
            </p:nvSpPr>
            <p:spPr>
              <a:xfrm>
                <a:off x="-3856" y="1014080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147" name=""/>
            <p:cNvGrpSpPr/>
            <p:nvPr/>
          </p:nvGrpSpPr>
          <p:grpSpPr>
            <a:xfrm>
              <a:off x="6225452" y="981431"/>
              <a:ext cx="2922404" cy="42197"/>
              <a:chOff x="6225452" y="981431"/>
              <a:chExt cx="2922404" cy="42197"/>
            </a:xfrm>
          </p:grpSpPr>
          <p:sp>
            <p:nvSpPr>
              <p:cNvPr id="2136" name=""/>
              <p:cNvSpPr/>
              <p:nvPr/>
            </p:nvSpPr>
            <p:spPr>
              <a:xfrm>
                <a:off x="6225452" y="981431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142" name=""/>
              <p:cNvSpPr/>
              <p:nvPr/>
            </p:nvSpPr>
            <p:spPr>
              <a:xfrm>
                <a:off x="6225452" y="1015929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192" name="List"/>
            <p:cNvGrpSpPr/>
            <p:nvPr/>
          </p:nvGrpSpPr>
          <p:grpSpPr>
            <a:xfrm>
              <a:off x="1230200" y="1450420"/>
              <a:ext cx="6221600" cy="506918"/>
              <a:chOff x="1230200" y="1450420"/>
              <a:chExt cx="6221600" cy="506918"/>
            </a:xfrm>
          </p:grpSpPr>
          <p:grpSp>
            <p:nvGrpSpPr>
              <p:cNvPr id="2193" name=""/>
              <p:cNvGrpSpPr/>
              <p:nvPr/>
            </p:nvGrpSpPr>
            <p:grpSpPr>
              <a:xfrm>
                <a:off x="1230200" y="1450420"/>
                <a:ext cx="6221600" cy="506918"/>
                <a:chOff x="1230200" y="1450420"/>
                <a:chExt cx="6221600" cy="506918"/>
              </a:xfrm>
            </p:grpSpPr>
            <p:sp>
              <p:nvSpPr>
                <p:cNvPr id="2194" name=""/>
                <p:cNvSpPr/>
                <p:nvPr/>
              </p:nvSpPr>
              <p:spPr>
                <a:xfrm>
                  <a:off x="1230200" y="1450420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41C3D3"/>
                  </a:solidFill>
                  <a:bevel/>
                </a:ln>
              </p:spPr>
            </p:sp>
            <p:sp>
              <p:nvSpPr>
                <p:cNvPr id="2195" name=""/>
                <p:cNvSpPr/>
                <p:nvPr/>
              </p:nvSpPr>
              <p:spPr>
                <a:xfrm>
                  <a:off x="1230200" y="1450420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C584A"/>
                </a:solidFill>
                <a:ln w="7700" cap="flat">
                  <a:noFill/>
                  <a:bevel/>
                </a:ln>
              </p:spPr>
            </p:sp>
            <p:sp>
              <p:nvSpPr>
                <p:cNvPr id="2196" name=""/>
                <p:cNvSpPr/>
                <p:nvPr/>
              </p:nvSpPr>
              <p:spPr>
                <a:xfrm>
                  <a:off x="1230200" y="1551804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ECE1"/>
                </a:solidFill>
                <a:ln w="7700" cap="flat">
                  <a:solidFill>
                    <a:srgbClr val="F2ECE1"/>
                  </a:solidFill>
                  <a:bevel/>
                </a:ln>
              </p:spPr>
            </p:sp>
            <p:sp>
              <p:nvSpPr>
                <p:cNvPr id="2981" name="Text 2981"/>
                <p:cNvSpPr txBox="1"/>
                <p:nvPr/>
              </p:nvSpPr>
              <p:spPr>
                <a:xfrm>
                  <a:off x="1737118" y="1450420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Definition of Radar Chart</a:t>
                  </a:r>
                </a:p>
              </p:txBody>
            </p:sp>
            <p:sp>
              <p:nvSpPr>
                <p:cNvPr id="2982" name="Text 2982"/>
                <p:cNvSpPr txBox="1"/>
                <p:nvPr/>
              </p:nvSpPr>
              <p:spPr>
                <a:xfrm>
                  <a:off x="1230200" y="1624800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2197" name=""/>
              <p:cNvGrpSpPr/>
              <p:nvPr/>
            </p:nvGrpSpPr>
            <p:grpSpPr>
              <a:xfrm>
                <a:off x="1415000" y="2142138"/>
                <a:ext cx="6221600" cy="506918"/>
                <a:chOff x="1415000" y="2142138"/>
                <a:chExt cx="6221600" cy="506918"/>
              </a:xfrm>
            </p:grpSpPr>
            <p:sp>
              <p:nvSpPr>
                <p:cNvPr id="2198" name=""/>
                <p:cNvSpPr/>
                <p:nvPr/>
              </p:nvSpPr>
              <p:spPr>
                <a:xfrm>
                  <a:off x="1415000" y="2142138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41C3D3"/>
                  </a:solidFill>
                  <a:bevel/>
                </a:ln>
              </p:spPr>
            </p:sp>
            <p:sp>
              <p:nvSpPr>
                <p:cNvPr id="2199" name=""/>
                <p:cNvSpPr/>
                <p:nvPr/>
              </p:nvSpPr>
              <p:spPr>
                <a:xfrm>
                  <a:off x="1415000" y="2142138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F618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00" name=""/>
                <p:cNvSpPr/>
                <p:nvPr/>
              </p:nvSpPr>
              <p:spPr>
                <a:xfrm>
                  <a:off x="1415000" y="2243522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ECE1"/>
                </a:solidFill>
                <a:ln w="7700" cap="flat">
                  <a:solidFill>
                    <a:srgbClr val="F2ECE1"/>
                  </a:solidFill>
                  <a:bevel/>
                </a:ln>
              </p:spPr>
            </p:sp>
            <p:sp>
              <p:nvSpPr>
                <p:cNvPr id="2983" name="Text 2983"/>
                <p:cNvSpPr txBox="1"/>
                <p:nvPr/>
              </p:nvSpPr>
              <p:spPr>
                <a:xfrm>
                  <a:off x="1921918" y="2142138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Benefits of Radar Chart</a:t>
                  </a:r>
                </a:p>
              </p:txBody>
            </p:sp>
            <p:sp>
              <p:nvSpPr>
                <p:cNvPr id="2984" name="Text 2984"/>
                <p:cNvSpPr txBox="1"/>
                <p:nvPr/>
              </p:nvSpPr>
              <p:spPr>
                <a:xfrm>
                  <a:off x="1415000" y="2316518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2201" name=""/>
              <p:cNvGrpSpPr/>
              <p:nvPr/>
            </p:nvGrpSpPr>
            <p:grpSpPr>
              <a:xfrm>
                <a:off x="1599800" y="2833856"/>
                <a:ext cx="6221600" cy="506918"/>
                <a:chOff x="1599800" y="2833856"/>
                <a:chExt cx="6221600" cy="506918"/>
              </a:xfrm>
            </p:grpSpPr>
            <p:sp>
              <p:nvSpPr>
                <p:cNvPr id="2202" name=""/>
                <p:cNvSpPr/>
                <p:nvPr/>
              </p:nvSpPr>
              <p:spPr>
                <a:xfrm>
                  <a:off x="1599800" y="2833856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41C3D3"/>
                  </a:solidFill>
                  <a:bevel/>
                </a:ln>
              </p:spPr>
            </p:sp>
            <p:sp>
              <p:nvSpPr>
                <p:cNvPr id="2203" name=""/>
                <p:cNvSpPr/>
                <p:nvPr/>
              </p:nvSpPr>
              <p:spPr>
                <a:xfrm>
                  <a:off x="1599800" y="2833856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539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04" name=""/>
                <p:cNvSpPr/>
                <p:nvPr/>
              </p:nvSpPr>
              <p:spPr>
                <a:xfrm>
                  <a:off x="1599800" y="2935240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ECE1"/>
                </a:solidFill>
                <a:ln w="7700" cap="flat">
                  <a:solidFill>
                    <a:srgbClr val="F2ECE1"/>
                  </a:solidFill>
                  <a:bevel/>
                </a:ln>
              </p:spPr>
            </p:sp>
            <p:sp>
              <p:nvSpPr>
                <p:cNvPr id="2985" name="Text 2985"/>
                <p:cNvSpPr txBox="1"/>
                <p:nvPr/>
              </p:nvSpPr>
              <p:spPr>
                <a:xfrm>
                  <a:off x="2106718" y="2833856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Drawbacks of Radar Chart</a:t>
                  </a:r>
                </a:p>
              </p:txBody>
            </p:sp>
            <p:sp>
              <p:nvSpPr>
                <p:cNvPr id="2986" name="Text 2986"/>
                <p:cNvSpPr txBox="1"/>
                <p:nvPr/>
              </p:nvSpPr>
              <p:spPr>
                <a:xfrm>
                  <a:off x="1599800" y="3008236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2205" name=""/>
              <p:cNvGrpSpPr/>
              <p:nvPr/>
            </p:nvGrpSpPr>
            <p:grpSpPr>
              <a:xfrm>
                <a:off x="1784600" y="3525574"/>
                <a:ext cx="6221600" cy="506918"/>
                <a:chOff x="1784600" y="3525574"/>
                <a:chExt cx="6221600" cy="506918"/>
              </a:xfrm>
            </p:grpSpPr>
            <p:sp>
              <p:nvSpPr>
                <p:cNvPr id="2206" name=""/>
                <p:cNvSpPr/>
                <p:nvPr/>
              </p:nvSpPr>
              <p:spPr>
                <a:xfrm>
                  <a:off x="1784600" y="3525574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41C3D3"/>
                  </a:solidFill>
                  <a:bevel/>
                </a:ln>
              </p:spPr>
            </p:sp>
            <p:sp>
              <p:nvSpPr>
                <p:cNvPr id="2207" name=""/>
                <p:cNvSpPr/>
                <p:nvPr/>
              </p:nvSpPr>
              <p:spPr>
                <a:xfrm>
                  <a:off x="1784600" y="3525574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3A954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08" name=""/>
                <p:cNvSpPr/>
                <p:nvPr/>
              </p:nvSpPr>
              <p:spPr>
                <a:xfrm>
                  <a:off x="1784600" y="3626958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ECE1"/>
                </a:solidFill>
                <a:ln w="7700" cap="flat">
                  <a:solidFill>
                    <a:srgbClr val="F2ECE1"/>
                  </a:solidFill>
                  <a:bevel/>
                </a:ln>
              </p:spPr>
            </p:sp>
            <p:sp>
              <p:nvSpPr>
                <p:cNvPr id="2987" name="Text 2987"/>
                <p:cNvSpPr txBox="1"/>
                <p:nvPr/>
              </p:nvSpPr>
              <p:spPr>
                <a:xfrm>
                  <a:off x="2291518" y="3525574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Tips for Developing Radar Chart</a:t>
                  </a:r>
                </a:p>
              </p:txBody>
            </p:sp>
            <p:sp>
              <p:nvSpPr>
                <p:cNvPr id="2988" name="Text 2988"/>
                <p:cNvSpPr txBox="1"/>
                <p:nvPr/>
              </p:nvSpPr>
              <p:spPr>
                <a:xfrm>
                  <a:off x="1784600" y="3699954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1593" name=""/>
              <p:cNvGrpSpPr/>
              <p:nvPr/>
            </p:nvGrpSpPr>
            <p:grpSpPr>
              <a:xfrm>
                <a:off x="1599800" y="4217292"/>
                <a:ext cx="6221600" cy="506918"/>
                <a:chOff x="1599800" y="4217292"/>
                <a:chExt cx="6221600" cy="506918"/>
              </a:xfrm>
            </p:grpSpPr>
            <p:sp>
              <p:nvSpPr>
                <p:cNvPr id="1590" name=""/>
                <p:cNvSpPr/>
                <p:nvPr/>
              </p:nvSpPr>
              <p:spPr>
                <a:xfrm>
                  <a:off x="1599800" y="4217292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19CBB1"/>
                  </a:solidFill>
                  <a:bevel/>
                </a:ln>
              </p:spPr>
            </p:sp>
            <p:sp>
              <p:nvSpPr>
                <p:cNvPr id="1591" name=""/>
                <p:cNvSpPr/>
                <p:nvPr/>
              </p:nvSpPr>
              <p:spPr>
                <a:xfrm>
                  <a:off x="1599800" y="4217292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9CBB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92" name=""/>
                <p:cNvSpPr/>
                <p:nvPr/>
              </p:nvSpPr>
              <p:spPr>
                <a:xfrm>
                  <a:off x="1599800" y="4318675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9CBB1"/>
                </a:solidFill>
                <a:ln w="7700" cap="flat">
                  <a:solidFill>
                    <a:srgbClr val="19CBB1"/>
                  </a:solidFill>
                  <a:bevel/>
                </a:ln>
              </p:spPr>
            </p:sp>
            <p:sp>
              <p:nvSpPr>
                <p:cNvPr id="2989" name="Text 2989"/>
                <p:cNvSpPr txBox="1"/>
                <p:nvPr/>
              </p:nvSpPr>
              <p:spPr>
                <a:xfrm>
                  <a:off x="2106718" y="4217292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Radar Chart Software</a:t>
                  </a:r>
                </a:p>
              </p:txBody>
            </p:sp>
            <p:sp>
              <p:nvSpPr>
                <p:cNvPr id="2990" name="Text 2990"/>
                <p:cNvSpPr txBox="1"/>
                <p:nvPr/>
              </p:nvSpPr>
              <p:spPr>
                <a:xfrm>
                  <a:off x="1599800" y="4391672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1597" name=""/>
              <p:cNvGrpSpPr/>
              <p:nvPr/>
            </p:nvGrpSpPr>
            <p:grpSpPr>
              <a:xfrm>
                <a:off x="1415000" y="4909010"/>
                <a:ext cx="6221600" cy="506918"/>
                <a:chOff x="1415000" y="4909010"/>
                <a:chExt cx="6221600" cy="506918"/>
              </a:xfrm>
            </p:grpSpPr>
            <p:sp>
              <p:nvSpPr>
                <p:cNvPr id="1594" name=""/>
                <p:cNvSpPr/>
                <p:nvPr/>
              </p:nvSpPr>
              <p:spPr>
                <a:xfrm>
                  <a:off x="1415000" y="4909010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4CDC7"/>
                  </a:solidFill>
                  <a:bevel/>
                </a:ln>
              </p:spPr>
            </p:sp>
            <p:sp>
              <p:nvSpPr>
                <p:cNvPr id="1595" name=""/>
                <p:cNvSpPr/>
                <p:nvPr/>
              </p:nvSpPr>
              <p:spPr>
                <a:xfrm>
                  <a:off x="1415000" y="4909010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CD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96" name=""/>
                <p:cNvSpPr/>
                <p:nvPr/>
              </p:nvSpPr>
              <p:spPr>
                <a:xfrm>
                  <a:off x="1415000" y="5010393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CDC7"/>
                </a:solidFill>
                <a:ln w="7700" cap="flat">
                  <a:solidFill>
                    <a:srgbClr val="D4CDC7"/>
                  </a:solidFill>
                  <a:bevel/>
                </a:ln>
              </p:spPr>
            </p:sp>
            <p:sp>
              <p:nvSpPr>
                <p:cNvPr id="2991" name="Text 2991"/>
                <p:cNvSpPr txBox="1"/>
                <p:nvPr/>
              </p:nvSpPr>
              <p:spPr>
                <a:xfrm>
                  <a:off x="1921918" y="4909010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How to Draw a Radar Chart</a:t>
                  </a:r>
                </a:p>
              </p:txBody>
            </p:sp>
            <p:sp>
              <p:nvSpPr>
                <p:cNvPr id="2992" name="Text 2992"/>
                <p:cNvSpPr txBox="1"/>
                <p:nvPr/>
              </p:nvSpPr>
              <p:spPr>
                <a:xfrm>
                  <a:off x="1415000" y="5083390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grpSp>
            <p:nvGrpSpPr>
              <p:cNvPr id="1601" name=""/>
              <p:cNvGrpSpPr/>
              <p:nvPr/>
            </p:nvGrpSpPr>
            <p:grpSpPr>
              <a:xfrm>
                <a:off x="1230200" y="5600728"/>
                <a:ext cx="6221600" cy="506918"/>
                <a:chOff x="1230200" y="5600728"/>
                <a:chExt cx="6221600" cy="506918"/>
              </a:xfrm>
            </p:grpSpPr>
            <p:sp>
              <p:nvSpPr>
                <p:cNvPr id="1598" name=""/>
                <p:cNvSpPr/>
                <p:nvPr/>
              </p:nvSpPr>
              <p:spPr>
                <a:xfrm>
                  <a:off x="1230200" y="5600728"/>
                  <a:ext cx="6221600" cy="506918"/>
                </a:xfrm>
                <a:custGeom>
                  <a:avLst/>
                  <a:gdLst/>
                  <a:ahLst/>
                  <a:cxnLst/>
                  <a:pathLst>
                    <a:path w="6221600" h="506918">
                      <a:moveTo>
                        <a:pt x="0" y="0"/>
                      </a:moveTo>
                      <a:lnTo>
                        <a:pt x="6221600" y="0"/>
                      </a:lnTo>
                      <a:lnTo>
                        <a:pt x="6221600" y="506918"/>
                      </a:ln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DE1E7"/>
                  </a:solidFill>
                  <a:bevel/>
                </a:ln>
              </p:spPr>
            </p:sp>
            <p:sp>
              <p:nvSpPr>
                <p:cNvPr id="1599" name=""/>
                <p:cNvSpPr/>
                <p:nvPr/>
              </p:nvSpPr>
              <p:spPr>
                <a:xfrm>
                  <a:off x="1230200" y="5600728"/>
                  <a:ext cx="506918" cy="506918"/>
                </a:xfrm>
                <a:custGeom>
                  <a:avLst/>
                  <a:gdLst/>
                  <a:ahLst/>
                  <a:cxnLst/>
                  <a:pathLst>
                    <a:path w="506918" h="506918" stroke="false">
                      <a:moveTo>
                        <a:pt x="0" y="0"/>
                      </a:moveTo>
                      <a:cubicBezTo>
                        <a:pt x="278805" y="0"/>
                        <a:pt x="506918" y="228113"/>
                        <a:pt x="506918" y="506918"/>
                      </a:cubicBezTo>
                      <a:lnTo>
                        <a:pt x="0" y="5069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E1E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00" name=""/>
                <p:cNvSpPr/>
                <p:nvPr/>
              </p:nvSpPr>
              <p:spPr>
                <a:xfrm>
                  <a:off x="1230200" y="5702111"/>
                  <a:ext cx="405534" cy="405534"/>
                </a:xfrm>
                <a:custGeom>
                  <a:avLst/>
                  <a:gdLst/>
                  <a:ahLst/>
                  <a:cxnLst/>
                  <a:pathLst>
                    <a:path w="405534" h="405534" stroke="false">
                      <a:moveTo>
                        <a:pt x="0" y="0"/>
                      </a:moveTo>
                      <a:cubicBezTo>
                        <a:pt x="223044" y="0"/>
                        <a:pt x="405534" y="182490"/>
                        <a:pt x="405534" y="405534"/>
                      </a:cubicBezTo>
                      <a:lnTo>
                        <a:pt x="0" y="405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E1E7"/>
                </a:solidFill>
                <a:ln w="7700" cap="flat">
                  <a:solidFill>
                    <a:srgbClr val="FDE1E7"/>
                  </a:solidFill>
                  <a:bevel/>
                </a:ln>
              </p:spPr>
            </p:sp>
            <p:sp>
              <p:nvSpPr>
                <p:cNvPr id="2993" name="Text 2993"/>
                <p:cNvSpPr txBox="1"/>
                <p:nvPr/>
              </p:nvSpPr>
              <p:spPr>
                <a:xfrm>
                  <a:off x="1737118" y="5600728"/>
                  <a:ext cx="5714682" cy="50691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92">
                      <a:solidFill>
                        <a:srgbClr val="000000"/>
                      </a:solidFill>
                      <a:latin typeface="Comic Sans MS"/>
                    </a:rPr>
                    <a:t>Radar Chart Templates/Examples</a:t>
                  </a:r>
                </a:p>
              </p:txBody>
            </p:sp>
            <p:sp>
              <p:nvSpPr>
                <p:cNvPr id="2994" name="Text 2994"/>
                <p:cNvSpPr txBox="1"/>
                <p:nvPr/>
              </p:nvSpPr>
              <p:spPr>
                <a:xfrm>
                  <a:off x="1230200" y="5775108"/>
                  <a:ext cx="332538" cy="332538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54545"/>
                      </a:solidFill>
                      <a:latin typeface="Arial"/>
                    </a:rPr>
                    <a:t>7</a:t>
                  </a:r>
                </a:p>
              </p:txBody>
            </p:sp>
          </p:grpSp>
        </p:grpSp>
        <p:sp>
          <p:nvSpPr>
            <p:cNvPr id="2995" name="Text 2995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3" id="5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6" name="Group2996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5731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5716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5717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rect l="l" t="t" r="r" b="b"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Comic Sans MS"/>
                </a:rPr>
                <a:t>Definition of Radar Chart</a:t>
              </a:r>
            </a:p>
          </p:txBody>
        </p:sp>
        <p:grpSp>
          <p:nvGrpSpPr>
            <p:cNvPr id="5724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5725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5726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5727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5728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5729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5755" name=""/>
            <p:cNvSpPr/>
            <p:nvPr/>
          </p:nvSpPr>
          <p:spPr>
            <a:xfrm>
              <a:off x="2031000" y="2373111"/>
              <a:ext cx="5089750" cy="3181094"/>
            </a:xfrm>
            <a:custGeom>
              <a:avLst/>
              <a:gdLst>
                <a:gd name="rtl" fmla="*/ 857014 w 5089750"/>
                <a:gd name="rtt" fmla="*/ 938000 h 3181094"/>
                <a:gd name="rtr" fmla="*/ 4172657 w 5089750"/>
                <a:gd name="rtb" fmla="*/ 3181093 h 3181094"/>
              </a:gdLst>
              <a:ahLst/>
              <a:cxnLst/>
              <a:rect l="rtl" t="rtt" r="rtr" b="rtb"/>
              <a:pathLst>
                <a:path w="5089750" h="3181094">
                  <a:moveTo>
                    <a:pt x="4287753" y="1380452"/>
                  </a:moveTo>
                  <a:cubicBezTo>
                    <a:pt x="4288185" y="1366063"/>
                    <a:pt x="4289931" y="1351965"/>
                    <a:pt x="4289931" y="1337507"/>
                  </a:cubicBezTo>
                  <a:cubicBezTo>
                    <a:pt x="4289931" y="598841"/>
                    <a:pt x="3687671" y="0"/>
                    <a:pt x="2944782" y="0"/>
                  </a:cubicBezTo>
                  <a:cubicBezTo>
                    <a:pt x="2407452" y="0"/>
                    <a:pt x="1945083" y="314061"/>
                    <a:pt x="1729568" y="766860"/>
                  </a:cubicBezTo>
                  <a:cubicBezTo>
                    <a:pt x="1619630" y="693478"/>
                    <a:pt x="1487444" y="650677"/>
                    <a:pt x="1345150" y="650677"/>
                  </a:cubicBezTo>
                  <a:cubicBezTo>
                    <a:pt x="981594" y="650677"/>
                    <a:pt x="684210" y="930180"/>
                    <a:pt x="657087" y="1284799"/>
                  </a:cubicBezTo>
                  <a:cubicBezTo>
                    <a:pt x="274701" y="1418189"/>
                    <a:pt x="0" y="1779243"/>
                    <a:pt x="0" y="2205077"/>
                  </a:cubicBezTo>
                  <a:cubicBezTo>
                    <a:pt x="0" y="2731907"/>
                    <a:pt x="420123" y="3160127"/>
                    <a:pt x="945238" y="3179287"/>
                  </a:cubicBezTo>
                  <a:lnTo>
                    <a:pt x="945238" y="3181094"/>
                  </a:lnTo>
                  <a:lnTo>
                    <a:pt x="4217219" y="3181094"/>
                  </a:lnTo>
                  <a:lnTo>
                    <a:pt x="4217219" y="3179287"/>
                  </a:lnTo>
                  <a:cubicBezTo>
                    <a:pt x="4702201" y="3160127"/>
                    <a:pt x="5089750" y="2764297"/>
                    <a:pt x="5089750" y="2277374"/>
                  </a:cubicBezTo>
                  <a:cubicBezTo>
                    <a:pt x="5089750" y="1814308"/>
                    <a:pt x="4739285" y="1433083"/>
                    <a:pt x="4287753" y="1380452"/>
                  </a:cubicBezTo>
                  <a:lnTo>
                    <a:pt x="4287753" y="1380452"/>
                  </a:lnTo>
                </a:path>
                <a:path w="5089750" h="3181094">
                  <a:moveTo>
                    <a:pt x="4217219" y="3034690"/>
                  </a:moveTo>
                  <a:lnTo>
                    <a:pt x="4217219" y="3036497"/>
                  </a:lnTo>
                  <a:lnTo>
                    <a:pt x="945238" y="3036497"/>
                  </a:lnTo>
                  <a:lnTo>
                    <a:pt x="945238" y="3034690"/>
                  </a:lnTo>
                  <a:cubicBezTo>
                    <a:pt x="500468" y="3015604"/>
                    <a:pt x="145421" y="2652094"/>
                    <a:pt x="145421" y="2205077"/>
                  </a:cubicBezTo>
                  <a:cubicBezTo>
                    <a:pt x="145421" y="1807004"/>
                    <a:pt x="426957" y="1474726"/>
                    <a:pt x="802654" y="1393246"/>
                  </a:cubicBezTo>
                  <a:cubicBezTo>
                    <a:pt x="800765" y="1374955"/>
                    <a:pt x="799819" y="1356304"/>
                    <a:pt x="799819" y="1337507"/>
                  </a:cubicBezTo>
                  <a:cubicBezTo>
                    <a:pt x="799819" y="1037975"/>
                    <a:pt x="1043979" y="795273"/>
                    <a:pt x="1345150" y="795273"/>
                  </a:cubicBezTo>
                  <a:cubicBezTo>
                    <a:pt x="1528162" y="795273"/>
                    <a:pt x="1689726" y="885212"/>
                    <a:pt x="1788686" y="1022722"/>
                  </a:cubicBezTo>
                  <a:cubicBezTo>
                    <a:pt x="1927707" y="516928"/>
                    <a:pt x="2391964" y="144595"/>
                    <a:pt x="2944782" y="144595"/>
                  </a:cubicBezTo>
                  <a:cubicBezTo>
                    <a:pt x="3607396" y="144595"/>
                    <a:pt x="4144512" y="678731"/>
                    <a:pt x="4144512" y="1337507"/>
                  </a:cubicBezTo>
                  <a:cubicBezTo>
                    <a:pt x="4144512" y="1399102"/>
                    <a:pt x="4138328" y="1459184"/>
                    <a:pt x="4129242" y="1518250"/>
                  </a:cubicBezTo>
                  <a:lnTo>
                    <a:pt x="4217219" y="1518250"/>
                  </a:lnTo>
                  <a:lnTo>
                    <a:pt x="4217219" y="1520057"/>
                  </a:lnTo>
                  <a:cubicBezTo>
                    <a:pt x="4621854" y="1539070"/>
                    <a:pt x="4944331" y="1870340"/>
                    <a:pt x="4944331" y="2277374"/>
                  </a:cubicBezTo>
                  <a:cubicBezTo>
                    <a:pt x="4944331" y="2684411"/>
                    <a:pt x="4621854" y="3015677"/>
                    <a:pt x="4217219" y="3034690"/>
                  </a:cubicBezTo>
                  <a:lnTo>
                    <a:pt x="4217219" y="3034690"/>
                  </a:lnTo>
                </a:path>
              </a:pathLst>
            </a:custGeom>
            <a:solidFill>
              <a:srgbClr val="FFFFFF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 b="1">
                  <a:solidFill>
                    <a:srgbClr val="000000"/>
                  </a:solidFill>
                  <a:latin typeface="Arial"/>
                </a:rPr>
                <a:t>Radar chart is a graphical way to compare </a:t>
              </a:r>
              <a:r>
                <a:rPr sz="1248" b="1">
                  <a:solidFill>
                    <a:srgbClr val="000000"/>
                  </a:solidFill>
                  <a:latin typeface="Arial"/>
                </a:rPr>
                <a:t>data by displaying data in a "web-like" </a:t>
              </a:r>
              <a:r>
                <a:rPr sz="1248" b="1">
                  <a:solidFill>
                    <a:srgbClr val="000000"/>
                  </a:solidFill>
                  <a:latin typeface="Arial"/>
                </a:rPr>
                <a:t>form looking like spider web. So it is also </a:t>
              </a:r>
              <a:r>
                <a:rPr sz="1248" b="1">
                  <a:solidFill>
                    <a:srgbClr val="000000"/>
                  </a:solidFill>
                  <a:latin typeface="Arial"/>
                </a:rPr>
                <a:t>known as spider chart or graph. Usually, it </a:t>
              </a:r>
              <a:r>
                <a:rPr sz="1248" b="1">
                  <a:solidFill>
                    <a:srgbClr val="000000"/>
                  </a:solidFill>
                  <a:latin typeface="Arial"/>
                </a:rPr>
                <a:t>is applied to evaluate multiple alternatives </a:t>
              </a:r>
              <a:r>
                <a:rPr sz="1248" b="1">
                  <a:solidFill>
                    <a:srgbClr val="000000"/>
                  </a:solidFill>
                  <a:latin typeface="Arial"/>
                </a:rPr>
                <a:t>based on multiple criteria.</a:t>
              </a:r>
            </a:p>
          </p:txBody>
        </p:sp>
        <p:sp>
          <p:nvSpPr>
            <p:cNvPr id="2997" name="Text 2997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4" id="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8" name="Group2998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2280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2263" name=""/>
            <p:cNvSpPr/>
            <p:nvPr/>
          </p:nvSpPr>
          <p:spPr>
            <a:xfrm>
              <a:off x="3357271" y="1522290"/>
              <a:ext cx="1243550" cy="687706"/>
            </a:xfrm>
            <a:custGeom>
              <a:avLst/>
              <a:gdLst/>
              <a:ahLst/>
              <a:cxnLst/>
              <a:pathLst>
                <a:path w="1243550" h="687706">
                  <a:moveTo>
                    <a:pt x="939616" y="687706"/>
                  </a:moveTo>
                  <a:cubicBezTo>
                    <a:pt x="939616" y="687706"/>
                    <a:pt x="1234264" y="687706"/>
                    <a:pt x="1243550" y="687706"/>
                  </a:cubicBezTo>
                  <a:cubicBezTo>
                    <a:pt x="1252390" y="687706"/>
                    <a:pt x="771894" y="15490"/>
                    <a:pt x="771894" y="15490"/>
                  </a:cubicBezTo>
                  <a:cubicBezTo>
                    <a:pt x="771894" y="15490"/>
                    <a:pt x="441558" y="-54118"/>
                    <a:pt x="177798" y="96727"/>
                  </a:cubicBezTo>
                  <a:cubicBezTo>
                    <a:pt x="-71683" y="239406"/>
                    <a:pt x="13531" y="457752"/>
                    <a:pt x="13531" y="457752"/>
                  </a:cubicBezTo>
                  <a:lnTo>
                    <a:pt x="939616" y="687706"/>
                  </a:lnTo>
                  <a:close/>
                </a:path>
                <a:path w="1243550" h="687706">
                  <a:moveTo>
                    <a:pt x="1016585" y="547406"/>
                  </a:moveTo>
                  <a:lnTo>
                    <a:pt x="821521" y="547406"/>
                  </a:lnTo>
                  <a:lnTo>
                    <a:pt x="156238" y="372872"/>
                  </a:lnTo>
                  <a:cubicBezTo>
                    <a:pt x="156238" y="372872"/>
                    <a:pt x="98495" y="259308"/>
                    <a:pt x="283727" y="172599"/>
                  </a:cubicBezTo>
                  <a:cubicBezTo>
                    <a:pt x="468959" y="85888"/>
                    <a:pt x="708264" y="123827"/>
                    <a:pt x="708264" y="123827"/>
                  </a:cubicBezTo>
                  <a:lnTo>
                    <a:pt x="1016585" y="547406"/>
                  </a:lnTo>
                  <a:close/>
                </a:path>
              </a:pathLst>
            </a:custGeom>
            <a:solidFill>
              <a:srgbClr val="F2ECE1"/>
            </a:solidFill>
            <a:ln w="7700" cap="flat">
              <a:solidFill>
                <a:srgbClr val="F2ECE1"/>
              </a:solidFill>
              <a:bevel/>
            </a:ln>
          </p:spPr>
        </p:sp>
        <p:sp>
          <p:nvSpPr>
            <p:cNvPr id="2315" name=""/>
            <p:cNvSpPr/>
            <p:nvPr/>
          </p:nvSpPr>
          <p:spPr>
            <a:xfrm flipH="true">
              <a:off x="4574549" y="1522290"/>
              <a:ext cx="1243550" cy="687706"/>
            </a:xfrm>
            <a:custGeom>
              <a:avLst/>
              <a:gdLst/>
              <a:ahLst/>
              <a:cxnLst/>
              <a:pathLst>
                <a:path w="1243550" h="687706">
                  <a:moveTo>
                    <a:pt x="939616" y="687706"/>
                  </a:moveTo>
                  <a:cubicBezTo>
                    <a:pt x="939616" y="687706"/>
                    <a:pt x="1234264" y="687706"/>
                    <a:pt x="1243550" y="687706"/>
                  </a:cubicBezTo>
                  <a:cubicBezTo>
                    <a:pt x="1252390" y="687706"/>
                    <a:pt x="771894" y="15490"/>
                    <a:pt x="771894" y="15490"/>
                  </a:cubicBezTo>
                  <a:cubicBezTo>
                    <a:pt x="771894" y="15490"/>
                    <a:pt x="441558" y="-54118"/>
                    <a:pt x="177798" y="96727"/>
                  </a:cubicBezTo>
                  <a:cubicBezTo>
                    <a:pt x="-71683" y="239406"/>
                    <a:pt x="13531" y="457752"/>
                    <a:pt x="13531" y="457752"/>
                  </a:cubicBezTo>
                  <a:lnTo>
                    <a:pt x="939616" y="687706"/>
                  </a:lnTo>
                  <a:close/>
                </a:path>
                <a:path w="1243550" h="687706">
                  <a:moveTo>
                    <a:pt x="1016585" y="547406"/>
                  </a:moveTo>
                  <a:lnTo>
                    <a:pt x="821521" y="547406"/>
                  </a:lnTo>
                  <a:lnTo>
                    <a:pt x="156238" y="372872"/>
                  </a:lnTo>
                  <a:cubicBezTo>
                    <a:pt x="156238" y="372872"/>
                    <a:pt x="98495" y="259308"/>
                    <a:pt x="283727" y="172599"/>
                  </a:cubicBezTo>
                  <a:cubicBezTo>
                    <a:pt x="468959" y="85888"/>
                    <a:pt x="708264" y="123827"/>
                    <a:pt x="708264" y="123827"/>
                  </a:cubicBezTo>
                  <a:lnTo>
                    <a:pt x="1016585" y="547406"/>
                  </a:lnTo>
                  <a:close/>
                </a:path>
              </a:pathLst>
            </a:custGeom>
            <a:solidFill>
              <a:srgbClr val="F2ECE1"/>
            </a:solidFill>
            <a:ln w="7700" cap="flat">
              <a:solidFill>
                <a:srgbClr val="F2ECE1"/>
              </a:solidFill>
              <a:bevel/>
            </a:ln>
          </p:spPr>
        </p:sp>
        <p:sp>
          <p:nvSpPr>
            <p:cNvPr id="2265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266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999" name="Text 2999"/>
            <p:cNvSpPr txBox="1"/>
            <p:nvPr/>
          </p:nvSpPr>
          <p:spPr>
            <a:xfrm>
              <a:off x="3494262" y="667553"/>
              <a:ext cx="2155476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000000"/>
                  </a:solidFill>
                  <a:latin typeface="Comic Sans MS"/>
                </a:rPr>
                <a:t>Benefits of Radar Chart</a:t>
              </a:r>
            </a:p>
          </p:txBody>
        </p:sp>
        <p:grpSp>
          <p:nvGrpSpPr>
            <p:cNvPr id="2273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2274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275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276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2277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278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2299" name=""/>
            <p:cNvSpPr/>
            <p:nvPr/>
          </p:nvSpPr>
          <p:spPr>
            <a:xfrm>
              <a:off x="983800" y="2071240"/>
              <a:ext cx="7176400" cy="146300"/>
            </a:xfrm>
            <a:custGeom>
              <a:avLst/>
              <a:gdLst/>
              <a:ahLst/>
              <a:cxnLst/>
              <a:pathLst>
                <a:path w="7176400" h="146300">
                  <a:moveTo>
                    <a:pt x="0" y="0"/>
                  </a:moveTo>
                  <a:lnTo>
                    <a:pt x="7176400" y="0"/>
                  </a:lnTo>
                  <a:lnTo>
                    <a:pt x="7176400" y="146300"/>
                  </a:lnTo>
                  <a:lnTo>
                    <a:pt x="0" y="146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CE1"/>
            </a:solidFill>
            <a:ln w="7700" cap="flat">
              <a:solidFill>
                <a:srgbClr val="F2ECE1"/>
              </a:solidFill>
              <a:bevel/>
            </a:ln>
          </p:spPr>
        </p:sp>
        <p:sp>
          <p:nvSpPr>
            <p:cNvPr id="2301" name=""/>
            <p:cNvSpPr/>
            <p:nvPr/>
          </p:nvSpPr>
          <p:spPr>
            <a:xfrm>
              <a:off x="4690065" y="2424717"/>
              <a:ext cx="3470136" cy="1736258"/>
            </a:xfrm>
            <a:custGeom>
              <a:avLst/>
              <a:gdLst/>
              <a:ahLst/>
              <a:cxnLst/>
              <a:rect l="l" t="t" r="r" b="b"/>
              <a:pathLst>
                <a:path w="3470136" h="1736258">
                  <a:moveTo>
                    <a:pt x="0" y="0"/>
                  </a:moveTo>
                  <a:lnTo>
                    <a:pt x="3470136" y="0"/>
                  </a:lnTo>
                  <a:lnTo>
                    <a:pt x="3470136" y="1736258"/>
                  </a:lnTo>
                  <a:lnTo>
                    <a:pt x="0" y="1736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584A"/>
            </a:solidFill>
            <a:ln w="7700" cap="flat">
              <a:solidFill>
                <a:srgbClr val="EC584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Clearly displays the important categories.</a:t>
              </a:r>
            </a:p>
          </p:txBody>
        </p:sp>
        <p:sp>
          <p:nvSpPr>
            <p:cNvPr id="2302" name=""/>
            <p:cNvSpPr/>
            <p:nvPr/>
          </p:nvSpPr>
          <p:spPr>
            <a:xfrm>
              <a:off x="983793" y="2431785"/>
              <a:ext cx="3470144" cy="1736258"/>
            </a:xfrm>
            <a:custGeom>
              <a:avLst/>
              <a:gdLst/>
              <a:ahLst/>
              <a:cxnLst/>
              <a:rect l="l" t="t" r="r" b="b"/>
              <a:pathLst>
                <a:path w="3470144" h="1736258">
                  <a:moveTo>
                    <a:pt x="0" y="0"/>
                  </a:moveTo>
                  <a:lnTo>
                    <a:pt x="3470144" y="0"/>
                  </a:lnTo>
                  <a:lnTo>
                    <a:pt x="3470144" y="1736258"/>
                  </a:lnTo>
                  <a:lnTo>
                    <a:pt x="0" y="1736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6183"/>
            </a:solidFill>
            <a:ln w="7700" cap="flat">
              <a:solidFill>
                <a:srgbClr val="1F618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Makes concentrations of strengths and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deficiencies visible.</a:t>
              </a:r>
            </a:p>
          </p:txBody>
        </p:sp>
        <p:sp>
          <p:nvSpPr>
            <p:cNvPr id="2305" name=""/>
            <p:cNvSpPr/>
            <p:nvPr/>
          </p:nvSpPr>
          <p:spPr>
            <a:xfrm>
              <a:off x="4690065" y="4393507"/>
              <a:ext cx="3470136" cy="1736265"/>
            </a:xfrm>
            <a:custGeom>
              <a:avLst/>
              <a:gdLst/>
              <a:ahLst/>
              <a:cxnLst/>
              <a:rect l="l" t="t" r="r" b="b"/>
              <a:pathLst>
                <a:path w="3470136" h="1736265">
                  <a:moveTo>
                    <a:pt x="0" y="0"/>
                  </a:moveTo>
                  <a:lnTo>
                    <a:pt x="3470136" y="0"/>
                  </a:lnTo>
                  <a:lnTo>
                    <a:pt x="3470136" y="1736265"/>
                  </a:lnTo>
                  <a:lnTo>
                    <a:pt x="0" y="1736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539"/>
            </a:solidFill>
            <a:ln w="7700" cap="flat">
              <a:solidFill>
                <a:srgbClr val="FFB539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Add interest to what would otherwise be a dry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data presentation </a:t>
              </a:r>
            </a:p>
          </p:txBody>
        </p:sp>
        <p:sp>
          <p:nvSpPr>
            <p:cNvPr id="2306" name=""/>
            <p:cNvSpPr/>
            <p:nvPr/>
          </p:nvSpPr>
          <p:spPr>
            <a:xfrm>
              <a:off x="983793" y="4400575"/>
              <a:ext cx="3470136" cy="1736265"/>
            </a:xfrm>
            <a:custGeom>
              <a:avLst/>
              <a:gdLst/>
              <a:ahLst/>
              <a:cxnLst/>
              <a:rect l="l" t="t" r="r" b="b"/>
              <a:pathLst>
                <a:path w="3470136" h="1736265">
                  <a:moveTo>
                    <a:pt x="0" y="0"/>
                  </a:moveTo>
                  <a:lnTo>
                    <a:pt x="3470136" y="0"/>
                  </a:lnTo>
                  <a:lnTo>
                    <a:pt x="3470136" y="1736265"/>
                  </a:lnTo>
                  <a:lnTo>
                    <a:pt x="0" y="1736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A954"/>
            </a:solidFill>
            <a:ln w="7700" cap="flat">
              <a:solidFill>
                <a:srgbClr val="13A95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Clearly defines full performance in each category.</a:t>
              </a:r>
            </a:p>
          </p:txBody>
        </p:sp>
        <p:sp>
          <p:nvSpPr>
            <p:cNvPr id="2310" name=""/>
            <p:cNvSpPr/>
            <p:nvPr/>
          </p:nvSpPr>
          <p:spPr>
            <a:xfrm>
              <a:off x="1047965" y="2499114"/>
              <a:ext cx="3341800" cy="1601600"/>
            </a:xfrm>
            <a:custGeom>
              <a:avLst/>
              <a:gdLst/>
              <a:ahLst/>
              <a:cxnLst/>
              <a:pathLst>
                <a:path w="3341800" h="1601600">
                  <a:moveTo>
                    <a:pt x="0" y="0"/>
                  </a:moveTo>
                  <a:lnTo>
                    <a:pt x="3341800" y="0"/>
                  </a:lnTo>
                  <a:lnTo>
                    <a:pt x="3341800" y="1601600"/>
                  </a:lnTo>
                  <a:lnTo>
                    <a:pt x="0" y="160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700" cap="flat">
              <a:solidFill>
                <a:srgbClr val="FFFFFF">
                  <a:alpha val="50000"/>
                </a:srgbClr>
              </a:solidFill>
              <a:bevel/>
            </a:ln>
          </p:spPr>
        </p:sp>
        <p:sp>
          <p:nvSpPr>
            <p:cNvPr id="2311" name=""/>
            <p:cNvSpPr/>
            <p:nvPr/>
          </p:nvSpPr>
          <p:spPr>
            <a:xfrm>
              <a:off x="4754236" y="2492045"/>
              <a:ext cx="3341800" cy="1601600"/>
            </a:xfrm>
            <a:custGeom>
              <a:avLst/>
              <a:gdLst/>
              <a:ahLst/>
              <a:cxnLst/>
              <a:pathLst>
                <a:path w="3341800" h="1601600">
                  <a:moveTo>
                    <a:pt x="0" y="0"/>
                  </a:moveTo>
                  <a:lnTo>
                    <a:pt x="3341800" y="0"/>
                  </a:lnTo>
                  <a:lnTo>
                    <a:pt x="3341800" y="1601600"/>
                  </a:lnTo>
                  <a:lnTo>
                    <a:pt x="0" y="160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700" cap="flat">
              <a:solidFill>
                <a:srgbClr val="FFFFFF">
                  <a:alpha val="50000"/>
                </a:srgbClr>
              </a:solidFill>
              <a:bevel/>
            </a:ln>
          </p:spPr>
        </p:sp>
        <p:sp>
          <p:nvSpPr>
            <p:cNvPr id="2312" name=""/>
            <p:cNvSpPr/>
            <p:nvPr/>
          </p:nvSpPr>
          <p:spPr>
            <a:xfrm>
              <a:off x="4754236" y="4460835"/>
              <a:ext cx="3341800" cy="1601600"/>
            </a:xfrm>
            <a:custGeom>
              <a:avLst/>
              <a:gdLst/>
              <a:ahLst/>
              <a:cxnLst/>
              <a:pathLst>
                <a:path w="3341800" h="1601600">
                  <a:moveTo>
                    <a:pt x="0" y="0"/>
                  </a:moveTo>
                  <a:lnTo>
                    <a:pt x="3341800" y="0"/>
                  </a:lnTo>
                  <a:lnTo>
                    <a:pt x="3341800" y="1601600"/>
                  </a:lnTo>
                  <a:lnTo>
                    <a:pt x="0" y="160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700" cap="flat">
              <a:solidFill>
                <a:srgbClr val="FFFFFF">
                  <a:alpha val="50000"/>
                </a:srgbClr>
              </a:solidFill>
              <a:bevel/>
            </a:ln>
          </p:spPr>
        </p:sp>
        <p:sp>
          <p:nvSpPr>
            <p:cNvPr id="2313" name=""/>
            <p:cNvSpPr/>
            <p:nvPr/>
          </p:nvSpPr>
          <p:spPr>
            <a:xfrm>
              <a:off x="1047965" y="4467904"/>
              <a:ext cx="3341800" cy="1601600"/>
            </a:xfrm>
            <a:custGeom>
              <a:avLst/>
              <a:gdLst/>
              <a:ahLst/>
              <a:cxnLst/>
              <a:pathLst>
                <a:path w="3341800" h="1601600">
                  <a:moveTo>
                    <a:pt x="0" y="0"/>
                  </a:moveTo>
                  <a:lnTo>
                    <a:pt x="3341800" y="0"/>
                  </a:lnTo>
                  <a:lnTo>
                    <a:pt x="3341800" y="1601600"/>
                  </a:lnTo>
                  <a:lnTo>
                    <a:pt x="0" y="160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700" cap="flat">
              <a:solidFill>
                <a:srgbClr val="FFFFFF">
                  <a:alpha val="50000"/>
                </a:srgbClr>
              </a:solidFill>
              <a:bevel/>
            </a:ln>
          </p:spPr>
        </p:sp>
        <p:sp>
          <p:nvSpPr>
            <p:cNvPr id="3000" name="Text 3000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5" id="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1" name="Group3001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1836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1821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1822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002" name="Text 3002"/>
            <p:cNvSpPr txBox="1"/>
            <p:nvPr/>
          </p:nvSpPr>
          <p:spPr>
            <a:xfrm>
              <a:off x="3201400" y="667553"/>
              <a:ext cx="2679600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Drawbacks of Radar Chart</a:t>
              </a:r>
            </a:p>
          </p:txBody>
        </p:sp>
        <p:grpSp>
          <p:nvGrpSpPr>
            <p:cNvPr id="1829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1830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831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832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1833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834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907" name="Text Box 3"/>
            <p:cNvGrpSpPr/>
            <p:nvPr/>
          </p:nvGrpSpPr>
          <p:grpSpPr>
            <a:xfrm>
              <a:off x="1465641" y="2792345"/>
              <a:ext cx="3146184" cy="2202887"/>
              <a:chOff x="1465641" y="2792345"/>
              <a:chExt cx="3146184" cy="2202887"/>
            </a:xfrm>
          </p:grpSpPr>
          <p:sp>
            <p:nvSpPr>
              <p:cNvPr id="1908" name="Multi-Style Rectangle"/>
              <p:cNvSpPr/>
              <p:nvPr/>
            </p:nvSpPr>
            <p:spPr>
              <a:xfrm>
                <a:off x="1465641" y="2792345"/>
                <a:ext cx="3146184" cy="2202887"/>
              </a:xfrm>
              <a:custGeom>
                <a:avLst/>
                <a:gdLst>
                  <a:gd name="rtl" fmla="*/ 23100 w 3146184"/>
                  <a:gd name="rtt" fmla="*/ 308000 h 2202887"/>
                  <a:gd name="rtr" fmla="*/ 3123084 w 3146184"/>
                  <a:gd name="rtb" fmla="*/ 2202887 h 2202887"/>
                </a:gdLst>
                <a:ahLst/>
                <a:cxnLst/>
                <a:rect l="rtl" t="rtt" r="rtr" b="rtb"/>
                <a:pathLst>
                  <a:path w="3146184" h="2202887">
                    <a:moveTo>
                      <a:pt x="550722" y="0"/>
                    </a:moveTo>
                    <a:lnTo>
                      <a:pt x="3146184" y="0"/>
                    </a:lnTo>
                    <a:lnTo>
                      <a:pt x="3146184" y="1652165"/>
                    </a:lnTo>
                    <a:cubicBezTo>
                      <a:pt x="3146184" y="1956329"/>
                      <a:pt x="2899626" y="2202887"/>
                      <a:pt x="2595462" y="2202887"/>
                    </a:cubicBezTo>
                    <a:lnTo>
                      <a:pt x="0" y="2202887"/>
                    </a:lnTo>
                    <a:lnTo>
                      <a:pt x="0" y="550722"/>
                    </a:lnTo>
                    <a:cubicBezTo>
                      <a:pt x="0" y="246558"/>
                      <a:pt x="246558" y="0"/>
                      <a:pt x="550722" y="0"/>
                    </a:cubicBezTo>
                    <a:close/>
                  </a:path>
                </a:pathLst>
              </a:custGeom>
              <a:solidFill>
                <a:srgbClr val="EC584A"/>
              </a:solidFill>
              <a:ln w="7700" cap="flat">
                <a:solidFill>
                  <a:srgbClr val="EC584A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Radar chart cannot show subtle issues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clearly. Radar charts tend to illustrate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comparisons through general rating while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many evaluation criteria are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multifaceted.</a:t>
                </a:r>
              </a:p>
            </p:txBody>
          </p:sp>
          <p:sp>
            <p:nvSpPr>
              <p:cNvPr id="1909" name=""/>
              <p:cNvSpPr/>
              <p:nvPr/>
            </p:nvSpPr>
            <p:spPr>
              <a:xfrm>
                <a:off x="1465641" y="2792345"/>
                <a:ext cx="3146184" cy="308000"/>
              </a:xfrm>
              <a:custGeom>
                <a:avLst/>
                <a:gdLst/>
                <a:ahLst/>
                <a:cxnLst/>
                <a:rect l="l" t="t" r="r" b="b"/>
                <a:pathLst>
                  <a:path w="3146184" h="308000">
                    <a:moveTo>
                      <a:pt x="550722" y="0"/>
                    </a:moveTo>
                    <a:lnTo>
                      <a:pt x="3146184" y="0"/>
                    </a:lnTo>
                    <a:lnTo>
                      <a:pt x="3146184" y="308000"/>
                    </a:lnTo>
                    <a:lnTo>
                      <a:pt x="0" y="308000"/>
                    </a:lnTo>
                    <a:lnTo>
                      <a:pt x="0" y="550722"/>
                    </a:lnTo>
                    <a:cubicBezTo>
                      <a:pt x="0" y="246558"/>
                      <a:pt x="246558" y="0"/>
                      <a:pt x="5507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EC584A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Drawback 1</a:t>
                </a:r>
              </a:p>
            </p:txBody>
          </p:sp>
        </p:grpSp>
        <p:grpSp>
          <p:nvGrpSpPr>
            <p:cNvPr id="1910" name="Text Box 2"/>
            <p:cNvGrpSpPr/>
            <p:nvPr/>
          </p:nvGrpSpPr>
          <p:grpSpPr>
            <a:xfrm>
              <a:off x="4922296" y="2792345"/>
              <a:ext cx="3146184" cy="2202887"/>
              <a:chOff x="4922296" y="2792345"/>
              <a:chExt cx="3146184" cy="2202887"/>
            </a:xfrm>
          </p:grpSpPr>
          <p:sp>
            <p:nvSpPr>
              <p:cNvPr id="1911" name="Multi-Style Rectangle"/>
              <p:cNvSpPr/>
              <p:nvPr/>
            </p:nvSpPr>
            <p:spPr>
              <a:xfrm>
                <a:off x="4922296" y="2792345"/>
                <a:ext cx="3146184" cy="2202887"/>
              </a:xfrm>
              <a:custGeom>
                <a:avLst/>
                <a:gdLst>
                  <a:gd name="rtl" fmla="*/ 23100 w 3146184"/>
                  <a:gd name="rtr" fmla="*/ 3123084 w 3146184"/>
                  <a:gd name="rtb" fmla="*/ 1894887 h 2202887"/>
                </a:gdLst>
                <a:ahLst/>
                <a:cxnLst/>
                <a:rect l="rtl" t="t" r="rtr" b="rtb"/>
                <a:pathLst>
                  <a:path w="3146184" h="2202887">
                    <a:moveTo>
                      <a:pt x="550722" y="0"/>
                    </a:moveTo>
                    <a:lnTo>
                      <a:pt x="3146184" y="0"/>
                    </a:lnTo>
                    <a:lnTo>
                      <a:pt x="3146184" y="1652165"/>
                    </a:lnTo>
                    <a:cubicBezTo>
                      <a:pt x="3146184" y="1956329"/>
                      <a:pt x="2899626" y="2202887"/>
                      <a:pt x="2595462" y="2202887"/>
                    </a:cubicBezTo>
                    <a:lnTo>
                      <a:pt x="0" y="2202887"/>
                    </a:lnTo>
                    <a:lnTo>
                      <a:pt x="0" y="550722"/>
                    </a:lnTo>
                    <a:cubicBezTo>
                      <a:pt x="0" y="246558"/>
                      <a:pt x="246558" y="0"/>
                      <a:pt x="550722" y="0"/>
                    </a:cubicBezTo>
                    <a:close/>
                  </a:path>
                </a:pathLst>
              </a:custGeom>
              <a:solidFill>
                <a:srgbClr val="1F6183"/>
              </a:solidFill>
              <a:ln w="7700" cap="flat">
                <a:solidFill>
                  <a:srgbClr val="1F618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It is cumbersome to compare values on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non-adjacent axes, which requires a </a:t>
                </a:r>
                <a:r>
                  <a:rPr sz="1248">
                    <a:solidFill>
                      <a:srgbClr val="FFFFFF"/>
                    </a:solidFill>
                    <a:latin typeface="Comic Sans MS"/>
                  </a:rPr>
                  <a:t>surprising amount of conscious effort.</a:t>
                </a:r>
              </a:p>
            </p:txBody>
          </p:sp>
          <p:sp>
            <p:nvSpPr>
              <p:cNvPr id="1912" name=""/>
              <p:cNvSpPr/>
              <p:nvPr/>
            </p:nvSpPr>
            <p:spPr>
              <a:xfrm>
                <a:off x="4922296" y="4687231"/>
                <a:ext cx="3146184" cy="308000"/>
              </a:xfrm>
              <a:custGeom>
                <a:avLst/>
                <a:gdLst/>
                <a:ahLst/>
                <a:cxnLst/>
                <a:rect l="l" t="t" r="r" b="b"/>
                <a:pathLst>
                  <a:path w="3146184" h="308000">
                    <a:moveTo>
                      <a:pt x="0" y="0"/>
                    </a:moveTo>
                    <a:lnTo>
                      <a:pt x="3146184" y="0"/>
                    </a:lnTo>
                    <a:lnTo>
                      <a:pt x="3146184" y="-242722"/>
                    </a:lnTo>
                    <a:cubicBezTo>
                      <a:pt x="3146184" y="61442"/>
                      <a:pt x="2899626" y="308000"/>
                      <a:pt x="2595462" y="308000"/>
                    </a:cubicBezTo>
                    <a:lnTo>
                      <a:pt x="0" y="30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1F618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Drawback 2</a:t>
                </a:r>
              </a:p>
            </p:txBody>
          </p:sp>
        </p:grpSp>
        <p:sp>
          <p:nvSpPr>
            <p:cNvPr id="3003" name="Text 3003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6" id="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4" name="Group3004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2482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2320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321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005" name="Text 3005"/>
            <p:cNvSpPr txBox="1"/>
            <p:nvPr/>
          </p:nvSpPr>
          <p:spPr>
            <a:xfrm>
              <a:off x="3139800" y="667552"/>
              <a:ext cx="2741200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Comic Sans MS"/>
                </a:rPr>
                <a:t>Tips for Developing Radar Chart</a:t>
              </a:r>
            </a:p>
          </p:txBody>
        </p:sp>
        <p:grpSp>
          <p:nvGrpSpPr>
            <p:cNvPr id="2328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2329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330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331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2332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333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2486" name=""/>
            <p:cNvSpPr/>
            <p:nvPr/>
          </p:nvSpPr>
          <p:spPr>
            <a:xfrm flipV="true">
              <a:off x="4584443" y="1471349"/>
              <a:ext cx="3087954" cy="2448431"/>
            </a:xfrm>
            <a:custGeom>
              <a:avLst/>
              <a:gdLst/>
              <a:ahLst/>
              <a:cxnLst/>
              <a:pathLst>
                <a:path w="3087954" h="2448431">
                  <a:moveTo>
                    <a:pt x="2000637" y="0"/>
                  </a:moveTo>
                  <a:cubicBezTo>
                    <a:pt x="2000637" y="0"/>
                    <a:pt x="1744489" y="340929"/>
                    <a:pt x="1507306" y="390676"/>
                  </a:cubicBezTo>
                  <a:cubicBezTo>
                    <a:pt x="1270130" y="440421"/>
                    <a:pt x="1134934" y="423837"/>
                    <a:pt x="904873" y="428578"/>
                  </a:cubicBezTo>
                  <a:cubicBezTo>
                    <a:pt x="674811" y="433315"/>
                    <a:pt x="186222" y="459372"/>
                    <a:pt x="79492" y="566304"/>
                  </a:cubicBezTo>
                  <a:cubicBezTo>
                    <a:pt x="79492" y="566304"/>
                    <a:pt x="27313" y="634667"/>
                    <a:pt x="17826" y="682044"/>
                  </a:cubicBezTo>
                  <a:cubicBezTo>
                    <a:pt x="8338" y="729421"/>
                    <a:pt x="-36726" y="743634"/>
                    <a:pt x="65261" y="876660"/>
                  </a:cubicBezTo>
                  <a:cubicBezTo>
                    <a:pt x="65261" y="876660"/>
                    <a:pt x="107953" y="899976"/>
                    <a:pt x="65261" y="1035003"/>
                  </a:cubicBezTo>
                  <a:cubicBezTo>
                    <a:pt x="22569" y="1170023"/>
                    <a:pt x="153017" y="1094224"/>
                    <a:pt x="174363" y="1160552"/>
                  </a:cubicBezTo>
                  <a:cubicBezTo>
                    <a:pt x="195709" y="1226880"/>
                    <a:pt x="138786" y="1449548"/>
                    <a:pt x="390197" y="1585091"/>
                  </a:cubicBezTo>
                  <a:cubicBezTo>
                    <a:pt x="390197" y="1585091"/>
                    <a:pt x="534874" y="1658010"/>
                    <a:pt x="598912" y="1840485"/>
                  </a:cubicBezTo>
                  <a:cubicBezTo>
                    <a:pt x="598912" y="1840485"/>
                    <a:pt x="665322" y="1956485"/>
                    <a:pt x="814745" y="1985391"/>
                  </a:cubicBezTo>
                  <a:cubicBezTo>
                    <a:pt x="814745" y="1985391"/>
                    <a:pt x="788657" y="2145990"/>
                    <a:pt x="957056" y="2160204"/>
                  </a:cubicBezTo>
                  <a:cubicBezTo>
                    <a:pt x="1125447" y="2174418"/>
                    <a:pt x="1139677" y="2153105"/>
                    <a:pt x="1208461" y="1996756"/>
                  </a:cubicBezTo>
                  <a:cubicBezTo>
                    <a:pt x="1276876" y="1840408"/>
                    <a:pt x="1331792" y="1750395"/>
                    <a:pt x="1324677" y="1854622"/>
                  </a:cubicBezTo>
                  <a:cubicBezTo>
                    <a:pt x="1317562" y="1958849"/>
                    <a:pt x="1270130" y="2131784"/>
                    <a:pt x="1400576" y="2311848"/>
                  </a:cubicBezTo>
                  <a:cubicBezTo>
                    <a:pt x="1400576" y="2311848"/>
                    <a:pt x="1448016" y="2397095"/>
                    <a:pt x="1526279" y="2307074"/>
                  </a:cubicBezTo>
                  <a:cubicBezTo>
                    <a:pt x="1526279" y="2307074"/>
                    <a:pt x="1566604" y="2259696"/>
                    <a:pt x="1599806" y="2361559"/>
                  </a:cubicBezTo>
                  <a:cubicBezTo>
                    <a:pt x="1633016" y="2463415"/>
                    <a:pt x="1730252" y="2482365"/>
                    <a:pt x="1917623" y="2385244"/>
                  </a:cubicBezTo>
                  <a:cubicBezTo>
                    <a:pt x="1917623" y="2385244"/>
                    <a:pt x="2029104" y="2307074"/>
                    <a:pt x="2133493" y="2340238"/>
                  </a:cubicBezTo>
                  <a:cubicBezTo>
                    <a:pt x="2133493" y="2340238"/>
                    <a:pt x="2211733" y="2373402"/>
                    <a:pt x="2290257" y="2226532"/>
                  </a:cubicBezTo>
                  <a:cubicBezTo>
                    <a:pt x="2290257" y="2226532"/>
                    <a:pt x="2339807" y="2122305"/>
                    <a:pt x="2553751" y="2136519"/>
                  </a:cubicBezTo>
                  <a:cubicBezTo>
                    <a:pt x="2553751" y="2136519"/>
                    <a:pt x="2600698" y="2153097"/>
                    <a:pt x="2669482" y="2060713"/>
                  </a:cubicBezTo>
                  <a:cubicBezTo>
                    <a:pt x="2738266" y="1968328"/>
                    <a:pt x="2738266" y="1897265"/>
                    <a:pt x="2874641" y="1855808"/>
                  </a:cubicBezTo>
                  <a:cubicBezTo>
                    <a:pt x="3011016" y="1814351"/>
                    <a:pt x="3150948" y="1594054"/>
                    <a:pt x="3058455" y="1414020"/>
                  </a:cubicBezTo>
                  <a:cubicBezTo>
                    <a:pt x="2965955" y="1233987"/>
                    <a:pt x="2273394" y="724683"/>
                    <a:pt x="2202239" y="644142"/>
                  </a:cubicBezTo>
                  <a:cubicBezTo>
                    <a:pt x="2131091" y="563601"/>
                    <a:pt x="1863077" y="369355"/>
                    <a:pt x="1979293" y="224855"/>
                  </a:cubicBezTo>
                  <a:cubicBezTo>
                    <a:pt x="2095509" y="80356"/>
                    <a:pt x="2171408" y="0"/>
                    <a:pt x="2171408" y="0"/>
                  </a:cubicBezTo>
                  <a:lnTo>
                    <a:pt x="2000637" y="0"/>
                  </a:lnTo>
                  <a:close/>
                </a:path>
              </a:pathLst>
            </a:custGeom>
            <a:solidFill>
              <a:srgbClr val="EC584A"/>
            </a:solidFill>
            <a:ln w="7700" cap="flat">
              <a:solidFill>
                <a:srgbClr val="EC584A"/>
              </a:solidFill>
              <a:bevel/>
            </a:ln>
          </p:spPr>
        </p:sp>
        <p:sp>
          <p:nvSpPr>
            <p:cNvPr id="2487" name=""/>
            <p:cNvSpPr/>
            <p:nvPr/>
          </p:nvSpPr>
          <p:spPr>
            <a:xfrm flipV="true">
              <a:off x="1496513" y="1471326"/>
              <a:ext cx="3087954" cy="2448431"/>
            </a:xfrm>
            <a:custGeom>
              <a:avLst/>
              <a:gdLst/>
              <a:ahLst/>
              <a:cxnLst/>
              <a:pathLst>
                <a:path w="3087954" h="2448431">
                  <a:moveTo>
                    <a:pt x="2000637" y="0"/>
                  </a:moveTo>
                  <a:cubicBezTo>
                    <a:pt x="2000637" y="0"/>
                    <a:pt x="1744489" y="340929"/>
                    <a:pt x="1507306" y="390676"/>
                  </a:cubicBezTo>
                  <a:cubicBezTo>
                    <a:pt x="1270130" y="440421"/>
                    <a:pt x="1134934" y="423837"/>
                    <a:pt x="904873" y="428578"/>
                  </a:cubicBezTo>
                  <a:cubicBezTo>
                    <a:pt x="674811" y="433315"/>
                    <a:pt x="186222" y="459372"/>
                    <a:pt x="79492" y="566304"/>
                  </a:cubicBezTo>
                  <a:cubicBezTo>
                    <a:pt x="79492" y="566304"/>
                    <a:pt x="27313" y="634667"/>
                    <a:pt x="17826" y="682044"/>
                  </a:cubicBezTo>
                  <a:cubicBezTo>
                    <a:pt x="8338" y="729421"/>
                    <a:pt x="-36726" y="743634"/>
                    <a:pt x="65261" y="876660"/>
                  </a:cubicBezTo>
                  <a:cubicBezTo>
                    <a:pt x="65261" y="876660"/>
                    <a:pt x="107953" y="899976"/>
                    <a:pt x="65261" y="1035003"/>
                  </a:cubicBezTo>
                  <a:cubicBezTo>
                    <a:pt x="22569" y="1170023"/>
                    <a:pt x="153017" y="1094224"/>
                    <a:pt x="174363" y="1160552"/>
                  </a:cubicBezTo>
                  <a:cubicBezTo>
                    <a:pt x="195709" y="1226880"/>
                    <a:pt x="138786" y="1449548"/>
                    <a:pt x="390197" y="1585091"/>
                  </a:cubicBezTo>
                  <a:cubicBezTo>
                    <a:pt x="390197" y="1585091"/>
                    <a:pt x="534874" y="1658010"/>
                    <a:pt x="598912" y="1840485"/>
                  </a:cubicBezTo>
                  <a:cubicBezTo>
                    <a:pt x="598912" y="1840485"/>
                    <a:pt x="665322" y="1956485"/>
                    <a:pt x="814745" y="1985391"/>
                  </a:cubicBezTo>
                  <a:cubicBezTo>
                    <a:pt x="814745" y="1985391"/>
                    <a:pt x="788657" y="2145990"/>
                    <a:pt x="957056" y="2160204"/>
                  </a:cubicBezTo>
                  <a:cubicBezTo>
                    <a:pt x="1125447" y="2174418"/>
                    <a:pt x="1139677" y="2153105"/>
                    <a:pt x="1208461" y="1996756"/>
                  </a:cubicBezTo>
                  <a:cubicBezTo>
                    <a:pt x="1276876" y="1840408"/>
                    <a:pt x="1331792" y="1750395"/>
                    <a:pt x="1324677" y="1854622"/>
                  </a:cubicBezTo>
                  <a:cubicBezTo>
                    <a:pt x="1317562" y="1958849"/>
                    <a:pt x="1270130" y="2131784"/>
                    <a:pt x="1400576" y="2311848"/>
                  </a:cubicBezTo>
                  <a:cubicBezTo>
                    <a:pt x="1400576" y="2311848"/>
                    <a:pt x="1448016" y="2397095"/>
                    <a:pt x="1526279" y="2307074"/>
                  </a:cubicBezTo>
                  <a:cubicBezTo>
                    <a:pt x="1526279" y="2307074"/>
                    <a:pt x="1566604" y="2259696"/>
                    <a:pt x="1599806" y="2361559"/>
                  </a:cubicBezTo>
                  <a:cubicBezTo>
                    <a:pt x="1633016" y="2463415"/>
                    <a:pt x="1730252" y="2482365"/>
                    <a:pt x="1917623" y="2385244"/>
                  </a:cubicBezTo>
                  <a:cubicBezTo>
                    <a:pt x="1917623" y="2385244"/>
                    <a:pt x="2029104" y="2307074"/>
                    <a:pt x="2133493" y="2340238"/>
                  </a:cubicBezTo>
                  <a:cubicBezTo>
                    <a:pt x="2133493" y="2340238"/>
                    <a:pt x="2211733" y="2373402"/>
                    <a:pt x="2290257" y="2226532"/>
                  </a:cubicBezTo>
                  <a:cubicBezTo>
                    <a:pt x="2290257" y="2226532"/>
                    <a:pt x="2339807" y="2122305"/>
                    <a:pt x="2553751" y="2136519"/>
                  </a:cubicBezTo>
                  <a:cubicBezTo>
                    <a:pt x="2553751" y="2136519"/>
                    <a:pt x="2600698" y="2153097"/>
                    <a:pt x="2669482" y="2060713"/>
                  </a:cubicBezTo>
                  <a:cubicBezTo>
                    <a:pt x="2738266" y="1968328"/>
                    <a:pt x="2738266" y="1897265"/>
                    <a:pt x="2874641" y="1855808"/>
                  </a:cubicBezTo>
                  <a:cubicBezTo>
                    <a:pt x="3011016" y="1814351"/>
                    <a:pt x="3150948" y="1594054"/>
                    <a:pt x="3058455" y="1414020"/>
                  </a:cubicBezTo>
                  <a:cubicBezTo>
                    <a:pt x="2965955" y="1233987"/>
                    <a:pt x="2273394" y="724683"/>
                    <a:pt x="2202239" y="644142"/>
                  </a:cubicBezTo>
                  <a:cubicBezTo>
                    <a:pt x="2131091" y="563601"/>
                    <a:pt x="1863077" y="369355"/>
                    <a:pt x="1979293" y="224855"/>
                  </a:cubicBezTo>
                  <a:cubicBezTo>
                    <a:pt x="2095509" y="80356"/>
                    <a:pt x="2171408" y="0"/>
                    <a:pt x="2171408" y="0"/>
                  </a:cubicBezTo>
                  <a:lnTo>
                    <a:pt x="2000637" y="0"/>
                  </a:lnTo>
                  <a:close/>
                </a:path>
              </a:pathLst>
            </a:custGeom>
            <a:solidFill>
              <a:srgbClr val="1F6183"/>
            </a:solidFill>
            <a:ln w="7700" cap="flat">
              <a:solidFill>
                <a:srgbClr val="1F6183"/>
              </a:solidFill>
              <a:bevel/>
            </a:ln>
          </p:spPr>
        </p:sp>
        <p:sp>
          <p:nvSpPr>
            <p:cNvPr id="2488" name=""/>
            <p:cNvSpPr/>
            <p:nvPr/>
          </p:nvSpPr>
          <p:spPr>
            <a:xfrm flipH="true">
              <a:off x="1496497" y="3730644"/>
              <a:ext cx="3087954" cy="2448431"/>
            </a:xfrm>
            <a:custGeom>
              <a:avLst/>
              <a:gdLst/>
              <a:ahLst/>
              <a:cxnLst/>
              <a:pathLst>
                <a:path w="3087954" h="2448431">
                  <a:moveTo>
                    <a:pt x="2000637" y="0"/>
                  </a:moveTo>
                  <a:cubicBezTo>
                    <a:pt x="2000637" y="0"/>
                    <a:pt x="1744489" y="340929"/>
                    <a:pt x="1507306" y="390676"/>
                  </a:cubicBezTo>
                  <a:cubicBezTo>
                    <a:pt x="1270130" y="440421"/>
                    <a:pt x="1134934" y="423837"/>
                    <a:pt x="904873" y="428578"/>
                  </a:cubicBezTo>
                  <a:cubicBezTo>
                    <a:pt x="674811" y="433315"/>
                    <a:pt x="186222" y="459372"/>
                    <a:pt x="79492" y="566304"/>
                  </a:cubicBezTo>
                  <a:cubicBezTo>
                    <a:pt x="79492" y="566304"/>
                    <a:pt x="27313" y="634667"/>
                    <a:pt x="17826" y="682044"/>
                  </a:cubicBezTo>
                  <a:cubicBezTo>
                    <a:pt x="8338" y="729421"/>
                    <a:pt x="-36726" y="743634"/>
                    <a:pt x="65261" y="876660"/>
                  </a:cubicBezTo>
                  <a:cubicBezTo>
                    <a:pt x="65261" y="876660"/>
                    <a:pt x="107953" y="899976"/>
                    <a:pt x="65261" y="1035003"/>
                  </a:cubicBezTo>
                  <a:cubicBezTo>
                    <a:pt x="22569" y="1170023"/>
                    <a:pt x="153017" y="1094224"/>
                    <a:pt x="174363" y="1160552"/>
                  </a:cubicBezTo>
                  <a:cubicBezTo>
                    <a:pt x="195709" y="1226880"/>
                    <a:pt x="138786" y="1449548"/>
                    <a:pt x="390197" y="1585091"/>
                  </a:cubicBezTo>
                  <a:cubicBezTo>
                    <a:pt x="390197" y="1585091"/>
                    <a:pt x="534874" y="1658010"/>
                    <a:pt x="598912" y="1840485"/>
                  </a:cubicBezTo>
                  <a:cubicBezTo>
                    <a:pt x="598912" y="1840485"/>
                    <a:pt x="665322" y="1956485"/>
                    <a:pt x="814745" y="1985391"/>
                  </a:cubicBezTo>
                  <a:cubicBezTo>
                    <a:pt x="814745" y="1985391"/>
                    <a:pt x="788657" y="2145990"/>
                    <a:pt x="957056" y="2160204"/>
                  </a:cubicBezTo>
                  <a:cubicBezTo>
                    <a:pt x="1125447" y="2174418"/>
                    <a:pt x="1139677" y="2153105"/>
                    <a:pt x="1208461" y="1996756"/>
                  </a:cubicBezTo>
                  <a:cubicBezTo>
                    <a:pt x="1276876" y="1840408"/>
                    <a:pt x="1331792" y="1750395"/>
                    <a:pt x="1324677" y="1854622"/>
                  </a:cubicBezTo>
                  <a:cubicBezTo>
                    <a:pt x="1317562" y="1958849"/>
                    <a:pt x="1270130" y="2131784"/>
                    <a:pt x="1400576" y="2311848"/>
                  </a:cubicBezTo>
                  <a:cubicBezTo>
                    <a:pt x="1400576" y="2311848"/>
                    <a:pt x="1448016" y="2397095"/>
                    <a:pt x="1526279" y="2307074"/>
                  </a:cubicBezTo>
                  <a:cubicBezTo>
                    <a:pt x="1526279" y="2307074"/>
                    <a:pt x="1566604" y="2259696"/>
                    <a:pt x="1599806" y="2361559"/>
                  </a:cubicBezTo>
                  <a:cubicBezTo>
                    <a:pt x="1633016" y="2463415"/>
                    <a:pt x="1730252" y="2482365"/>
                    <a:pt x="1917623" y="2385244"/>
                  </a:cubicBezTo>
                  <a:cubicBezTo>
                    <a:pt x="1917623" y="2385244"/>
                    <a:pt x="2029104" y="2307074"/>
                    <a:pt x="2133493" y="2340238"/>
                  </a:cubicBezTo>
                  <a:cubicBezTo>
                    <a:pt x="2133493" y="2340238"/>
                    <a:pt x="2211733" y="2373402"/>
                    <a:pt x="2290257" y="2226532"/>
                  </a:cubicBezTo>
                  <a:cubicBezTo>
                    <a:pt x="2290257" y="2226532"/>
                    <a:pt x="2339807" y="2122305"/>
                    <a:pt x="2553751" y="2136519"/>
                  </a:cubicBezTo>
                  <a:cubicBezTo>
                    <a:pt x="2553751" y="2136519"/>
                    <a:pt x="2600698" y="2153097"/>
                    <a:pt x="2669482" y="2060713"/>
                  </a:cubicBezTo>
                  <a:cubicBezTo>
                    <a:pt x="2738266" y="1968328"/>
                    <a:pt x="2738266" y="1897265"/>
                    <a:pt x="2874641" y="1855808"/>
                  </a:cubicBezTo>
                  <a:cubicBezTo>
                    <a:pt x="3011016" y="1814351"/>
                    <a:pt x="3150948" y="1594054"/>
                    <a:pt x="3058455" y="1414020"/>
                  </a:cubicBezTo>
                  <a:cubicBezTo>
                    <a:pt x="2965955" y="1233987"/>
                    <a:pt x="2273394" y="724683"/>
                    <a:pt x="2202239" y="644142"/>
                  </a:cubicBezTo>
                  <a:cubicBezTo>
                    <a:pt x="2131091" y="563601"/>
                    <a:pt x="1863077" y="369355"/>
                    <a:pt x="1979293" y="224855"/>
                  </a:cubicBezTo>
                  <a:cubicBezTo>
                    <a:pt x="2095509" y="80356"/>
                    <a:pt x="2171408" y="0"/>
                    <a:pt x="2171408" y="0"/>
                  </a:cubicBezTo>
                  <a:lnTo>
                    <a:pt x="2000637" y="0"/>
                  </a:lnTo>
                  <a:close/>
                </a:path>
              </a:pathLst>
            </a:custGeom>
            <a:solidFill>
              <a:srgbClr val="13A954"/>
            </a:solidFill>
            <a:ln w="7700" cap="flat">
              <a:solidFill>
                <a:srgbClr val="13A954"/>
              </a:solidFill>
              <a:bevel/>
            </a:ln>
          </p:spPr>
        </p:sp>
        <p:sp>
          <p:nvSpPr>
            <p:cNvPr id="2489" name=""/>
            <p:cNvSpPr/>
            <p:nvPr/>
          </p:nvSpPr>
          <p:spPr>
            <a:xfrm flipH="true">
              <a:off x="4584451" y="3730644"/>
              <a:ext cx="3087954" cy="2448431"/>
            </a:xfrm>
            <a:custGeom>
              <a:avLst/>
              <a:gdLst/>
              <a:ahLst/>
              <a:cxnLst/>
              <a:pathLst>
                <a:path w="3087954" h="2448431">
                  <a:moveTo>
                    <a:pt x="2000637" y="0"/>
                  </a:moveTo>
                  <a:cubicBezTo>
                    <a:pt x="2000637" y="0"/>
                    <a:pt x="1744489" y="340929"/>
                    <a:pt x="1507306" y="390676"/>
                  </a:cubicBezTo>
                  <a:cubicBezTo>
                    <a:pt x="1270130" y="440421"/>
                    <a:pt x="1134934" y="423837"/>
                    <a:pt x="904873" y="428578"/>
                  </a:cubicBezTo>
                  <a:cubicBezTo>
                    <a:pt x="674811" y="433315"/>
                    <a:pt x="186222" y="459372"/>
                    <a:pt x="79492" y="566304"/>
                  </a:cubicBezTo>
                  <a:cubicBezTo>
                    <a:pt x="79492" y="566304"/>
                    <a:pt x="27313" y="634667"/>
                    <a:pt x="17826" y="682044"/>
                  </a:cubicBezTo>
                  <a:cubicBezTo>
                    <a:pt x="8338" y="729421"/>
                    <a:pt x="-36726" y="743634"/>
                    <a:pt x="65261" y="876660"/>
                  </a:cubicBezTo>
                  <a:cubicBezTo>
                    <a:pt x="65261" y="876660"/>
                    <a:pt x="107953" y="899976"/>
                    <a:pt x="65261" y="1035003"/>
                  </a:cubicBezTo>
                  <a:cubicBezTo>
                    <a:pt x="22569" y="1170023"/>
                    <a:pt x="153017" y="1094224"/>
                    <a:pt x="174363" y="1160552"/>
                  </a:cubicBezTo>
                  <a:cubicBezTo>
                    <a:pt x="195709" y="1226880"/>
                    <a:pt x="138786" y="1449548"/>
                    <a:pt x="390197" y="1585091"/>
                  </a:cubicBezTo>
                  <a:cubicBezTo>
                    <a:pt x="390197" y="1585091"/>
                    <a:pt x="534874" y="1658010"/>
                    <a:pt x="598912" y="1840485"/>
                  </a:cubicBezTo>
                  <a:cubicBezTo>
                    <a:pt x="598912" y="1840485"/>
                    <a:pt x="665322" y="1956485"/>
                    <a:pt x="814745" y="1985391"/>
                  </a:cubicBezTo>
                  <a:cubicBezTo>
                    <a:pt x="814745" y="1985391"/>
                    <a:pt x="788657" y="2145990"/>
                    <a:pt x="957056" y="2160204"/>
                  </a:cubicBezTo>
                  <a:cubicBezTo>
                    <a:pt x="1125447" y="2174418"/>
                    <a:pt x="1139677" y="2153105"/>
                    <a:pt x="1208461" y="1996756"/>
                  </a:cubicBezTo>
                  <a:cubicBezTo>
                    <a:pt x="1276876" y="1840408"/>
                    <a:pt x="1331792" y="1750395"/>
                    <a:pt x="1324677" y="1854622"/>
                  </a:cubicBezTo>
                  <a:cubicBezTo>
                    <a:pt x="1317562" y="1958849"/>
                    <a:pt x="1270130" y="2131784"/>
                    <a:pt x="1400576" y="2311848"/>
                  </a:cubicBezTo>
                  <a:cubicBezTo>
                    <a:pt x="1400576" y="2311848"/>
                    <a:pt x="1448016" y="2397095"/>
                    <a:pt x="1526279" y="2307074"/>
                  </a:cubicBezTo>
                  <a:cubicBezTo>
                    <a:pt x="1526279" y="2307074"/>
                    <a:pt x="1566604" y="2259696"/>
                    <a:pt x="1599806" y="2361559"/>
                  </a:cubicBezTo>
                  <a:cubicBezTo>
                    <a:pt x="1633016" y="2463415"/>
                    <a:pt x="1730252" y="2482365"/>
                    <a:pt x="1917623" y="2385244"/>
                  </a:cubicBezTo>
                  <a:cubicBezTo>
                    <a:pt x="1917623" y="2385244"/>
                    <a:pt x="2029104" y="2307074"/>
                    <a:pt x="2133493" y="2340238"/>
                  </a:cubicBezTo>
                  <a:cubicBezTo>
                    <a:pt x="2133493" y="2340238"/>
                    <a:pt x="2211733" y="2373402"/>
                    <a:pt x="2290257" y="2226532"/>
                  </a:cubicBezTo>
                  <a:cubicBezTo>
                    <a:pt x="2290257" y="2226532"/>
                    <a:pt x="2339807" y="2122305"/>
                    <a:pt x="2553751" y="2136519"/>
                  </a:cubicBezTo>
                  <a:cubicBezTo>
                    <a:pt x="2553751" y="2136519"/>
                    <a:pt x="2600698" y="2153097"/>
                    <a:pt x="2669482" y="2060713"/>
                  </a:cubicBezTo>
                  <a:cubicBezTo>
                    <a:pt x="2738266" y="1968328"/>
                    <a:pt x="2738266" y="1897265"/>
                    <a:pt x="2874641" y="1855808"/>
                  </a:cubicBezTo>
                  <a:cubicBezTo>
                    <a:pt x="3011016" y="1814351"/>
                    <a:pt x="3150948" y="1594054"/>
                    <a:pt x="3058455" y="1414020"/>
                  </a:cubicBezTo>
                  <a:cubicBezTo>
                    <a:pt x="2965955" y="1233987"/>
                    <a:pt x="2273394" y="724683"/>
                    <a:pt x="2202239" y="644142"/>
                  </a:cubicBezTo>
                  <a:cubicBezTo>
                    <a:pt x="2131091" y="563601"/>
                    <a:pt x="1863077" y="369355"/>
                    <a:pt x="1979293" y="224855"/>
                  </a:cubicBezTo>
                  <a:cubicBezTo>
                    <a:pt x="2095509" y="80356"/>
                    <a:pt x="2171408" y="0"/>
                    <a:pt x="2171408" y="0"/>
                  </a:cubicBezTo>
                  <a:lnTo>
                    <a:pt x="2000637" y="0"/>
                  </a:lnTo>
                  <a:close/>
                </a:path>
              </a:pathLst>
            </a:custGeom>
            <a:solidFill>
              <a:srgbClr val="FFB539"/>
            </a:solidFill>
            <a:ln w="7700" cap="flat">
              <a:solidFill>
                <a:srgbClr val="FFB539"/>
              </a:solidFill>
              <a:bevel/>
            </a:ln>
          </p:spPr>
        </p:sp>
        <p:sp>
          <p:nvSpPr>
            <p:cNvPr id="3006" name="Text 3006"/>
            <p:cNvSpPr txBox="1"/>
            <p:nvPr/>
          </p:nvSpPr>
          <p:spPr>
            <a:xfrm>
              <a:off x="1938600" y="2289404"/>
              <a:ext cx="2156000" cy="93708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No more than 15 alternatives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should be compared in radar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charts or it will looks cramped.</a:t>
              </a:r>
            </a:p>
          </p:txBody>
        </p:sp>
        <p:sp>
          <p:nvSpPr>
            <p:cNvPr id="3007" name="Text 3007"/>
            <p:cNvSpPr txBox="1"/>
            <p:nvPr/>
          </p:nvSpPr>
          <p:spPr>
            <a:xfrm>
              <a:off x="4957000" y="2289404"/>
              <a:ext cx="2186800" cy="93709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When rating, you had better use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at least three criteria, more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may be helpful, but more than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seven may be too complex.</a:t>
              </a:r>
            </a:p>
          </p:txBody>
        </p:sp>
        <p:sp>
          <p:nvSpPr>
            <p:cNvPr id="3008" name="Text 3008"/>
            <p:cNvSpPr txBox="1"/>
            <p:nvPr/>
          </p:nvSpPr>
          <p:spPr>
            <a:xfrm>
              <a:off x="2061800" y="4630204"/>
              <a:ext cx="2186800" cy="96779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It is helpful to standardize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ratings to some uniform scale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(for example 0-10, or 0-100%).</a:t>
              </a:r>
            </a:p>
          </p:txBody>
        </p:sp>
        <p:sp>
          <p:nvSpPr>
            <p:cNvPr id="3009" name="Text 3009"/>
            <p:cNvSpPr txBox="1"/>
            <p:nvPr/>
          </p:nvSpPr>
          <p:spPr>
            <a:xfrm>
              <a:off x="5049400" y="4753404"/>
              <a:ext cx="2279200" cy="87539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Using different colors or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markers to distinguish each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alternative is best. </a:t>
              </a:r>
            </a:p>
          </p:txBody>
        </p:sp>
        <p:sp>
          <p:nvSpPr>
            <p:cNvPr id="3010" name="Text 3010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7" id="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1" name="Group3011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1047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1032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1033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012" name="Text 3012"/>
            <p:cNvSpPr txBox="1"/>
            <p:nvPr/>
          </p:nvSpPr>
          <p:spPr>
            <a:xfrm>
              <a:off x="3494262" y="667553"/>
              <a:ext cx="2155476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000000"/>
                  </a:solidFill>
                  <a:latin typeface="Comic Sans MS"/>
                </a:rPr>
                <a:t>Radar Chart Software</a:t>
              </a:r>
            </a:p>
          </p:txBody>
        </p:sp>
        <p:grpSp>
          <p:nvGrpSpPr>
            <p:cNvPr id="1040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1041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042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043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1044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1045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1075" name=""/>
            <p:cNvSpPr/>
            <p:nvPr/>
          </p:nvSpPr>
          <p:spPr>
            <a:xfrm>
              <a:off x="1588579" y="1366289"/>
              <a:ext cx="2144759" cy="2481579"/>
            </a:xfrm>
            <a:custGeom>
              <a:avLst/>
              <a:gdLst/>
              <a:ahLst/>
              <a:cxnLst/>
              <a:pathLst>
                <a:path w="2144759" h="2481579">
                  <a:moveTo>
                    <a:pt x="118803" y="953522"/>
                  </a:moveTo>
                  <a:lnTo>
                    <a:pt x="1072379" y="0"/>
                  </a:lnTo>
                  <a:lnTo>
                    <a:pt x="2025506" y="953073"/>
                  </a:lnTo>
                  <a:cubicBezTo>
                    <a:pt x="2184243" y="1111809"/>
                    <a:pt x="2184243" y="1369772"/>
                    <a:pt x="2025503" y="1528509"/>
                  </a:cubicBezTo>
                  <a:lnTo>
                    <a:pt x="1072379" y="2481579"/>
                  </a:lnTo>
                  <a:lnTo>
                    <a:pt x="118807" y="1528062"/>
                  </a:lnTo>
                  <a:cubicBezTo>
                    <a:pt x="-39930" y="1369323"/>
                    <a:pt x="-39934" y="1112259"/>
                    <a:pt x="118803" y="953522"/>
                  </a:cubicBezTo>
                  <a:close/>
                </a:path>
              </a:pathLst>
            </a:custGeom>
            <a:solidFill>
              <a:srgbClr val="EC584A"/>
            </a:solidFill>
            <a:ln w="7700" cap="flat">
              <a:solidFill>
                <a:srgbClr val="EC584A"/>
              </a:solidFill>
              <a:bevel/>
            </a:ln>
          </p:spPr>
        </p:sp>
        <p:sp>
          <p:nvSpPr>
            <p:cNvPr id="1077" name=""/>
            <p:cNvSpPr/>
            <p:nvPr/>
          </p:nvSpPr>
          <p:spPr>
            <a:xfrm>
              <a:off x="1588579" y="3971103"/>
              <a:ext cx="2144759" cy="2481579"/>
            </a:xfrm>
            <a:custGeom>
              <a:avLst/>
              <a:gdLst/>
              <a:ahLst/>
              <a:cxnLst/>
              <a:pathLst>
                <a:path w="2144759" h="2481579">
                  <a:moveTo>
                    <a:pt x="118797" y="953519"/>
                  </a:moveTo>
                  <a:lnTo>
                    <a:pt x="1072379" y="0"/>
                  </a:lnTo>
                  <a:lnTo>
                    <a:pt x="2025510" y="953070"/>
                  </a:lnTo>
                  <a:cubicBezTo>
                    <a:pt x="2184243" y="1111809"/>
                    <a:pt x="2184243" y="1369772"/>
                    <a:pt x="2025508" y="1528509"/>
                  </a:cubicBezTo>
                  <a:lnTo>
                    <a:pt x="1072379" y="2481579"/>
                  </a:lnTo>
                  <a:lnTo>
                    <a:pt x="118801" y="1528062"/>
                  </a:lnTo>
                  <a:cubicBezTo>
                    <a:pt x="-39938" y="1369323"/>
                    <a:pt x="-39941" y="1112259"/>
                    <a:pt x="118797" y="953519"/>
                  </a:cubicBezTo>
                  <a:close/>
                </a:path>
              </a:pathLst>
            </a:custGeom>
            <a:solidFill>
              <a:srgbClr val="13A954"/>
            </a:solidFill>
            <a:ln w="7700" cap="flat">
              <a:solidFill>
                <a:srgbClr val="13A954"/>
              </a:solidFill>
              <a:bevel/>
            </a:ln>
          </p:spPr>
        </p:sp>
        <p:sp>
          <p:nvSpPr>
            <p:cNvPr id="1081" name=""/>
            <p:cNvSpPr/>
            <p:nvPr/>
          </p:nvSpPr>
          <p:spPr>
            <a:xfrm>
              <a:off x="117245" y="2837646"/>
              <a:ext cx="2481579" cy="2144759"/>
            </a:xfrm>
            <a:custGeom>
              <a:avLst/>
              <a:gdLst/>
              <a:ahLst/>
              <a:cxnLst/>
              <a:pathLst>
                <a:path w="2481579" h="2144759">
                  <a:moveTo>
                    <a:pt x="953522" y="2025956"/>
                  </a:moveTo>
                  <a:lnTo>
                    <a:pt x="0" y="1072379"/>
                  </a:lnTo>
                  <a:lnTo>
                    <a:pt x="953073" y="119252"/>
                  </a:lnTo>
                  <a:cubicBezTo>
                    <a:pt x="1111812" y="-39487"/>
                    <a:pt x="1369772" y="-39483"/>
                    <a:pt x="1528509" y="119254"/>
                  </a:cubicBezTo>
                  <a:lnTo>
                    <a:pt x="2481579" y="1072379"/>
                  </a:lnTo>
                  <a:lnTo>
                    <a:pt x="1528062" y="2025952"/>
                  </a:lnTo>
                  <a:cubicBezTo>
                    <a:pt x="1369323" y="2184694"/>
                    <a:pt x="1112259" y="2184694"/>
                    <a:pt x="953522" y="2025956"/>
                  </a:cubicBezTo>
                  <a:close/>
                </a:path>
              </a:pathLst>
            </a:custGeom>
            <a:solidFill>
              <a:srgbClr val="FFB539"/>
            </a:solidFill>
            <a:ln w="7700" cap="flat">
              <a:solidFill>
                <a:srgbClr val="FFB539"/>
              </a:solidFill>
              <a:bevel/>
            </a:ln>
          </p:spPr>
        </p:sp>
        <p:sp>
          <p:nvSpPr>
            <p:cNvPr id="1082" name=""/>
            <p:cNvSpPr/>
            <p:nvPr/>
          </p:nvSpPr>
          <p:spPr>
            <a:xfrm>
              <a:off x="2722048" y="2837646"/>
              <a:ext cx="2481579" cy="2144759"/>
            </a:xfrm>
            <a:custGeom>
              <a:avLst/>
              <a:gdLst/>
              <a:ahLst/>
              <a:cxnLst/>
              <a:pathLst>
                <a:path w="2481579" h="2144759">
                  <a:moveTo>
                    <a:pt x="953519" y="2025960"/>
                  </a:moveTo>
                  <a:lnTo>
                    <a:pt x="0" y="1072379"/>
                  </a:lnTo>
                  <a:lnTo>
                    <a:pt x="953070" y="119246"/>
                  </a:lnTo>
                  <a:cubicBezTo>
                    <a:pt x="1111809" y="-39494"/>
                    <a:pt x="1369772" y="-39490"/>
                    <a:pt x="1528509" y="119248"/>
                  </a:cubicBezTo>
                  <a:lnTo>
                    <a:pt x="2481579" y="1072379"/>
                  </a:lnTo>
                  <a:lnTo>
                    <a:pt x="1528062" y="2025956"/>
                  </a:lnTo>
                  <a:cubicBezTo>
                    <a:pt x="1369323" y="2184694"/>
                    <a:pt x="1112256" y="2184694"/>
                    <a:pt x="953519" y="2025960"/>
                  </a:cubicBezTo>
                  <a:close/>
                </a:path>
              </a:pathLst>
            </a:custGeom>
            <a:solidFill>
              <a:srgbClr val="1F6183"/>
            </a:solidFill>
            <a:ln w="7700" cap="flat">
              <a:solidFill>
                <a:srgbClr val="1F6183"/>
              </a:solidFill>
              <a:bevel/>
            </a:ln>
          </p:spPr>
        </p:sp>
        <p:sp>
          <p:nvSpPr>
            <p:cNvPr id="1083" name=""/>
            <p:cNvSpPr/>
            <p:nvPr/>
          </p:nvSpPr>
          <p:spPr>
            <a:xfrm>
              <a:off x="1791661" y="1600900"/>
              <a:ext cx="1738593" cy="2011729"/>
            </a:xfrm>
            <a:custGeom>
              <a:avLst/>
              <a:gdLst/>
              <a:ahLst/>
              <a:cxnLst/>
              <a:rect l="l" t="t" r="r" b="b"/>
              <a:pathLst>
                <a:path w="1738593" h="2011729">
                  <a:moveTo>
                    <a:pt x="96215" y="772971"/>
                  </a:moveTo>
                  <a:lnTo>
                    <a:pt x="869296" y="0"/>
                  </a:lnTo>
                  <a:lnTo>
                    <a:pt x="1642012" y="772606"/>
                  </a:lnTo>
                  <a:cubicBezTo>
                    <a:pt x="1770705" y="901299"/>
                    <a:pt x="1770705" y="1110432"/>
                    <a:pt x="1642011" y="1239122"/>
                  </a:cubicBezTo>
                  <a:lnTo>
                    <a:pt x="869296" y="2011729"/>
                  </a:lnTo>
                  <a:lnTo>
                    <a:pt x="96218" y="1238760"/>
                  </a:lnTo>
                  <a:cubicBezTo>
                    <a:pt x="-32473" y="1110070"/>
                    <a:pt x="-32477" y="901663"/>
                    <a:pt x="96215" y="772971"/>
                  </a:cubicBez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Rich built-in shapes, templates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and examples.</a:t>
              </a:r>
            </a:p>
          </p:txBody>
        </p:sp>
        <p:sp>
          <p:nvSpPr>
            <p:cNvPr id="1084" name=""/>
            <p:cNvSpPr/>
            <p:nvPr/>
          </p:nvSpPr>
          <p:spPr>
            <a:xfrm>
              <a:off x="1791661" y="4205452"/>
              <a:ext cx="1738593" cy="2012430"/>
            </a:xfrm>
            <a:custGeom>
              <a:avLst/>
              <a:gdLst/>
              <a:ahLst/>
              <a:cxnLst/>
              <a:rect l="l" t="t" r="r" b="b"/>
              <a:pathLst>
                <a:path w="1738593" h="2012430">
                  <a:moveTo>
                    <a:pt x="96215" y="773323"/>
                  </a:moveTo>
                  <a:lnTo>
                    <a:pt x="869296" y="0"/>
                  </a:lnTo>
                  <a:lnTo>
                    <a:pt x="1642012" y="772958"/>
                  </a:lnTo>
                  <a:cubicBezTo>
                    <a:pt x="1770705" y="901649"/>
                    <a:pt x="1770705" y="1110783"/>
                    <a:pt x="1642011" y="1239472"/>
                  </a:cubicBezTo>
                  <a:lnTo>
                    <a:pt x="869296" y="2012430"/>
                  </a:lnTo>
                  <a:lnTo>
                    <a:pt x="96218" y="1239110"/>
                  </a:lnTo>
                  <a:cubicBezTo>
                    <a:pt x="-32473" y="1110419"/>
                    <a:pt x="-32477" y="902014"/>
                    <a:pt x="96215" y="773323"/>
                  </a:cubicBez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100% compatibility with MS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programs. 1 click export as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other formats.</a:t>
              </a:r>
            </a:p>
          </p:txBody>
        </p:sp>
        <p:sp>
          <p:nvSpPr>
            <p:cNvPr id="1086" name=""/>
            <p:cNvSpPr/>
            <p:nvPr/>
          </p:nvSpPr>
          <p:spPr>
            <a:xfrm>
              <a:off x="352183" y="3040377"/>
              <a:ext cx="2011729" cy="1739295"/>
            </a:xfrm>
            <a:custGeom>
              <a:avLst/>
              <a:gdLst>
                <a:gd name="rtr" fmla="*/ 1671118 w 2011729"/>
              </a:gdLst>
              <a:ahLst/>
              <a:cxnLst/>
              <a:rect l="l" t="t" r="rtr" b="b"/>
              <a:pathLst>
                <a:path w="2011729" h="1739295">
                  <a:moveTo>
                    <a:pt x="772971" y="1642726"/>
                  </a:moveTo>
                  <a:lnTo>
                    <a:pt x="0" y="869647"/>
                  </a:lnTo>
                  <a:lnTo>
                    <a:pt x="772606" y="96933"/>
                  </a:lnTo>
                  <a:cubicBezTo>
                    <a:pt x="901299" y="-31759"/>
                    <a:pt x="1110432" y="-31756"/>
                    <a:pt x="1239124" y="96934"/>
                  </a:cubicBezTo>
                  <a:lnTo>
                    <a:pt x="2011729" y="869647"/>
                  </a:lnTo>
                  <a:lnTo>
                    <a:pt x="1238760" y="1642722"/>
                  </a:lnTo>
                  <a:cubicBezTo>
                    <a:pt x="1110070" y="1771420"/>
                    <a:pt x="901663" y="1771420"/>
                    <a:pt x="772971" y="1642726"/>
                  </a:cubicBez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Drag-and-drop interface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similar with MS Word.</a:t>
              </a:r>
            </a:p>
          </p:txBody>
        </p:sp>
        <p:sp>
          <p:nvSpPr>
            <p:cNvPr id="1087" name=""/>
            <p:cNvSpPr/>
            <p:nvPr/>
          </p:nvSpPr>
          <p:spPr>
            <a:xfrm>
              <a:off x="2957100" y="3040377"/>
              <a:ext cx="2011729" cy="1739295"/>
            </a:xfrm>
            <a:custGeom>
              <a:avLst/>
              <a:gdLst>
                <a:gd name="rtl" fmla="*/ 359801 w 2011729"/>
                <a:gd name="rtr" fmla="*/ 1961401 w 2011729"/>
              </a:gdLst>
              <a:ahLst/>
              <a:cxnLst/>
              <a:rect l="rtl" t="t" r="rtr" b="b"/>
              <a:pathLst>
                <a:path w="2011729" h="1739295">
                  <a:moveTo>
                    <a:pt x="772971" y="1642726"/>
                  </a:moveTo>
                  <a:lnTo>
                    <a:pt x="0" y="869647"/>
                  </a:lnTo>
                  <a:lnTo>
                    <a:pt x="772606" y="96933"/>
                  </a:lnTo>
                  <a:cubicBezTo>
                    <a:pt x="901299" y="-31759"/>
                    <a:pt x="1110432" y="-31756"/>
                    <a:pt x="1239122" y="96934"/>
                  </a:cubicBezTo>
                  <a:lnTo>
                    <a:pt x="2011729" y="869647"/>
                  </a:lnTo>
                  <a:lnTo>
                    <a:pt x="1238758" y="1642722"/>
                  </a:lnTo>
                  <a:cubicBezTo>
                    <a:pt x="1110068" y="1771420"/>
                    <a:pt x="901661" y="1771420"/>
                    <a:pt x="772971" y="1642726"/>
                  </a:cubicBez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Automatic function. Import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data to make radar chart.</a:t>
              </a:r>
            </a:p>
          </p:txBody>
        </p:sp>
        <p:sp>
          <p:nvSpPr>
            <p:cNvPr id="1089" name=""/>
            <p:cNvSpPr/>
            <p:nvPr/>
          </p:nvSpPr>
          <p:spPr>
            <a:xfrm>
              <a:off x="2005521" y="3254588"/>
              <a:ext cx="1310870" cy="1310870"/>
            </a:xfrm>
            <a:custGeom>
              <a:avLst/>
              <a:gdLst/>
              <a:ahLst/>
              <a:cxnLst/>
              <a:pathLst>
                <a:path w="1310870" h="1310870">
                  <a:moveTo>
                    <a:pt x="0" y="655435"/>
                  </a:moveTo>
                  <a:cubicBezTo>
                    <a:pt x="0" y="293449"/>
                    <a:pt x="293449" y="0"/>
                    <a:pt x="655435" y="0"/>
                  </a:cubicBezTo>
                  <a:cubicBezTo>
                    <a:pt x="1017422" y="0"/>
                    <a:pt x="1310870" y="293449"/>
                    <a:pt x="1310870" y="655435"/>
                  </a:cubicBezTo>
                  <a:cubicBezTo>
                    <a:pt x="1310870" y="1017422"/>
                    <a:pt x="1017422" y="1310870"/>
                    <a:pt x="655435" y="1310870"/>
                  </a:cubicBezTo>
                  <a:cubicBezTo>
                    <a:pt x="293449" y="1310870"/>
                    <a:pt x="0" y="1017422"/>
                    <a:pt x="0" y="655435"/>
                  </a:cubicBezTo>
                  <a:close/>
                </a:path>
              </a:pathLst>
            </a:custGeom>
            <a:solidFill>
              <a:srgbClr val="F2ECE1"/>
            </a:solidFill>
            <a:ln w="7700" cap="flat">
              <a:solidFill>
                <a:srgbClr val="F2ECE1"/>
              </a:solidFill>
              <a:bevel/>
            </a:ln>
          </p:spPr>
        </p:sp>
        <p:sp>
          <p:nvSpPr>
            <p:cNvPr id="1090" name=""/>
            <p:cNvSpPr/>
            <p:nvPr/>
          </p:nvSpPr>
          <p:spPr>
            <a:xfrm>
              <a:off x="2161834" y="3410903"/>
              <a:ext cx="998239" cy="998239"/>
            </a:xfrm>
            <a:custGeom>
              <a:avLst/>
              <a:gdLst/>
              <a:ahLst/>
              <a:cxnLst/>
              <a:rect l="l" t="t" r="r" b="b"/>
              <a:pathLst>
                <a:path w="998239" h="998239">
                  <a:moveTo>
                    <a:pt x="0" y="499120"/>
                  </a:moveTo>
                  <a:cubicBezTo>
                    <a:pt x="0" y="223464"/>
                    <a:pt x="223464" y="0"/>
                    <a:pt x="499120" y="0"/>
                  </a:cubicBezTo>
                  <a:cubicBezTo>
                    <a:pt x="774775" y="0"/>
                    <a:pt x="998239" y="223464"/>
                    <a:pt x="998239" y="499120"/>
                  </a:cubicBezTo>
                  <a:cubicBezTo>
                    <a:pt x="998239" y="774775"/>
                    <a:pt x="774775" y="998239"/>
                    <a:pt x="499120" y="998239"/>
                  </a:cubicBezTo>
                  <a:cubicBezTo>
                    <a:pt x="223464" y="998239"/>
                    <a:pt x="0" y="774775"/>
                    <a:pt x="0" y="499120"/>
                  </a:cubicBez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Edraw </a:t>
              </a:r>
            </a:p>
            <a:p>
              <a:pPr algn="ctr"/>
              <a:r>
                <a:rPr sz="1092">
                  <a:solidFill>
                    <a:srgbClr val="FFFFFF"/>
                  </a:solidFill>
                  <a:latin typeface="Comic Sans MS"/>
                </a:rPr>
                <a:t>Radar Chart </a:t>
              </a:r>
              <a:r>
                <a:rPr sz="1092">
                  <a:solidFill>
                    <a:srgbClr val="FFFFFF"/>
                  </a:solidFill>
                  <a:latin typeface="Comic Sans MS"/>
                </a:rPr>
                <a:t>Software</a:t>
              </a:r>
            </a:p>
          </p:txBody>
        </p:sp>
        <p:pic>
          <p:nvPicPr>
            <p:cNvPr id="1603" name="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6851" y="2837646"/>
              <a:ext cx="3664974" cy="2802800"/>
            </a:xfrm>
            <a:prstGeom prst="rect">
              <a:avLst/>
            </a:prstGeom>
          </p:spPr>
        </p:pic>
        <p:sp>
          <p:nvSpPr>
            <p:cNvPr id="3013" name="Text 3013">
              <a:hlinkClick r:id="rId3" action="ppaction://hlinkfile"/>
            </p:cNvPr>
            <p:cNvSpPr txBox="1"/>
            <p:nvPr/>
          </p:nvSpPr>
          <p:spPr>
            <a:xfrm>
              <a:off x="5388200" y="2135404"/>
              <a:ext cx="35420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EC584A"/>
                  </a:solidFill>
                  <a:latin typeface="Arial"/>
                </a:rPr>
                <a:t>Edraw Radar Chart Software - a powerful yet </a:t>
              </a:r>
              <a:r>
                <a:rPr sz="1248">
                  <a:solidFill>
                    <a:srgbClr val="EC584A"/>
                  </a:solidFill>
                  <a:latin typeface="Arial"/>
                </a:rPr>
                <a:t>easy to use data analysis tool.</a:t>
              </a:r>
            </a:p>
          </p:txBody>
        </p:sp>
        <p:sp>
          <p:nvSpPr>
            <p:cNvPr id="3014" name="Text 3014">
              <a:hlinkClick r:id="rId4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8" id="3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5" name="Group3015"/>
          <p:cNvGrpSpPr/>
          <p:nvPr/>
        </p:nvGrpSpPr>
        <p:grpSpPr>
          <a:xfrm>
            <a:off x="-11556" y="181398"/>
            <a:ext cx="9167111" cy="6495203"/>
            <a:chOff x="-11556" y="181398"/>
            <a:chExt cx="9167111" cy="6495203"/>
          </a:xfrm>
        </p:grpSpPr>
        <p:sp>
          <p:nvSpPr>
            <p:cNvPr id="3155" name=""/>
            <p:cNvSpPr/>
            <p:nvPr/>
          </p:nvSpPr>
          <p:spPr>
            <a:xfrm>
              <a:off x="-760" y="189098"/>
              <a:ext cx="9145521" cy="6479804"/>
            </a:xfrm>
            <a:custGeom>
              <a:avLst/>
              <a:gdLst/>
              <a:ahLst/>
              <a:cxnLst/>
              <a:pathLst>
                <a:path w="9145521" h="6479804">
                  <a:moveTo>
                    <a:pt x="0" y="0"/>
                  </a:moveTo>
                  <a:lnTo>
                    <a:pt x="9145521" y="0"/>
                  </a:lnTo>
                  <a:lnTo>
                    <a:pt x="9145521" y="6479804"/>
                  </a:lnTo>
                  <a:lnTo>
                    <a:pt x="0" y="647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C3D3"/>
            </a:solidFill>
            <a:ln w="7700" cap="flat">
              <a:solidFill>
                <a:srgbClr val="41C3D3"/>
              </a:solidFill>
              <a:bevel/>
            </a:ln>
          </p:spPr>
        </p:sp>
        <p:sp>
          <p:nvSpPr>
            <p:cNvPr id="3119" name=""/>
            <p:cNvSpPr/>
            <p:nvPr/>
          </p:nvSpPr>
          <p:spPr>
            <a:xfrm>
              <a:off x="2915060" y="558829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120" name=""/>
            <p:cNvSpPr/>
            <p:nvPr/>
          </p:nvSpPr>
          <p:spPr>
            <a:xfrm>
              <a:off x="2945860" y="587704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016" name="Text 3016"/>
            <p:cNvSpPr txBox="1"/>
            <p:nvPr/>
          </p:nvSpPr>
          <p:spPr>
            <a:xfrm>
              <a:off x="3494262" y="667553"/>
              <a:ext cx="2155476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Comic Sans MS"/>
                </a:rPr>
                <a:t>How to Draw a Radar Chart</a:t>
              </a:r>
            </a:p>
          </p:txBody>
        </p:sp>
        <p:grpSp>
          <p:nvGrpSpPr>
            <p:cNvPr id="3127" name=""/>
            <p:cNvGrpSpPr/>
            <p:nvPr/>
          </p:nvGrpSpPr>
          <p:grpSpPr>
            <a:xfrm>
              <a:off x="-3856" y="791747"/>
              <a:ext cx="2920595" cy="38500"/>
              <a:chOff x="-3856" y="791747"/>
              <a:chExt cx="2920595" cy="38500"/>
            </a:xfrm>
          </p:grpSpPr>
          <p:sp>
            <p:nvSpPr>
              <p:cNvPr id="3128" name=""/>
              <p:cNvSpPr/>
              <p:nvPr/>
            </p:nvSpPr>
            <p:spPr>
              <a:xfrm>
                <a:off x="-3856" y="7917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3129" name=""/>
              <p:cNvSpPr/>
              <p:nvPr/>
            </p:nvSpPr>
            <p:spPr>
              <a:xfrm>
                <a:off x="-3856" y="822547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3130" name=""/>
            <p:cNvGrpSpPr/>
            <p:nvPr/>
          </p:nvGrpSpPr>
          <p:grpSpPr>
            <a:xfrm>
              <a:off x="6225452" y="789898"/>
              <a:ext cx="2922404" cy="42197"/>
              <a:chOff x="6225452" y="789898"/>
              <a:chExt cx="2922404" cy="42197"/>
            </a:xfrm>
          </p:grpSpPr>
          <p:sp>
            <p:nvSpPr>
              <p:cNvPr id="3131" name=""/>
              <p:cNvSpPr/>
              <p:nvPr/>
            </p:nvSpPr>
            <p:spPr>
              <a:xfrm>
                <a:off x="6225452" y="789898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3132" name=""/>
              <p:cNvSpPr/>
              <p:nvPr/>
            </p:nvSpPr>
            <p:spPr>
              <a:xfrm>
                <a:off x="6225452" y="824395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5461" name=""/>
            <p:cNvSpPr/>
            <p:nvPr/>
          </p:nvSpPr>
          <p:spPr>
            <a:xfrm>
              <a:off x="1581605" y="1693418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4"/>
                    <a:pt x="487003" y="388055"/>
                  </a:cubicBezTo>
                  <a:cubicBezTo>
                    <a:pt x="487003" y="388055"/>
                    <a:pt x="441376" y="488618"/>
                    <a:pt x="311007" y="484480"/>
                  </a:cubicBezTo>
                  <a:cubicBezTo>
                    <a:pt x="311007" y="484480"/>
                    <a:pt x="215187" y="486670"/>
                    <a:pt x="171514" y="390001"/>
                  </a:cubicBezTo>
                  <a:cubicBezTo>
                    <a:pt x="171514" y="390001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EC584A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5481" name=""/>
            <p:cNvSpPr/>
            <p:nvPr/>
          </p:nvSpPr>
          <p:spPr>
            <a:xfrm>
              <a:off x="1581605" y="4107165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3"/>
                    <a:pt x="487003" y="388055"/>
                  </a:cubicBezTo>
                  <a:cubicBezTo>
                    <a:pt x="487003" y="388055"/>
                    <a:pt x="441376" y="488617"/>
                    <a:pt x="311007" y="484480"/>
                  </a:cubicBezTo>
                  <a:cubicBezTo>
                    <a:pt x="311007" y="484480"/>
                    <a:pt x="215187" y="486670"/>
                    <a:pt x="171514" y="390000"/>
                  </a:cubicBezTo>
                  <a:cubicBezTo>
                    <a:pt x="171514" y="390000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13A954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5482" name=""/>
            <p:cNvSpPr/>
            <p:nvPr/>
          </p:nvSpPr>
          <p:spPr>
            <a:xfrm>
              <a:off x="1581605" y="4911748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3"/>
                    <a:pt x="487003" y="388055"/>
                  </a:cubicBezTo>
                  <a:cubicBezTo>
                    <a:pt x="487003" y="388055"/>
                    <a:pt x="441376" y="488617"/>
                    <a:pt x="311007" y="484480"/>
                  </a:cubicBezTo>
                  <a:cubicBezTo>
                    <a:pt x="311007" y="484480"/>
                    <a:pt x="215187" y="486670"/>
                    <a:pt x="171514" y="390000"/>
                  </a:cubicBezTo>
                  <a:cubicBezTo>
                    <a:pt x="171514" y="390000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1F6183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5483" name=""/>
            <p:cNvSpPr/>
            <p:nvPr/>
          </p:nvSpPr>
          <p:spPr>
            <a:xfrm>
              <a:off x="1581605" y="3302583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3"/>
                    <a:pt x="487003" y="388055"/>
                  </a:cubicBezTo>
                  <a:cubicBezTo>
                    <a:pt x="487003" y="388055"/>
                    <a:pt x="441376" y="488617"/>
                    <a:pt x="311007" y="484480"/>
                  </a:cubicBezTo>
                  <a:cubicBezTo>
                    <a:pt x="311007" y="484480"/>
                    <a:pt x="215187" y="486670"/>
                    <a:pt x="171514" y="390000"/>
                  </a:cubicBezTo>
                  <a:cubicBezTo>
                    <a:pt x="171514" y="390000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FFB539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5484" name=""/>
            <p:cNvSpPr/>
            <p:nvPr/>
          </p:nvSpPr>
          <p:spPr>
            <a:xfrm>
              <a:off x="1581605" y="2498001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3"/>
                    <a:pt x="487003" y="388055"/>
                  </a:cubicBezTo>
                  <a:cubicBezTo>
                    <a:pt x="487003" y="388055"/>
                    <a:pt x="441376" y="488617"/>
                    <a:pt x="311007" y="484480"/>
                  </a:cubicBezTo>
                  <a:cubicBezTo>
                    <a:pt x="311007" y="484480"/>
                    <a:pt x="215187" y="486670"/>
                    <a:pt x="171514" y="390000"/>
                  </a:cubicBezTo>
                  <a:cubicBezTo>
                    <a:pt x="171514" y="390000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E0D4BB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3017" name="Text 3017"/>
            <p:cNvSpPr txBox="1"/>
            <p:nvPr/>
          </p:nvSpPr>
          <p:spPr>
            <a:xfrm>
              <a:off x="2753082" y="1630991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Identify the series to be compared.</a:t>
              </a:r>
            </a:p>
          </p:txBody>
        </p:sp>
        <p:sp>
          <p:nvSpPr>
            <p:cNvPr id="3018" name="Text 3018"/>
            <p:cNvSpPr txBox="1"/>
            <p:nvPr/>
          </p:nvSpPr>
          <p:spPr>
            <a:xfrm>
              <a:off x="2753082" y="2430954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Generate criteria to rate each serie.</a:t>
              </a:r>
            </a:p>
          </p:txBody>
        </p:sp>
        <p:sp>
          <p:nvSpPr>
            <p:cNvPr id="3019" name="Text 3019"/>
            <p:cNvSpPr txBox="1"/>
            <p:nvPr/>
          </p:nvSpPr>
          <p:spPr>
            <a:xfrm>
              <a:off x="2753082" y="3230916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Rate each alternative based on criteria.</a:t>
              </a:r>
            </a:p>
          </p:txBody>
        </p:sp>
        <p:sp>
          <p:nvSpPr>
            <p:cNvPr id="3020" name="Text 3020"/>
            <p:cNvSpPr txBox="1"/>
            <p:nvPr/>
          </p:nvSpPr>
          <p:spPr>
            <a:xfrm>
              <a:off x="2753082" y="4030878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Select a suitable template and set relevant appearance options. Set </a:t>
              </a:r>
              <a:r>
                <a:rPr sz="1248">
                  <a:solidFill>
                    <a:srgbClr val="FFFFFF"/>
                  </a:solidFill>
                  <a:latin typeface="Comic Sans MS"/>
                </a:rPr>
                <a:t>and label the axis arms of the chart (one arm for each criterion).</a:t>
              </a:r>
            </a:p>
          </p:txBody>
        </p:sp>
        <p:sp>
          <p:nvSpPr>
            <p:cNvPr id="3021" name="Text 3021"/>
            <p:cNvSpPr txBox="1"/>
            <p:nvPr/>
          </p:nvSpPr>
          <p:spPr>
            <a:xfrm>
              <a:off x="2753082" y="4830840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Label each alternative's ratings on the chart. When you enter the </a:t>
              </a:r>
              <a:r>
                <a:rPr sz="1248">
                  <a:solidFill>
                    <a:srgbClr val="FFFFFF"/>
                  </a:solidFill>
                  <a:latin typeface="Comic Sans MS"/>
                </a:rPr>
                <a:t>data, the shape changes automatically.</a:t>
              </a:r>
            </a:p>
          </p:txBody>
        </p:sp>
        <p:sp>
          <p:nvSpPr>
            <p:cNvPr id="1605" name=""/>
            <p:cNvSpPr/>
            <p:nvPr/>
          </p:nvSpPr>
          <p:spPr>
            <a:xfrm>
              <a:off x="1581605" y="5716330"/>
              <a:ext cx="858304" cy="484480"/>
            </a:xfrm>
            <a:custGeom>
              <a:avLst/>
              <a:gdLst/>
              <a:ahLst/>
              <a:cxnLst/>
              <a:rect l="l" t="t" r="r" b="b"/>
              <a:pathLst>
                <a:path w="858304" h="484480">
                  <a:moveTo>
                    <a:pt x="150004" y="137624"/>
                  </a:moveTo>
                  <a:cubicBezTo>
                    <a:pt x="150004" y="137624"/>
                    <a:pt x="180640" y="25384"/>
                    <a:pt x="318830" y="3325"/>
                  </a:cubicBezTo>
                  <a:cubicBezTo>
                    <a:pt x="457019" y="-18734"/>
                    <a:pt x="549580" y="72096"/>
                    <a:pt x="559357" y="113618"/>
                  </a:cubicBezTo>
                  <a:cubicBezTo>
                    <a:pt x="559357" y="113618"/>
                    <a:pt x="629755" y="107131"/>
                    <a:pt x="672777" y="140219"/>
                  </a:cubicBezTo>
                  <a:cubicBezTo>
                    <a:pt x="672777" y="140219"/>
                    <a:pt x="759145" y="88640"/>
                    <a:pt x="829221" y="158385"/>
                  </a:cubicBezTo>
                  <a:cubicBezTo>
                    <a:pt x="829221" y="158385"/>
                    <a:pt x="865072" y="196014"/>
                    <a:pt x="857249" y="246619"/>
                  </a:cubicBezTo>
                  <a:cubicBezTo>
                    <a:pt x="857249" y="246619"/>
                    <a:pt x="842904" y="340693"/>
                    <a:pt x="741220" y="356264"/>
                  </a:cubicBezTo>
                  <a:cubicBezTo>
                    <a:pt x="741220" y="356264"/>
                    <a:pt x="638881" y="479533"/>
                    <a:pt x="487003" y="388055"/>
                  </a:cubicBezTo>
                  <a:cubicBezTo>
                    <a:pt x="487003" y="388055"/>
                    <a:pt x="441376" y="488617"/>
                    <a:pt x="311007" y="484480"/>
                  </a:cubicBezTo>
                  <a:cubicBezTo>
                    <a:pt x="311007" y="484480"/>
                    <a:pt x="215187" y="486670"/>
                    <a:pt x="171514" y="390000"/>
                  </a:cubicBezTo>
                  <a:cubicBezTo>
                    <a:pt x="171514" y="390000"/>
                    <a:pt x="15074" y="414006"/>
                    <a:pt x="0" y="264785"/>
                  </a:cubicBezTo>
                  <a:cubicBezTo>
                    <a:pt x="0" y="264785"/>
                    <a:pt x="-7741" y="141516"/>
                    <a:pt x="150004" y="137624"/>
                  </a:cubicBezTo>
                  <a:close/>
                </a:path>
              </a:pathLst>
            </a:custGeom>
            <a:solidFill>
              <a:srgbClr val="FFB539"/>
            </a:solidFill>
            <a:ln w="15400" cap="flat">
              <a:solidFill>
                <a:srgbClr val="FFFFF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3022" name="Text 3022"/>
            <p:cNvSpPr txBox="1"/>
            <p:nvPr/>
          </p:nvSpPr>
          <p:spPr>
            <a:xfrm>
              <a:off x="2753082" y="5630803"/>
              <a:ext cx="5091429" cy="60933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FFFFFF"/>
                  </a:solidFill>
                  <a:latin typeface="Comic Sans MS"/>
                </a:rPr>
                <a:t>Add some final touches such as background or clipart to beatify it.</a:t>
              </a:r>
            </a:p>
          </p:txBody>
        </p:sp>
        <p:sp>
          <p:nvSpPr>
            <p:cNvPr id="3023" name="Text 3023">
              <a:hlinkClick r:id="rId2" action="ppaction://hlinkfile"/>
            </p:cNvPr>
            <p:cNvSpPr txBox="1"/>
            <p:nvPr/>
          </p:nvSpPr>
          <p:spPr>
            <a:xfrm>
              <a:off x="121400" y="6416604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9" id="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4" name="Group3024"/>
          <p:cNvGrpSpPr/>
          <p:nvPr/>
        </p:nvGrpSpPr>
        <p:grpSpPr>
          <a:xfrm>
            <a:off x="-11556" y="187300"/>
            <a:ext cx="9167111" cy="6483400"/>
            <a:chOff x="-11556" y="187300"/>
            <a:chExt cx="9167111" cy="6483400"/>
          </a:xfrm>
        </p:grpSpPr>
        <p:grpSp>
          <p:nvGrpSpPr>
            <p:cNvPr id="1791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1792" name="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5D5D5"/>
                  </a:gs>
                  <a:gs pos="20000">
                    <a:srgbClr val="D5D5D5"/>
                  </a:gs>
                  <a:gs pos="21000">
                    <a:srgbClr val="C4C4C4"/>
                  </a:gs>
                  <a:gs pos="24000">
                    <a:srgbClr val="C4C4C4"/>
                  </a:gs>
                  <a:gs pos="25000">
                    <a:srgbClr val="DFDFDF"/>
                  </a:gs>
                  <a:gs pos="40000">
                    <a:srgbClr val="DFDFDF"/>
                  </a:gs>
                  <a:gs pos="41000">
                    <a:srgbClr val="E8E8E8"/>
                  </a:gs>
                  <a:gs pos="100000">
                    <a:srgbClr val="E8E8E8"/>
                  </a:gs>
                </a:gsLst>
                <a:lin ang="12900000" scaled="0"/>
              </a:gradFill>
              <a:ln w="7700" cap="flat">
                <a:noFill/>
                <a:bevel/>
              </a:ln>
              <a:effectLst>
                <a:outerShdw blurRad="0" dist="21779" dir="2700000" algn="tl">
                  <a:srgbClr val="BEBEBE">
                    <a:alpha val="50000"/>
                  </a:srgbClr>
                </a:outerShdw>
              </a:effectLst>
            </p:spPr>
          </p:sp>
          <p:sp>
            <p:nvSpPr>
              <p:cNvPr id="1793" name=""/>
              <p:cNvSpPr/>
              <p:nvPr/>
            </p:nvSpPr>
            <p:spPr>
              <a:xfrm>
                <a:off x="343865" y="542170"/>
                <a:ext cx="8456270" cy="5773660"/>
              </a:xfrm>
              <a:custGeom>
                <a:avLst/>
                <a:gdLst/>
                <a:ahLst/>
                <a:cxnLst/>
                <a:pathLst>
                  <a:path w="8456270" h="5773660">
                    <a:moveTo>
                      <a:pt x="0" y="0"/>
                    </a:moveTo>
                    <a:lnTo>
                      <a:pt x="8456270" y="0"/>
                    </a:lnTo>
                    <a:lnTo>
                      <a:pt x="8456270" y="5773660"/>
                    </a:lnTo>
                    <a:lnTo>
                      <a:pt x="0" y="57736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FAFAF"/>
                </a:solidFill>
                <a:bevel/>
              </a:ln>
            </p:spPr>
          </p:sp>
          <p:sp>
            <p:nvSpPr>
              <p:cNvPr id="1794" name=""/>
              <p:cNvSpPr/>
              <p:nvPr/>
            </p:nvSpPr>
            <p:spPr>
              <a:xfrm>
                <a:off x="4458974" y="1331995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795" name=""/>
              <p:cNvSpPr/>
              <p:nvPr/>
            </p:nvSpPr>
            <p:spPr>
              <a:xfrm>
                <a:off x="4458974" y="3576811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796" name=""/>
              <p:cNvSpPr/>
              <p:nvPr/>
            </p:nvSpPr>
            <p:spPr>
              <a:xfrm>
                <a:off x="4458974" y="4325081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797" name=""/>
              <p:cNvSpPr/>
              <p:nvPr/>
            </p:nvSpPr>
            <p:spPr>
              <a:xfrm>
                <a:off x="4458974" y="5821628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798" name=""/>
              <p:cNvSpPr/>
              <p:nvPr/>
            </p:nvSpPr>
            <p:spPr>
              <a:xfrm>
                <a:off x="4458974" y="5073358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799" name=""/>
              <p:cNvSpPr/>
              <p:nvPr/>
            </p:nvSpPr>
            <p:spPr>
              <a:xfrm>
                <a:off x="4458974" y="2828541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0" name=""/>
              <p:cNvSpPr/>
              <p:nvPr/>
            </p:nvSpPr>
            <p:spPr>
              <a:xfrm>
                <a:off x="4458974" y="2080271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1" name=""/>
              <p:cNvSpPr/>
              <p:nvPr/>
            </p:nvSpPr>
            <p:spPr>
              <a:xfrm>
                <a:off x="450160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2" name=""/>
              <p:cNvSpPr/>
              <p:nvPr/>
            </p:nvSpPr>
            <p:spPr>
              <a:xfrm>
                <a:off x="6500750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3" name=""/>
              <p:cNvSpPr/>
              <p:nvPr/>
            </p:nvSpPr>
            <p:spPr>
              <a:xfrm>
                <a:off x="7365116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4" name=""/>
              <p:cNvSpPr/>
              <p:nvPr/>
            </p:nvSpPr>
            <p:spPr>
              <a:xfrm>
                <a:off x="8229481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5" name=""/>
              <p:cNvSpPr/>
              <p:nvPr/>
            </p:nvSpPr>
            <p:spPr>
              <a:xfrm>
                <a:off x="3043268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6" name=""/>
              <p:cNvSpPr/>
              <p:nvPr/>
            </p:nvSpPr>
            <p:spPr>
              <a:xfrm>
                <a:off x="2178902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7" name=""/>
              <p:cNvSpPr/>
              <p:nvPr/>
            </p:nvSpPr>
            <p:spPr>
              <a:xfrm>
                <a:off x="1314527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8" name=""/>
              <p:cNvSpPr/>
              <p:nvPr/>
            </p:nvSpPr>
            <p:spPr>
              <a:xfrm>
                <a:off x="4772009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09" name=""/>
              <p:cNvSpPr/>
              <p:nvPr/>
            </p:nvSpPr>
            <p:spPr>
              <a:xfrm>
                <a:off x="5636375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10" name=""/>
              <p:cNvSpPr/>
              <p:nvPr/>
            </p:nvSpPr>
            <p:spPr>
              <a:xfrm>
                <a:off x="3907634" y="3335855"/>
                <a:ext cx="467175" cy="186290"/>
              </a:xfrm>
              <a:custGeom>
                <a:avLst/>
                <a:gdLst/>
                <a:ahLst/>
                <a:cxnLst/>
                <a:pathLst>
                  <a:path w="467175" h="186290">
                    <a:moveTo>
                      <a:pt x="-15572" y="93145"/>
                    </a:moveTo>
                    <a:cubicBezTo>
                      <a:pt x="-15572" y="41703"/>
                      <a:pt x="89008" y="0"/>
                      <a:pt x="218015" y="0"/>
                    </a:cubicBezTo>
                    <a:cubicBezTo>
                      <a:pt x="347022" y="0"/>
                      <a:pt x="451603" y="41703"/>
                      <a:pt x="451603" y="93145"/>
                    </a:cubicBezTo>
                    <a:cubicBezTo>
                      <a:pt x="451603" y="144588"/>
                      <a:pt x="347022" y="186290"/>
                      <a:pt x="218015" y="186290"/>
                    </a:cubicBezTo>
                    <a:cubicBezTo>
                      <a:pt x="89008" y="186290"/>
                      <a:pt x="-15572" y="144588"/>
                      <a:pt x="-15572" y="9314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  <p:sp>
            <p:nvSpPr>
              <p:cNvPr id="1811" name=""/>
              <p:cNvSpPr/>
              <p:nvPr/>
            </p:nvSpPr>
            <p:spPr>
              <a:xfrm>
                <a:off x="4458974" y="583726"/>
                <a:ext cx="226053" cy="462000"/>
              </a:xfrm>
              <a:custGeom>
                <a:avLst/>
                <a:gdLst/>
                <a:ahLst/>
                <a:cxnLst/>
                <a:pathLst>
                  <a:path w="226053" h="462000">
                    <a:moveTo>
                      <a:pt x="-7535" y="231000"/>
                    </a:moveTo>
                    <a:cubicBezTo>
                      <a:pt x="-7535" y="103422"/>
                      <a:pt x="43068" y="0"/>
                      <a:pt x="105491" y="0"/>
                    </a:cubicBezTo>
                    <a:cubicBezTo>
                      <a:pt x="167914" y="0"/>
                      <a:pt x="218518" y="103422"/>
                      <a:pt x="218518" y="231000"/>
                    </a:cubicBezTo>
                    <a:cubicBezTo>
                      <a:pt x="218518" y="358578"/>
                      <a:pt x="167914" y="462000"/>
                      <a:pt x="105491" y="462000"/>
                    </a:cubicBezTo>
                    <a:cubicBezTo>
                      <a:pt x="43068" y="462000"/>
                      <a:pt x="-7535" y="358578"/>
                      <a:pt x="-7535" y="23100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2F2F2"/>
                </a:solidFill>
                <a:bevel/>
              </a:ln>
            </p:spPr>
          </p:sp>
        </p:grpSp>
        <p:sp>
          <p:nvSpPr>
            <p:cNvPr id="2384" name=""/>
            <p:cNvSpPr/>
            <p:nvPr/>
          </p:nvSpPr>
          <p:spPr>
            <a:xfrm>
              <a:off x="2915060" y="204625"/>
              <a:ext cx="3310523" cy="504350"/>
            </a:xfrm>
            <a:custGeom>
              <a:avLst/>
              <a:gdLst/>
              <a:ahLst/>
              <a:cxnLst/>
              <a:pathLst>
                <a:path w="3310523" h="504350">
                  <a:moveTo>
                    <a:pt x="67760" y="68723"/>
                  </a:moveTo>
                  <a:cubicBezTo>
                    <a:pt x="91883" y="44599"/>
                    <a:pt x="96507" y="963"/>
                    <a:pt x="96507" y="963"/>
                  </a:cubicBezTo>
                  <a:lnTo>
                    <a:pt x="3217576" y="0"/>
                  </a:lnTo>
                  <a:cubicBezTo>
                    <a:pt x="3217576" y="0"/>
                    <a:pt x="3212309" y="37542"/>
                    <a:pt x="3242470" y="67704"/>
                  </a:cubicBezTo>
                  <a:cubicBezTo>
                    <a:pt x="3272631" y="97866"/>
                    <a:pt x="3310523" y="93378"/>
                    <a:pt x="3310523" y="93378"/>
                  </a:cubicBezTo>
                  <a:lnTo>
                    <a:pt x="3310523" y="411645"/>
                  </a:lnTo>
                  <a:cubicBezTo>
                    <a:pt x="3310523" y="411645"/>
                    <a:pt x="3271460" y="405991"/>
                    <a:pt x="3242201" y="435250"/>
                  </a:cubicBezTo>
                  <a:cubicBezTo>
                    <a:pt x="3212948" y="464509"/>
                    <a:pt x="3217576" y="503331"/>
                    <a:pt x="3217576" y="503331"/>
                  </a:cubicBezTo>
                  <a:lnTo>
                    <a:pt x="90347" y="504350"/>
                  </a:lnTo>
                  <a:cubicBezTo>
                    <a:pt x="90347" y="504350"/>
                    <a:pt x="97176" y="466006"/>
                    <a:pt x="67760" y="436590"/>
                  </a:cubicBezTo>
                  <a:cubicBezTo>
                    <a:pt x="38344" y="407174"/>
                    <a:pt x="0" y="412664"/>
                    <a:pt x="0" y="412664"/>
                  </a:cubicBezTo>
                  <a:lnTo>
                    <a:pt x="0" y="93363"/>
                  </a:lnTo>
                  <a:cubicBezTo>
                    <a:pt x="0" y="93363"/>
                    <a:pt x="43637" y="92846"/>
                    <a:pt x="67760" y="68723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385" name=""/>
            <p:cNvSpPr/>
            <p:nvPr/>
          </p:nvSpPr>
          <p:spPr>
            <a:xfrm>
              <a:off x="2945860" y="233500"/>
              <a:ext cx="3248923" cy="446600"/>
            </a:xfrm>
            <a:custGeom>
              <a:avLst/>
              <a:gdLst/>
              <a:ahLst/>
              <a:cxnLst/>
              <a:pathLst>
                <a:path w="3248923" h="446600">
                  <a:moveTo>
                    <a:pt x="66225" y="66225"/>
                  </a:moveTo>
                  <a:cubicBezTo>
                    <a:pt x="89802" y="42648"/>
                    <a:pt x="94321" y="0"/>
                    <a:pt x="94321" y="0"/>
                  </a:cubicBezTo>
                  <a:lnTo>
                    <a:pt x="3158009" y="0"/>
                  </a:lnTo>
                  <a:cubicBezTo>
                    <a:pt x="3158009" y="0"/>
                    <a:pt x="3152865" y="36746"/>
                    <a:pt x="3182341" y="66225"/>
                  </a:cubicBezTo>
                  <a:cubicBezTo>
                    <a:pt x="3211824" y="95704"/>
                    <a:pt x="3248923" y="91317"/>
                    <a:pt x="3248923" y="91317"/>
                  </a:cubicBezTo>
                  <a:lnTo>
                    <a:pt x="3248923" y="356566"/>
                  </a:lnTo>
                  <a:cubicBezTo>
                    <a:pt x="3248923" y="356566"/>
                    <a:pt x="3210684" y="351041"/>
                    <a:pt x="3182087" y="379636"/>
                  </a:cubicBezTo>
                  <a:cubicBezTo>
                    <a:pt x="3153489" y="408232"/>
                    <a:pt x="3158016" y="446600"/>
                    <a:pt x="3158016" y="446600"/>
                  </a:cubicBezTo>
                  <a:lnTo>
                    <a:pt x="88303" y="446600"/>
                  </a:lnTo>
                  <a:cubicBezTo>
                    <a:pt x="88303" y="446600"/>
                    <a:pt x="94976" y="408700"/>
                    <a:pt x="66227" y="379950"/>
                  </a:cubicBezTo>
                  <a:cubicBezTo>
                    <a:pt x="37477" y="351201"/>
                    <a:pt x="0" y="356566"/>
                    <a:pt x="0" y="356566"/>
                  </a:cubicBezTo>
                  <a:lnTo>
                    <a:pt x="0" y="90306"/>
                  </a:lnTo>
                  <a:cubicBezTo>
                    <a:pt x="0" y="90306"/>
                    <a:pt x="42648" y="89801"/>
                    <a:pt x="66225" y="66225"/>
                  </a:cubicBezTo>
                  <a:close/>
                </a:path>
              </a:pathLst>
            </a:custGeom>
            <a:noFill/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3025" name="Text 3025"/>
            <p:cNvSpPr txBox="1"/>
            <p:nvPr/>
          </p:nvSpPr>
          <p:spPr>
            <a:xfrm>
              <a:off x="3016600" y="313348"/>
              <a:ext cx="3172400" cy="28688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Comic Sans MS"/>
                </a:rPr>
                <a:t>Radar Chart Templates/Examples</a:t>
              </a:r>
            </a:p>
          </p:txBody>
        </p:sp>
        <p:grpSp>
          <p:nvGrpSpPr>
            <p:cNvPr id="2392" name=""/>
            <p:cNvGrpSpPr/>
            <p:nvPr/>
          </p:nvGrpSpPr>
          <p:grpSpPr>
            <a:xfrm>
              <a:off x="-3856" y="437542"/>
              <a:ext cx="2920595" cy="38500"/>
              <a:chOff x="-3856" y="437542"/>
              <a:chExt cx="2920595" cy="38500"/>
            </a:xfrm>
          </p:grpSpPr>
          <p:sp>
            <p:nvSpPr>
              <p:cNvPr id="2393" name=""/>
              <p:cNvSpPr/>
              <p:nvPr/>
            </p:nvSpPr>
            <p:spPr>
              <a:xfrm>
                <a:off x="-3856" y="437542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394" name=""/>
              <p:cNvSpPr/>
              <p:nvPr/>
            </p:nvSpPr>
            <p:spPr>
              <a:xfrm>
                <a:off x="-3856" y="468342"/>
                <a:ext cx="2920595" cy="7700"/>
              </a:xfrm>
              <a:custGeom>
                <a:avLst/>
                <a:gdLst/>
                <a:ahLst/>
                <a:cxnLst/>
                <a:pathLst>
                  <a:path w="2920595" h="7700" fill="none">
                    <a:moveTo>
                      <a:pt x="292059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395" name=""/>
            <p:cNvGrpSpPr/>
            <p:nvPr/>
          </p:nvGrpSpPr>
          <p:grpSpPr>
            <a:xfrm>
              <a:off x="6225452" y="435694"/>
              <a:ext cx="2922404" cy="42197"/>
              <a:chOff x="6225452" y="435694"/>
              <a:chExt cx="2922404" cy="42197"/>
            </a:xfrm>
          </p:grpSpPr>
          <p:sp>
            <p:nvSpPr>
              <p:cNvPr id="2396" name=""/>
              <p:cNvSpPr/>
              <p:nvPr/>
            </p:nvSpPr>
            <p:spPr>
              <a:xfrm>
                <a:off x="6225452" y="435693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397" name=""/>
              <p:cNvSpPr/>
              <p:nvPr/>
            </p:nvSpPr>
            <p:spPr>
              <a:xfrm>
                <a:off x="6225452" y="470191"/>
                <a:ext cx="2922404" cy="7700"/>
              </a:xfrm>
              <a:custGeom>
                <a:avLst/>
                <a:gdLst/>
                <a:ahLst/>
                <a:cxnLst/>
                <a:pathLst>
                  <a:path w="2922404" h="7700" fill="none">
                    <a:moveTo>
                      <a:pt x="29224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1627" name="Man"/>
            <p:cNvGrpSpPr/>
            <p:nvPr/>
          </p:nvGrpSpPr>
          <p:grpSpPr>
            <a:xfrm>
              <a:off x="460200" y="3737000"/>
              <a:ext cx="1216600" cy="2464000"/>
              <a:chOff x="460200" y="3737000"/>
              <a:chExt cx="1216600" cy="2464000"/>
            </a:xfrm>
          </p:grpSpPr>
          <p:sp>
            <p:nvSpPr>
              <p:cNvPr id="1628" name=""/>
              <p:cNvSpPr/>
              <p:nvPr/>
            </p:nvSpPr>
            <p:spPr>
              <a:xfrm>
                <a:off x="1441304" y="4459347"/>
                <a:ext cx="235496" cy="143632"/>
              </a:xfrm>
              <a:custGeom>
                <a:avLst/>
                <a:gdLst/>
                <a:ahLst/>
                <a:cxnLst/>
                <a:pathLst>
                  <a:path w="235496" h="143632">
                    <a:moveTo>
                      <a:pt x="1295" y="69830"/>
                    </a:moveTo>
                    <a:cubicBezTo>
                      <a:pt x="1295" y="69830"/>
                      <a:pt x="19948" y="47484"/>
                      <a:pt x="26166" y="42596"/>
                    </a:cubicBezTo>
                    <a:cubicBezTo>
                      <a:pt x="32383" y="37708"/>
                      <a:pt x="59327" y="24440"/>
                      <a:pt x="67618" y="24440"/>
                    </a:cubicBezTo>
                    <a:cubicBezTo>
                      <a:pt x="75908" y="24440"/>
                      <a:pt x="81434" y="24440"/>
                      <a:pt x="81434" y="24440"/>
                    </a:cubicBezTo>
                    <a:cubicBezTo>
                      <a:pt x="81434" y="24440"/>
                      <a:pt x="122196" y="698"/>
                      <a:pt x="129795" y="0"/>
                    </a:cubicBezTo>
                    <a:cubicBezTo>
                      <a:pt x="137394" y="-700"/>
                      <a:pt x="148446" y="4888"/>
                      <a:pt x="139466" y="13268"/>
                    </a:cubicBezTo>
                    <a:cubicBezTo>
                      <a:pt x="130486" y="21646"/>
                      <a:pt x="95251" y="55863"/>
                      <a:pt x="95251" y="55863"/>
                    </a:cubicBezTo>
                    <a:cubicBezTo>
                      <a:pt x="95251" y="55863"/>
                      <a:pt x="133938" y="57959"/>
                      <a:pt x="143611" y="55863"/>
                    </a:cubicBezTo>
                    <a:cubicBezTo>
                      <a:pt x="153284" y="53769"/>
                      <a:pt x="191971" y="20949"/>
                      <a:pt x="196808" y="20251"/>
                    </a:cubicBezTo>
                    <a:cubicBezTo>
                      <a:pt x="201644" y="19552"/>
                      <a:pt x="203025" y="24440"/>
                      <a:pt x="203025" y="24440"/>
                    </a:cubicBezTo>
                    <a:cubicBezTo>
                      <a:pt x="203025" y="24440"/>
                      <a:pt x="214769" y="18854"/>
                      <a:pt x="220297" y="20251"/>
                    </a:cubicBezTo>
                    <a:cubicBezTo>
                      <a:pt x="225823" y="21647"/>
                      <a:pt x="225823" y="31423"/>
                      <a:pt x="225823" y="31423"/>
                    </a:cubicBezTo>
                    <a:cubicBezTo>
                      <a:pt x="225823" y="31423"/>
                      <a:pt x="234115" y="25837"/>
                      <a:pt x="235496" y="34216"/>
                    </a:cubicBezTo>
                    <a:cubicBezTo>
                      <a:pt x="236878" y="42596"/>
                      <a:pt x="208553" y="79606"/>
                      <a:pt x="208553" y="94270"/>
                    </a:cubicBezTo>
                    <a:cubicBezTo>
                      <a:pt x="200262" y="100555"/>
                      <a:pt x="162954" y="124297"/>
                      <a:pt x="151210" y="129185"/>
                    </a:cubicBezTo>
                    <a:cubicBezTo>
                      <a:pt x="139466" y="134074"/>
                      <a:pt x="53110" y="145247"/>
                      <a:pt x="44819" y="143370"/>
                    </a:cubicBezTo>
                    <a:cubicBezTo>
                      <a:pt x="36528" y="141057"/>
                      <a:pt x="15112" y="138264"/>
                      <a:pt x="15112" y="138264"/>
                    </a:cubicBezTo>
                    <a:lnTo>
                      <a:pt x="0" y="101253"/>
                    </a:lnTo>
                    <a:lnTo>
                      <a:pt x="1295" y="6983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629" name=""/>
              <p:cNvSpPr/>
              <p:nvPr/>
            </p:nvSpPr>
            <p:spPr>
              <a:xfrm>
                <a:off x="460200" y="4046648"/>
                <a:ext cx="1008692" cy="2154345"/>
              </a:xfrm>
              <a:custGeom>
                <a:avLst/>
                <a:gdLst/>
                <a:ahLst/>
                <a:cxnLst/>
                <a:pathLst>
                  <a:path w="1008692" h="2154345">
                    <a:moveTo>
                      <a:pt x="335065" y="0"/>
                    </a:moveTo>
                    <a:cubicBezTo>
                      <a:pt x="335065" y="0"/>
                      <a:pt x="314339" y="42596"/>
                      <a:pt x="310886" y="53071"/>
                    </a:cubicBezTo>
                    <a:cubicBezTo>
                      <a:pt x="265980" y="63545"/>
                      <a:pt x="192059" y="104745"/>
                      <a:pt x="186531" y="104745"/>
                    </a:cubicBezTo>
                    <a:cubicBezTo>
                      <a:pt x="181005" y="104745"/>
                      <a:pt x="176858" y="94969"/>
                      <a:pt x="171331" y="94969"/>
                    </a:cubicBezTo>
                    <a:cubicBezTo>
                      <a:pt x="165806" y="94969"/>
                      <a:pt x="108464" y="119409"/>
                      <a:pt x="103627" y="127090"/>
                    </a:cubicBezTo>
                    <a:cubicBezTo>
                      <a:pt x="98792" y="134772"/>
                      <a:pt x="80139" y="205300"/>
                      <a:pt x="80139" y="216473"/>
                    </a:cubicBezTo>
                    <a:cubicBezTo>
                      <a:pt x="80139" y="227646"/>
                      <a:pt x="99482" y="245100"/>
                      <a:pt x="99482" y="255577"/>
                    </a:cubicBezTo>
                    <a:cubicBezTo>
                      <a:pt x="99482" y="266053"/>
                      <a:pt x="86356" y="281413"/>
                      <a:pt x="73231" y="298872"/>
                    </a:cubicBezTo>
                    <a:cubicBezTo>
                      <a:pt x="60105" y="316331"/>
                      <a:pt x="26252" y="456689"/>
                      <a:pt x="24870" y="481826"/>
                    </a:cubicBezTo>
                    <a:cubicBezTo>
                      <a:pt x="23489" y="506965"/>
                      <a:pt x="0" y="916169"/>
                      <a:pt x="0" y="916169"/>
                    </a:cubicBezTo>
                    <a:lnTo>
                      <a:pt x="11053" y="918964"/>
                    </a:lnTo>
                    <a:lnTo>
                      <a:pt x="10362" y="946892"/>
                    </a:lnTo>
                    <a:lnTo>
                      <a:pt x="96028" y="929436"/>
                    </a:lnTo>
                    <a:lnTo>
                      <a:pt x="94647" y="909185"/>
                    </a:lnTo>
                    <a:lnTo>
                      <a:pt x="103627" y="907791"/>
                    </a:lnTo>
                    <a:cubicBezTo>
                      <a:pt x="103627" y="907791"/>
                      <a:pt x="151988" y="566322"/>
                      <a:pt x="164424" y="564227"/>
                    </a:cubicBezTo>
                    <a:cubicBezTo>
                      <a:pt x="156133" y="600539"/>
                      <a:pt x="160276" y="1016023"/>
                      <a:pt x="171331" y="1037675"/>
                    </a:cubicBezTo>
                    <a:cubicBezTo>
                      <a:pt x="188603" y="1047454"/>
                      <a:pt x="207256" y="1067004"/>
                      <a:pt x="207256" y="1067004"/>
                    </a:cubicBezTo>
                    <a:cubicBezTo>
                      <a:pt x="207256" y="1067004"/>
                      <a:pt x="223838" y="1438499"/>
                      <a:pt x="226601" y="1467836"/>
                    </a:cubicBezTo>
                    <a:cubicBezTo>
                      <a:pt x="229363" y="1497157"/>
                      <a:pt x="287394" y="1903571"/>
                      <a:pt x="287394" y="1903571"/>
                    </a:cubicBezTo>
                    <a:cubicBezTo>
                      <a:pt x="287394" y="1903571"/>
                      <a:pt x="293614" y="1923822"/>
                      <a:pt x="302595" y="1925916"/>
                    </a:cubicBezTo>
                    <a:cubicBezTo>
                      <a:pt x="318484" y="1937081"/>
                      <a:pt x="284633" y="2048115"/>
                      <a:pt x="292924" y="2079539"/>
                    </a:cubicBezTo>
                    <a:cubicBezTo>
                      <a:pt x="301215" y="2110963"/>
                      <a:pt x="317102" y="2140292"/>
                      <a:pt x="332993" y="2149370"/>
                    </a:cubicBezTo>
                    <a:cubicBezTo>
                      <a:pt x="348883" y="2158441"/>
                      <a:pt x="384115" y="2154345"/>
                      <a:pt x="399316" y="2142386"/>
                    </a:cubicBezTo>
                    <a:cubicBezTo>
                      <a:pt x="414513" y="2127726"/>
                      <a:pt x="430404" y="2068366"/>
                      <a:pt x="428331" y="2053005"/>
                    </a:cubicBezTo>
                    <a:cubicBezTo>
                      <a:pt x="426260" y="2037643"/>
                      <a:pt x="414513" y="1923822"/>
                      <a:pt x="440767" y="1925916"/>
                    </a:cubicBezTo>
                    <a:cubicBezTo>
                      <a:pt x="455276" y="1921727"/>
                      <a:pt x="453202" y="1495764"/>
                      <a:pt x="453202" y="1495764"/>
                    </a:cubicBezTo>
                    <a:cubicBezTo>
                      <a:pt x="453202" y="1495764"/>
                      <a:pt x="488436" y="1891698"/>
                      <a:pt x="494654" y="1903571"/>
                    </a:cubicBezTo>
                    <a:cubicBezTo>
                      <a:pt x="500872" y="1915437"/>
                      <a:pt x="522287" y="1920334"/>
                      <a:pt x="522287" y="1920334"/>
                    </a:cubicBezTo>
                    <a:cubicBezTo>
                      <a:pt x="522287" y="1920334"/>
                      <a:pt x="512617" y="1930798"/>
                      <a:pt x="508751" y="1942679"/>
                    </a:cubicBezTo>
                    <a:cubicBezTo>
                      <a:pt x="517452" y="1960135"/>
                      <a:pt x="563739" y="2064871"/>
                      <a:pt x="592756" y="2075350"/>
                    </a:cubicBezTo>
                    <a:cubicBezTo>
                      <a:pt x="621771" y="2085822"/>
                      <a:pt x="676350" y="2081633"/>
                      <a:pt x="686711" y="2053005"/>
                    </a:cubicBezTo>
                    <a:cubicBezTo>
                      <a:pt x="697074" y="2024376"/>
                      <a:pt x="652169" y="1951049"/>
                      <a:pt x="652169" y="1951049"/>
                    </a:cubicBezTo>
                    <a:lnTo>
                      <a:pt x="613482" y="1899382"/>
                    </a:lnTo>
                    <a:cubicBezTo>
                      <a:pt x="613482" y="1899382"/>
                      <a:pt x="650787" y="1881226"/>
                      <a:pt x="652169" y="1865864"/>
                    </a:cubicBezTo>
                    <a:cubicBezTo>
                      <a:pt x="653552" y="1850495"/>
                      <a:pt x="648713" y="1499252"/>
                      <a:pt x="652169" y="1458049"/>
                    </a:cubicBezTo>
                    <a:cubicBezTo>
                      <a:pt x="655623" y="1416854"/>
                      <a:pt x="674277" y="1037675"/>
                      <a:pt x="674277" y="1037675"/>
                    </a:cubicBezTo>
                    <a:cubicBezTo>
                      <a:pt x="674277" y="1037675"/>
                      <a:pt x="704673" y="1025802"/>
                      <a:pt x="704673" y="1006944"/>
                    </a:cubicBezTo>
                    <a:cubicBezTo>
                      <a:pt x="697074" y="988095"/>
                      <a:pt x="665986" y="568418"/>
                      <a:pt x="665986" y="568418"/>
                    </a:cubicBezTo>
                    <a:cubicBezTo>
                      <a:pt x="665986" y="568418"/>
                      <a:pt x="681877" y="594953"/>
                      <a:pt x="697074" y="599842"/>
                    </a:cubicBezTo>
                    <a:cubicBezTo>
                      <a:pt x="712275" y="604727"/>
                      <a:pt x="875313" y="611710"/>
                      <a:pt x="896734" y="611712"/>
                    </a:cubicBezTo>
                    <a:cubicBezTo>
                      <a:pt x="918148" y="611712"/>
                      <a:pt x="986547" y="585175"/>
                      <a:pt x="986547" y="585175"/>
                    </a:cubicBezTo>
                    <a:lnTo>
                      <a:pt x="981018" y="578195"/>
                    </a:lnTo>
                    <a:cubicBezTo>
                      <a:pt x="981018" y="578195"/>
                      <a:pt x="999668" y="574702"/>
                      <a:pt x="1008692" y="573306"/>
                    </a:cubicBezTo>
                    <a:cubicBezTo>
                      <a:pt x="978254" y="525122"/>
                      <a:pt x="981712" y="477638"/>
                      <a:pt x="981712" y="477638"/>
                    </a:cubicBezTo>
                    <a:lnTo>
                      <a:pt x="948894" y="491254"/>
                    </a:lnTo>
                    <a:cubicBezTo>
                      <a:pt x="948894" y="491254"/>
                      <a:pt x="951312" y="481828"/>
                      <a:pt x="952005" y="475542"/>
                    </a:cubicBezTo>
                    <a:cubicBezTo>
                      <a:pt x="919534" y="482524"/>
                      <a:pt x="777908" y="461580"/>
                      <a:pt x="762707" y="470658"/>
                    </a:cubicBezTo>
                    <a:cubicBezTo>
                      <a:pt x="764088" y="454595"/>
                      <a:pt x="673587" y="168290"/>
                      <a:pt x="665986" y="153625"/>
                    </a:cubicBezTo>
                    <a:cubicBezTo>
                      <a:pt x="658386" y="138962"/>
                      <a:pt x="595519" y="83796"/>
                      <a:pt x="580318" y="83796"/>
                    </a:cubicBezTo>
                    <a:cubicBezTo>
                      <a:pt x="565121" y="83796"/>
                      <a:pt x="562358" y="99857"/>
                      <a:pt x="555450" y="94969"/>
                    </a:cubicBezTo>
                    <a:cubicBezTo>
                      <a:pt x="536797" y="87287"/>
                      <a:pt x="522288" y="38407"/>
                      <a:pt x="516762" y="22346"/>
                    </a:cubicBezTo>
                    <a:cubicBezTo>
                      <a:pt x="508471" y="15363"/>
                      <a:pt x="335065" y="0"/>
                      <a:pt x="3350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630" name=""/>
              <p:cNvSpPr/>
              <p:nvPr/>
            </p:nvSpPr>
            <p:spPr>
              <a:xfrm>
                <a:off x="463655" y="4977491"/>
                <a:ext cx="118007" cy="243925"/>
              </a:xfrm>
              <a:custGeom>
                <a:avLst/>
                <a:gdLst/>
                <a:ahLst/>
                <a:cxnLst/>
                <a:pathLst>
                  <a:path w="118007" h="243925">
                    <a:moveTo>
                      <a:pt x="15890" y="13268"/>
                    </a:moveTo>
                    <a:cubicBezTo>
                      <a:pt x="15890" y="13268"/>
                      <a:pt x="-691" y="103349"/>
                      <a:pt x="0" y="108935"/>
                    </a:cubicBezTo>
                    <a:cubicBezTo>
                      <a:pt x="690" y="114521"/>
                      <a:pt x="21416" y="170385"/>
                      <a:pt x="25561" y="180162"/>
                    </a:cubicBezTo>
                    <a:cubicBezTo>
                      <a:pt x="29705" y="189938"/>
                      <a:pt x="72540" y="236724"/>
                      <a:pt x="79448" y="243009"/>
                    </a:cubicBezTo>
                    <a:cubicBezTo>
                      <a:pt x="86357" y="249294"/>
                      <a:pt x="84975" y="222758"/>
                      <a:pt x="84975" y="222758"/>
                    </a:cubicBezTo>
                    <a:cubicBezTo>
                      <a:pt x="84975" y="222758"/>
                      <a:pt x="95338" y="218568"/>
                      <a:pt x="96719" y="215077"/>
                    </a:cubicBezTo>
                    <a:cubicBezTo>
                      <a:pt x="98102" y="211585"/>
                      <a:pt x="95338" y="206697"/>
                      <a:pt x="95338" y="206697"/>
                    </a:cubicBezTo>
                    <a:cubicBezTo>
                      <a:pt x="95338" y="206697"/>
                      <a:pt x="101557" y="205998"/>
                      <a:pt x="104664" y="202856"/>
                    </a:cubicBezTo>
                    <a:cubicBezTo>
                      <a:pt x="107773" y="199714"/>
                      <a:pt x="102937" y="189240"/>
                      <a:pt x="102937" y="189240"/>
                    </a:cubicBezTo>
                    <a:lnTo>
                      <a:pt x="79448" y="170386"/>
                    </a:lnTo>
                    <a:lnTo>
                      <a:pt x="104664" y="169687"/>
                    </a:lnTo>
                    <a:cubicBezTo>
                      <a:pt x="104664" y="169687"/>
                      <a:pt x="118829" y="165498"/>
                      <a:pt x="111227" y="156419"/>
                    </a:cubicBezTo>
                    <a:cubicBezTo>
                      <a:pt x="108465" y="151531"/>
                      <a:pt x="100173" y="151531"/>
                      <a:pt x="100173" y="151531"/>
                    </a:cubicBezTo>
                    <a:cubicBezTo>
                      <a:pt x="100173" y="151531"/>
                      <a:pt x="109155" y="149436"/>
                      <a:pt x="115416" y="145247"/>
                    </a:cubicBezTo>
                    <a:cubicBezTo>
                      <a:pt x="121591" y="141057"/>
                      <a:pt x="115416" y="123600"/>
                      <a:pt x="115416" y="123600"/>
                    </a:cubicBezTo>
                    <a:lnTo>
                      <a:pt x="96029" y="74718"/>
                    </a:lnTo>
                    <a:cubicBezTo>
                      <a:pt x="96028" y="74718"/>
                      <a:pt x="93956" y="50277"/>
                      <a:pt x="95338" y="34915"/>
                    </a:cubicBezTo>
                    <a:cubicBezTo>
                      <a:pt x="96719" y="19552"/>
                      <a:pt x="87738" y="0"/>
                      <a:pt x="87738" y="0"/>
                    </a:cubicBezTo>
                    <a:lnTo>
                      <a:pt x="15890" y="13268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631" name=""/>
              <p:cNvSpPr/>
              <p:nvPr/>
            </p:nvSpPr>
            <p:spPr>
              <a:xfrm>
                <a:off x="773152" y="3736955"/>
                <a:ext cx="234590" cy="223893"/>
              </a:xfrm>
              <a:custGeom>
                <a:avLst/>
                <a:gdLst/>
                <a:ahLst/>
                <a:cxnLst/>
                <a:pathLst>
                  <a:path w="234590" h="223893">
                    <a:moveTo>
                      <a:pt x="128498" y="14315"/>
                    </a:moveTo>
                    <a:cubicBezTo>
                      <a:pt x="128498" y="9427"/>
                      <a:pt x="124459" y="2944"/>
                      <a:pt x="117552" y="849"/>
                    </a:cubicBezTo>
                    <a:cubicBezTo>
                      <a:pt x="110642" y="-1246"/>
                      <a:pt x="74027" y="-548"/>
                      <a:pt x="69192" y="9927"/>
                    </a:cubicBezTo>
                    <a:cubicBezTo>
                      <a:pt x="64355" y="20402"/>
                      <a:pt x="0" y="63196"/>
                      <a:pt x="0" y="99508"/>
                    </a:cubicBezTo>
                    <a:cubicBezTo>
                      <a:pt x="0" y="135820"/>
                      <a:pt x="6217" y="174925"/>
                      <a:pt x="10362" y="177019"/>
                    </a:cubicBezTo>
                    <a:cubicBezTo>
                      <a:pt x="26252" y="183304"/>
                      <a:pt x="28324" y="223893"/>
                      <a:pt x="28324" y="223893"/>
                    </a:cubicBezTo>
                    <a:cubicBezTo>
                      <a:pt x="28324" y="223893"/>
                      <a:pt x="24870" y="134423"/>
                      <a:pt x="30397" y="131629"/>
                    </a:cubicBezTo>
                    <a:cubicBezTo>
                      <a:pt x="35923" y="128837"/>
                      <a:pt x="37996" y="141406"/>
                      <a:pt x="44214" y="133724"/>
                    </a:cubicBezTo>
                    <a:cubicBezTo>
                      <a:pt x="44214" y="115569"/>
                      <a:pt x="60794" y="45739"/>
                      <a:pt x="118136" y="73671"/>
                    </a:cubicBezTo>
                    <a:cubicBezTo>
                      <a:pt x="169258" y="71576"/>
                      <a:pt x="203801" y="75766"/>
                      <a:pt x="206566" y="129535"/>
                    </a:cubicBezTo>
                    <a:cubicBezTo>
                      <a:pt x="209330" y="144199"/>
                      <a:pt x="214855" y="133027"/>
                      <a:pt x="217617" y="139311"/>
                    </a:cubicBezTo>
                    <a:cubicBezTo>
                      <a:pt x="220382" y="145596"/>
                      <a:pt x="222455" y="194477"/>
                      <a:pt x="213472" y="218919"/>
                    </a:cubicBezTo>
                    <a:cubicBezTo>
                      <a:pt x="221765" y="209839"/>
                      <a:pt x="235582" y="135122"/>
                      <a:pt x="225908" y="120457"/>
                    </a:cubicBezTo>
                    <a:cubicBezTo>
                      <a:pt x="232128" y="125345"/>
                      <a:pt x="231481" y="118361"/>
                      <a:pt x="234209" y="107889"/>
                    </a:cubicBezTo>
                    <a:cubicBezTo>
                      <a:pt x="236933" y="97415"/>
                      <a:pt x="215253" y="38357"/>
                      <a:pt x="206969" y="35564"/>
                    </a:cubicBezTo>
                    <a:cubicBezTo>
                      <a:pt x="198687" y="32772"/>
                      <a:pt x="192066" y="34567"/>
                      <a:pt x="192066" y="34567"/>
                    </a:cubicBezTo>
                    <a:cubicBezTo>
                      <a:pt x="192066" y="34567"/>
                      <a:pt x="160279" y="3841"/>
                      <a:pt x="128498" y="14315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632" name=""/>
              <p:cNvSpPr/>
              <p:nvPr/>
            </p:nvSpPr>
            <p:spPr>
              <a:xfrm>
                <a:off x="773022" y="3804255"/>
                <a:ext cx="233812" cy="999791"/>
              </a:xfrm>
              <a:custGeom>
                <a:avLst/>
                <a:gdLst/>
                <a:ahLst/>
                <a:cxnLst/>
                <a:pathLst>
                  <a:path w="233812" h="999791">
                    <a:moveTo>
                      <a:pt x="107910" y="928481"/>
                    </a:moveTo>
                    <a:cubicBezTo>
                      <a:pt x="102729" y="899152"/>
                      <a:pt x="96858" y="410691"/>
                      <a:pt x="123801" y="382758"/>
                    </a:cubicBezTo>
                    <a:cubicBezTo>
                      <a:pt x="119656" y="377638"/>
                      <a:pt x="111508" y="360439"/>
                      <a:pt x="104457" y="346446"/>
                    </a:cubicBezTo>
                    <a:cubicBezTo>
                      <a:pt x="104457" y="336670"/>
                      <a:pt x="111843" y="325497"/>
                      <a:pt x="118965" y="318514"/>
                    </a:cubicBezTo>
                    <a:cubicBezTo>
                      <a:pt x="104507" y="315022"/>
                      <a:pt x="40898" y="262651"/>
                      <a:pt x="27079" y="244494"/>
                    </a:cubicBezTo>
                    <a:cubicBezTo>
                      <a:pt x="31916" y="225640"/>
                      <a:pt x="38134" y="217259"/>
                      <a:pt x="29152" y="183043"/>
                    </a:cubicBezTo>
                    <a:cubicBezTo>
                      <a:pt x="18101" y="196310"/>
                      <a:pt x="-17825" y="117403"/>
                      <a:pt x="10490" y="109720"/>
                    </a:cubicBezTo>
                    <a:cubicBezTo>
                      <a:pt x="26379" y="116005"/>
                      <a:pt x="28450" y="156596"/>
                      <a:pt x="28450" y="156596"/>
                    </a:cubicBezTo>
                    <a:cubicBezTo>
                      <a:pt x="28450" y="156596"/>
                      <a:pt x="24996" y="67124"/>
                      <a:pt x="30522" y="64331"/>
                    </a:cubicBezTo>
                    <a:cubicBezTo>
                      <a:pt x="36050" y="61538"/>
                      <a:pt x="38123" y="74107"/>
                      <a:pt x="44339" y="66426"/>
                    </a:cubicBezTo>
                    <a:cubicBezTo>
                      <a:pt x="44339" y="48269"/>
                      <a:pt x="60921" y="-21560"/>
                      <a:pt x="118261" y="6372"/>
                    </a:cubicBezTo>
                    <a:cubicBezTo>
                      <a:pt x="169385" y="4277"/>
                      <a:pt x="203927" y="8467"/>
                      <a:pt x="206691" y="62236"/>
                    </a:cubicBezTo>
                    <a:cubicBezTo>
                      <a:pt x="209458" y="76900"/>
                      <a:pt x="214982" y="65728"/>
                      <a:pt x="217743" y="72012"/>
                    </a:cubicBezTo>
                    <a:cubicBezTo>
                      <a:pt x="220510" y="78297"/>
                      <a:pt x="222495" y="125683"/>
                      <a:pt x="213598" y="151618"/>
                    </a:cubicBezTo>
                    <a:cubicBezTo>
                      <a:pt x="239667" y="54456"/>
                      <a:pt x="241444" y="168180"/>
                      <a:pt x="212920" y="183743"/>
                    </a:cubicBezTo>
                    <a:cubicBezTo>
                      <a:pt x="211603" y="210677"/>
                      <a:pt x="200486" y="217959"/>
                      <a:pt x="194959" y="223546"/>
                    </a:cubicBezTo>
                    <a:cubicBezTo>
                      <a:pt x="192887" y="235416"/>
                      <a:pt x="195650" y="259158"/>
                      <a:pt x="199104" y="273124"/>
                    </a:cubicBezTo>
                    <a:cubicBezTo>
                      <a:pt x="185979" y="284995"/>
                      <a:pt x="164562" y="308039"/>
                      <a:pt x="130018" y="319213"/>
                    </a:cubicBezTo>
                    <a:cubicBezTo>
                      <a:pt x="152126" y="324798"/>
                      <a:pt x="148671" y="333877"/>
                      <a:pt x="156329" y="346040"/>
                    </a:cubicBezTo>
                    <a:cubicBezTo>
                      <a:pt x="152126" y="361110"/>
                      <a:pt x="144156" y="378353"/>
                      <a:pt x="139690" y="381361"/>
                    </a:cubicBezTo>
                    <a:cubicBezTo>
                      <a:pt x="166636" y="420465"/>
                      <a:pt x="245036" y="904296"/>
                      <a:pt x="228120" y="944189"/>
                    </a:cubicBezTo>
                    <a:cubicBezTo>
                      <a:pt x="215685" y="973519"/>
                      <a:pt x="172160" y="999791"/>
                      <a:pt x="172161" y="999791"/>
                    </a:cubicBezTo>
                    <a:cubicBezTo>
                      <a:pt x="172160" y="999791"/>
                      <a:pt x="127599" y="968283"/>
                      <a:pt x="107910" y="9284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633" name="Line Text"/>
            <p:cNvGrpSpPr/>
            <p:nvPr/>
          </p:nvGrpSpPr>
          <p:grpSpPr>
            <a:xfrm>
              <a:off x="614200" y="1134400"/>
              <a:ext cx="1309000" cy="462000"/>
              <a:chOff x="614200" y="1134400"/>
              <a:chExt cx="1309000" cy="462000"/>
            </a:xfrm>
          </p:grpSpPr>
          <p:sp>
            <p:nvSpPr>
              <p:cNvPr id="1634" name=""/>
              <p:cNvSpPr/>
              <p:nvPr/>
            </p:nvSpPr>
            <p:spPr>
              <a:xfrm>
                <a:off x="614200" y="1134400"/>
                <a:ext cx="1309000" cy="462000"/>
              </a:xfrm>
              <a:custGeom>
                <a:avLst/>
                <a:gdLst/>
                <a:ahLst/>
                <a:cxnLst/>
                <a:pathLst>
                  <a:path w="1309000" h="462000" fill="none">
                    <a:moveTo>
                      <a:pt x="0" y="231000"/>
                    </a:moveTo>
                    <a:lnTo>
                      <a:pt x="1309000" y="231000"/>
                    </a:lnTo>
                    <a:lnTo>
                      <a:pt x="2710400" y="1278200"/>
                    </a:lnTo>
                  </a:path>
                </a:pathLst>
              </a:custGeom>
              <a:solidFill>
                <a:srgbClr val="FFFFFF"/>
              </a:solidFill>
              <a:ln w="15400" cap="flat">
                <a:solidFill>
                  <a:srgbClr val="A52A2A"/>
                </a:solidFill>
                <a:bevel/>
              </a:ln>
            </p:spPr>
          </p:sp>
          <p:sp>
            <p:nvSpPr>
              <p:cNvPr id="3026" name="Text 3026"/>
              <p:cNvSpPr txBox="1"/>
              <p:nvPr/>
            </p:nvSpPr>
            <p:spPr>
              <a:xfrm>
                <a:off x="614200" y="11036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l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3027" name="Text 3027"/>
              <p:cNvSpPr txBox="1"/>
              <p:nvPr/>
            </p:nvSpPr>
            <p:spPr>
              <a:xfrm>
                <a:off x="614200" y="13962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l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1637" name=""/>
              <p:cNvGrpSpPr/>
              <p:nvPr/>
            </p:nvGrpSpPr>
            <p:grpSpPr>
              <a:xfrm>
                <a:off x="3232200" y="2320200"/>
                <a:ext cx="184800" cy="184800"/>
                <a:chOff x="3232200" y="2320200"/>
                <a:chExt cx="184800" cy="184800"/>
              </a:xfrm>
            </p:grpSpPr>
            <p:sp>
              <p:nvSpPr>
                <p:cNvPr id="1638" name=""/>
                <p:cNvSpPr/>
                <p:nvPr/>
              </p:nvSpPr>
              <p:spPr>
                <a:xfrm>
                  <a:off x="3232200" y="2320200"/>
                  <a:ext cx="184800" cy="184800"/>
                </a:xfrm>
                <a:custGeom>
                  <a:avLst/>
                  <a:gdLst/>
                  <a:ahLst/>
                  <a:cxnLst/>
                  <a:pathLst>
                    <a:path w="184800" h="184800" stroke="false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</p:sp>
            <p:sp>
              <p:nvSpPr>
                <p:cNvPr id="1639" name=""/>
                <p:cNvSpPr/>
                <p:nvPr/>
              </p:nvSpPr>
              <p:spPr>
                <a:xfrm>
                  <a:off x="3269160" y="2357160"/>
                  <a:ext cx="110880" cy="110880"/>
                </a:xfrm>
                <a:custGeom>
                  <a:avLst/>
                  <a:gdLst/>
                  <a:ahLst/>
                  <a:cxnLst/>
                  <a:pathLst>
                    <a:path w="110880" h="110880" stroke="false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15400" cap="flat">
                  <a:solidFill>
                    <a:srgbClr val="A52A2A"/>
                  </a:solidFill>
                  <a:bevel/>
                </a:ln>
              </p:spPr>
            </p:sp>
          </p:grpSp>
        </p:grpSp>
        <p:grpSp>
          <p:nvGrpSpPr>
            <p:cNvPr id="1640" name="Line Text"/>
            <p:cNvGrpSpPr/>
            <p:nvPr/>
          </p:nvGrpSpPr>
          <p:grpSpPr>
            <a:xfrm>
              <a:off x="6296800" y="1357700"/>
              <a:ext cx="1786400" cy="462000"/>
              <a:chOff x="6296800" y="1357700"/>
              <a:chExt cx="1786400" cy="462000"/>
            </a:xfrm>
          </p:grpSpPr>
          <p:sp>
            <p:nvSpPr>
              <p:cNvPr id="1641" name=""/>
              <p:cNvSpPr/>
              <p:nvPr/>
            </p:nvSpPr>
            <p:spPr>
              <a:xfrm>
                <a:off x="6296800" y="1357700"/>
                <a:ext cx="1786400" cy="462000"/>
              </a:xfrm>
              <a:custGeom>
                <a:avLst/>
                <a:gdLst/>
                <a:ahLst/>
                <a:cxnLst/>
                <a:pathLst>
                  <a:path w="1786400" h="462000" fill="none">
                    <a:moveTo>
                      <a:pt x="1786400" y="231000"/>
                    </a:moveTo>
                    <a:lnTo>
                      <a:pt x="0" y="231000"/>
                    </a:lnTo>
                    <a:lnTo>
                      <a:pt x="-831600" y="1370600"/>
                    </a:lnTo>
                  </a:path>
                </a:pathLst>
              </a:custGeom>
              <a:solidFill>
                <a:srgbClr val="FFFFFF"/>
              </a:solidFill>
              <a:ln w="15400" cap="flat">
                <a:solidFill>
                  <a:srgbClr val="008000"/>
                </a:solidFill>
                <a:bevel/>
              </a:ln>
            </p:spPr>
          </p:sp>
          <p:sp>
            <p:nvSpPr>
              <p:cNvPr id="3028" name="Text 3028"/>
              <p:cNvSpPr txBox="1"/>
              <p:nvPr/>
            </p:nvSpPr>
            <p:spPr>
              <a:xfrm>
                <a:off x="6296800" y="1326900"/>
                <a:ext cx="17864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3029" name="Text 3029"/>
              <p:cNvSpPr txBox="1"/>
              <p:nvPr/>
            </p:nvSpPr>
            <p:spPr>
              <a:xfrm>
                <a:off x="6296800" y="1619500"/>
                <a:ext cx="17864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r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1644" name=""/>
              <p:cNvGrpSpPr/>
              <p:nvPr/>
            </p:nvGrpSpPr>
            <p:grpSpPr>
              <a:xfrm>
                <a:off x="5372800" y="2635900"/>
                <a:ext cx="184800" cy="184800"/>
                <a:chOff x="5372800" y="2635900"/>
                <a:chExt cx="184800" cy="184800"/>
              </a:xfrm>
            </p:grpSpPr>
            <p:sp>
              <p:nvSpPr>
                <p:cNvPr id="1645" name=""/>
                <p:cNvSpPr/>
                <p:nvPr/>
              </p:nvSpPr>
              <p:spPr>
                <a:xfrm>
                  <a:off x="5372800" y="2635900"/>
                  <a:ext cx="184800" cy="184800"/>
                </a:xfrm>
                <a:custGeom>
                  <a:avLst/>
                  <a:gdLst/>
                  <a:ahLst/>
                  <a:cxnLst/>
                  <a:pathLst>
                    <a:path w="184800" h="184800" stroke="false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15400" cap="flat">
                  <a:solidFill>
                    <a:srgbClr val="008000"/>
                  </a:solidFill>
                  <a:bevel/>
                </a:ln>
              </p:spPr>
            </p:sp>
            <p:sp>
              <p:nvSpPr>
                <p:cNvPr id="1646" name=""/>
                <p:cNvSpPr/>
                <p:nvPr/>
              </p:nvSpPr>
              <p:spPr>
                <a:xfrm>
                  <a:off x="5409760" y="2672860"/>
                  <a:ext cx="110880" cy="110880"/>
                </a:xfrm>
                <a:custGeom>
                  <a:avLst/>
                  <a:gdLst/>
                  <a:ahLst/>
                  <a:cxnLst/>
                  <a:pathLst>
                    <a:path w="110880" h="110880" stroke="false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15400" cap="flat">
                  <a:solidFill>
                    <a:srgbClr val="008000"/>
                  </a:solidFill>
                  <a:bevel/>
                </a:ln>
              </p:spPr>
            </p:sp>
          </p:grpSp>
        </p:grpSp>
        <p:grpSp>
          <p:nvGrpSpPr>
            <p:cNvPr id="1647" name="Vertical List 2"/>
            <p:cNvGrpSpPr/>
            <p:nvPr/>
          </p:nvGrpSpPr>
          <p:grpSpPr>
            <a:xfrm>
              <a:off x="6989800" y="3356528"/>
              <a:ext cx="1540000" cy="996472"/>
              <a:chOff x="6989800" y="3356528"/>
              <a:chExt cx="1540000" cy="996472"/>
            </a:xfrm>
          </p:grpSpPr>
          <p:grpSp>
            <p:nvGrpSpPr>
              <p:cNvPr id="1648" name=""/>
              <p:cNvGrpSpPr/>
              <p:nvPr/>
            </p:nvGrpSpPr>
            <p:grpSpPr>
              <a:xfrm>
                <a:off x="6989800" y="3356528"/>
                <a:ext cx="1540000" cy="996472"/>
                <a:chOff x="6989800" y="3356528"/>
                <a:chExt cx="1540000" cy="996472"/>
              </a:xfrm>
            </p:grpSpPr>
            <p:sp>
              <p:nvSpPr>
                <p:cNvPr id="1649" name=""/>
                <p:cNvSpPr/>
                <p:nvPr/>
              </p:nvSpPr>
              <p:spPr>
                <a:xfrm>
                  <a:off x="6989800" y="3602930"/>
                  <a:ext cx="1540000" cy="750071"/>
                </a:xfrm>
                <a:custGeom>
                  <a:avLst/>
                  <a:gdLst>
                    <a:gd name="rtl" fmla="*/ 23100 w 1540000"/>
                    <a:gd name="rtt" fmla="*/ 23100 h 750071"/>
                    <a:gd name="rtr" fmla="*/ 1516900 w 1540000"/>
                    <a:gd name="rtb" fmla="*/ 726971 h 750071"/>
                  </a:gdLst>
                  <a:ahLst/>
                  <a:cxnLst/>
                  <a:rect l="rtl" t="rtt" r="rtr" b="rtb"/>
                  <a:pathLst>
                    <a:path w="1540000" h="750071">
                      <a:moveTo>
                        <a:pt x="0" y="0"/>
                      </a:moveTo>
                      <a:lnTo>
                        <a:pt x="1540000" y="0"/>
                      </a:lnTo>
                      <a:lnTo>
                        <a:pt x="1540000" y="750071"/>
                      </a:lnTo>
                      <a:lnTo>
                        <a:pt x="0" y="7500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50505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Double click value text to edit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the chart data, the point position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changes according to the value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and axis max value.</a:t>
                  </a:r>
                </a:p>
              </p:txBody>
            </p:sp>
            <p:sp>
              <p:nvSpPr>
                <p:cNvPr id="1650" name=""/>
                <p:cNvSpPr/>
                <p:nvPr/>
              </p:nvSpPr>
              <p:spPr>
                <a:xfrm>
                  <a:off x="6989800" y="3356528"/>
                  <a:ext cx="1540000" cy="2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000" h="246400">
                      <a:moveTo>
                        <a:pt x="73920" y="0"/>
                      </a:moveTo>
                      <a:lnTo>
                        <a:pt x="1466080" y="0"/>
                      </a:lnTo>
                      <a:cubicBezTo>
                        <a:pt x="1506905" y="0"/>
                        <a:pt x="1540000" y="33094"/>
                        <a:pt x="1540000" y="73920"/>
                      </a:cubicBezTo>
                      <a:lnTo>
                        <a:pt x="1540000" y="246400"/>
                      </a:lnTo>
                      <a:lnTo>
                        <a:pt x="0" y="246400"/>
                      </a:lnTo>
                      <a:lnTo>
                        <a:pt x="0" y="73920"/>
                      </a:lnTo>
                      <a:cubicBezTo>
                        <a:pt x="0" y="33094"/>
                        <a:pt x="33094" y="0"/>
                        <a:pt x="739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BEBE"/>
                    </a:gs>
                    <a:gs pos="20000">
                      <a:srgbClr val="BEBEBE"/>
                    </a:gs>
                    <a:gs pos="21000">
                      <a:srgbClr val="9C9C9C"/>
                    </a:gs>
                    <a:gs pos="24000">
                      <a:srgbClr val="9C9C9C"/>
                    </a:gs>
                    <a:gs pos="25000">
                      <a:srgbClr val="D4D4D4"/>
                    </a:gs>
                    <a:gs pos="40000">
                      <a:srgbClr val="D4D4D4"/>
                    </a:gs>
                    <a:gs pos="41000">
                      <a:srgbClr val="E6E6E6"/>
                    </a:gs>
                    <a:gs pos="100000">
                      <a:srgbClr val="E6E6E6"/>
                    </a:gs>
                  </a:gsLst>
                  <a:lin ang="12900000" scaled="0"/>
                </a:gradFill>
                <a:ln w="7700" cap="flat">
                  <a:solidFill>
                    <a:srgbClr val="50505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1651" name=""/>
              <p:cNvGrpSpPr/>
              <p:nvPr/>
            </p:nvGrpSpPr>
            <p:grpSpPr>
              <a:xfrm>
                <a:off x="6989800" y="4507001"/>
                <a:ext cx="1540000" cy="996472"/>
                <a:chOff x="6989800" y="4507001"/>
                <a:chExt cx="1540000" cy="996472"/>
              </a:xfrm>
            </p:grpSpPr>
            <p:sp>
              <p:nvSpPr>
                <p:cNvPr id="1652" name=""/>
                <p:cNvSpPr/>
                <p:nvPr/>
              </p:nvSpPr>
              <p:spPr>
                <a:xfrm>
                  <a:off x="6989800" y="4753402"/>
                  <a:ext cx="1540000" cy="750071"/>
                </a:xfrm>
                <a:custGeom>
                  <a:avLst/>
                  <a:gdLst>
                    <a:gd name="rtl" fmla="*/ 23100 w 1540000"/>
                    <a:gd name="rtt" fmla="*/ 23100 h 750071"/>
                    <a:gd name="rtr" fmla="*/ 1516900 w 1540000"/>
                    <a:gd name="rtb" fmla="*/ 726971 h 750071"/>
                  </a:gdLst>
                  <a:ahLst/>
                  <a:cxnLst/>
                  <a:rect l="rtl" t="rtt" r="rtr" b="rtb"/>
                  <a:pathLst>
                    <a:path w="1540000" h="750071">
                      <a:moveTo>
                        <a:pt x="0" y="0"/>
                      </a:moveTo>
                      <a:lnTo>
                        <a:pt x="1540000" y="0"/>
                      </a:lnTo>
                      <a:lnTo>
                        <a:pt x="1540000" y="750071"/>
                      </a:lnTo>
                      <a:lnTo>
                        <a:pt x="0" y="7500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50505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Select a series sub shape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change its line or fill style.</a:t>
                  </a:r>
                </a:p>
              </p:txBody>
            </p:sp>
            <p:sp>
              <p:nvSpPr>
                <p:cNvPr id="1653" name=""/>
                <p:cNvSpPr/>
                <p:nvPr/>
              </p:nvSpPr>
              <p:spPr>
                <a:xfrm>
                  <a:off x="6989800" y="4507001"/>
                  <a:ext cx="1540000" cy="2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000" h="246400">
                      <a:moveTo>
                        <a:pt x="73920" y="0"/>
                      </a:moveTo>
                      <a:lnTo>
                        <a:pt x="1466080" y="0"/>
                      </a:lnTo>
                      <a:cubicBezTo>
                        <a:pt x="1506905" y="0"/>
                        <a:pt x="1540000" y="33094"/>
                        <a:pt x="1540000" y="73920"/>
                      </a:cubicBezTo>
                      <a:lnTo>
                        <a:pt x="1540000" y="246400"/>
                      </a:lnTo>
                      <a:lnTo>
                        <a:pt x="0" y="246400"/>
                      </a:lnTo>
                      <a:lnTo>
                        <a:pt x="0" y="73920"/>
                      </a:lnTo>
                      <a:cubicBezTo>
                        <a:pt x="0" y="33094"/>
                        <a:pt x="33094" y="0"/>
                        <a:pt x="739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BEBE"/>
                    </a:gs>
                    <a:gs pos="20000">
                      <a:srgbClr val="BEBEBE"/>
                    </a:gs>
                    <a:gs pos="21000">
                      <a:srgbClr val="9C9C9C"/>
                    </a:gs>
                    <a:gs pos="24000">
                      <a:srgbClr val="9C9C9C"/>
                    </a:gs>
                    <a:gs pos="25000">
                      <a:srgbClr val="D4D4D4"/>
                    </a:gs>
                    <a:gs pos="40000">
                      <a:srgbClr val="D4D4D4"/>
                    </a:gs>
                    <a:gs pos="41000">
                      <a:srgbClr val="E6E6E6"/>
                    </a:gs>
                    <a:gs pos="100000">
                      <a:srgbClr val="E6E6E6"/>
                    </a:gs>
                  </a:gsLst>
                  <a:lin ang="12900000" scaled="0"/>
                </a:gradFill>
                <a:ln w="7700" cap="flat">
                  <a:solidFill>
                    <a:srgbClr val="50505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</p:grpSp>
        <p:grpSp>
          <p:nvGrpSpPr>
            <p:cNvPr id="1654" name="Spider"/>
            <p:cNvGrpSpPr/>
            <p:nvPr/>
          </p:nvGrpSpPr>
          <p:grpSpPr>
            <a:xfrm>
              <a:off x="2369800" y="1303800"/>
              <a:ext cx="3696000" cy="3696000"/>
              <a:chOff x="2369800" y="1303800"/>
              <a:chExt cx="3696000" cy="3696000"/>
            </a:xfrm>
          </p:grpSpPr>
          <p:grpSp>
            <p:nvGrpSpPr>
              <p:cNvPr id="1655" name=""/>
              <p:cNvGrpSpPr/>
              <p:nvPr/>
            </p:nvGrpSpPr>
            <p:grpSpPr>
              <a:xfrm>
                <a:off x="2369800" y="1303800"/>
                <a:ext cx="3696000" cy="3696000"/>
                <a:chOff x="2369800" y="1303800"/>
                <a:chExt cx="3696000" cy="3696000"/>
              </a:xfrm>
            </p:grpSpPr>
            <p:grpSp>
              <p:nvGrpSpPr>
                <p:cNvPr id="3030" name="Group 3030"/>
                <p:cNvGrpSpPr/>
                <p:nvPr/>
              </p:nvGrpSpPr>
              <p:grpSpPr>
                <a:xfrm rot="-54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56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31" name="Text 3031"/>
                  <p:cNvSpPr txBox="1"/>
                  <p:nvPr/>
                </p:nvSpPr>
                <p:spPr>
                  <a:xfrm rot="5400000">
                    <a:off x="5896400" y="33520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1</a:t>
                    </a:r>
                  </a:p>
                </p:txBody>
              </p:sp>
            </p:grpSp>
            <p:grpSp>
              <p:nvGrpSpPr>
                <p:cNvPr id="3032" name="Group 3032"/>
                <p:cNvGrpSpPr/>
                <p:nvPr/>
              </p:nvGrpSpPr>
              <p:grpSpPr>
                <a:xfrm rot="-36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57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33" name="Text 3033"/>
                  <p:cNvSpPr txBox="1"/>
                  <p:nvPr/>
                </p:nvSpPr>
                <p:spPr>
                  <a:xfrm rot="3600000">
                    <a:off x="6027300" y="3316925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2</a:t>
                    </a:r>
                  </a:p>
                </p:txBody>
              </p:sp>
            </p:grpSp>
            <p:grpSp>
              <p:nvGrpSpPr>
                <p:cNvPr id="3034" name="Group 3034"/>
                <p:cNvGrpSpPr/>
                <p:nvPr/>
              </p:nvGrpSpPr>
              <p:grpSpPr>
                <a:xfrm rot="-18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58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35" name="Text 3035"/>
                  <p:cNvSpPr txBox="1"/>
                  <p:nvPr/>
                </p:nvSpPr>
                <p:spPr>
                  <a:xfrm rot="1800000">
                    <a:off x="6123126" y="32211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3</a:t>
                    </a:r>
                  </a:p>
                </p:txBody>
              </p:sp>
            </p:grpSp>
            <p:sp>
              <p:nvSpPr>
                <p:cNvPr id="1659" name=""/>
                <p:cNvSpPr/>
                <p:nvPr/>
              </p:nvSpPr>
              <p:spPr>
                <a:xfrm>
                  <a:off x="2369800" y="1303800"/>
                  <a:ext cx="3696000" cy="3696000"/>
                </a:xfrm>
                <a:custGeom>
                  <a:avLst/>
                  <a:gdLst>
                    <a:gd name="rtl" fmla="*/ 3788400 w 3696000"/>
                    <a:gd name="rtt" fmla="*/ 1786400 h 3696000"/>
                    <a:gd name="rtr" fmla="*/ 4381300 w 3696000"/>
                    <a:gd name="rtb" fmla="*/ 1909600 h 3696000"/>
                  </a:gdLst>
                  <a:ahLst/>
                  <a:cxnLst/>
                  <a:rect l="rtl" t="rtt" r="rtr" b="rtb"/>
                  <a:pathLst>
                    <a:path w="3696000" h="3696000" fill="none">
                      <a:moveTo>
                        <a:pt x="1848000" y="1848000"/>
                      </a:moveTo>
                      <a:lnTo>
                        <a:pt x="3696000" y="1848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Category 4</a:t>
                  </a:r>
                </a:p>
              </p:txBody>
            </p:sp>
            <p:grpSp>
              <p:nvGrpSpPr>
                <p:cNvPr id="3036" name="Group 3036"/>
                <p:cNvGrpSpPr/>
                <p:nvPr/>
              </p:nvGrpSpPr>
              <p:grpSpPr>
                <a:xfrm rot="18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0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37" name="Text 3037"/>
                  <p:cNvSpPr txBox="1"/>
                  <p:nvPr/>
                </p:nvSpPr>
                <p:spPr>
                  <a:xfrm rot="-1800000">
                    <a:off x="6123126" y="29593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5</a:t>
                    </a:r>
                  </a:p>
                </p:txBody>
              </p:sp>
            </p:grpSp>
            <p:grpSp>
              <p:nvGrpSpPr>
                <p:cNvPr id="3038" name="Group 3038"/>
                <p:cNvGrpSpPr/>
                <p:nvPr/>
              </p:nvGrpSpPr>
              <p:grpSpPr>
                <a:xfrm rot="36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1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39" name="Text 3039"/>
                  <p:cNvSpPr txBox="1"/>
                  <p:nvPr/>
                </p:nvSpPr>
                <p:spPr>
                  <a:xfrm rot="-3600000">
                    <a:off x="6027300" y="2863475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6</a:t>
                    </a:r>
                  </a:p>
                </p:txBody>
              </p:sp>
            </p:grpSp>
            <p:grpSp>
              <p:nvGrpSpPr>
                <p:cNvPr id="3040" name="Group 3040"/>
                <p:cNvGrpSpPr/>
                <p:nvPr/>
              </p:nvGrpSpPr>
              <p:grpSpPr>
                <a:xfrm rot="54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2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41" name="Text 3041"/>
                  <p:cNvSpPr txBox="1"/>
                  <p:nvPr/>
                </p:nvSpPr>
                <p:spPr>
                  <a:xfrm rot="-5400000">
                    <a:off x="5896400" y="28284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7</a:t>
                    </a:r>
                  </a:p>
                </p:txBody>
              </p:sp>
            </p:grpSp>
            <p:grpSp>
              <p:nvGrpSpPr>
                <p:cNvPr id="3042" name="Group 3042"/>
                <p:cNvGrpSpPr/>
                <p:nvPr/>
              </p:nvGrpSpPr>
              <p:grpSpPr>
                <a:xfrm rot="72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3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43" name="Text 3043"/>
                  <p:cNvSpPr txBox="1"/>
                  <p:nvPr/>
                </p:nvSpPr>
                <p:spPr>
                  <a:xfrm rot="-7200000">
                    <a:off x="5958000" y="3316925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8</a:t>
                    </a:r>
                  </a:p>
                </p:txBody>
              </p:sp>
            </p:grpSp>
            <p:grpSp>
              <p:nvGrpSpPr>
                <p:cNvPr id="3044" name="Group 3044"/>
                <p:cNvGrpSpPr/>
                <p:nvPr/>
              </p:nvGrpSpPr>
              <p:grpSpPr>
                <a:xfrm rot="90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4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45" name="Text 3045"/>
                  <p:cNvSpPr txBox="1"/>
                  <p:nvPr/>
                </p:nvSpPr>
                <p:spPr>
                  <a:xfrm rot="-9000000">
                    <a:off x="6053826" y="32211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8</a:t>
                    </a:r>
                  </a:p>
                </p:txBody>
              </p:sp>
            </p:grpSp>
            <p:grpSp>
              <p:nvGrpSpPr>
                <p:cNvPr id="3046" name="Group 3046"/>
                <p:cNvGrpSpPr/>
                <p:nvPr/>
              </p:nvGrpSpPr>
              <p:grpSpPr>
                <a:xfrm rot="108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5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47" name="Text 3047"/>
                  <p:cNvSpPr txBox="1"/>
                  <p:nvPr/>
                </p:nvSpPr>
                <p:spPr>
                  <a:xfrm rot="-10800000">
                    <a:off x="6088900" y="30902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8</a:t>
                    </a:r>
                  </a:p>
                </p:txBody>
              </p:sp>
            </p:grpSp>
            <p:grpSp>
              <p:nvGrpSpPr>
                <p:cNvPr id="3048" name="Group 3048"/>
                <p:cNvGrpSpPr/>
                <p:nvPr/>
              </p:nvGrpSpPr>
              <p:grpSpPr>
                <a:xfrm rot="126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6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49" name="Text 3049"/>
                  <p:cNvSpPr txBox="1"/>
                  <p:nvPr/>
                </p:nvSpPr>
                <p:spPr>
                  <a:xfrm rot="-12600000">
                    <a:off x="6053826" y="2959300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8</a:t>
                    </a:r>
                  </a:p>
                </p:txBody>
              </p:sp>
            </p:grpSp>
            <p:grpSp>
              <p:nvGrpSpPr>
                <p:cNvPr id="3050" name="Group 3050"/>
                <p:cNvGrpSpPr/>
                <p:nvPr/>
              </p:nvGrpSpPr>
              <p:grpSpPr>
                <a:xfrm rot="14400000">
                  <a:off x="2369800" y="1303800"/>
                  <a:ext cx="3696000" cy="3696000"/>
                  <a:chOff x="2369800" y="1303800"/>
                  <a:chExt cx="3696000" cy="3696000"/>
                </a:xfrm>
              </p:grpSpPr>
              <p:sp>
                <p:nvSpPr>
                  <p:cNvPr id="1667" name=""/>
                  <p:cNvSpPr/>
                  <p:nvPr/>
                </p:nvSpPr>
                <p:spPr>
                  <a:xfrm>
                    <a:off x="2369800" y="13038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051" name="Text 3051"/>
                  <p:cNvSpPr txBox="1"/>
                  <p:nvPr/>
                </p:nvSpPr>
                <p:spPr>
                  <a:xfrm rot="-14400000">
                    <a:off x="5958000" y="2863475"/>
                    <a:ext cx="5929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000000"/>
                        </a:solidFill>
                        <a:latin typeface="Arial"/>
                      </a:rPr>
                      <a:t>Category 8</a:t>
                    </a:r>
                  </a:p>
                </p:txBody>
              </p:sp>
            </p:grpSp>
          </p:grpSp>
          <p:grpSp>
            <p:nvGrpSpPr>
              <p:cNvPr id="1668" name=""/>
              <p:cNvGrpSpPr/>
              <p:nvPr/>
            </p:nvGrpSpPr>
            <p:grpSpPr>
              <a:xfrm>
                <a:off x="3922634" y="2856634"/>
                <a:ext cx="590334" cy="590334"/>
                <a:chOff x="3922634" y="2856634"/>
                <a:chExt cx="590334" cy="590334"/>
              </a:xfrm>
            </p:grpSpPr>
            <p:sp>
              <p:nvSpPr>
                <p:cNvPr id="1669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295167" y="0"/>
                      </a:moveTo>
                      <a:lnTo>
                        <a:pt x="442750" y="395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0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442750" y="39545"/>
                      </a:moveTo>
                      <a:lnTo>
                        <a:pt x="550789" y="14758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1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550789" y="147584"/>
                      </a:moveTo>
                      <a:lnTo>
                        <a:pt x="590334" y="2951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2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590334" y="295167"/>
                      </a:moveTo>
                      <a:lnTo>
                        <a:pt x="550789" y="442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3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550789" y="442750"/>
                      </a:moveTo>
                      <a:lnTo>
                        <a:pt x="442750" y="5507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4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442750" y="550789"/>
                      </a:moveTo>
                      <a:lnTo>
                        <a:pt x="295167" y="59033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5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295167" y="590334"/>
                      </a:moveTo>
                      <a:lnTo>
                        <a:pt x="147584" y="5507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6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147584" y="550789"/>
                      </a:moveTo>
                      <a:lnTo>
                        <a:pt x="39545" y="442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7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39545" y="442750"/>
                      </a:moveTo>
                      <a:lnTo>
                        <a:pt x="0" y="2951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8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0" y="295167"/>
                      </a:moveTo>
                      <a:lnTo>
                        <a:pt x="39545" y="14758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79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39545" y="147584"/>
                      </a:moveTo>
                      <a:lnTo>
                        <a:pt x="147584" y="395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0" name=""/>
                <p:cNvSpPr/>
                <p:nvPr/>
              </p:nvSpPr>
              <p:spPr>
                <a:xfrm>
                  <a:off x="3922634" y="2856634"/>
                  <a:ext cx="590334" cy="590334"/>
                </a:xfrm>
                <a:custGeom>
                  <a:avLst/>
                  <a:gdLst/>
                  <a:ahLst/>
                  <a:cxnLst/>
                  <a:pathLst>
                    <a:path w="590334" h="590334" fill="none">
                      <a:moveTo>
                        <a:pt x="147584" y="39545"/>
                      </a:moveTo>
                      <a:lnTo>
                        <a:pt x="295167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2" name="Text 3052"/>
                <p:cNvSpPr txBox="1"/>
                <p:nvPr/>
              </p:nvSpPr>
              <p:spPr>
                <a:xfrm>
                  <a:off x="4217800" y="2764234"/>
                  <a:ext cx="4081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18.333</a:t>
                  </a:r>
                </a:p>
              </p:txBody>
            </p:sp>
          </p:grpSp>
          <p:grpSp>
            <p:nvGrpSpPr>
              <p:cNvPr id="1681" name=""/>
              <p:cNvGrpSpPr/>
              <p:nvPr/>
            </p:nvGrpSpPr>
            <p:grpSpPr>
              <a:xfrm>
                <a:off x="3627467" y="2561466"/>
                <a:ext cx="1180664" cy="1180664"/>
                <a:chOff x="3627467" y="2561466"/>
                <a:chExt cx="1180664" cy="1180664"/>
              </a:xfrm>
            </p:grpSpPr>
            <p:sp>
              <p:nvSpPr>
                <p:cNvPr id="1682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590332" y="0"/>
                      </a:moveTo>
                      <a:lnTo>
                        <a:pt x="885500" y="7909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3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885500" y="79090"/>
                      </a:moveTo>
                      <a:lnTo>
                        <a:pt x="1101577" y="29516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4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1101577" y="295166"/>
                      </a:moveTo>
                      <a:lnTo>
                        <a:pt x="1180664" y="5903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5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1180664" y="590332"/>
                      </a:moveTo>
                      <a:lnTo>
                        <a:pt x="1101577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6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1101577" y="885500"/>
                      </a:moveTo>
                      <a:lnTo>
                        <a:pt x="885500" y="110157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7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885500" y="1101577"/>
                      </a:moveTo>
                      <a:lnTo>
                        <a:pt x="590332" y="11806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8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590332" y="1180664"/>
                      </a:moveTo>
                      <a:lnTo>
                        <a:pt x="295166" y="110157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89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295166" y="1101577"/>
                      </a:moveTo>
                      <a:lnTo>
                        <a:pt x="79090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0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79090" y="885500"/>
                      </a:moveTo>
                      <a:lnTo>
                        <a:pt x="0" y="5903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1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0" y="590332"/>
                      </a:moveTo>
                      <a:lnTo>
                        <a:pt x="79090" y="29516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2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79090" y="295166"/>
                      </a:moveTo>
                      <a:lnTo>
                        <a:pt x="295166" y="790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3" name=""/>
                <p:cNvSpPr/>
                <p:nvPr/>
              </p:nvSpPr>
              <p:spPr>
                <a:xfrm>
                  <a:off x="3627467" y="2561466"/>
                  <a:ext cx="1180664" cy="1180664"/>
                </a:xfrm>
                <a:custGeom>
                  <a:avLst/>
                  <a:gdLst/>
                  <a:ahLst/>
                  <a:cxnLst/>
                  <a:pathLst>
                    <a:path w="1180664" h="1180664" fill="none">
                      <a:moveTo>
                        <a:pt x="295166" y="79089"/>
                      </a:moveTo>
                      <a:lnTo>
                        <a:pt x="590332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3" name="Text 3053"/>
                <p:cNvSpPr txBox="1"/>
                <p:nvPr/>
              </p:nvSpPr>
              <p:spPr>
                <a:xfrm>
                  <a:off x="4217800" y="2469066"/>
                  <a:ext cx="4081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36.667</a:t>
                  </a:r>
                </a:p>
              </p:txBody>
            </p:sp>
          </p:grpSp>
          <p:grpSp>
            <p:nvGrpSpPr>
              <p:cNvPr id="1694" name=""/>
              <p:cNvGrpSpPr/>
              <p:nvPr/>
            </p:nvGrpSpPr>
            <p:grpSpPr>
              <a:xfrm>
                <a:off x="3332300" y="2266300"/>
                <a:ext cx="1771000" cy="1771000"/>
                <a:chOff x="3332300" y="2266300"/>
                <a:chExt cx="1771000" cy="1771000"/>
              </a:xfrm>
            </p:grpSpPr>
            <p:sp>
              <p:nvSpPr>
                <p:cNvPr id="1695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885500" y="0"/>
                      </a:moveTo>
                      <a:lnTo>
                        <a:pt x="1328250" y="11863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6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328250" y="118635"/>
                      </a:moveTo>
                      <a:lnTo>
                        <a:pt x="1652366" y="442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7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652366" y="442750"/>
                      </a:moveTo>
                      <a:lnTo>
                        <a:pt x="1771000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8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771000" y="885500"/>
                      </a:moveTo>
                      <a:lnTo>
                        <a:pt x="1652366" y="13282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699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652366" y="1328250"/>
                      </a:moveTo>
                      <a:lnTo>
                        <a:pt x="1328250" y="165236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0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328250" y="1652366"/>
                      </a:moveTo>
                      <a:lnTo>
                        <a:pt x="88550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1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885500" y="1771000"/>
                      </a:moveTo>
                      <a:lnTo>
                        <a:pt x="442750" y="165236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2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442750" y="1652366"/>
                      </a:moveTo>
                      <a:lnTo>
                        <a:pt x="118635" y="13282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3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18635" y="1328250"/>
                      </a:moveTo>
                      <a:lnTo>
                        <a:pt x="0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4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0" y="885500"/>
                      </a:moveTo>
                      <a:lnTo>
                        <a:pt x="118635" y="442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5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18635" y="442750"/>
                      </a:moveTo>
                      <a:lnTo>
                        <a:pt x="442750" y="11863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6" name=""/>
                <p:cNvSpPr/>
                <p:nvPr/>
              </p:nvSpPr>
              <p:spPr>
                <a:xfrm>
                  <a:off x="3332300" y="22663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442750" y="118635"/>
                      </a:moveTo>
                      <a:lnTo>
                        <a:pt x="8855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4" name="Text 3054"/>
                <p:cNvSpPr txBox="1"/>
                <p:nvPr/>
              </p:nvSpPr>
              <p:spPr>
                <a:xfrm>
                  <a:off x="4217800" y="21739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55</a:t>
                  </a:r>
                </a:p>
              </p:txBody>
            </p:sp>
          </p:grpSp>
          <p:grpSp>
            <p:nvGrpSpPr>
              <p:cNvPr id="1707" name=""/>
              <p:cNvGrpSpPr/>
              <p:nvPr/>
            </p:nvGrpSpPr>
            <p:grpSpPr>
              <a:xfrm>
                <a:off x="3037136" y="1971136"/>
                <a:ext cx="2361336" cy="2361336"/>
                <a:chOff x="3037136" y="1971136"/>
                <a:chExt cx="2361336" cy="2361336"/>
              </a:xfrm>
            </p:grpSpPr>
            <p:sp>
              <p:nvSpPr>
                <p:cNvPr id="1708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180672" y="0"/>
                      </a:moveTo>
                      <a:lnTo>
                        <a:pt x="1771000" y="1581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09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771000" y="158180"/>
                      </a:moveTo>
                      <a:lnTo>
                        <a:pt x="2203155" y="59033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0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2203155" y="590334"/>
                      </a:moveTo>
                      <a:lnTo>
                        <a:pt x="2361336" y="11806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1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2361336" y="1180664"/>
                      </a:moveTo>
                      <a:lnTo>
                        <a:pt x="2203155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2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2203155" y="1771000"/>
                      </a:moveTo>
                      <a:lnTo>
                        <a:pt x="1771000" y="220315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3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771000" y="2203155"/>
                      </a:moveTo>
                      <a:lnTo>
                        <a:pt x="1180672" y="236133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4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180672" y="2361336"/>
                      </a:moveTo>
                      <a:lnTo>
                        <a:pt x="590334" y="220315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5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590334" y="2203155"/>
                      </a:moveTo>
                      <a:lnTo>
                        <a:pt x="15818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6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58180" y="1771000"/>
                      </a:moveTo>
                      <a:lnTo>
                        <a:pt x="0" y="118067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7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0" y="1180672"/>
                      </a:moveTo>
                      <a:lnTo>
                        <a:pt x="158180" y="59033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8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158180" y="590334"/>
                      </a:moveTo>
                      <a:lnTo>
                        <a:pt x="590334" y="1581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19" name=""/>
                <p:cNvSpPr/>
                <p:nvPr/>
              </p:nvSpPr>
              <p:spPr>
                <a:xfrm>
                  <a:off x="3037136" y="1971136"/>
                  <a:ext cx="2361336" cy="2361336"/>
                </a:xfrm>
                <a:custGeom>
                  <a:avLst/>
                  <a:gdLst/>
                  <a:ahLst/>
                  <a:cxnLst/>
                  <a:pathLst>
                    <a:path w="2361336" h="2361336" fill="none">
                      <a:moveTo>
                        <a:pt x="590334" y="158180"/>
                      </a:moveTo>
                      <a:lnTo>
                        <a:pt x="1180672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5" name="Text 3055"/>
                <p:cNvSpPr txBox="1"/>
                <p:nvPr/>
              </p:nvSpPr>
              <p:spPr>
                <a:xfrm>
                  <a:off x="4217800" y="1878736"/>
                  <a:ext cx="4081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73.333</a:t>
                  </a:r>
                </a:p>
              </p:txBody>
            </p:sp>
          </p:grpSp>
          <p:grpSp>
            <p:nvGrpSpPr>
              <p:cNvPr id="1720" name=""/>
              <p:cNvGrpSpPr/>
              <p:nvPr/>
            </p:nvGrpSpPr>
            <p:grpSpPr>
              <a:xfrm>
                <a:off x="2741965" y="1675964"/>
                <a:ext cx="2951664" cy="2951664"/>
                <a:chOff x="2741965" y="1675964"/>
                <a:chExt cx="2951664" cy="2951664"/>
              </a:xfrm>
            </p:grpSpPr>
            <p:sp>
              <p:nvSpPr>
                <p:cNvPr id="1721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1475836" y="0"/>
                      </a:moveTo>
                      <a:lnTo>
                        <a:pt x="2213750" y="19772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2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2213750" y="197724"/>
                      </a:moveTo>
                      <a:lnTo>
                        <a:pt x="2753943" y="7379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3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2753943" y="737916"/>
                      </a:moveTo>
                      <a:lnTo>
                        <a:pt x="2951664" y="147583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4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2951664" y="1475836"/>
                      </a:moveTo>
                      <a:lnTo>
                        <a:pt x="2753943" y="2213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5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2753943" y="2213750"/>
                      </a:moveTo>
                      <a:lnTo>
                        <a:pt x="2213750" y="27539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6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2213750" y="2753943"/>
                      </a:moveTo>
                      <a:lnTo>
                        <a:pt x="1475836" y="29516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7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1475836" y="2951664"/>
                      </a:moveTo>
                      <a:lnTo>
                        <a:pt x="737916" y="27539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8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737916" y="2753943"/>
                      </a:moveTo>
                      <a:lnTo>
                        <a:pt x="197724" y="2213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29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197724" y="2213750"/>
                      </a:moveTo>
                      <a:lnTo>
                        <a:pt x="0" y="147583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0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0" y="1475836"/>
                      </a:moveTo>
                      <a:lnTo>
                        <a:pt x="197724" y="7379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1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197724" y="737916"/>
                      </a:moveTo>
                      <a:lnTo>
                        <a:pt x="737916" y="19772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2" name=""/>
                <p:cNvSpPr/>
                <p:nvPr/>
              </p:nvSpPr>
              <p:spPr>
                <a:xfrm>
                  <a:off x="2741965" y="1675964"/>
                  <a:ext cx="2951664" cy="2951664"/>
                </a:xfrm>
                <a:custGeom>
                  <a:avLst/>
                  <a:gdLst/>
                  <a:ahLst/>
                  <a:cxnLst/>
                  <a:pathLst>
                    <a:path w="2951664" h="2951664" fill="none">
                      <a:moveTo>
                        <a:pt x="737916" y="197724"/>
                      </a:moveTo>
                      <a:lnTo>
                        <a:pt x="147583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6" name="Text 3056"/>
                <p:cNvSpPr txBox="1"/>
                <p:nvPr/>
              </p:nvSpPr>
              <p:spPr>
                <a:xfrm>
                  <a:off x="4217800" y="1583564"/>
                  <a:ext cx="4081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91.667</a:t>
                  </a:r>
                </a:p>
              </p:txBody>
            </p:sp>
          </p:grpSp>
          <p:grpSp>
            <p:nvGrpSpPr>
              <p:cNvPr id="1733" name=""/>
              <p:cNvGrpSpPr/>
              <p:nvPr/>
            </p:nvGrpSpPr>
            <p:grpSpPr>
              <a:xfrm>
                <a:off x="2446800" y="1380800"/>
                <a:ext cx="3542000" cy="3542000"/>
                <a:chOff x="2446800" y="1380800"/>
                <a:chExt cx="3542000" cy="3542000"/>
              </a:xfrm>
            </p:grpSpPr>
            <p:sp>
              <p:nvSpPr>
                <p:cNvPr id="173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1771000" y="0"/>
                      </a:moveTo>
                      <a:lnTo>
                        <a:pt x="2656500" y="23726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5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2656500" y="237269"/>
                      </a:moveTo>
                      <a:lnTo>
                        <a:pt x="3304732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6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304732" y="885500"/>
                      </a:moveTo>
                      <a:lnTo>
                        <a:pt x="354200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7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542000" y="1771000"/>
                      </a:moveTo>
                      <a:lnTo>
                        <a:pt x="3304732" y="2656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8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304732" y="2656500"/>
                      </a:moveTo>
                      <a:lnTo>
                        <a:pt x="2656500" y="33047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39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2656500" y="3304732"/>
                      </a:moveTo>
                      <a:lnTo>
                        <a:pt x="1771000" y="3542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0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1771000" y="3542000"/>
                      </a:moveTo>
                      <a:lnTo>
                        <a:pt x="885500" y="33047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1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885500" y="3304732"/>
                      </a:moveTo>
                      <a:lnTo>
                        <a:pt x="237269" y="2656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2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237269" y="2656500"/>
                      </a:moveTo>
                      <a:lnTo>
                        <a:pt x="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3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0" y="1771000"/>
                      </a:moveTo>
                      <a:lnTo>
                        <a:pt x="237269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237269" y="885500"/>
                      </a:moveTo>
                      <a:lnTo>
                        <a:pt x="885500" y="23726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745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885500" y="237269"/>
                      </a:moveTo>
                      <a:lnTo>
                        <a:pt x="17710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3057" name="Text 3057"/>
                <p:cNvSpPr txBox="1"/>
                <p:nvPr/>
              </p:nvSpPr>
              <p:spPr>
                <a:xfrm>
                  <a:off x="4217800" y="1288400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110</a:t>
                  </a:r>
                </a:p>
              </p:txBody>
            </p:sp>
          </p:grpSp>
          <p:grpSp>
            <p:nvGrpSpPr>
              <p:cNvPr id="1746" name=""/>
              <p:cNvGrpSpPr/>
              <p:nvPr/>
            </p:nvGrpSpPr>
            <p:grpSpPr>
              <a:xfrm>
                <a:off x="2446800" y="1380800"/>
                <a:ext cx="3542000" cy="3542000"/>
                <a:chOff x="2446800" y="1380800"/>
                <a:chExt cx="3542000" cy="3542000"/>
              </a:xfrm>
            </p:grpSpPr>
            <p:sp>
              <p:nvSpPr>
                <p:cNvPr id="1747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1500 w 3542000"/>
                    <a:gd name="rtt" fmla="*/ 37800 h 3542000"/>
                    <a:gd name="rtr" fmla="*/ 1771000 w 3542000"/>
                    <a:gd name="rtb" fmla="*/ 16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376552" y="1087794"/>
                      </a:moveTo>
                      <a:lnTo>
                        <a:pt x="1771000" y="161000"/>
                      </a:lnTo>
                    </a:path>
                    <a:path w="3542000" h="3542000">
                      <a:moveTo>
                        <a:pt x="1740200" y="161000"/>
                      </a:moveTo>
                      <a:cubicBezTo>
                        <a:pt x="1740200" y="143990"/>
                        <a:pt x="1753990" y="130200"/>
                        <a:pt x="1771000" y="130200"/>
                      </a:cubicBezTo>
                      <a:cubicBezTo>
                        <a:pt x="1788010" y="130200"/>
                        <a:pt x="1801800" y="143990"/>
                        <a:pt x="1801800" y="161000"/>
                      </a:cubicBezTo>
                      <a:cubicBezTo>
                        <a:pt x="1801800" y="178010"/>
                        <a:pt x="1788010" y="191800"/>
                        <a:pt x="1771000" y="191800"/>
                      </a:cubicBezTo>
                      <a:cubicBezTo>
                        <a:pt x="1753990" y="191800"/>
                        <a:pt x="1740200" y="178010"/>
                        <a:pt x="1740200" y="161000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748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193453 w 3542000"/>
                    <a:gd name="rtt" fmla="*/ 462645 h 3542000"/>
                    <a:gd name="rtr" fmla="*/ 2455253 w 3542000"/>
                    <a:gd name="rtb" fmla="*/ 585845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161000"/>
                      </a:moveTo>
                      <a:lnTo>
                        <a:pt x="2455253" y="585845"/>
                      </a:lnTo>
                    </a:path>
                    <a:path w="3542000" h="3542000">
                      <a:moveTo>
                        <a:pt x="2424453" y="585845"/>
                      </a:moveTo>
                      <a:cubicBezTo>
                        <a:pt x="2424453" y="568834"/>
                        <a:pt x="2438243" y="555045"/>
                        <a:pt x="2455253" y="555045"/>
                      </a:cubicBezTo>
                      <a:cubicBezTo>
                        <a:pt x="2472263" y="555045"/>
                        <a:pt x="2486053" y="568834"/>
                        <a:pt x="2486053" y="585845"/>
                      </a:cubicBezTo>
                      <a:cubicBezTo>
                        <a:pt x="2486053" y="602855"/>
                        <a:pt x="2472263" y="616645"/>
                        <a:pt x="2455253" y="616645"/>
                      </a:cubicBezTo>
                      <a:cubicBezTo>
                        <a:pt x="2438243" y="616645"/>
                        <a:pt x="2424453" y="602855"/>
                        <a:pt x="2424453" y="585845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85</a:t>
                  </a:r>
                </a:p>
              </p:txBody>
            </p:sp>
            <p:sp>
              <p:nvSpPr>
                <p:cNvPr id="1749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429442 w 3542000"/>
                    <a:gd name="rtt" fmla="*/ 1116500 h 3542000"/>
                    <a:gd name="rtr" fmla="*/ 2691242 w 3542000"/>
                    <a:gd name="rtb" fmla="*/ 12397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455253" y="585845"/>
                      </a:moveTo>
                      <a:lnTo>
                        <a:pt x="2691242" y="1239700"/>
                      </a:lnTo>
                    </a:path>
                    <a:path w="3542000" h="3542000">
                      <a:moveTo>
                        <a:pt x="2660442" y="1239700"/>
                      </a:moveTo>
                      <a:cubicBezTo>
                        <a:pt x="2660442" y="1222690"/>
                        <a:pt x="2674232" y="1208900"/>
                        <a:pt x="2691242" y="1208900"/>
                      </a:cubicBezTo>
                      <a:cubicBezTo>
                        <a:pt x="2708253" y="1208900"/>
                        <a:pt x="2722042" y="1222690"/>
                        <a:pt x="2722042" y="1239700"/>
                      </a:cubicBezTo>
                      <a:cubicBezTo>
                        <a:pt x="2722042" y="1256710"/>
                        <a:pt x="2708253" y="1270500"/>
                        <a:pt x="2691242" y="1270500"/>
                      </a:cubicBezTo>
                      <a:cubicBezTo>
                        <a:pt x="2674232" y="1270500"/>
                        <a:pt x="2660442" y="1256710"/>
                        <a:pt x="2660442" y="1239700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66</a:t>
                  </a:r>
                </a:p>
              </p:txBody>
            </p:sp>
            <p:sp>
              <p:nvSpPr>
                <p:cNvPr id="1750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926000 w 3542000"/>
                    <a:gd name="rtt" fmla="*/ 1647800 h 3542000"/>
                    <a:gd name="rtr" fmla="*/ 31878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691242" y="1239700"/>
                      </a:moveTo>
                      <a:lnTo>
                        <a:pt x="3187800" y="1771000"/>
                      </a:lnTo>
                    </a:path>
                    <a:path w="3542000" h="3542000">
                      <a:moveTo>
                        <a:pt x="3157000" y="1771000"/>
                      </a:moveTo>
                      <a:cubicBezTo>
                        <a:pt x="3157000" y="1753990"/>
                        <a:pt x="3170790" y="1740200"/>
                        <a:pt x="3187800" y="1740200"/>
                      </a:cubicBezTo>
                      <a:cubicBezTo>
                        <a:pt x="3204810" y="1740200"/>
                        <a:pt x="3218600" y="1753990"/>
                        <a:pt x="3218600" y="1771000"/>
                      </a:cubicBezTo>
                      <a:cubicBezTo>
                        <a:pt x="3218600" y="1788010"/>
                        <a:pt x="3204810" y="1801800"/>
                        <a:pt x="3187800" y="1801800"/>
                      </a:cubicBezTo>
                      <a:cubicBezTo>
                        <a:pt x="3170790" y="1801800"/>
                        <a:pt x="3157000" y="1788010"/>
                        <a:pt x="3157000" y="1771000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88</a:t>
                  </a:r>
                </a:p>
              </p:txBody>
            </p:sp>
            <p:sp>
              <p:nvSpPr>
                <p:cNvPr id="1751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317892 w 3542000"/>
                    <a:gd name="rtt" fmla="*/ 2114697 h 3542000"/>
                    <a:gd name="rtr" fmla="*/ 2579692 w 3542000"/>
                    <a:gd name="rtb" fmla="*/ 2237897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187800" y="1771000"/>
                      </a:moveTo>
                      <a:lnTo>
                        <a:pt x="2579692" y="2237897"/>
                      </a:lnTo>
                    </a:path>
                    <a:path w="3542000" h="3542000">
                      <a:moveTo>
                        <a:pt x="2548892" y="2237897"/>
                      </a:moveTo>
                      <a:cubicBezTo>
                        <a:pt x="2548892" y="2220887"/>
                        <a:pt x="2562682" y="2207097"/>
                        <a:pt x="2579692" y="2207097"/>
                      </a:cubicBezTo>
                      <a:cubicBezTo>
                        <a:pt x="2596703" y="2207097"/>
                        <a:pt x="2610492" y="2220887"/>
                        <a:pt x="2610492" y="2237897"/>
                      </a:cubicBezTo>
                      <a:cubicBezTo>
                        <a:pt x="2610492" y="2254907"/>
                        <a:pt x="2596703" y="2268697"/>
                        <a:pt x="2579692" y="2268697"/>
                      </a:cubicBezTo>
                      <a:cubicBezTo>
                        <a:pt x="2562682" y="2268697"/>
                        <a:pt x="2548892" y="2254907"/>
                        <a:pt x="2548892" y="2237897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58</a:t>
                  </a:r>
                </a:p>
              </p:txBody>
            </p:sp>
            <p:sp>
              <p:nvSpPr>
                <p:cNvPr id="1752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145151 w 3542000"/>
                    <a:gd name="rtt" fmla="*/ 2749300 h 3542000"/>
                    <a:gd name="rtr" fmla="*/ 2406951 w 3542000"/>
                    <a:gd name="rtb" fmla="*/ 28725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579692" y="2237897"/>
                      </a:moveTo>
                      <a:lnTo>
                        <a:pt x="2406951" y="2872500"/>
                      </a:lnTo>
                    </a:path>
                    <a:path w="3542000" h="3542000">
                      <a:moveTo>
                        <a:pt x="2376151" y="2872500"/>
                      </a:moveTo>
                      <a:cubicBezTo>
                        <a:pt x="2376151" y="2855490"/>
                        <a:pt x="2389940" y="2841700"/>
                        <a:pt x="2406951" y="2841700"/>
                      </a:cubicBezTo>
                      <a:cubicBezTo>
                        <a:pt x="2423961" y="2841700"/>
                        <a:pt x="2437751" y="2855490"/>
                        <a:pt x="2437751" y="2872500"/>
                      </a:cubicBezTo>
                      <a:cubicBezTo>
                        <a:pt x="2437751" y="2889511"/>
                        <a:pt x="2423961" y="2903300"/>
                        <a:pt x="2406951" y="2903300"/>
                      </a:cubicBezTo>
                      <a:cubicBezTo>
                        <a:pt x="2389940" y="2903300"/>
                        <a:pt x="2376151" y="2889511"/>
                        <a:pt x="2376151" y="2872500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  <p:sp>
              <p:nvSpPr>
                <p:cNvPr id="1753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2742601 h 3542000"/>
                    <a:gd name="rtr" fmla="*/ 1771000 w 3542000"/>
                    <a:gd name="rtb" fmla="*/ 2865801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406951" y="2872500"/>
                      </a:moveTo>
                      <a:lnTo>
                        <a:pt x="1771000" y="2865801"/>
                      </a:lnTo>
                    </a:path>
                    <a:path w="3542000" h="3542000">
                      <a:moveTo>
                        <a:pt x="1740200" y="2865801"/>
                      </a:moveTo>
                      <a:cubicBezTo>
                        <a:pt x="1740200" y="2848791"/>
                        <a:pt x="1753990" y="2835001"/>
                        <a:pt x="1771000" y="2835001"/>
                      </a:cubicBezTo>
                      <a:cubicBezTo>
                        <a:pt x="1788010" y="2835001"/>
                        <a:pt x="1801800" y="2848791"/>
                        <a:pt x="1801800" y="2865801"/>
                      </a:cubicBezTo>
                      <a:cubicBezTo>
                        <a:pt x="1801800" y="2882812"/>
                        <a:pt x="1788010" y="2896601"/>
                        <a:pt x="1771000" y="2896601"/>
                      </a:cubicBezTo>
                      <a:cubicBezTo>
                        <a:pt x="1753990" y="2896601"/>
                        <a:pt x="1740200" y="2882812"/>
                        <a:pt x="1740200" y="2865801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68</a:t>
                  </a:r>
                </a:p>
              </p:txBody>
            </p:sp>
            <p:sp>
              <p:nvSpPr>
                <p:cNvPr id="175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114752 w 3542000"/>
                    <a:gd name="rtt" fmla="*/ 2331006 h 3542000"/>
                    <a:gd name="rtr" fmla="*/ 1376552 w 3542000"/>
                    <a:gd name="rtb" fmla="*/ 2454206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2865801"/>
                      </a:moveTo>
                      <a:lnTo>
                        <a:pt x="1376552" y="2454206"/>
                      </a:lnTo>
                    </a:path>
                    <a:path w="3542000" h="3542000">
                      <a:moveTo>
                        <a:pt x="1345752" y="2454206"/>
                      </a:moveTo>
                      <a:cubicBezTo>
                        <a:pt x="1345752" y="2437195"/>
                        <a:pt x="1359542" y="2423406"/>
                        <a:pt x="1376552" y="2423406"/>
                      </a:cubicBezTo>
                      <a:cubicBezTo>
                        <a:pt x="1393562" y="2423406"/>
                        <a:pt x="1407352" y="2437195"/>
                        <a:pt x="1407352" y="2454206"/>
                      </a:cubicBezTo>
                      <a:cubicBezTo>
                        <a:pt x="1407352" y="2471216"/>
                        <a:pt x="1393562" y="2485006"/>
                        <a:pt x="1376552" y="2485006"/>
                      </a:cubicBezTo>
                      <a:cubicBezTo>
                        <a:pt x="1359542" y="2485006"/>
                        <a:pt x="1345752" y="2471216"/>
                        <a:pt x="1345752" y="2454206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49</a:t>
                  </a:r>
                </a:p>
              </p:txBody>
            </p:sp>
            <p:sp>
              <p:nvSpPr>
                <p:cNvPr id="1755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825994 w 3542000"/>
                    <a:gd name="rtt" fmla="*/ 2042248 h 3542000"/>
                    <a:gd name="rtr" fmla="*/ 1087794 w 3542000"/>
                    <a:gd name="rtb" fmla="*/ 2165448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376552" y="2454206"/>
                      </a:moveTo>
                      <a:lnTo>
                        <a:pt x="1087794" y="2165448"/>
                      </a:lnTo>
                    </a:path>
                    <a:path w="3542000" h="3542000">
                      <a:moveTo>
                        <a:pt x="1056994" y="2165448"/>
                      </a:moveTo>
                      <a:cubicBezTo>
                        <a:pt x="1056994" y="2148437"/>
                        <a:pt x="1070784" y="2134648"/>
                        <a:pt x="1087794" y="2134648"/>
                      </a:cubicBezTo>
                      <a:cubicBezTo>
                        <a:pt x="1104805" y="2134648"/>
                        <a:pt x="1118594" y="2148437"/>
                        <a:pt x="1118594" y="2165448"/>
                      </a:cubicBezTo>
                      <a:cubicBezTo>
                        <a:pt x="1118594" y="2182458"/>
                        <a:pt x="1104805" y="2196248"/>
                        <a:pt x="1087794" y="2196248"/>
                      </a:cubicBezTo>
                      <a:cubicBezTo>
                        <a:pt x="1070784" y="2196248"/>
                        <a:pt x="1056994" y="2182458"/>
                        <a:pt x="1056994" y="2165448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49</a:t>
                  </a:r>
                </a:p>
              </p:txBody>
            </p:sp>
            <p:sp>
              <p:nvSpPr>
                <p:cNvPr id="1756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720296 w 3542000"/>
                    <a:gd name="rtt" fmla="*/ 1647800 h 3542000"/>
                    <a:gd name="rtr" fmla="*/ 982096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087794" y="2165448"/>
                      </a:moveTo>
                      <a:lnTo>
                        <a:pt x="982096" y="1771000"/>
                      </a:lnTo>
                    </a:path>
                    <a:path w="3542000" h="3542000">
                      <a:moveTo>
                        <a:pt x="951296" y="1771000"/>
                      </a:moveTo>
                      <a:cubicBezTo>
                        <a:pt x="951296" y="1753990"/>
                        <a:pt x="965086" y="1740200"/>
                        <a:pt x="982096" y="1740200"/>
                      </a:cubicBezTo>
                      <a:cubicBezTo>
                        <a:pt x="999107" y="1740200"/>
                        <a:pt x="1012896" y="1753990"/>
                        <a:pt x="1012896" y="1771000"/>
                      </a:cubicBezTo>
                      <a:cubicBezTo>
                        <a:pt x="1012896" y="1788010"/>
                        <a:pt x="999107" y="1801800"/>
                        <a:pt x="982096" y="1801800"/>
                      </a:cubicBezTo>
                      <a:cubicBezTo>
                        <a:pt x="965086" y="1801800"/>
                        <a:pt x="951296" y="1788010"/>
                        <a:pt x="951296" y="1771000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49</a:t>
                  </a:r>
                </a:p>
              </p:txBody>
            </p:sp>
            <p:sp>
              <p:nvSpPr>
                <p:cNvPr id="1757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825994 w 3542000"/>
                    <a:gd name="rtt" fmla="*/ 1253352 h 3542000"/>
                    <a:gd name="rtr" fmla="*/ 1087794 w 3542000"/>
                    <a:gd name="rtb" fmla="*/ 1376552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982096" y="1771000"/>
                      </a:moveTo>
                      <a:lnTo>
                        <a:pt x="1087794" y="1376552"/>
                      </a:lnTo>
                    </a:path>
                    <a:path w="3542000" h="3542000">
                      <a:moveTo>
                        <a:pt x="1056994" y="1376552"/>
                      </a:moveTo>
                      <a:cubicBezTo>
                        <a:pt x="1056994" y="1359542"/>
                        <a:pt x="1070784" y="1345752"/>
                        <a:pt x="1087794" y="1345752"/>
                      </a:cubicBezTo>
                      <a:cubicBezTo>
                        <a:pt x="1104805" y="1345752"/>
                        <a:pt x="1118594" y="1359542"/>
                        <a:pt x="1118594" y="1376552"/>
                      </a:cubicBezTo>
                      <a:cubicBezTo>
                        <a:pt x="1118594" y="1393562"/>
                        <a:pt x="1104805" y="1407352"/>
                        <a:pt x="1087794" y="1407352"/>
                      </a:cubicBezTo>
                      <a:cubicBezTo>
                        <a:pt x="1070784" y="1407352"/>
                        <a:pt x="1056994" y="1393562"/>
                        <a:pt x="1056994" y="1376552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49</a:t>
                  </a:r>
                </a:p>
              </p:txBody>
            </p:sp>
            <p:sp>
              <p:nvSpPr>
                <p:cNvPr id="1758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114752 w 3542000"/>
                    <a:gd name="rtt" fmla="*/ 964594 h 3542000"/>
                    <a:gd name="rtr" fmla="*/ 1376552 w 3542000"/>
                    <a:gd name="rtb" fmla="*/ 108779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087794" y="1376552"/>
                      </a:moveTo>
                      <a:lnTo>
                        <a:pt x="1376552" y="1087794"/>
                      </a:lnTo>
                    </a:path>
                    <a:path w="3542000" h="3542000">
                      <a:moveTo>
                        <a:pt x="1345752" y="1087794"/>
                      </a:moveTo>
                      <a:cubicBezTo>
                        <a:pt x="1345752" y="1070784"/>
                        <a:pt x="1359542" y="1056994"/>
                        <a:pt x="1376552" y="1056994"/>
                      </a:cubicBezTo>
                      <a:cubicBezTo>
                        <a:pt x="1393562" y="1056994"/>
                        <a:pt x="1407352" y="1070784"/>
                        <a:pt x="1407352" y="1087794"/>
                      </a:cubicBezTo>
                      <a:cubicBezTo>
                        <a:pt x="1407352" y="1104805"/>
                        <a:pt x="1393562" y="1118594"/>
                        <a:pt x="1376552" y="1118594"/>
                      </a:cubicBezTo>
                      <a:cubicBezTo>
                        <a:pt x="1359542" y="1118594"/>
                        <a:pt x="1345752" y="1104805"/>
                        <a:pt x="1345752" y="1087794"/>
                      </a:cubicBezTo>
                      <a:close/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49</a:t>
                  </a:r>
                </a:p>
              </p:txBody>
            </p:sp>
          </p:grpSp>
          <p:grpSp>
            <p:nvGrpSpPr>
              <p:cNvPr id="1759" name=""/>
              <p:cNvGrpSpPr/>
              <p:nvPr/>
            </p:nvGrpSpPr>
            <p:grpSpPr>
              <a:xfrm>
                <a:off x="2446800" y="1380800"/>
                <a:ext cx="3542000" cy="3542000"/>
                <a:chOff x="2446800" y="1380800"/>
                <a:chExt cx="3542000" cy="3542000"/>
              </a:xfrm>
            </p:grpSpPr>
            <p:sp>
              <p:nvSpPr>
                <p:cNvPr id="1760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649603 h 3542000"/>
                    <a:gd name="rtr" fmla="*/ 1771000 w 3542000"/>
                    <a:gd name="rtb" fmla="*/ 77280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030399" y="488243"/>
                      </a:moveTo>
                      <a:lnTo>
                        <a:pt x="1771000" y="772803"/>
                      </a:lnTo>
                    </a:path>
                    <a:path w="3542000" h="3542000">
                      <a:moveTo>
                        <a:pt x="1740200" y="772803"/>
                      </a:moveTo>
                      <a:cubicBezTo>
                        <a:pt x="1740200" y="755791"/>
                        <a:pt x="1753990" y="742000"/>
                        <a:pt x="1771000" y="742000"/>
                      </a:cubicBezTo>
                      <a:cubicBezTo>
                        <a:pt x="1788010" y="742000"/>
                        <a:pt x="1801800" y="755791"/>
                        <a:pt x="1801800" y="772803"/>
                      </a:cubicBezTo>
                      <a:cubicBezTo>
                        <a:pt x="1801800" y="789815"/>
                        <a:pt x="1788010" y="803606"/>
                        <a:pt x="1771000" y="803606"/>
                      </a:cubicBezTo>
                      <a:cubicBezTo>
                        <a:pt x="1753990" y="803606"/>
                        <a:pt x="1740200" y="789815"/>
                        <a:pt x="1740200" y="772803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62</a:t>
                  </a:r>
                </a:p>
              </p:txBody>
            </p:sp>
            <p:sp>
              <p:nvSpPr>
                <p:cNvPr id="1761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951950 w 3542000"/>
                    <a:gd name="rtt" fmla="*/ 880934 h 3542000"/>
                    <a:gd name="rtr" fmla="*/ 2213750 w 3542000"/>
                    <a:gd name="rtb" fmla="*/ 100413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772803"/>
                      </a:moveTo>
                      <a:lnTo>
                        <a:pt x="2213750" y="1004134"/>
                      </a:lnTo>
                    </a:path>
                    <a:path w="3542000" h="3542000">
                      <a:moveTo>
                        <a:pt x="2182950" y="1004134"/>
                      </a:moveTo>
                      <a:cubicBezTo>
                        <a:pt x="2182950" y="987124"/>
                        <a:pt x="2196740" y="973334"/>
                        <a:pt x="2213750" y="973334"/>
                      </a:cubicBezTo>
                      <a:cubicBezTo>
                        <a:pt x="2230760" y="973334"/>
                        <a:pt x="2244550" y="987124"/>
                        <a:pt x="2244550" y="1004134"/>
                      </a:cubicBezTo>
                      <a:cubicBezTo>
                        <a:pt x="2244550" y="1021144"/>
                        <a:pt x="2230760" y="1034934"/>
                        <a:pt x="2213750" y="1034934"/>
                      </a:cubicBezTo>
                      <a:cubicBezTo>
                        <a:pt x="2196740" y="1034934"/>
                        <a:pt x="2182950" y="1021144"/>
                        <a:pt x="2182950" y="1004134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55</a:t>
                  </a:r>
                </a:p>
              </p:txBody>
            </p:sp>
            <p:sp>
              <p:nvSpPr>
                <p:cNvPr id="1762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997203 w 3542000"/>
                    <a:gd name="rtt" fmla="*/ 1366049 h 3542000"/>
                    <a:gd name="rtr" fmla="*/ 2259003 w 3542000"/>
                    <a:gd name="rtb" fmla="*/ 1489249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213750" y="1004134"/>
                      </a:moveTo>
                      <a:lnTo>
                        <a:pt x="2259003" y="1489249"/>
                      </a:lnTo>
                    </a:path>
                    <a:path w="3542000" h="3542000">
                      <a:moveTo>
                        <a:pt x="2228203" y="1489249"/>
                      </a:moveTo>
                      <a:cubicBezTo>
                        <a:pt x="2228203" y="1472239"/>
                        <a:pt x="2241993" y="1458449"/>
                        <a:pt x="2259003" y="1458449"/>
                      </a:cubicBezTo>
                      <a:cubicBezTo>
                        <a:pt x="2276013" y="1458449"/>
                        <a:pt x="2289803" y="1472239"/>
                        <a:pt x="2289803" y="1489249"/>
                      </a:cubicBezTo>
                      <a:cubicBezTo>
                        <a:pt x="2289803" y="1506260"/>
                        <a:pt x="2276013" y="1520049"/>
                        <a:pt x="2259003" y="1520049"/>
                      </a:cubicBezTo>
                      <a:cubicBezTo>
                        <a:pt x="2241993" y="1520049"/>
                        <a:pt x="2228203" y="1506260"/>
                        <a:pt x="2228203" y="1489249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35</a:t>
                  </a:r>
                </a:p>
              </p:txBody>
            </p:sp>
            <p:sp>
              <p:nvSpPr>
                <p:cNvPr id="1763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459103 w 3542000"/>
                    <a:gd name="rtt" fmla="*/ 1647800 h 3542000"/>
                    <a:gd name="rtr" fmla="*/ 2720903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259003" y="1489249"/>
                      </a:moveTo>
                      <a:lnTo>
                        <a:pt x="2720903" y="1771000"/>
                      </a:lnTo>
                    </a:path>
                    <a:path w="3542000" h="3542000">
                      <a:moveTo>
                        <a:pt x="2690103" y="1771000"/>
                      </a:moveTo>
                      <a:cubicBezTo>
                        <a:pt x="2690103" y="1753990"/>
                        <a:pt x="2703893" y="1740200"/>
                        <a:pt x="2720903" y="1740200"/>
                      </a:cubicBezTo>
                      <a:cubicBezTo>
                        <a:pt x="2737913" y="1740200"/>
                        <a:pt x="2751703" y="1753990"/>
                        <a:pt x="2751703" y="1771000"/>
                      </a:cubicBezTo>
                      <a:cubicBezTo>
                        <a:pt x="2751703" y="1788010"/>
                        <a:pt x="2737913" y="1801800"/>
                        <a:pt x="2720903" y="1801800"/>
                      </a:cubicBezTo>
                      <a:cubicBezTo>
                        <a:pt x="2703893" y="1801800"/>
                        <a:pt x="2690103" y="1788010"/>
                        <a:pt x="2690103" y="1771000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59</a:t>
                  </a:r>
                </a:p>
              </p:txBody>
            </p:sp>
            <p:sp>
              <p:nvSpPr>
                <p:cNvPr id="176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513095 w 3542000"/>
                    <a:gd name="rtt" fmla="*/ 2227402 h 3542000"/>
                    <a:gd name="rtr" fmla="*/ 2774895 w 3542000"/>
                    <a:gd name="rtb" fmla="*/ 2350602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720903" y="1771000"/>
                      </a:moveTo>
                      <a:lnTo>
                        <a:pt x="2774895" y="2350602"/>
                      </a:lnTo>
                    </a:path>
                    <a:path w="3542000" h="3542000">
                      <a:moveTo>
                        <a:pt x="2744095" y="2350602"/>
                      </a:moveTo>
                      <a:cubicBezTo>
                        <a:pt x="2744095" y="2333592"/>
                        <a:pt x="2757885" y="2319802"/>
                        <a:pt x="2774895" y="2319802"/>
                      </a:cubicBezTo>
                      <a:cubicBezTo>
                        <a:pt x="2791906" y="2319802"/>
                        <a:pt x="2805695" y="2333592"/>
                        <a:pt x="2805695" y="2350602"/>
                      </a:cubicBezTo>
                      <a:cubicBezTo>
                        <a:pt x="2805695" y="2367613"/>
                        <a:pt x="2791906" y="2381402"/>
                        <a:pt x="2774895" y="2381402"/>
                      </a:cubicBezTo>
                      <a:cubicBezTo>
                        <a:pt x="2757885" y="2381402"/>
                        <a:pt x="2744095" y="2367613"/>
                        <a:pt x="2744095" y="2350602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72</a:t>
                  </a:r>
                </a:p>
              </p:txBody>
            </p:sp>
            <p:sp>
              <p:nvSpPr>
                <p:cNvPr id="1765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225647 w 3542000"/>
                    <a:gd name="rtt" fmla="*/ 2888724 h 3542000"/>
                    <a:gd name="rtr" fmla="*/ 2487447 w 3542000"/>
                    <a:gd name="rtb" fmla="*/ 301192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774895" y="2350602"/>
                      </a:moveTo>
                      <a:lnTo>
                        <a:pt x="2487447" y="3011924"/>
                      </a:lnTo>
                    </a:path>
                    <a:path w="3542000" h="3542000">
                      <a:moveTo>
                        <a:pt x="2456647" y="3011924"/>
                      </a:moveTo>
                      <a:cubicBezTo>
                        <a:pt x="2456647" y="2994914"/>
                        <a:pt x="2470436" y="2981124"/>
                        <a:pt x="2487447" y="2981124"/>
                      </a:cubicBezTo>
                      <a:cubicBezTo>
                        <a:pt x="2504457" y="2981124"/>
                        <a:pt x="2518247" y="2994914"/>
                        <a:pt x="2518247" y="3011924"/>
                      </a:cubicBezTo>
                      <a:cubicBezTo>
                        <a:pt x="2518247" y="3028935"/>
                        <a:pt x="2504457" y="3042724"/>
                        <a:pt x="2487447" y="3042724"/>
                      </a:cubicBezTo>
                      <a:cubicBezTo>
                        <a:pt x="2470436" y="3042724"/>
                        <a:pt x="2456647" y="3028935"/>
                        <a:pt x="2456647" y="3011924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89</a:t>
                  </a:r>
                </a:p>
              </p:txBody>
            </p:sp>
            <p:sp>
              <p:nvSpPr>
                <p:cNvPr id="1766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2968003 h 3542000"/>
                    <a:gd name="rtr" fmla="*/ 1771000 w 3542000"/>
                    <a:gd name="rtb" fmla="*/ 309120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487447" y="3011924"/>
                      </a:moveTo>
                      <a:lnTo>
                        <a:pt x="1771000" y="3091203"/>
                      </a:lnTo>
                    </a:path>
                    <a:path w="3542000" h="3542000">
                      <a:moveTo>
                        <a:pt x="1740200" y="3091203"/>
                      </a:moveTo>
                      <a:cubicBezTo>
                        <a:pt x="1740200" y="3074193"/>
                        <a:pt x="1753990" y="3060403"/>
                        <a:pt x="1771000" y="3060403"/>
                      </a:cubicBezTo>
                      <a:cubicBezTo>
                        <a:pt x="1788010" y="3060403"/>
                        <a:pt x="1801800" y="3074193"/>
                        <a:pt x="1801800" y="3091203"/>
                      </a:cubicBezTo>
                      <a:cubicBezTo>
                        <a:pt x="1801800" y="3108214"/>
                        <a:pt x="1788010" y="3122003"/>
                        <a:pt x="1771000" y="3122003"/>
                      </a:cubicBezTo>
                      <a:cubicBezTo>
                        <a:pt x="1753990" y="3122003"/>
                        <a:pt x="1740200" y="3108214"/>
                        <a:pt x="1740200" y="3091203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82</a:t>
                  </a:r>
                </a:p>
              </p:txBody>
            </p:sp>
            <p:sp>
              <p:nvSpPr>
                <p:cNvPr id="1767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768599 w 3542000"/>
                    <a:gd name="rtt" fmla="*/ 2930558 h 3542000"/>
                    <a:gd name="rtr" fmla="*/ 1030399 w 3542000"/>
                    <a:gd name="rtb" fmla="*/ 3053758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3091203"/>
                      </a:moveTo>
                      <a:lnTo>
                        <a:pt x="1030399" y="3053758"/>
                      </a:lnTo>
                    </a:path>
                    <a:path w="3542000" h="3542000">
                      <a:moveTo>
                        <a:pt x="999599" y="3053758"/>
                      </a:moveTo>
                      <a:cubicBezTo>
                        <a:pt x="999599" y="3036748"/>
                        <a:pt x="1013388" y="3022958"/>
                        <a:pt x="1030399" y="3022958"/>
                      </a:cubicBezTo>
                      <a:cubicBezTo>
                        <a:pt x="1047409" y="3022958"/>
                        <a:pt x="1061199" y="3036748"/>
                        <a:pt x="1061199" y="3053758"/>
                      </a:cubicBezTo>
                      <a:cubicBezTo>
                        <a:pt x="1061199" y="3070769"/>
                        <a:pt x="1047409" y="3084558"/>
                        <a:pt x="1030399" y="3084558"/>
                      </a:cubicBezTo>
                      <a:cubicBezTo>
                        <a:pt x="1013388" y="3084558"/>
                        <a:pt x="999599" y="3070769"/>
                        <a:pt x="999599" y="3053758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  <p:sp>
              <p:nvSpPr>
                <p:cNvPr id="1768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26443 w 3542000"/>
                    <a:gd name="rtt" fmla="*/ 2388401 h 3542000"/>
                    <a:gd name="rtr" fmla="*/ 488243 w 3542000"/>
                    <a:gd name="rtb" fmla="*/ 2511601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030399" y="3053758"/>
                      </a:moveTo>
                      <a:lnTo>
                        <a:pt x="488243" y="2511601"/>
                      </a:lnTo>
                    </a:path>
                    <a:path w="3542000" h="3542000">
                      <a:moveTo>
                        <a:pt x="457443" y="2511601"/>
                      </a:moveTo>
                      <a:cubicBezTo>
                        <a:pt x="457443" y="2494591"/>
                        <a:pt x="471233" y="2480801"/>
                        <a:pt x="488243" y="2480801"/>
                      </a:cubicBezTo>
                      <a:cubicBezTo>
                        <a:pt x="505253" y="2480801"/>
                        <a:pt x="519043" y="2494591"/>
                        <a:pt x="519043" y="2511601"/>
                      </a:cubicBezTo>
                      <a:cubicBezTo>
                        <a:pt x="519043" y="2528612"/>
                        <a:pt x="505253" y="2542401"/>
                        <a:pt x="488243" y="2542401"/>
                      </a:cubicBezTo>
                      <a:cubicBezTo>
                        <a:pt x="471233" y="2542401"/>
                        <a:pt x="457443" y="2528612"/>
                        <a:pt x="457443" y="2511601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  <p:sp>
              <p:nvSpPr>
                <p:cNvPr id="1769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8000 w 3542000"/>
                    <a:gd name="rtt" fmla="*/ 1647800 h 3542000"/>
                    <a:gd name="rtr" fmla="*/ 2898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488243" y="2511601"/>
                      </a:moveTo>
                      <a:lnTo>
                        <a:pt x="289800" y="1771000"/>
                      </a:lnTo>
                    </a:path>
                    <a:path w="3542000" h="3542000">
                      <a:moveTo>
                        <a:pt x="259000" y="1771000"/>
                      </a:moveTo>
                      <a:cubicBezTo>
                        <a:pt x="259000" y="1753990"/>
                        <a:pt x="272790" y="1740200"/>
                        <a:pt x="289800" y="1740200"/>
                      </a:cubicBezTo>
                      <a:cubicBezTo>
                        <a:pt x="306811" y="1740200"/>
                        <a:pt x="320600" y="1753990"/>
                        <a:pt x="320600" y="1771000"/>
                      </a:cubicBezTo>
                      <a:cubicBezTo>
                        <a:pt x="320600" y="1788010"/>
                        <a:pt x="306811" y="1801800"/>
                        <a:pt x="289800" y="1801800"/>
                      </a:cubicBezTo>
                      <a:cubicBezTo>
                        <a:pt x="272790" y="1801800"/>
                        <a:pt x="259000" y="1788010"/>
                        <a:pt x="259000" y="1771000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  <p:sp>
              <p:nvSpPr>
                <p:cNvPr id="1770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26443 w 3542000"/>
                    <a:gd name="rtt" fmla="*/ 907199 h 3542000"/>
                    <a:gd name="rtr" fmla="*/ 488243 w 3542000"/>
                    <a:gd name="rtb" fmla="*/ 1030399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89800" y="1771000"/>
                      </a:moveTo>
                      <a:lnTo>
                        <a:pt x="488243" y="1030399"/>
                      </a:lnTo>
                    </a:path>
                    <a:path w="3542000" h="3542000">
                      <a:moveTo>
                        <a:pt x="457443" y="1030399"/>
                      </a:moveTo>
                      <a:cubicBezTo>
                        <a:pt x="457443" y="1013388"/>
                        <a:pt x="471233" y="999599"/>
                        <a:pt x="488243" y="999599"/>
                      </a:cubicBezTo>
                      <a:cubicBezTo>
                        <a:pt x="505253" y="999599"/>
                        <a:pt x="519043" y="1013388"/>
                        <a:pt x="519043" y="1030399"/>
                      </a:cubicBezTo>
                      <a:cubicBezTo>
                        <a:pt x="519043" y="1047409"/>
                        <a:pt x="505253" y="1061199"/>
                        <a:pt x="488243" y="1061199"/>
                      </a:cubicBezTo>
                      <a:cubicBezTo>
                        <a:pt x="471233" y="1061199"/>
                        <a:pt x="457443" y="1047409"/>
                        <a:pt x="457443" y="1030399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  <p:sp>
              <p:nvSpPr>
                <p:cNvPr id="1771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768599 w 3542000"/>
                    <a:gd name="rtt" fmla="*/ 365043 h 3542000"/>
                    <a:gd name="rtr" fmla="*/ 1030399 w 3542000"/>
                    <a:gd name="rtb" fmla="*/ 48824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488243" y="1030399"/>
                      </a:moveTo>
                      <a:lnTo>
                        <a:pt x="1030399" y="488243"/>
                      </a:lnTo>
                    </a:path>
                    <a:path w="3542000" h="3542000">
                      <a:moveTo>
                        <a:pt x="999599" y="488243"/>
                      </a:moveTo>
                      <a:cubicBezTo>
                        <a:pt x="999599" y="471233"/>
                        <a:pt x="1013388" y="457443"/>
                        <a:pt x="1030399" y="457443"/>
                      </a:cubicBezTo>
                      <a:cubicBezTo>
                        <a:pt x="1047409" y="457443"/>
                        <a:pt x="1061199" y="471233"/>
                        <a:pt x="1061199" y="488243"/>
                      </a:cubicBezTo>
                      <a:cubicBezTo>
                        <a:pt x="1061199" y="505253"/>
                        <a:pt x="1047409" y="519043"/>
                        <a:pt x="1030399" y="519043"/>
                      </a:cubicBezTo>
                      <a:cubicBezTo>
                        <a:pt x="1013388" y="519043"/>
                        <a:pt x="999599" y="505253"/>
                        <a:pt x="999599" y="488243"/>
                      </a:cubicBezTo>
                      <a:close/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</p:grpSp>
          <p:grpSp>
            <p:nvGrpSpPr>
              <p:cNvPr id="1772" name=""/>
              <p:cNvGrpSpPr/>
              <p:nvPr/>
            </p:nvGrpSpPr>
            <p:grpSpPr>
              <a:xfrm>
                <a:off x="2446800" y="1380800"/>
                <a:ext cx="3542000" cy="3542000"/>
                <a:chOff x="2446800" y="1380800"/>
                <a:chExt cx="3542000" cy="3542000"/>
              </a:xfrm>
            </p:grpSpPr>
            <p:sp>
              <p:nvSpPr>
                <p:cNvPr id="1773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392000 h 3542000"/>
                    <a:gd name="rtr" fmla="*/ 1771000 w 3542000"/>
                    <a:gd name="rtb" fmla="*/ 5152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135049" y="669502"/>
                      </a:moveTo>
                      <a:lnTo>
                        <a:pt x="1771000" y="515200"/>
                      </a:lnTo>
                    </a:path>
                    <a:path w="3542000" h="3542000">
                      <a:moveTo>
                        <a:pt x="1740200" y="515200"/>
                      </a:moveTo>
                      <a:cubicBezTo>
                        <a:pt x="1740200" y="498190"/>
                        <a:pt x="1753990" y="484400"/>
                        <a:pt x="1771000" y="484400"/>
                      </a:cubicBezTo>
                      <a:cubicBezTo>
                        <a:pt x="1788010" y="484400"/>
                        <a:pt x="1801800" y="498190"/>
                        <a:pt x="1801800" y="515200"/>
                      </a:cubicBezTo>
                      <a:cubicBezTo>
                        <a:pt x="1801800" y="532210"/>
                        <a:pt x="1788010" y="546000"/>
                        <a:pt x="1771000" y="546000"/>
                      </a:cubicBezTo>
                      <a:cubicBezTo>
                        <a:pt x="1753990" y="546000"/>
                        <a:pt x="1740200" y="532210"/>
                        <a:pt x="1740200" y="515200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78</a:t>
                  </a:r>
                </a:p>
              </p:txBody>
            </p:sp>
            <p:sp>
              <p:nvSpPr>
                <p:cNvPr id="177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871447 w 3542000"/>
                    <a:gd name="rtt" fmla="*/ 1020365 h 3542000"/>
                    <a:gd name="rtr" fmla="*/ 2133247 w 3542000"/>
                    <a:gd name="rtb" fmla="*/ 1143565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515200"/>
                      </a:moveTo>
                      <a:lnTo>
                        <a:pt x="2133247" y="1143565"/>
                      </a:lnTo>
                    </a:path>
                    <a:path w="3542000" h="3542000">
                      <a:moveTo>
                        <a:pt x="2102447" y="1143565"/>
                      </a:moveTo>
                      <a:cubicBezTo>
                        <a:pt x="2102447" y="1126555"/>
                        <a:pt x="2116236" y="1112765"/>
                        <a:pt x="2133247" y="1112765"/>
                      </a:cubicBezTo>
                      <a:cubicBezTo>
                        <a:pt x="2150257" y="1112765"/>
                        <a:pt x="2164047" y="1126555"/>
                        <a:pt x="2164047" y="1143565"/>
                      </a:cubicBezTo>
                      <a:cubicBezTo>
                        <a:pt x="2164047" y="1160576"/>
                        <a:pt x="2150257" y="1174365"/>
                        <a:pt x="2133247" y="1174365"/>
                      </a:cubicBezTo>
                      <a:cubicBezTo>
                        <a:pt x="2116236" y="1174365"/>
                        <a:pt x="2102447" y="1160576"/>
                        <a:pt x="2102447" y="1143565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45</a:t>
                  </a:r>
                </a:p>
              </p:txBody>
            </p:sp>
            <p:sp>
              <p:nvSpPr>
                <p:cNvPr id="1775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857779 w 3542000"/>
                    <a:gd name="rtt" fmla="*/ 1446553 h 3542000"/>
                    <a:gd name="rtr" fmla="*/ 2119579 w 3542000"/>
                    <a:gd name="rtb" fmla="*/ 156975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133247" y="1143565"/>
                      </a:moveTo>
                      <a:lnTo>
                        <a:pt x="2119579" y="1569753"/>
                      </a:lnTo>
                    </a:path>
                    <a:path w="3542000" h="3542000">
                      <a:moveTo>
                        <a:pt x="2088779" y="1569753"/>
                      </a:moveTo>
                      <a:cubicBezTo>
                        <a:pt x="2088779" y="1552742"/>
                        <a:pt x="2102569" y="1538953"/>
                        <a:pt x="2119579" y="1538953"/>
                      </a:cubicBezTo>
                      <a:cubicBezTo>
                        <a:pt x="2136589" y="1538953"/>
                        <a:pt x="2150379" y="1552742"/>
                        <a:pt x="2150379" y="1569753"/>
                      </a:cubicBezTo>
                      <a:cubicBezTo>
                        <a:pt x="2150379" y="1586763"/>
                        <a:pt x="2136589" y="1600553"/>
                        <a:pt x="2119579" y="1600553"/>
                      </a:cubicBezTo>
                      <a:cubicBezTo>
                        <a:pt x="2102569" y="1600553"/>
                        <a:pt x="2088779" y="1586763"/>
                        <a:pt x="2088779" y="1569753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25</a:t>
                  </a:r>
                </a:p>
              </p:txBody>
            </p:sp>
            <p:sp>
              <p:nvSpPr>
                <p:cNvPr id="1776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072701 w 3542000"/>
                    <a:gd name="rtt" fmla="*/ 1647800 h 3542000"/>
                    <a:gd name="rtr" fmla="*/ 2334501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119579" y="1569753"/>
                      </a:moveTo>
                      <a:lnTo>
                        <a:pt x="2334501" y="1771000"/>
                      </a:lnTo>
                    </a:path>
                    <a:path w="3542000" h="3542000">
                      <a:moveTo>
                        <a:pt x="2303701" y="1771000"/>
                      </a:moveTo>
                      <a:cubicBezTo>
                        <a:pt x="2303701" y="1753990"/>
                        <a:pt x="2317491" y="1740200"/>
                        <a:pt x="2334501" y="1740200"/>
                      </a:cubicBezTo>
                      <a:cubicBezTo>
                        <a:pt x="2351512" y="1740200"/>
                        <a:pt x="2365301" y="1753990"/>
                        <a:pt x="2365301" y="1771000"/>
                      </a:cubicBezTo>
                      <a:cubicBezTo>
                        <a:pt x="2365301" y="1788010"/>
                        <a:pt x="2351512" y="1801800"/>
                        <a:pt x="2334501" y="1801800"/>
                      </a:cubicBezTo>
                      <a:cubicBezTo>
                        <a:pt x="2317491" y="1801800"/>
                        <a:pt x="2303701" y="1788010"/>
                        <a:pt x="2303701" y="1771000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35</a:t>
                  </a:r>
                </a:p>
              </p:txBody>
            </p:sp>
            <p:sp>
              <p:nvSpPr>
                <p:cNvPr id="1777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415498 w 3542000"/>
                    <a:gd name="rtt" fmla="*/ 2171053 h 3542000"/>
                    <a:gd name="rtr" fmla="*/ 2677298 w 3542000"/>
                    <a:gd name="rtb" fmla="*/ 229425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334501" y="1771000"/>
                      </a:moveTo>
                      <a:lnTo>
                        <a:pt x="2677298" y="2294253"/>
                      </a:lnTo>
                    </a:path>
                    <a:path w="3542000" h="3542000">
                      <a:moveTo>
                        <a:pt x="2646498" y="2294253"/>
                      </a:moveTo>
                      <a:cubicBezTo>
                        <a:pt x="2646498" y="2277243"/>
                        <a:pt x="2660287" y="2263453"/>
                        <a:pt x="2677298" y="2263453"/>
                      </a:cubicBezTo>
                      <a:cubicBezTo>
                        <a:pt x="2694308" y="2263453"/>
                        <a:pt x="2708098" y="2277243"/>
                        <a:pt x="2708098" y="2294253"/>
                      </a:cubicBezTo>
                      <a:cubicBezTo>
                        <a:pt x="2708098" y="2311264"/>
                        <a:pt x="2694308" y="2325053"/>
                        <a:pt x="2677298" y="2325053"/>
                      </a:cubicBezTo>
                      <a:cubicBezTo>
                        <a:pt x="2660287" y="2325053"/>
                        <a:pt x="2646498" y="2311264"/>
                        <a:pt x="2646498" y="2294253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65</a:t>
                  </a:r>
                </a:p>
              </p:txBody>
            </p:sp>
            <p:sp>
              <p:nvSpPr>
                <p:cNvPr id="1778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943903 w 3542000"/>
                    <a:gd name="rtt" fmla="*/ 2400721 h 3542000"/>
                    <a:gd name="rtr" fmla="*/ 2205703 w 3542000"/>
                    <a:gd name="rtb" fmla="*/ 2523921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677298" y="2294253"/>
                      </a:moveTo>
                      <a:lnTo>
                        <a:pt x="2205703" y="2523921"/>
                      </a:lnTo>
                    </a:path>
                    <a:path w="3542000" h="3542000">
                      <a:moveTo>
                        <a:pt x="2174903" y="2523921"/>
                      </a:moveTo>
                      <a:cubicBezTo>
                        <a:pt x="2174903" y="2506911"/>
                        <a:pt x="2188693" y="2493121"/>
                        <a:pt x="2205703" y="2493121"/>
                      </a:cubicBezTo>
                      <a:cubicBezTo>
                        <a:pt x="2222714" y="2493121"/>
                        <a:pt x="2236503" y="2506911"/>
                        <a:pt x="2236503" y="2523921"/>
                      </a:cubicBezTo>
                      <a:cubicBezTo>
                        <a:pt x="2236503" y="2540932"/>
                        <a:pt x="2222714" y="2554721"/>
                        <a:pt x="2205703" y="2554721"/>
                      </a:cubicBezTo>
                      <a:cubicBezTo>
                        <a:pt x="2188693" y="2554721"/>
                        <a:pt x="2174903" y="2540932"/>
                        <a:pt x="2174903" y="2523921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54</a:t>
                  </a:r>
                </a:p>
              </p:txBody>
            </p:sp>
            <p:sp>
              <p:nvSpPr>
                <p:cNvPr id="1779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2645997 h 3542000"/>
                    <a:gd name="rtr" fmla="*/ 1771000 w 3542000"/>
                    <a:gd name="rtb" fmla="*/ 2769197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205703" y="2523921"/>
                      </a:moveTo>
                      <a:lnTo>
                        <a:pt x="1771000" y="2769197"/>
                      </a:lnTo>
                    </a:path>
                    <a:path w="3542000" h="3542000">
                      <a:moveTo>
                        <a:pt x="1740200" y="2769197"/>
                      </a:moveTo>
                      <a:cubicBezTo>
                        <a:pt x="1740200" y="2752187"/>
                        <a:pt x="1753990" y="2738397"/>
                        <a:pt x="1771000" y="2738397"/>
                      </a:cubicBezTo>
                      <a:cubicBezTo>
                        <a:pt x="1788010" y="2738397"/>
                        <a:pt x="1801800" y="2752187"/>
                        <a:pt x="1801800" y="2769197"/>
                      </a:cubicBezTo>
                      <a:cubicBezTo>
                        <a:pt x="1801800" y="2786207"/>
                        <a:pt x="1788010" y="2799997"/>
                        <a:pt x="1771000" y="2799997"/>
                      </a:cubicBezTo>
                      <a:cubicBezTo>
                        <a:pt x="1753990" y="2799997"/>
                        <a:pt x="1740200" y="2786207"/>
                        <a:pt x="1740200" y="2769197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62</a:t>
                  </a:r>
                </a:p>
              </p:txBody>
            </p:sp>
            <p:sp>
              <p:nvSpPr>
                <p:cNvPr id="1780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873249 w 3542000"/>
                    <a:gd name="rtt" fmla="*/ 2749300 h 3542000"/>
                    <a:gd name="rtr" fmla="*/ 1135049 w 3542000"/>
                    <a:gd name="rtb" fmla="*/ 28725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2769197"/>
                      </a:moveTo>
                      <a:lnTo>
                        <a:pt x="1135049" y="2872500"/>
                      </a:lnTo>
                    </a:path>
                    <a:path w="3542000" h="3542000">
                      <a:moveTo>
                        <a:pt x="1104249" y="2872500"/>
                      </a:moveTo>
                      <a:cubicBezTo>
                        <a:pt x="1104249" y="2855490"/>
                        <a:pt x="1118039" y="2841700"/>
                        <a:pt x="1135049" y="2841700"/>
                      </a:cubicBezTo>
                      <a:cubicBezTo>
                        <a:pt x="1152060" y="2841700"/>
                        <a:pt x="1165849" y="2855490"/>
                        <a:pt x="1165849" y="2872500"/>
                      </a:cubicBezTo>
                      <a:cubicBezTo>
                        <a:pt x="1165849" y="2889511"/>
                        <a:pt x="1152060" y="2903300"/>
                        <a:pt x="1135049" y="2903300"/>
                      </a:cubicBezTo>
                      <a:cubicBezTo>
                        <a:pt x="1118039" y="2903300"/>
                        <a:pt x="1104249" y="2889511"/>
                        <a:pt x="1104249" y="2872500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  <p:sp>
              <p:nvSpPr>
                <p:cNvPr id="1781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407703 w 3542000"/>
                    <a:gd name="rtt" fmla="*/ 2283751 h 3542000"/>
                    <a:gd name="rtr" fmla="*/ 669503 w 3542000"/>
                    <a:gd name="rtb" fmla="*/ 2406951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135049" y="2872500"/>
                      </a:moveTo>
                      <a:lnTo>
                        <a:pt x="669503" y="2406951"/>
                      </a:lnTo>
                    </a:path>
                    <a:path w="3542000" h="3542000">
                      <a:moveTo>
                        <a:pt x="638703" y="2406951"/>
                      </a:moveTo>
                      <a:cubicBezTo>
                        <a:pt x="638703" y="2389940"/>
                        <a:pt x="652492" y="2376151"/>
                        <a:pt x="669503" y="2376151"/>
                      </a:cubicBezTo>
                      <a:cubicBezTo>
                        <a:pt x="686513" y="2376151"/>
                        <a:pt x="700303" y="2389940"/>
                        <a:pt x="700303" y="2406951"/>
                      </a:cubicBezTo>
                      <a:cubicBezTo>
                        <a:pt x="700303" y="2423961"/>
                        <a:pt x="686513" y="2437751"/>
                        <a:pt x="669503" y="2437751"/>
                      </a:cubicBezTo>
                      <a:cubicBezTo>
                        <a:pt x="652492" y="2437751"/>
                        <a:pt x="638703" y="2423961"/>
                        <a:pt x="638703" y="2406951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  <p:sp>
              <p:nvSpPr>
                <p:cNvPr id="1782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237300 w 3542000"/>
                    <a:gd name="rtt" fmla="*/ 1647800 h 3542000"/>
                    <a:gd name="rtr" fmla="*/ 4991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669503" y="2406951"/>
                      </a:moveTo>
                      <a:lnTo>
                        <a:pt x="499100" y="1771000"/>
                      </a:lnTo>
                    </a:path>
                    <a:path w="3542000" h="3542000">
                      <a:moveTo>
                        <a:pt x="468300" y="1771000"/>
                      </a:moveTo>
                      <a:cubicBezTo>
                        <a:pt x="468300" y="1753990"/>
                        <a:pt x="482090" y="1740200"/>
                        <a:pt x="499100" y="1740200"/>
                      </a:cubicBezTo>
                      <a:cubicBezTo>
                        <a:pt x="516110" y="1740200"/>
                        <a:pt x="529900" y="1753990"/>
                        <a:pt x="529900" y="1771000"/>
                      </a:cubicBezTo>
                      <a:cubicBezTo>
                        <a:pt x="529900" y="1788010"/>
                        <a:pt x="516110" y="1801800"/>
                        <a:pt x="499100" y="1801800"/>
                      </a:cubicBezTo>
                      <a:cubicBezTo>
                        <a:pt x="482090" y="1801800"/>
                        <a:pt x="468300" y="1788010"/>
                        <a:pt x="468300" y="1771000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  <p:sp>
              <p:nvSpPr>
                <p:cNvPr id="1783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407703 w 3542000"/>
                    <a:gd name="rtt" fmla="*/ 1011849 h 3542000"/>
                    <a:gd name="rtr" fmla="*/ 669503 w 3542000"/>
                    <a:gd name="rtb" fmla="*/ 1135049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499100" y="1771000"/>
                      </a:moveTo>
                      <a:lnTo>
                        <a:pt x="669503" y="1135049"/>
                      </a:lnTo>
                    </a:path>
                    <a:path w="3542000" h="3542000">
                      <a:moveTo>
                        <a:pt x="638703" y="1135049"/>
                      </a:moveTo>
                      <a:cubicBezTo>
                        <a:pt x="638703" y="1118039"/>
                        <a:pt x="652492" y="1104249"/>
                        <a:pt x="669503" y="1104249"/>
                      </a:cubicBezTo>
                      <a:cubicBezTo>
                        <a:pt x="686513" y="1104249"/>
                        <a:pt x="700303" y="1118039"/>
                        <a:pt x="700303" y="1135049"/>
                      </a:cubicBezTo>
                      <a:cubicBezTo>
                        <a:pt x="700303" y="1152060"/>
                        <a:pt x="686513" y="1165849"/>
                        <a:pt x="669503" y="1165849"/>
                      </a:cubicBezTo>
                      <a:cubicBezTo>
                        <a:pt x="652492" y="1165849"/>
                        <a:pt x="638703" y="1152060"/>
                        <a:pt x="638703" y="1135049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  <p:sp>
              <p:nvSpPr>
                <p:cNvPr id="1784" name=""/>
                <p:cNvSpPr/>
                <p:nvPr/>
              </p:nvSpPr>
              <p:spPr>
                <a:xfrm>
                  <a:off x="2446800" y="1380800"/>
                  <a:ext cx="3542000" cy="3542000"/>
                </a:xfrm>
                <a:custGeom>
                  <a:avLst/>
                  <a:gdLst>
                    <a:gd name="rtl" fmla="*/ 873249 w 3542000"/>
                    <a:gd name="rtt" fmla="*/ 546302 h 3542000"/>
                    <a:gd name="rtr" fmla="*/ 1135049 w 3542000"/>
                    <a:gd name="rtb" fmla="*/ 669502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669503" y="1135049"/>
                      </a:moveTo>
                      <a:lnTo>
                        <a:pt x="1135049" y="669502"/>
                      </a:lnTo>
                    </a:path>
                    <a:path w="3542000" h="3542000">
                      <a:moveTo>
                        <a:pt x="1104249" y="669502"/>
                      </a:moveTo>
                      <a:cubicBezTo>
                        <a:pt x="1104249" y="652492"/>
                        <a:pt x="1118039" y="638702"/>
                        <a:pt x="1135049" y="638702"/>
                      </a:cubicBezTo>
                      <a:cubicBezTo>
                        <a:pt x="1152060" y="638702"/>
                        <a:pt x="1165849" y="652492"/>
                        <a:pt x="1165849" y="669502"/>
                      </a:cubicBezTo>
                      <a:cubicBezTo>
                        <a:pt x="1165849" y="686512"/>
                        <a:pt x="1152060" y="700302"/>
                        <a:pt x="1135049" y="700302"/>
                      </a:cubicBezTo>
                      <a:cubicBezTo>
                        <a:pt x="1118039" y="700302"/>
                        <a:pt x="1104249" y="686512"/>
                        <a:pt x="1104249" y="669502"/>
                      </a:cubicBezTo>
                      <a:close/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79</a:t>
                  </a:r>
                </a:p>
              </p:txBody>
            </p:sp>
          </p:grpSp>
          <p:grpSp>
            <p:nvGrpSpPr>
              <p:cNvPr id="1785" name=""/>
              <p:cNvGrpSpPr/>
              <p:nvPr/>
            </p:nvGrpSpPr>
            <p:grpSpPr>
              <a:xfrm>
                <a:off x="3211410" y="5230800"/>
                <a:ext cx="201227" cy="138600"/>
                <a:chOff x="3211410" y="5230800"/>
                <a:chExt cx="201227" cy="138600"/>
              </a:xfrm>
            </p:grpSpPr>
            <p:sp>
              <p:nvSpPr>
                <p:cNvPr id="1786" name=""/>
                <p:cNvSpPr/>
                <p:nvPr/>
              </p:nvSpPr>
              <p:spPr>
                <a:xfrm>
                  <a:off x="3211410" y="5230800"/>
                  <a:ext cx="201227" cy="138600"/>
                </a:xfrm>
                <a:custGeom>
                  <a:avLst/>
                  <a:gdLst>
                    <a:gd name="rtl" fmla="*/ 237257 w 201227"/>
                    <a:gd name="rtt" fmla="*/ 7700 h 138600"/>
                    <a:gd name="rtr" fmla="*/ 714657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 fill="none">
                      <a:moveTo>
                        <a:pt x="0" y="69300"/>
                      </a:moveTo>
                      <a:lnTo>
                        <a:pt x="201227" y="69300"/>
                      </a:lnTo>
                    </a:path>
                    <a:path w="201227" h="138600">
                      <a:moveTo>
                        <a:pt x="69814" y="69300"/>
                      </a:moveTo>
                      <a:cubicBezTo>
                        <a:pt x="69814" y="52290"/>
                        <a:pt x="83603" y="38500"/>
                        <a:pt x="100614" y="38500"/>
                      </a:cubicBezTo>
                      <a:cubicBezTo>
                        <a:pt x="117624" y="38500"/>
                        <a:pt x="131414" y="52290"/>
                        <a:pt x="131414" y="69300"/>
                      </a:cubicBezTo>
                      <a:cubicBezTo>
                        <a:pt x="131414" y="86310"/>
                        <a:pt x="117624" y="100100"/>
                        <a:pt x="100614" y="100100"/>
                      </a:cubicBezTo>
                      <a:cubicBezTo>
                        <a:pt x="83603" y="100100"/>
                        <a:pt x="69814" y="86310"/>
                        <a:pt x="69814" y="69300"/>
                      </a:cubicBezTo>
                    </a:path>
                  </a:pathLst>
                </a:custGeom>
                <a:solidFill>
                  <a:srgbClr val="A52A2A"/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Series 1</a:t>
                  </a:r>
                </a:p>
              </p:txBody>
            </p:sp>
            <p:sp>
              <p:nvSpPr>
                <p:cNvPr id="1787" name=""/>
                <p:cNvSpPr/>
                <p:nvPr/>
              </p:nvSpPr>
              <p:spPr>
                <a:xfrm>
                  <a:off x="3882338" y="5230800"/>
                  <a:ext cx="201227" cy="138600"/>
                </a:xfrm>
                <a:custGeom>
                  <a:avLst/>
                  <a:gdLst>
                    <a:gd name="rtl" fmla="*/ 237257 w 201227"/>
                    <a:gd name="rtt" fmla="*/ 7700 h 138600"/>
                    <a:gd name="rtr" fmla="*/ 714657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 fill="none">
                      <a:moveTo>
                        <a:pt x="0" y="69300"/>
                      </a:moveTo>
                      <a:lnTo>
                        <a:pt x="201227" y="69300"/>
                      </a:lnTo>
                    </a:path>
                    <a:path w="201227" h="138600">
                      <a:moveTo>
                        <a:pt x="69814" y="69300"/>
                      </a:moveTo>
                      <a:cubicBezTo>
                        <a:pt x="69814" y="52290"/>
                        <a:pt x="83603" y="38500"/>
                        <a:pt x="100614" y="38500"/>
                      </a:cubicBezTo>
                      <a:cubicBezTo>
                        <a:pt x="117624" y="38500"/>
                        <a:pt x="131414" y="52290"/>
                        <a:pt x="131414" y="69300"/>
                      </a:cubicBezTo>
                      <a:cubicBezTo>
                        <a:pt x="131414" y="86310"/>
                        <a:pt x="117624" y="100100"/>
                        <a:pt x="100614" y="100100"/>
                      </a:cubicBezTo>
                      <a:cubicBezTo>
                        <a:pt x="83603" y="100100"/>
                        <a:pt x="69814" y="86310"/>
                        <a:pt x="69814" y="69300"/>
                      </a:cubicBezTo>
                    </a:path>
                  </a:pathLst>
                </a:custGeom>
                <a:solidFill>
                  <a:srgbClr val="008000"/>
                </a:solidFill>
                <a:ln w="15400" cap="flat">
                  <a:solidFill>
                    <a:srgbClr val="0080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Series 2</a:t>
                  </a:r>
                </a:p>
              </p:txBody>
            </p:sp>
            <p:sp>
              <p:nvSpPr>
                <p:cNvPr id="1788" name=""/>
                <p:cNvSpPr/>
                <p:nvPr/>
              </p:nvSpPr>
              <p:spPr>
                <a:xfrm>
                  <a:off x="4553266" y="5230800"/>
                  <a:ext cx="201227" cy="138600"/>
                </a:xfrm>
                <a:custGeom>
                  <a:avLst/>
                  <a:gdLst>
                    <a:gd name="rtl" fmla="*/ 237257 w 201227"/>
                    <a:gd name="rtt" fmla="*/ 7700 h 138600"/>
                    <a:gd name="rtr" fmla="*/ 714657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 fill="none">
                      <a:moveTo>
                        <a:pt x="0" y="69300"/>
                      </a:moveTo>
                      <a:lnTo>
                        <a:pt x="201227" y="69300"/>
                      </a:lnTo>
                    </a:path>
                    <a:path w="201227" h="138600">
                      <a:moveTo>
                        <a:pt x="69814" y="69300"/>
                      </a:moveTo>
                      <a:cubicBezTo>
                        <a:pt x="69814" y="52290"/>
                        <a:pt x="83603" y="38500"/>
                        <a:pt x="100614" y="38500"/>
                      </a:cubicBezTo>
                      <a:cubicBezTo>
                        <a:pt x="117624" y="38500"/>
                        <a:pt x="131414" y="52290"/>
                        <a:pt x="131414" y="69300"/>
                      </a:cubicBezTo>
                      <a:cubicBezTo>
                        <a:pt x="131414" y="86310"/>
                        <a:pt x="117624" y="100100"/>
                        <a:pt x="100614" y="100100"/>
                      </a:cubicBezTo>
                      <a:cubicBezTo>
                        <a:pt x="83603" y="100100"/>
                        <a:pt x="69814" y="86310"/>
                        <a:pt x="69814" y="69300"/>
                      </a:cubicBezTo>
                    </a:path>
                  </a:pathLst>
                </a:custGeom>
                <a:solidFill>
                  <a:srgbClr val="5F9EA0"/>
                </a:solidFill>
                <a:ln w="15400" cap="flat">
                  <a:solidFill>
                    <a:srgbClr val="5F9EA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Series 3</a:t>
                  </a:r>
                </a:p>
              </p:txBody>
            </p:sp>
          </p:grpSp>
        </p:grpSp>
        <p:sp>
          <p:nvSpPr>
            <p:cNvPr id="3058" name="Text 3058"/>
            <p:cNvSpPr txBox="1"/>
            <p:nvPr/>
          </p:nvSpPr>
          <p:spPr>
            <a:xfrm>
              <a:off x="1515100" y="5739000"/>
              <a:ext cx="6113800" cy="462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780">
                  <a:solidFill>
                    <a:srgbClr val="000000"/>
                  </a:solidFill>
                  <a:latin typeface="Arial"/>
                </a:rPr>
                <a:t>Categories, Category 1, Category 2, Category 3, Category 4, Category 5, Category 6,Category 7, Category 8</a:t>
              </a:r>
            </a:p>
            <a:p>
              <a:pPr algn="l"/>
              <a:r>
                <a:rPr sz="780">
                  <a:solidFill>
                    <a:srgbClr val="000000"/>
                  </a:solidFill>
                  <a:latin typeface="Arial"/>
                </a:rPr>
                <a:t>Series 1, 100, 85, 66, 88, 58, 79,68, 49</a:t>
              </a:r>
            </a:p>
            <a:p>
              <a:pPr algn="l"/>
              <a:r>
                <a:rPr sz="780">
                  <a:solidFill>
                    <a:srgbClr val="000000"/>
                  </a:solidFill>
                  <a:latin typeface="Arial"/>
                </a:rPr>
                <a:t>Series 2, 62, 55, 35, 59, 72, 89,82, 92</a:t>
              </a:r>
            </a:p>
            <a:p>
              <a:pPr algn="l"/>
              <a:r>
                <a:rPr sz="780">
                  <a:solidFill>
                    <a:srgbClr val="000000"/>
                  </a:solidFill>
                  <a:latin typeface="Arial"/>
                </a:rPr>
                <a:t>Series 3, 78, 45, 25, 35, 65, 54,62, 79</a:t>
              </a:r>
            </a:p>
          </p:txBody>
        </p:sp>
        <p:sp>
          <p:nvSpPr>
            <p:cNvPr id="3059" name="Text 3059"/>
            <p:cNvSpPr txBox="1"/>
            <p:nvPr/>
          </p:nvSpPr>
          <p:spPr>
            <a:xfrm>
              <a:off x="1507400" y="5508000"/>
              <a:ext cx="60060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780" b="1">
                  <a:solidFill>
                    <a:srgbClr val="000000"/>
                  </a:solidFill>
                  <a:latin typeface="Arial"/>
                </a:rPr>
                <a:t>The spider chart is using the following data. You can copy it to a text file then modify.</a:t>
              </a:r>
            </a:p>
          </p:txBody>
        </p:sp>
        <p:sp>
          <p:nvSpPr>
            <p:cNvPr id="3060" name="Text 3060">
              <a:hlinkClick r:id="rId2" action="ppaction://hlinkfile"/>
            </p:cNvPr>
            <p:cNvSpPr txBox="1"/>
            <p:nvPr/>
          </p:nvSpPr>
          <p:spPr>
            <a:xfrm>
              <a:off x="121400" y="6416600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Created by Edraw - All in One Diagram Software</a:t>
              </a:r>
            </a:p>
          </p:txBody>
        </p:sp>
      </p:grp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10" id="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1" name="Group3061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1812" name="Area Spider"/>
            <p:cNvGrpSpPr/>
            <p:nvPr/>
          </p:nvGrpSpPr>
          <p:grpSpPr>
            <a:xfrm>
              <a:off x="1022300" y="1573300"/>
              <a:ext cx="3696000" cy="3696000"/>
              <a:chOff x="1022300" y="1573300"/>
              <a:chExt cx="3696000" cy="3696000"/>
            </a:xfrm>
          </p:grpSpPr>
          <p:grpSp>
            <p:nvGrpSpPr>
              <p:cNvPr id="1813" name=""/>
              <p:cNvGrpSpPr/>
              <p:nvPr/>
            </p:nvGrpSpPr>
            <p:grpSpPr>
              <a:xfrm>
                <a:off x="1022300" y="1573300"/>
                <a:ext cx="3696000" cy="3696000"/>
                <a:chOff x="1022300" y="1573300"/>
                <a:chExt cx="3696000" cy="3696000"/>
              </a:xfrm>
            </p:grpSpPr>
            <p:grpSp>
              <p:nvGrpSpPr>
                <p:cNvPr id="3062" name="Group 3062"/>
                <p:cNvGrpSpPr/>
                <p:nvPr/>
              </p:nvGrpSpPr>
              <p:grpSpPr>
                <a:xfrm rot="-54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14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63" name="Text 3063"/>
                  <p:cNvSpPr txBox="1"/>
                  <p:nvPr/>
                </p:nvSpPr>
                <p:spPr>
                  <a:xfrm rot="5400000">
                    <a:off x="4406450" y="3763950"/>
                    <a:ext cx="877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Brand Reputation</a:t>
                    </a:r>
                  </a:p>
                </p:txBody>
              </p:sp>
            </p:grpSp>
            <p:grpSp>
              <p:nvGrpSpPr>
                <p:cNvPr id="3064" name="Group 3064"/>
                <p:cNvGrpSpPr/>
                <p:nvPr/>
              </p:nvGrpSpPr>
              <p:grpSpPr>
                <a:xfrm rot="-27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15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65" name="Text 3065"/>
                  <p:cNvSpPr txBox="1"/>
                  <p:nvPr/>
                </p:nvSpPr>
                <p:spPr>
                  <a:xfrm rot="2700000">
                    <a:off x="4718233" y="3582934"/>
                    <a:ext cx="7007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Tech Support</a:t>
                    </a:r>
                  </a:p>
                </p:txBody>
              </p:sp>
            </p:grpSp>
            <p:sp>
              <p:nvSpPr>
                <p:cNvPr id="1816" name=""/>
                <p:cNvSpPr/>
                <p:nvPr/>
              </p:nvSpPr>
              <p:spPr>
                <a:xfrm>
                  <a:off x="1022300" y="1573300"/>
                  <a:ext cx="3696000" cy="3696000"/>
                </a:xfrm>
                <a:custGeom>
                  <a:avLst/>
                  <a:gdLst>
                    <a:gd name="rtl" fmla="*/ 3788400 w 3696000"/>
                    <a:gd name="rtt" fmla="*/ 1786400 h 3696000"/>
                    <a:gd name="rtr" fmla="*/ 4928000 w 3696000"/>
                    <a:gd name="rtb" fmla="*/ 1909600 h 3696000"/>
                  </a:gdLst>
                  <a:ahLst/>
                  <a:cxnLst/>
                  <a:rect l="rtl" t="rtt" r="rtr" b="rtb"/>
                  <a:pathLst>
                    <a:path w="3696000" h="3696000" fill="none">
                      <a:moveTo>
                        <a:pt x="1848000" y="1848000"/>
                      </a:moveTo>
                      <a:lnTo>
                        <a:pt x="3696000" y="1848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Community Awareness</a:t>
                  </a:r>
                </a:p>
              </p:txBody>
            </p:sp>
            <p:grpSp>
              <p:nvGrpSpPr>
                <p:cNvPr id="3066" name="Group 3066"/>
                <p:cNvGrpSpPr/>
                <p:nvPr/>
              </p:nvGrpSpPr>
              <p:grpSpPr>
                <a:xfrm rot="27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17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67" name="Text 3067"/>
                  <p:cNvSpPr txBox="1"/>
                  <p:nvPr/>
                </p:nvSpPr>
                <p:spPr>
                  <a:xfrm rot="-2700000">
                    <a:off x="4656213" y="2986736"/>
                    <a:ext cx="11242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Employment Practices</a:t>
                    </a:r>
                  </a:p>
                </p:txBody>
              </p:sp>
            </p:grpSp>
            <p:grpSp>
              <p:nvGrpSpPr>
                <p:cNvPr id="3068" name="Group 3068"/>
                <p:cNvGrpSpPr/>
                <p:nvPr/>
              </p:nvGrpSpPr>
              <p:grpSpPr>
                <a:xfrm rot="54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18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69" name="Text 3069"/>
                  <p:cNvSpPr txBox="1"/>
                  <p:nvPr/>
                </p:nvSpPr>
                <p:spPr>
                  <a:xfrm rot="-5400000">
                    <a:off x="4410300" y="2959300"/>
                    <a:ext cx="8701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Ethical Practices</a:t>
                    </a:r>
                  </a:p>
                </p:txBody>
              </p:sp>
            </p:grpSp>
            <p:grpSp>
              <p:nvGrpSpPr>
                <p:cNvPr id="3070" name="Group 3070"/>
                <p:cNvGrpSpPr/>
                <p:nvPr/>
              </p:nvGrpSpPr>
              <p:grpSpPr>
                <a:xfrm rot="81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19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71" name="Text 3071"/>
                  <p:cNvSpPr txBox="1"/>
                  <p:nvPr/>
                </p:nvSpPr>
                <p:spPr>
                  <a:xfrm rot="-8100000">
                    <a:off x="4629559" y="3612880"/>
                    <a:ext cx="8008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Product Quality</a:t>
                    </a:r>
                  </a:p>
                </p:txBody>
              </p:sp>
            </p:grpSp>
            <p:grpSp>
              <p:nvGrpSpPr>
                <p:cNvPr id="3072" name="Group 3072"/>
                <p:cNvGrpSpPr/>
                <p:nvPr/>
              </p:nvGrpSpPr>
              <p:grpSpPr>
                <a:xfrm rot="108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20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73" name="Text 3073"/>
                  <p:cNvSpPr txBox="1"/>
                  <p:nvPr/>
                </p:nvSpPr>
                <p:spPr>
                  <a:xfrm rot="-10800000">
                    <a:off x="4748414" y="3359700"/>
                    <a:ext cx="8470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Customer Focus</a:t>
                    </a:r>
                  </a:p>
                </p:txBody>
              </p:sp>
            </p:grpSp>
            <p:grpSp>
              <p:nvGrpSpPr>
                <p:cNvPr id="3074" name="Group 3074"/>
                <p:cNvGrpSpPr/>
                <p:nvPr/>
              </p:nvGrpSpPr>
              <p:grpSpPr>
                <a:xfrm rot="13500000">
                  <a:off x="1022300" y="1573300"/>
                  <a:ext cx="3696000" cy="3696000"/>
                  <a:chOff x="1022300" y="1573300"/>
                  <a:chExt cx="3696000" cy="3696000"/>
                </a:xfrm>
              </p:grpSpPr>
              <p:sp>
                <p:nvSpPr>
                  <p:cNvPr id="1821" name=""/>
                  <p:cNvSpPr/>
                  <p:nvPr/>
                </p:nvSpPr>
                <p:spPr>
                  <a:xfrm>
                    <a:off x="1022300" y="1573300"/>
                    <a:ext cx="3696000" cy="3696000"/>
                  </a:xfrm>
                  <a:custGeom>
                    <a:avLst/>
                    <a:gdLst/>
                    <a:ahLst/>
                    <a:cxnLst/>
                    <a:pathLst>
                      <a:path w="3696000" h="3696000" fill="none">
                        <a:moveTo>
                          <a:pt x="1848000" y="1848000"/>
                        </a:moveTo>
                        <a:lnTo>
                          <a:pt x="3696000" y="18480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75" name="Text 3075"/>
                  <p:cNvSpPr txBox="1"/>
                  <p:nvPr/>
                </p:nvSpPr>
                <p:spPr>
                  <a:xfrm rot="-13500000">
                    <a:off x="4618487" y="3062963"/>
                    <a:ext cx="908600" cy="12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236EA1"/>
                        </a:solidFill>
                        <a:latin typeface="Arial"/>
                      </a:rPr>
                      <a:t>Future Orientation</a:t>
                    </a:r>
                  </a:p>
                </p:txBody>
              </p:sp>
            </p:grpSp>
          </p:grpSp>
          <p:grpSp>
            <p:nvGrpSpPr>
              <p:cNvPr id="1822" name=""/>
              <p:cNvGrpSpPr/>
              <p:nvPr/>
            </p:nvGrpSpPr>
            <p:grpSpPr>
              <a:xfrm>
                <a:off x="2693200" y="3244200"/>
                <a:ext cx="354200" cy="354200"/>
                <a:chOff x="2693200" y="3244200"/>
                <a:chExt cx="354200" cy="354200"/>
              </a:xfrm>
            </p:grpSpPr>
            <p:sp>
              <p:nvSpPr>
                <p:cNvPr id="1823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177100" y="0"/>
                      </a:moveTo>
                      <a:lnTo>
                        <a:pt x="302329" y="518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4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302329" y="51871"/>
                      </a:moveTo>
                      <a:lnTo>
                        <a:pt x="354200" y="177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5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354200" y="177100"/>
                      </a:moveTo>
                      <a:lnTo>
                        <a:pt x="302329" y="3023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6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302329" y="302329"/>
                      </a:moveTo>
                      <a:lnTo>
                        <a:pt x="177100" y="354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7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177100" y="354200"/>
                      </a:moveTo>
                      <a:lnTo>
                        <a:pt x="51871" y="3023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8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51871" y="302329"/>
                      </a:moveTo>
                      <a:lnTo>
                        <a:pt x="0" y="177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29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0" y="177100"/>
                      </a:moveTo>
                      <a:lnTo>
                        <a:pt x="51871" y="518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0" name=""/>
                <p:cNvSpPr/>
                <p:nvPr/>
              </p:nvSpPr>
              <p:spPr>
                <a:xfrm>
                  <a:off x="2693200" y="3244200"/>
                  <a:ext cx="354200" cy="354200"/>
                </a:xfrm>
                <a:custGeom>
                  <a:avLst/>
                  <a:gdLst/>
                  <a:ahLst/>
                  <a:cxnLst/>
                  <a:pathLst>
                    <a:path w="354200" h="354200" fill="none">
                      <a:moveTo>
                        <a:pt x="51871" y="51871"/>
                      </a:moveTo>
                      <a:lnTo>
                        <a:pt x="1771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76" name="Text 3076"/>
                <p:cNvSpPr txBox="1"/>
                <p:nvPr/>
              </p:nvSpPr>
              <p:spPr>
                <a:xfrm>
                  <a:off x="2870300" y="31518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10</a:t>
                  </a:r>
                </a:p>
              </p:txBody>
            </p:sp>
          </p:grpSp>
          <p:grpSp>
            <p:nvGrpSpPr>
              <p:cNvPr id="1831" name=""/>
              <p:cNvGrpSpPr/>
              <p:nvPr/>
            </p:nvGrpSpPr>
            <p:grpSpPr>
              <a:xfrm>
                <a:off x="2516100" y="3067100"/>
                <a:ext cx="708400" cy="708400"/>
                <a:chOff x="2516100" y="3067100"/>
                <a:chExt cx="708400" cy="708400"/>
              </a:xfrm>
            </p:grpSpPr>
            <p:sp>
              <p:nvSpPr>
                <p:cNvPr id="1832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354200" y="0"/>
                      </a:moveTo>
                      <a:lnTo>
                        <a:pt x="604657" y="1037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3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604657" y="103743"/>
                      </a:moveTo>
                      <a:lnTo>
                        <a:pt x="708400" y="354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4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708400" y="354200"/>
                      </a:moveTo>
                      <a:lnTo>
                        <a:pt x="604657" y="6046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5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604657" y="604657"/>
                      </a:moveTo>
                      <a:lnTo>
                        <a:pt x="354200" y="708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6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354200" y="708400"/>
                      </a:moveTo>
                      <a:lnTo>
                        <a:pt x="103743" y="6046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7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103743" y="604657"/>
                      </a:moveTo>
                      <a:lnTo>
                        <a:pt x="0" y="354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8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0" y="354200"/>
                      </a:moveTo>
                      <a:lnTo>
                        <a:pt x="103743" y="1037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39" name=""/>
                <p:cNvSpPr/>
                <p:nvPr/>
              </p:nvSpPr>
              <p:spPr>
                <a:xfrm>
                  <a:off x="2516100" y="3067100"/>
                  <a:ext cx="708400" cy="708400"/>
                </a:xfrm>
                <a:custGeom>
                  <a:avLst/>
                  <a:gdLst/>
                  <a:ahLst/>
                  <a:cxnLst/>
                  <a:pathLst>
                    <a:path w="708400" h="708400" fill="none">
                      <a:moveTo>
                        <a:pt x="103743" y="103743"/>
                      </a:moveTo>
                      <a:lnTo>
                        <a:pt x="3542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77" name="Text 3077"/>
                <p:cNvSpPr txBox="1"/>
                <p:nvPr/>
              </p:nvSpPr>
              <p:spPr>
                <a:xfrm>
                  <a:off x="2870300" y="29747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20</a:t>
                  </a:r>
                </a:p>
              </p:txBody>
            </p:sp>
          </p:grpSp>
          <p:grpSp>
            <p:nvGrpSpPr>
              <p:cNvPr id="1840" name=""/>
              <p:cNvGrpSpPr/>
              <p:nvPr/>
            </p:nvGrpSpPr>
            <p:grpSpPr>
              <a:xfrm>
                <a:off x="2339000" y="2890000"/>
                <a:ext cx="1062600" cy="1062600"/>
                <a:chOff x="2339000" y="2890000"/>
                <a:chExt cx="1062600" cy="1062600"/>
              </a:xfrm>
            </p:grpSpPr>
            <p:sp>
              <p:nvSpPr>
                <p:cNvPr id="1841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531300" y="0"/>
                      </a:moveTo>
                      <a:lnTo>
                        <a:pt x="906983" y="1556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2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906983" y="155614"/>
                      </a:moveTo>
                      <a:lnTo>
                        <a:pt x="1062600" y="531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3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1062600" y="531300"/>
                      </a:moveTo>
                      <a:lnTo>
                        <a:pt x="906983" y="90698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4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906983" y="906983"/>
                      </a:moveTo>
                      <a:lnTo>
                        <a:pt x="531300" y="1062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5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531300" y="1062600"/>
                      </a:moveTo>
                      <a:lnTo>
                        <a:pt x="155614" y="90698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6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155614" y="906983"/>
                      </a:moveTo>
                      <a:lnTo>
                        <a:pt x="0" y="531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7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0" y="531300"/>
                      </a:moveTo>
                      <a:lnTo>
                        <a:pt x="155614" y="1556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48" name=""/>
                <p:cNvSpPr/>
                <p:nvPr/>
              </p:nvSpPr>
              <p:spPr>
                <a:xfrm>
                  <a:off x="2339000" y="2890000"/>
                  <a:ext cx="1062600" cy="1062600"/>
                </a:xfrm>
                <a:custGeom>
                  <a:avLst/>
                  <a:gdLst/>
                  <a:ahLst/>
                  <a:cxnLst/>
                  <a:pathLst>
                    <a:path w="1062600" h="1062600" fill="none">
                      <a:moveTo>
                        <a:pt x="155614" y="155614"/>
                      </a:moveTo>
                      <a:lnTo>
                        <a:pt x="5313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78" name="Text 3078"/>
                <p:cNvSpPr txBox="1"/>
                <p:nvPr/>
              </p:nvSpPr>
              <p:spPr>
                <a:xfrm>
                  <a:off x="2870300" y="27976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30</a:t>
                  </a:r>
                </a:p>
              </p:txBody>
            </p:sp>
          </p:grpSp>
          <p:grpSp>
            <p:nvGrpSpPr>
              <p:cNvPr id="1849" name=""/>
              <p:cNvGrpSpPr/>
              <p:nvPr/>
            </p:nvGrpSpPr>
            <p:grpSpPr>
              <a:xfrm>
                <a:off x="2161900" y="2712900"/>
                <a:ext cx="1416800" cy="1416800"/>
                <a:chOff x="2161900" y="2712900"/>
                <a:chExt cx="1416800" cy="1416800"/>
              </a:xfrm>
            </p:grpSpPr>
            <p:sp>
              <p:nvSpPr>
                <p:cNvPr id="1850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708400" y="0"/>
                      </a:moveTo>
                      <a:lnTo>
                        <a:pt x="1209316" y="2074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1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1209316" y="207486"/>
                      </a:moveTo>
                      <a:lnTo>
                        <a:pt x="1416800" y="708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2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1416800" y="708400"/>
                      </a:moveTo>
                      <a:lnTo>
                        <a:pt x="1209316" y="12093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3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1209316" y="1209316"/>
                      </a:moveTo>
                      <a:lnTo>
                        <a:pt x="708400" y="1416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4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708400" y="1416800"/>
                      </a:moveTo>
                      <a:lnTo>
                        <a:pt x="207486" y="12093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5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207486" y="1209316"/>
                      </a:moveTo>
                      <a:lnTo>
                        <a:pt x="0" y="708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6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0" y="708400"/>
                      </a:moveTo>
                      <a:lnTo>
                        <a:pt x="207486" y="2074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57" name=""/>
                <p:cNvSpPr/>
                <p:nvPr/>
              </p:nvSpPr>
              <p:spPr>
                <a:xfrm>
                  <a:off x="2161900" y="2712900"/>
                  <a:ext cx="1416800" cy="1416800"/>
                </a:xfrm>
                <a:custGeom>
                  <a:avLst/>
                  <a:gdLst/>
                  <a:ahLst/>
                  <a:cxnLst/>
                  <a:pathLst>
                    <a:path w="1416800" h="1416800" fill="none">
                      <a:moveTo>
                        <a:pt x="207486" y="207486"/>
                      </a:moveTo>
                      <a:lnTo>
                        <a:pt x="7084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79" name="Text 3079"/>
                <p:cNvSpPr txBox="1"/>
                <p:nvPr/>
              </p:nvSpPr>
              <p:spPr>
                <a:xfrm>
                  <a:off x="2870300" y="26205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40</a:t>
                  </a:r>
                </a:p>
              </p:txBody>
            </p:sp>
          </p:grpSp>
          <p:grpSp>
            <p:nvGrpSpPr>
              <p:cNvPr id="1858" name=""/>
              <p:cNvGrpSpPr/>
              <p:nvPr/>
            </p:nvGrpSpPr>
            <p:grpSpPr>
              <a:xfrm>
                <a:off x="1984800" y="2535800"/>
                <a:ext cx="1771000" cy="1771000"/>
                <a:chOff x="1984800" y="2535800"/>
                <a:chExt cx="1771000" cy="1771000"/>
              </a:xfrm>
            </p:grpSpPr>
            <p:sp>
              <p:nvSpPr>
                <p:cNvPr id="1859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885500" y="0"/>
                      </a:moveTo>
                      <a:lnTo>
                        <a:pt x="1511641" y="2593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0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511641" y="259357"/>
                      </a:moveTo>
                      <a:lnTo>
                        <a:pt x="1771000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1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771000" y="885500"/>
                      </a:moveTo>
                      <a:lnTo>
                        <a:pt x="1511641" y="151164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2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1511641" y="1511641"/>
                      </a:moveTo>
                      <a:lnTo>
                        <a:pt x="88550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3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885500" y="1771000"/>
                      </a:moveTo>
                      <a:lnTo>
                        <a:pt x="259357" y="151164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4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259357" y="1511641"/>
                      </a:moveTo>
                      <a:lnTo>
                        <a:pt x="0" y="8855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5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0" y="885500"/>
                      </a:moveTo>
                      <a:lnTo>
                        <a:pt x="259357" y="2593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6" name=""/>
                <p:cNvSpPr/>
                <p:nvPr/>
              </p:nvSpPr>
              <p:spPr>
                <a:xfrm>
                  <a:off x="1984800" y="2535800"/>
                  <a:ext cx="1771000" cy="1771000"/>
                </a:xfrm>
                <a:custGeom>
                  <a:avLst/>
                  <a:gdLst/>
                  <a:ahLst/>
                  <a:cxnLst/>
                  <a:pathLst>
                    <a:path w="1771000" h="1771000" fill="none">
                      <a:moveTo>
                        <a:pt x="259357" y="259357"/>
                      </a:moveTo>
                      <a:lnTo>
                        <a:pt x="8855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0" name="Text 3080"/>
                <p:cNvSpPr txBox="1"/>
                <p:nvPr/>
              </p:nvSpPr>
              <p:spPr>
                <a:xfrm>
                  <a:off x="2870300" y="24434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50</a:t>
                  </a:r>
                </a:p>
              </p:txBody>
            </p:sp>
          </p:grpSp>
          <p:grpSp>
            <p:nvGrpSpPr>
              <p:cNvPr id="1867" name=""/>
              <p:cNvGrpSpPr/>
              <p:nvPr/>
            </p:nvGrpSpPr>
            <p:grpSpPr>
              <a:xfrm>
                <a:off x="1807700" y="2358700"/>
                <a:ext cx="2125200" cy="2125200"/>
                <a:chOff x="1807700" y="2358700"/>
                <a:chExt cx="2125200" cy="2125200"/>
              </a:xfrm>
            </p:grpSpPr>
            <p:sp>
              <p:nvSpPr>
                <p:cNvPr id="1868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1062600" y="0"/>
                      </a:moveTo>
                      <a:lnTo>
                        <a:pt x="1813974" y="31122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69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1813974" y="311229"/>
                      </a:moveTo>
                      <a:lnTo>
                        <a:pt x="2125200" y="1062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0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2125200" y="1062600"/>
                      </a:moveTo>
                      <a:lnTo>
                        <a:pt x="1813974" y="181397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1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1813974" y="1813974"/>
                      </a:moveTo>
                      <a:lnTo>
                        <a:pt x="1062600" y="2125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2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1062600" y="2125200"/>
                      </a:moveTo>
                      <a:lnTo>
                        <a:pt x="311229" y="181397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3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311229" y="1813974"/>
                      </a:moveTo>
                      <a:lnTo>
                        <a:pt x="0" y="1062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4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0" y="1062600"/>
                      </a:moveTo>
                      <a:lnTo>
                        <a:pt x="311229" y="31122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5" name=""/>
                <p:cNvSpPr/>
                <p:nvPr/>
              </p:nvSpPr>
              <p:spPr>
                <a:xfrm>
                  <a:off x="1807700" y="2358700"/>
                  <a:ext cx="2125200" cy="2125200"/>
                </a:xfrm>
                <a:custGeom>
                  <a:avLst/>
                  <a:gdLst/>
                  <a:ahLst/>
                  <a:cxnLst/>
                  <a:pathLst>
                    <a:path w="2125200" h="2125200" fill="none">
                      <a:moveTo>
                        <a:pt x="311229" y="311228"/>
                      </a:moveTo>
                      <a:lnTo>
                        <a:pt x="10626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1" name="Text 3081"/>
                <p:cNvSpPr txBox="1"/>
                <p:nvPr/>
              </p:nvSpPr>
              <p:spPr>
                <a:xfrm>
                  <a:off x="2870300" y="22663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1876" name=""/>
              <p:cNvGrpSpPr/>
              <p:nvPr/>
            </p:nvGrpSpPr>
            <p:grpSpPr>
              <a:xfrm>
                <a:off x="1630600" y="2181600"/>
                <a:ext cx="2479400" cy="2479400"/>
                <a:chOff x="1630600" y="2181600"/>
                <a:chExt cx="2479400" cy="2479400"/>
              </a:xfrm>
            </p:grpSpPr>
            <p:sp>
              <p:nvSpPr>
                <p:cNvPr id="1877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1239700" y="0"/>
                      </a:moveTo>
                      <a:lnTo>
                        <a:pt x="2116299" y="363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8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2116299" y="363100"/>
                      </a:moveTo>
                      <a:lnTo>
                        <a:pt x="2479400" y="12397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79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2479400" y="1239700"/>
                      </a:moveTo>
                      <a:lnTo>
                        <a:pt x="2116299" y="211629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0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2116299" y="2116299"/>
                      </a:moveTo>
                      <a:lnTo>
                        <a:pt x="1239700" y="2479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1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1239700" y="2479400"/>
                      </a:moveTo>
                      <a:lnTo>
                        <a:pt x="363100" y="211629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2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363100" y="2116299"/>
                      </a:moveTo>
                      <a:lnTo>
                        <a:pt x="0" y="12397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3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0" y="1239700"/>
                      </a:moveTo>
                      <a:lnTo>
                        <a:pt x="363100" y="363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4" name=""/>
                <p:cNvSpPr/>
                <p:nvPr/>
              </p:nvSpPr>
              <p:spPr>
                <a:xfrm>
                  <a:off x="1630600" y="2181600"/>
                  <a:ext cx="2479400" cy="2479400"/>
                </a:xfrm>
                <a:custGeom>
                  <a:avLst/>
                  <a:gdLst/>
                  <a:ahLst/>
                  <a:cxnLst/>
                  <a:pathLst>
                    <a:path w="2479400" h="2479400" fill="none">
                      <a:moveTo>
                        <a:pt x="363100" y="363100"/>
                      </a:moveTo>
                      <a:lnTo>
                        <a:pt x="12397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2" name="Text 3082"/>
                <p:cNvSpPr txBox="1"/>
                <p:nvPr/>
              </p:nvSpPr>
              <p:spPr>
                <a:xfrm>
                  <a:off x="2870300" y="20892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70</a:t>
                  </a:r>
                </a:p>
              </p:txBody>
            </p:sp>
          </p:grpSp>
          <p:grpSp>
            <p:nvGrpSpPr>
              <p:cNvPr id="1885" name=""/>
              <p:cNvGrpSpPr/>
              <p:nvPr/>
            </p:nvGrpSpPr>
            <p:grpSpPr>
              <a:xfrm>
                <a:off x="1453500" y="2004500"/>
                <a:ext cx="2833600" cy="2833600"/>
                <a:chOff x="1453500" y="2004500"/>
                <a:chExt cx="2833600" cy="2833600"/>
              </a:xfrm>
            </p:grpSpPr>
            <p:sp>
              <p:nvSpPr>
                <p:cNvPr id="1886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1416800" y="0"/>
                      </a:moveTo>
                      <a:lnTo>
                        <a:pt x="2418632" y="4149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7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2418632" y="414971"/>
                      </a:moveTo>
                      <a:lnTo>
                        <a:pt x="2833600" y="1416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8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2833600" y="1416800"/>
                      </a:moveTo>
                      <a:lnTo>
                        <a:pt x="2418632" y="24186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89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2418632" y="2418632"/>
                      </a:moveTo>
                      <a:lnTo>
                        <a:pt x="1416800" y="2833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0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1416800" y="2833600"/>
                      </a:moveTo>
                      <a:lnTo>
                        <a:pt x="414971" y="24186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1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414971" y="2418632"/>
                      </a:moveTo>
                      <a:lnTo>
                        <a:pt x="0" y="1416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2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0" y="1416800"/>
                      </a:moveTo>
                      <a:lnTo>
                        <a:pt x="414971" y="4149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3" name=""/>
                <p:cNvSpPr/>
                <p:nvPr/>
              </p:nvSpPr>
              <p:spPr>
                <a:xfrm>
                  <a:off x="1453500" y="2004500"/>
                  <a:ext cx="2833600" cy="2833600"/>
                </a:xfrm>
                <a:custGeom>
                  <a:avLst/>
                  <a:gdLst/>
                  <a:ahLst/>
                  <a:cxnLst/>
                  <a:pathLst>
                    <a:path w="2833600" h="2833600" fill="none">
                      <a:moveTo>
                        <a:pt x="414971" y="414971"/>
                      </a:moveTo>
                      <a:lnTo>
                        <a:pt x="14168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3" name="Text 3083"/>
                <p:cNvSpPr txBox="1"/>
                <p:nvPr/>
              </p:nvSpPr>
              <p:spPr>
                <a:xfrm>
                  <a:off x="2870300" y="19121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80</a:t>
                  </a:r>
                </a:p>
              </p:txBody>
            </p:sp>
          </p:grpSp>
          <p:grpSp>
            <p:nvGrpSpPr>
              <p:cNvPr id="1894" name=""/>
              <p:cNvGrpSpPr/>
              <p:nvPr/>
            </p:nvGrpSpPr>
            <p:grpSpPr>
              <a:xfrm>
                <a:off x="1276400" y="1827400"/>
                <a:ext cx="3187800" cy="3187800"/>
                <a:chOff x="1276400" y="1827400"/>
                <a:chExt cx="3187800" cy="3187800"/>
              </a:xfrm>
            </p:grpSpPr>
            <p:sp>
              <p:nvSpPr>
                <p:cNvPr id="1895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1593900" y="0"/>
                      </a:moveTo>
                      <a:lnTo>
                        <a:pt x="2720957" y="4668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6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2720957" y="466843"/>
                      </a:moveTo>
                      <a:lnTo>
                        <a:pt x="3187800" y="15939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7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3187800" y="1593900"/>
                      </a:moveTo>
                      <a:lnTo>
                        <a:pt x="2720957" y="27209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8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2720957" y="2720957"/>
                      </a:moveTo>
                      <a:lnTo>
                        <a:pt x="1593900" y="3187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899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1593900" y="3187800"/>
                      </a:moveTo>
                      <a:lnTo>
                        <a:pt x="466843" y="272095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0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466843" y="2720957"/>
                      </a:moveTo>
                      <a:lnTo>
                        <a:pt x="0" y="15939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1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0" y="1593900"/>
                      </a:moveTo>
                      <a:lnTo>
                        <a:pt x="466843" y="46684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2" name=""/>
                <p:cNvSpPr/>
                <p:nvPr/>
              </p:nvSpPr>
              <p:spPr>
                <a:xfrm>
                  <a:off x="1276400" y="1827400"/>
                  <a:ext cx="3187800" cy="3187800"/>
                </a:xfrm>
                <a:custGeom>
                  <a:avLst/>
                  <a:gdLst/>
                  <a:ahLst/>
                  <a:cxnLst/>
                  <a:pathLst>
                    <a:path w="3187800" h="3187800" fill="none">
                      <a:moveTo>
                        <a:pt x="466843" y="466843"/>
                      </a:moveTo>
                      <a:lnTo>
                        <a:pt x="15939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4" name="Text 3084"/>
                <p:cNvSpPr txBox="1"/>
                <p:nvPr/>
              </p:nvSpPr>
              <p:spPr>
                <a:xfrm>
                  <a:off x="2870300" y="1735000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90</a:t>
                  </a:r>
                </a:p>
              </p:txBody>
            </p:sp>
          </p:grpSp>
          <p:grpSp>
            <p:nvGrpSpPr>
              <p:cNvPr id="1903" name=""/>
              <p:cNvGrpSpPr/>
              <p:nvPr/>
            </p:nvGrpSpPr>
            <p:grpSpPr>
              <a:xfrm>
                <a:off x="1099300" y="1650300"/>
                <a:ext cx="3542000" cy="3542000"/>
                <a:chOff x="1099300" y="1650300"/>
                <a:chExt cx="3542000" cy="3542000"/>
              </a:xfrm>
            </p:grpSpPr>
            <p:sp>
              <p:nvSpPr>
                <p:cNvPr id="1904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1771000" y="0"/>
                      </a:moveTo>
                      <a:lnTo>
                        <a:pt x="3023290" y="5187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5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023290" y="518714"/>
                      </a:moveTo>
                      <a:lnTo>
                        <a:pt x="354200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6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542000" y="1771000"/>
                      </a:moveTo>
                      <a:lnTo>
                        <a:pt x="3023290" y="302329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7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3023290" y="3023290"/>
                      </a:moveTo>
                      <a:lnTo>
                        <a:pt x="1771000" y="3542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8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1771000" y="3542000"/>
                      </a:moveTo>
                      <a:lnTo>
                        <a:pt x="518714" y="302329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09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518714" y="3023290"/>
                      </a:moveTo>
                      <a:lnTo>
                        <a:pt x="0" y="1771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10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0" y="1771000"/>
                      </a:moveTo>
                      <a:lnTo>
                        <a:pt x="518714" y="5187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11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/>
                  <a:ahLst/>
                  <a:cxnLst/>
                  <a:pathLst>
                    <a:path w="3542000" h="3542000" fill="none">
                      <a:moveTo>
                        <a:pt x="518714" y="518714"/>
                      </a:moveTo>
                      <a:lnTo>
                        <a:pt x="17710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085" name="Text 3085"/>
                <p:cNvSpPr txBox="1"/>
                <p:nvPr/>
              </p:nvSpPr>
              <p:spPr>
                <a:xfrm>
                  <a:off x="2870300" y="1557900"/>
                  <a:ext cx="2695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1912" name=""/>
              <p:cNvGrpSpPr/>
              <p:nvPr/>
            </p:nvGrpSpPr>
            <p:grpSpPr>
              <a:xfrm>
                <a:off x="1099300" y="1650300"/>
                <a:ext cx="3542000" cy="3542000"/>
                <a:chOff x="1099300" y="1650300"/>
                <a:chExt cx="3542000" cy="3542000"/>
              </a:xfrm>
            </p:grpSpPr>
            <p:sp>
              <p:nvSpPr>
                <p:cNvPr id="1913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1500 w 3542000"/>
                    <a:gd name="rtt" fmla="*/ -123200 h 3542000"/>
                    <a:gd name="rtr" fmla="*/ 1771000 w 3542000"/>
                    <a:gd name="rtb" fmla="*/ 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694034" y="694033"/>
                      </a:moveTo>
                      <a:lnTo>
                        <a:pt x="1771000" y="0"/>
                      </a:lnTo>
                    </a:path>
                    <a:path w="3542000" h="3542000" stroke="false">
                      <a:moveTo>
                        <a:pt x="694034" y="694033"/>
                      </a:moveTo>
                      <a:lnTo>
                        <a:pt x="1771000" y="1771000"/>
                      </a:lnTo>
                      <a:lnTo>
                        <a:pt x="1771000" y="0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14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753790 w 3542000"/>
                    <a:gd name="rtt" fmla="*/ 395514 h 3542000"/>
                    <a:gd name="rtr" fmla="*/ 3023290 w 3542000"/>
                    <a:gd name="rtb" fmla="*/ 51871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0"/>
                      </a:moveTo>
                      <a:lnTo>
                        <a:pt x="3023290" y="518714"/>
                      </a:lnTo>
                    </a:path>
                    <a:path w="3542000" h="3542000" stroke="false">
                      <a:moveTo>
                        <a:pt x="1771000" y="0"/>
                      </a:moveTo>
                      <a:lnTo>
                        <a:pt x="1771000" y="1771000"/>
                      </a:lnTo>
                      <a:lnTo>
                        <a:pt x="3023290" y="518714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15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3103100 w 3542000"/>
                    <a:gd name="rtt" fmla="*/ 1640100 h 3542000"/>
                    <a:gd name="rtr" fmla="*/ 33649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023290" y="518714"/>
                      </a:moveTo>
                      <a:lnTo>
                        <a:pt x="3364900" y="1771000"/>
                      </a:lnTo>
                    </a:path>
                    <a:path w="3542000" h="3542000" stroke="false">
                      <a:moveTo>
                        <a:pt x="3023290" y="518714"/>
                      </a:moveTo>
                      <a:lnTo>
                        <a:pt x="1771000" y="1771000"/>
                      </a:lnTo>
                      <a:lnTo>
                        <a:pt x="3364900" y="1771000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90</a:t>
                  </a:r>
                </a:p>
              </p:txBody>
            </p:sp>
            <p:sp>
              <p:nvSpPr>
                <p:cNvPr id="1916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636257 w 3542000"/>
                    <a:gd name="rtt" fmla="*/ 2774857 h 3542000"/>
                    <a:gd name="rtr" fmla="*/ 2898057 w 3542000"/>
                    <a:gd name="rtb" fmla="*/ 2898057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364900" y="1771000"/>
                      </a:moveTo>
                      <a:lnTo>
                        <a:pt x="2898057" y="2898057"/>
                      </a:lnTo>
                    </a:path>
                    <a:path w="3542000" h="3542000" stroke="false">
                      <a:moveTo>
                        <a:pt x="3364900" y="1771000"/>
                      </a:moveTo>
                      <a:lnTo>
                        <a:pt x="1771000" y="1771000"/>
                      </a:lnTo>
                      <a:lnTo>
                        <a:pt x="2898057" y="2898057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90</a:t>
                  </a:r>
                </a:p>
              </p:txBody>
            </p:sp>
            <p:sp>
              <p:nvSpPr>
                <p:cNvPr id="1917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3170860 h 3542000"/>
                    <a:gd name="rtr" fmla="*/ 1771000 w 3542000"/>
                    <a:gd name="rtb" fmla="*/ 329406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898057" y="2898057"/>
                      </a:moveTo>
                      <a:lnTo>
                        <a:pt x="1771000" y="3294060"/>
                      </a:lnTo>
                    </a:path>
                    <a:path w="3542000" h="3542000" stroke="false">
                      <a:moveTo>
                        <a:pt x="2898057" y="2898057"/>
                      </a:moveTo>
                      <a:lnTo>
                        <a:pt x="1771000" y="1771000"/>
                      </a:lnTo>
                      <a:lnTo>
                        <a:pt x="1771000" y="3294060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1918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432234 w 3542000"/>
                    <a:gd name="rtt" fmla="*/ 2724768 h 3542000"/>
                    <a:gd name="rtr" fmla="*/ 694034 w 3542000"/>
                    <a:gd name="rtb" fmla="*/ 2847968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3294060"/>
                      </a:moveTo>
                      <a:lnTo>
                        <a:pt x="694034" y="2847968"/>
                      </a:lnTo>
                    </a:path>
                    <a:path w="3542000" h="3542000" stroke="false">
                      <a:moveTo>
                        <a:pt x="1771000" y="3294060"/>
                      </a:moveTo>
                      <a:lnTo>
                        <a:pt x="1771000" y="1771000"/>
                      </a:lnTo>
                      <a:lnTo>
                        <a:pt x="694034" y="2847968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1919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-13860 w 3542000"/>
                    <a:gd name="rtt" fmla="*/ 1647800 h 3542000"/>
                    <a:gd name="rtr" fmla="*/ 24794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694034" y="2847968"/>
                      </a:moveTo>
                      <a:lnTo>
                        <a:pt x="247940" y="1771000"/>
                      </a:lnTo>
                    </a:path>
                    <a:path w="3542000" h="3542000" stroke="false">
                      <a:moveTo>
                        <a:pt x="694034" y="2847968"/>
                      </a:moveTo>
                      <a:lnTo>
                        <a:pt x="1771000" y="1771000"/>
                      </a:lnTo>
                      <a:lnTo>
                        <a:pt x="247940" y="1771000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86</a:t>
                  </a:r>
                </a:p>
              </p:txBody>
            </p:sp>
            <p:sp>
              <p:nvSpPr>
                <p:cNvPr id="1920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432234 w 3542000"/>
                    <a:gd name="rtt" fmla="*/ 570833 h 3542000"/>
                    <a:gd name="rtr" fmla="*/ 694034 w 3542000"/>
                    <a:gd name="rtb" fmla="*/ 694033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47940" y="1771000"/>
                      </a:moveTo>
                      <a:lnTo>
                        <a:pt x="694034" y="694033"/>
                      </a:lnTo>
                    </a:path>
                    <a:path w="3542000" h="3542000" stroke="false">
                      <a:moveTo>
                        <a:pt x="247940" y="1771000"/>
                      </a:moveTo>
                      <a:lnTo>
                        <a:pt x="1771000" y="1771000"/>
                      </a:lnTo>
                      <a:lnTo>
                        <a:pt x="694034" y="694033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86</a:t>
                  </a:r>
                </a:p>
              </p:txBody>
            </p:sp>
          </p:grpSp>
          <p:grpSp>
            <p:nvGrpSpPr>
              <p:cNvPr id="1921" name=""/>
              <p:cNvGrpSpPr/>
              <p:nvPr/>
            </p:nvGrpSpPr>
            <p:grpSpPr>
              <a:xfrm>
                <a:off x="1099300" y="1650300"/>
                <a:ext cx="3542000" cy="3542000"/>
                <a:chOff x="1099300" y="1650300"/>
                <a:chExt cx="3542000" cy="3542000"/>
              </a:xfrm>
            </p:grpSpPr>
            <p:sp>
              <p:nvSpPr>
                <p:cNvPr id="1922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488950 h 3542000"/>
                    <a:gd name="rtr" fmla="*/ 1771000 w 3542000"/>
                    <a:gd name="rtb" fmla="*/ 61985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019626" y="1019626"/>
                      </a:moveTo>
                      <a:lnTo>
                        <a:pt x="1771000" y="619850"/>
                      </a:lnTo>
                    </a:path>
                    <a:path w="3542000" h="3542000" stroke="false">
                      <a:moveTo>
                        <a:pt x="1019626" y="1019626"/>
                      </a:moveTo>
                      <a:lnTo>
                        <a:pt x="1771000" y="1771000"/>
                      </a:lnTo>
                      <a:lnTo>
                        <a:pt x="1771000" y="61985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65</a:t>
                  </a:r>
                </a:p>
              </p:txBody>
            </p:sp>
            <p:sp>
              <p:nvSpPr>
                <p:cNvPr id="1923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743424 w 3542000"/>
                    <a:gd name="rtt" fmla="*/ 387814 h 3542000"/>
                    <a:gd name="rtr" fmla="*/ 3012924 w 3542000"/>
                    <a:gd name="rtb" fmla="*/ 51871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619850"/>
                      </a:moveTo>
                      <a:lnTo>
                        <a:pt x="3023290" y="518714"/>
                      </a:lnTo>
                    </a:path>
                    <a:path w="3542000" h="3542000" stroke="false">
                      <a:moveTo>
                        <a:pt x="1771000" y="619850"/>
                      </a:moveTo>
                      <a:lnTo>
                        <a:pt x="1771000" y="1771000"/>
                      </a:lnTo>
                      <a:lnTo>
                        <a:pt x="3023290" y="518714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24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926000 w 3542000"/>
                    <a:gd name="rtt" fmla="*/ 1640100 h 3542000"/>
                    <a:gd name="rtr" fmla="*/ 31878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023290" y="518714"/>
                      </a:moveTo>
                      <a:lnTo>
                        <a:pt x="3187800" y="1771000"/>
                      </a:lnTo>
                    </a:path>
                    <a:path w="3542000" h="3542000" stroke="false">
                      <a:moveTo>
                        <a:pt x="3023290" y="518714"/>
                      </a:moveTo>
                      <a:lnTo>
                        <a:pt x="1771000" y="1771000"/>
                      </a:lnTo>
                      <a:lnTo>
                        <a:pt x="3187800" y="177100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80</a:t>
                  </a:r>
                </a:p>
              </p:txBody>
            </p:sp>
            <p:sp>
              <p:nvSpPr>
                <p:cNvPr id="1925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573640 w 3542000"/>
                    <a:gd name="rtt" fmla="*/ 2704540 h 3542000"/>
                    <a:gd name="rtr" fmla="*/ 2835440 w 3542000"/>
                    <a:gd name="rtb" fmla="*/ 283544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187800" y="1771000"/>
                      </a:moveTo>
                      <a:lnTo>
                        <a:pt x="2835440" y="2835440"/>
                      </a:lnTo>
                    </a:path>
                    <a:path w="3542000" h="3542000" stroke="false">
                      <a:moveTo>
                        <a:pt x="3187800" y="1771000"/>
                      </a:moveTo>
                      <a:lnTo>
                        <a:pt x="1771000" y="1771000"/>
                      </a:lnTo>
                      <a:lnTo>
                        <a:pt x="2835440" y="283544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85</a:t>
                  </a:r>
                </a:p>
              </p:txBody>
            </p:sp>
            <p:sp>
              <p:nvSpPr>
                <p:cNvPr id="1926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2525600 h 3542000"/>
                    <a:gd name="rtr" fmla="*/ 1771000 w 3542000"/>
                    <a:gd name="rtb" fmla="*/ 26565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835440" y="2835440"/>
                      </a:moveTo>
                      <a:lnTo>
                        <a:pt x="1771000" y="2656500"/>
                      </a:lnTo>
                    </a:path>
                    <a:path w="3542000" h="3542000" stroke="false">
                      <a:moveTo>
                        <a:pt x="2835440" y="2835440"/>
                      </a:moveTo>
                      <a:lnTo>
                        <a:pt x="1771000" y="1771000"/>
                      </a:lnTo>
                      <a:lnTo>
                        <a:pt x="1771000" y="265650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50</a:t>
                  </a:r>
                </a:p>
              </p:txBody>
            </p:sp>
            <p:sp>
              <p:nvSpPr>
                <p:cNvPr id="1927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38849 w 3542000"/>
                    <a:gd name="rtt" fmla="*/ 2892390 h 3542000"/>
                    <a:gd name="rtr" fmla="*/ 508349 w 3542000"/>
                    <a:gd name="rtb" fmla="*/ 302329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2656500"/>
                      </a:moveTo>
                      <a:lnTo>
                        <a:pt x="518714" y="3023290"/>
                      </a:lnTo>
                    </a:path>
                    <a:path w="3542000" h="3542000" stroke="false">
                      <a:moveTo>
                        <a:pt x="1771000" y="2656500"/>
                      </a:moveTo>
                      <a:lnTo>
                        <a:pt x="1771000" y="1771000"/>
                      </a:lnTo>
                      <a:lnTo>
                        <a:pt x="518714" y="302329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28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-279865 w 3542000"/>
                    <a:gd name="rtt" fmla="*/ 1640100 h 3542000"/>
                    <a:gd name="rtr" fmla="*/ -10365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518714" y="3023290"/>
                      </a:moveTo>
                      <a:lnTo>
                        <a:pt x="0" y="1771000"/>
                      </a:lnTo>
                    </a:path>
                    <a:path w="3542000" h="3542000" stroke="false">
                      <a:moveTo>
                        <a:pt x="518714" y="3023290"/>
                      </a:moveTo>
                      <a:lnTo>
                        <a:pt x="1771000" y="1771000"/>
                      </a:lnTo>
                      <a:lnTo>
                        <a:pt x="0" y="177100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29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757826 w 3542000"/>
                    <a:gd name="rtt" fmla="*/ 888726 h 3542000"/>
                    <a:gd name="rtr" fmla="*/ 1019626 w 3542000"/>
                    <a:gd name="rtb" fmla="*/ 1019626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0" y="1771000"/>
                      </a:moveTo>
                      <a:lnTo>
                        <a:pt x="1019626" y="1019626"/>
                      </a:lnTo>
                    </a:path>
                    <a:path w="3542000" h="3542000" stroke="false">
                      <a:moveTo>
                        <a:pt x="0" y="1771000"/>
                      </a:moveTo>
                      <a:lnTo>
                        <a:pt x="1771000" y="1771000"/>
                      </a:lnTo>
                      <a:lnTo>
                        <a:pt x="1019626" y="1019626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1930" name=""/>
              <p:cNvGrpSpPr/>
              <p:nvPr/>
            </p:nvGrpSpPr>
            <p:grpSpPr>
              <a:xfrm>
                <a:off x="1099300" y="1650300"/>
                <a:ext cx="3542000" cy="3542000"/>
                <a:chOff x="1099300" y="1650300"/>
                <a:chExt cx="3542000" cy="3542000"/>
              </a:xfrm>
            </p:grpSpPr>
            <p:sp>
              <p:nvSpPr>
                <p:cNvPr id="1931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81620 h 3542000"/>
                    <a:gd name="rtr" fmla="*/ 1771000 w 3542000"/>
                    <a:gd name="rtb" fmla="*/ 21252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518714" y="518714"/>
                      </a:moveTo>
                      <a:lnTo>
                        <a:pt x="1771000" y="212520"/>
                      </a:lnTo>
                    </a:path>
                    <a:path w="3542000" h="3542000" stroke="false">
                      <a:moveTo>
                        <a:pt x="518714" y="518714"/>
                      </a:moveTo>
                      <a:lnTo>
                        <a:pt x="1771000" y="1771000"/>
                      </a:lnTo>
                      <a:lnTo>
                        <a:pt x="1771000" y="21252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88</a:t>
                  </a:r>
                </a:p>
              </p:txBody>
            </p:sp>
            <p:sp>
              <p:nvSpPr>
                <p:cNvPr id="1932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743421 w 3542000"/>
                    <a:gd name="rtt" fmla="*/ 387814 h 3542000"/>
                    <a:gd name="rtr" fmla="*/ 3012921 w 3542000"/>
                    <a:gd name="rtb" fmla="*/ 51871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212520"/>
                      </a:moveTo>
                      <a:lnTo>
                        <a:pt x="3023286" y="518714"/>
                      </a:lnTo>
                    </a:path>
                    <a:path w="3542000" h="3542000" stroke="false">
                      <a:moveTo>
                        <a:pt x="1771000" y="212520"/>
                      </a:moveTo>
                      <a:lnTo>
                        <a:pt x="1771000" y="1771000"/>
                      </a:lnTo>
                      <a:lnTo>
                        <a:pt x="3023286" y="518714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33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571800 w 3542000"/>
                    <a:gd name="rtt" fmla="*/ 1640100 h 3542000"/>
                    <a:gd name="rtr" fmla="*/ 283360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023286" y="518714"/>
                      </a:moveTo>
                      <a:lnTo>
                        <a:pt x="2833600" y="1771000"/>
                      </a:lnTo>
                    </a:path>
                    <a:path w="3542000" h="3542000" stroke="false">
                      <a:moveTo>
                        <a:pt x="3023286" y="518714"/>
                      </a:moveTo>
                      <a:lnTo>
                        <a:pt x="1771000" y="1771000"/>
                      </a:lnTo>
                      <a:lnTo>
                        <a:pt x="2833600" y="177100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60</a:t>
                  </a:r>
                </a:p>
              </p:txBody>
            </p:sp>
            <p:sp>
              <p:nvSpPr>
                <p:cNvPr id="1934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743424 w 3542000"/>
                    <a:gd name="rtt" fmla="*/ 2892390 h 3542000"/>
                    <a:gd name="rtr" fmla="*/ 3012924 w 3542000"/>
                    <a:gd name="rtb" fmla="*/ 302329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2833600" y="1771000"/>
                      </a:moveTo>
                      <a:lnTo>
                        <a:pt x="3023290" y="3023290"/>
                      </a:lnTo>
                    </a:path>
                    <a:path w="3542000" h="3542000" stroke="false">
                      <a:moveTo>
                        <a:pt x="2833600" y="1771000"/>
                      </a:moveTo>
                      <a:lnTo>
                        <a:pt x="1771000" y="1771000"/>
                      </a:lnTo>
                      <a:lnTo>
                        <a:pt x="3023290" y="302329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1935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509200 w 3542000"/>
                    <a:gd name="rtt" fmla="*/ 2879800 h 3542000"/>
                    <a:gd name="rtr" fmla="*/ 1771000 w 3542000"/>
                    <a:gd name="rtb" fmla="*/ 30107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3023290" y="3023290"/>
                      </a:moveTo>
                      <a:lnTo>
                        <a:pt x="1771000" y="3010700"/>
                      </a:lnTo>
                    </a:path>
                    <a:path w="3542000" h="3542000" stroke="false">
                      <a:moveTo>
                        <a:pt x="3023290" y="3023290"/>
                      </a:moveTo>
                      <a:lnTo>
                        <a:pt x="1771000" y="1771000"/>
                      </a:lnTo>
                      <a:lnTo>
                        <a:pt x="1771000" y="301070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1936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632601 w 3542000"/>
                    <a:gd name="rtt" fmla="*/ 2516699 h 3542000"/>
                    <a:gd name="rtr" fmla="*/ 894401 w 3542000"/>
                    <a:gd name="rtb" fmla="*/ 2647599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1771000" y="3010700"/>
                      </a:moveTo>
                      <a:lnTo>
                        <a:pt x="894401" y="2647599"/>
                      </a:lnTo>
                    </a:path>
                    <a:path w="3542000" h="3542000" stroke="false">
                      <a:moveTo>
                        <a:pt x="1771000" y="3010700"/>
                      </a:moveTo>
                      <a:lnTo>
                        <a:pt x="1771000" y="1771000"/>
                      </a:lnTo>
                      <a:lnTo>
                        <a:pt x="894401" y="2647599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1937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180950 w 3542000"/>
                    <a:gd name="rtt" fmla="*/ 1640100 h 3542000"/>
                    <a:gd name="rtr" fmla="*/ 442750 w 3542000"/>
                    <a:gd name="rtb" fmla="*/ 1771000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894401" y="2647599"/>
                      </a:moveTo>
                      <a:lnTo>
                        <a:pt x="442750" y="1771000"/>
                      </a:lnTo>
                    </a:path>
                    <a:path w="3542000" h="3542000" stroke="false">
                      <a:moveTo>
                        <a:pt x="894401" y="2647599"/>
                      </a:moveTo>
                      <a:lnTo>
                        <a:pt x="1771000" y="1771000"/>
                      </a:lnTo>
                      <a:lnTo>
                        <a:pt x="442750" y="177100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75</a:t>
                  </a:r>
                </a:p>
              </p:txBody>
            </p:sp>
            <p:sp>
              <p:nvSpPr>
                <p:cNvPr id="1938" name=""/>
                <p:cNvSpPr/>
                <p:nvPr/>
              </p:nvSpPr>
              <p:spPr>
                <a:xfrm>
                  <a:off x="1099300" y="1650300"/>
                  <a:ext cx="3542000" cy="3542000"/>
                </a:xfrm>
                <a:custGeom>
                  <a:avLst/>
                  <a:gdLst>
                    <a:gd name="rtl" fmla="*/ 238849 w 3542000"/>
                    <a:gd name="rtt" fmla="*/ 387814 h 3542000"/>
                    <a:gd name="rtr" fmla="*/ 508349 w 3542000"/>
                    <a:gd name="rtb" fmla="*/ 518714 h 3542000"/>
                  </a:gdLst>
                  <a:ahLst/>
                  <a:cxnLst/>
                  <a:rect l="rtl" t="rtt" r="rtr" b="rtb"/>
                  <a:pathLst>
                    <a:path w="3542000" h="3542000" fill="none">
                      <a:moveTo>
                        <a:pt x="442750" y="1771000"/>
                      </a:moveTo>
                      <a:lnTo>
                        <a:pt x="518714" y="518714"/>
                      </a:lnTo>
                    </a:path>
                    <a:path w="3542000" h="3542000" stroke="false">
                      <a:moveTo>
                        <a:pt x="442750" y="1771000"/>
                      </a:moveTo>
                      <a:lnTo>
                        <a:pt x="1771000" y="1771000"/>
                      </a:lnTo>
                      <a:lnTo>
                        <a:pt x="518714" y="518714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1939" name=""/>
              <p:cNvGrpSpPr/>
              <p:nvPr/>
            </p:nvGrpSpPr>
            <p:grpSpPr>
              <a:xfrm>
                <a:off x="1863910" y="5500300"/>
                <a:ext cx="201227" cy="138600"/>
                <a:chOff x="1863910" y="5500300"/>
                <a:chExt cx="201227" cy="138600"/>
              </a:xfrm>
            </p:grpSpPr>
            <p:sp>
              <p:nvSpPr>
                <p:cNvPr id="1940" name=""/>
                <p:cNvSpPr/>
                <p:nvPr/>
              </p:nvSpPr>
              <p:spPr>
                <a:xfrm>
                  <a:off x="1863910" y="5500300"/>
                  <a:ext cx="201227" cy="138600"/>
                </a:xfrm>
                <a:custGeom>
                  <a:avLst/>
                  <a:gdLst>
                    <a:gd name="rtl" fmla="*/ 235824 w 201227"/>
                    <a:gd name="rtt" fmla="*/ 7700 h 138600"/>
                    <a:gd name="rtr" fmla="*/ 867224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EFAB94">
                    <a:alpha val="40000"/>
                  </a:srgbClr>
                </a:solidFill>
                <a:ln w="15400" cap="flat">
                  <a:solidFill>
                    <a:srgbClr val="EFAB94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Company A</a:t>
                  </a:r>
                </a:p>
              </p:txBody>
            </p:sp>
            <p:sp>
              <p:nvSpPr>
                <p:cNvPr id="1941" name=""/>
                <p:cNvSpPr/>
                <p:nvPr/>
              </p:nvSpPr>
              <p:spPr>
                <a:xfrm>
                  <a:off x="2681134" y="5500300"/>
                  <a:ext cx="201227" cy="138600"/>
                </a:xfrm>
                <a:custGeom>
                  <a:avLst/>
                  <a:gdLst>
                    <a:gd name="rtl" fmla="*/ 235824 w 201227"/>
                    <a:gd name="rtt" fmla="*/ 7700 h 138600"/>
                    <a:gd name="rtr" fmla="*/ 867224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30C9F7">
                    <a:alpha val="40000"/>
                  </a:srgbClr>
                </a:solidFill>
                <a:ln w="15400" cap="flat">
                  <a:solidFill>
                    <a:srgbClr val="30C9F7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Company B</a:t>
                  </a:r>
                </a:p>
              </p:txBody>
            </p:sp>
            <p:sp>
              <p:nvSpPr>
                <p:cNvPr id="1942" name=""/>
                <p:cNvSpPr/>
                <p:nvPr/>
              </p:nvSpPr>
              <p:spPr>
                <a:xfrm>
                  <a:off x="3498366" y="5500300"/>
                  <a:ext cx="201227" cy="138600"/>
                </a:xfrm>
                <a:custGeom>
                  <a:avLst/>
                  <a:gdLst>
                    <a:gd name="rtl" fmla="*/ 235824 w 201227"/>
                    <a:gd name="rtt" fmla="*/ 7700 h 138600"/>
                    <a:gd name="rtr" fmla="*/ 867224 w 201227"/>
                    <a:gd name="rtb" fmla="*/ 1309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A3CF62">
                    <a:alpha val="40000"/>
                  </a:srgbClr>
                </a:solidFill>
                <a:ln w="15400" cap="flat">
                  <a:solidFill>
                    <a:srgbClr val="A3CF62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04040"/>
                      </a:solidFill>
                      <a:latin typeface="Arial"/>
                    </a:rPr>
                    <a:t>Company C</a:t>
                  </a:r>
                </a:p>
              </p:txBody>
            </p:sp>
          </p:grpSp>
        </p:grpSp>
        <p:grpSp>
          <p:nvGrpSpPr>
            <p:cNvPr id="1943" name="Title Bar 21"/>
            <p:cNvGrpSpPr/>
            <p:nvPr/>
          </p:nvGrpSpPr>
          <p:grpSpPr>
            <a:xfrm>
              <a:off x="2315900" y="456800"/>
              <a:ext cx="3927000" cy="308000"/>
              <a:chOff x="2315900" y="456800"/>
              <a:chExt cx="3927000" cy="308000"/>
            </a:xfrm>
          </p:grpSpPr>
          <p:sp>
            <p:nvSpPr>
              <p:cNvPr id="1944" name=""/>
              <p:cNvSpPr/>
              <p:nvPr/>
            </p:nvSpPr>
            <p:spPr>
              <a:xfrm>
                <a:off x="2469900" y="456800"/>
                <a:ext cx="3619000" cy="308000"/>
              </a:xfrm>
              <a:custGeom>
                <a:avLst/>
                <a:gdLst/>
                <a:ahLst/>
                <a:cxnLst/>
                <a:pathLst>
                  <a:path w="3619000" h="308000">
                    <a:moveTo>
                      <a:pt x="0" y="0"/>
                    </a:moveTo>
                    <a:lnTo>
                      <a:pt x="3619000" y="0"/>
                    </a:lnTo>
                    <a:lnTo>
                      <a:pt x="3619000" y="308000"/>
                    </a:lnTo>
                    <a:lnTo>
                      <a:pt x="0" y="30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D8EF"/>
              </a:solidFill>
              <a:ln w="7700" cap="flat">
                <a:solidFill>
                  <a:srgbClr val="A0D8EF"/>
                </a:solidFill>
                <a:bevel/>
              </a:ln>
            </p:spPr>
          </p:sp>
          <p:grpSp>
            <p:nvGrpSpPr>
              <p:cNvPr id="1945" name=""/>
              <p:cNvGrpSpPr/>
              <p:nvPr/>
            </p:nvGrpSpPr>
            <p:grpSpPr>
              <a:xfrm flipH="true">
                <a:off x="5626900" y="456800"/>
                <a:ext cx="616000" cy="308000"/>
                <a:chOff x="5626900" y="456800"/>
                <a:chExt cx="616000" cy="308000"/>
              </a:xfrm>
            </p:grpSpPr>
            <p:sp>
              <p:nvSpPr>
                <p:cNvPr id="1946" name=""/>
                <p:cNvSpPr/>
                <p:nvPr/>
              </p:nvSpPr>
              <p:spPr>
                <a:xfrm>
                  <a:off x="6088900" y="610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47" name=""/>
                <p:cNvSpPr/>
                <p:nvPr/>
              </p:nvSpPr>
              <p:spPr>
                <a:xfrm>
                  <a:off x="5626900" y="456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48" name=""/>
                <p:cNvSpPr/>
                <p:nvPr/>
              </p:nvSpPr>
              <p:spPr>
                <a:xfrm>
                  <a:off x="5780900" y="610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49" name=""/>
                <p:cNvSpPr/>
                <p:nvPr/>
              </p:nvSpPr>
              <p:spPr>
                <a:xfrm>
                  <a:off x="5934900" y="456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</p:grpSp>
          <p:grpSp>
            <p:nvGrpSpPr>
              <p:cNvPr id="1950" name=""/>
              <p:cNvGrpSpPr/>
              <p:nvPr/>
            </p:nvGrpSpPr>
            <p:grpSpPr>
              <a:xfrm>
                <a:off x="2315900" y="456800"/>
                <a:ext cx="770000" cy="308000"/>
                <a:chOff x="2315900" y="456800"/>
                <a:chExt cx="770000" cy="308000"/>
              </a:xfrm>
            </p:grpSpPr>
            <p:sp>
              <p:nvSpPr>
                <p:cNvPr id="1951" name=""/>
                <p:cNvSpPr/>
                <p:nvPr/>
              </p:nvSpPr>
              <p:spPr>
                <a:xfrm>
                  <a:off x="2777902" y="456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52" name=""/>
                <p:cNvSpPr/>
                <p:nvPr/>
              </p:nvSpPr>
              <p:spPr>
                <a:xfrm>
                  <a:off x="2623900" y="610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53" name=""/>
                <p:cNvSpPr/>
                <p:nvPr/>
              </p:nvSpPr>
              <p:spPr>
                <a:xfrm>
                  <a:off x="2469900" y="456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54" name=""/>
                <p:cNvSpPr/>
                <p:nvPr/>
              </p:nvSpPr>
              <p:spPr>
                <a:xfrm>
                  <a:off x="2931900" y="610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955" name=""/>
                <p:cNvSpPr/>
                <p:nvPr/>
              </p:nvSpPr>
              <p:spPr>
                <a:xfrm>
                  <a:off x="2315900" y="610800"/>
                  <a:ext cx="154000" cy="154000"/>
                </a:xfrm>
                <a:custGeom>
                  <a:avLst/>
                  <a:gdLst/>
                  <a:ahLst/>
                  <a:cxnLst/>
                  <a:pathLst>
                    <a:path w="154000" h="154000">
                      <a:moveTo>
                        <a:pt x="0" y="0"/>
                      </a:moveTo>
                      <a:lnTo>
                        <a:pt x="154000" y="0"/>
                      </a:lnTo>
                      <a:lnTo>
                        <a:pt x="154000" y="154000"/>
                      </a:lnTo>
                      <a:lnTo>
                        <a:pt x="0" y="15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CFA"/>
                    </a:gs>
                    <a:gs pos="100000">
                      <a:srgbClr val="EFF3EA"/>
                    </a:gs>
                  </a:gsLst>
                  <a:lin ang="5400000" scaled="0"/>
                </a:gradFill>
                <a:ln w="7700" cap="flat">
                  <a:solidFill>
                    <a:srgbClr val="71893F"/>
                  </a:solidFill>
                  <a:bevel/>
                </a:ln>
                <a:effectLst>
                  <a:outerShdw blurRad="0" dist="21779" dir="2700000" algn="tl">
                    <a:srgbClr val="000000">
                      <a:alpha val="8000"/>
                    </a:srgbClr>
                  </a:outerShdw>
                </a:effectLst>
              </p:spPr>
            </p:sp>
          </p:grpSp>
          <p:sp>
            <p:nvSpPr>
              <p:cNvPr id="3086" name="Text 3086"/>
              <p:cNvSpPr txBox="1"/>
              <p:nvPr/>
            </p:nvSpPr>
            <p:spPr>
              <a:xfrm>
                <a:off x="2315900" y="456800"/>
                <a:ext cx="3927000" cy="30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Public Perception Survey</a:t>
                </a:r>
              </a:p>
            </p:txBody>
          </p:sp>
        </p:grpSp>
        <p:grpSp>
          <p:nvGrpSpPr>
            <p:cNvPr id="1956" name="Rectangle 3"/>
            <p:cNvGrpSpPr/>
            <p:nvPr/>
          </p:nvGrpSpPr>
          <p:grpSpPr>
            <a:xfrm>
              <a:off x="5988800" y="2528100"/>
              <a:ext cx="1863400" cy="3280200"/>
              <a:chOff x="5988800" y="2528100"/>
              <a:chExt cx="1863400" cy="3280200"/>
            </a:xfrm>
          </p:grpSpPr>
          <p:grpSp>
            <p:nvGrpSpPr>
              <p:cNvPr id="1957" name="Text Box 4"/>
              <p:cNvGrpSpPr/>
              <p:nvPr/>
            </p:nvGrpSpPr>
            <p:grpSpPr>
              <a:xfrm>
                <a:off x="5988800" y="2528100"/>
                <a:ext cx="1863400" cy="3280200"/>
                <a:chOff x="5988800" y="2528100"/>
                <a:chExt cx="1863400" cy="3280200"/>
              </a:xfrm>
            </p:grpSpPr>
            <p:sp>
              <p:nvSpPr>
                <p:cNvPr id="1958" name=""/>
                <p:cNvSpPr/>
                <p:nvPr/>
              </p:nvSpPr>
              <p:spPr>
                <a:xfrm>
                  <a:off x="5988800" y="2528100"/>
                  <a:ext cx="1863400" cy="3280200"/>
                </a:xfrm>
                <a:custGeom>
                  <a:avLst/>
                  <a:gdLst/>
                  <a:ahLst/>
                  <a:cxnLst/>
                  <a:pathLst>
                    <a:path w="1863400" h="3280200">
                      <a:moveTo>
                        <a:pt x="0" y="0"/>
                      </a:moveTo>
                      <a:lnTo>
                        <a:pt x="1863400" y="0"/>
                      </a:lnTo>
                      <a:lnTo>
                        <a:pt x="1863400" y="3280200"/>
                      </a:lnTo>
                      <a:lnTo>
                        <a:pt x="0" y="3280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D8EF"/>
                </a:solidFill>
                <a:ln w="7700" cap="flat">
                  <a:solidFill>
                    <a:srgbClr val="A0D8EF"/>
                  </a:solidFill>
                  <a:bevel/>
                </a:ln>
              </p:spPr>
            </p:sp>
            <p:sp>
              <p:nvSpPr>
                <p:cNvPr id="1959" name=""/>
                <p:cNvSpPr/>
                <p:nvPr/>
              </p:nvSpPr>
              <p:spPr>
                <a:xfrm>
                  <a:off x="6027300" y="2566600"/>
                  <a:ext cx="1786400" cy="320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6400" h="3203200">
                      <a:moveTo>
                        <a:pt x="0" y="0"/>
                      </a:moveTo>
                      <a:lnTo>
                        <a:pt x="1786400" y="0"/>
                      </a:lnTo>
                      <a:lnTo>
                        <a:pt x="1786400" y="3203200"/>
                      </a:lnTo>
                      <a:lnTo>
                        <a:pt x="0" y="3203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BFD"/>
                    </a:gs>
                    <a:gs pos="100000">
                      <a:srgbClr val="E4F3FA"/>
                    </a:gs>
                  </a:gsLst>
                  <a:lin ang="5400000" scaled="0"/>
                </a:gradFill>
                <a:ln w="7700" cap="flat">
                  <a:solidFill>
                    <a:srgbClr val="91C4D9"/>
                  </a:solidFill>
                  <a:bevel/>
                </a:ln>
              </p:spPr>
              <p:txBody>
                <a:bodyPr wrap="square" lIns="28000" tIns="18000" rIns="28000" bIns="18000" rtlCol="0" anchor="t"/>
                <a:lstStyle/>
                <a:p>
                  <a:pPr algn="l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/>
                  </a:r>
                  <a:endParaRPr sz="780"/>
                </a:p>
                <a:p>
                  <a:pPr algn="l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/>
                  </a:r>
                  <a:endParaRPr sz="780"/>
                </a:p>
                <a:p>
                  <a:pPr algn="l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/>
                  </a:r>
                  <a:endParaRPr sz="780"/>
                </a:p>
                <a:p>
                  <a:pPr algn="l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This chart compares the public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perception of three high-technology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companies. It's based on a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hypothetical survey distributed in a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popular industry magazine with a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circulation of more than 600,000.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There were approximately 20,000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respondents. The survey asked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participants to rate each subject in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eight categories on a scale of 0 to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100.</a:t>
                  </a:r>
                </a:p>
                <a:p>
                  <a:pPr algn="ctr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/>
                  </a:r>
                  <a:endParaRPr sz="780"/>
                </a:p>
                <a:p>
                  <a:pPr algn="l"/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This analysis shows that for the area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of Tech Support, at three companies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enjoy similar reputations. This rating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might be considered industry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standard. The ethical practice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category shows a very different picture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with the public clearly perceiving </a:t>
                  </a:r>
                  <a:r>
                    <a:rPr sz="780">
                      <a:solidFill>
                        <a:srgbClr val="236EA1"/>
                      </a:solidFill>
                      <a:latin typeface="Arial"/>
                    </a:rPr>
                    <a:t>company B as behind in that area.</a:t>
                  </a:r>
                </a:p>
              </p:txBody>
            </p:sp>
          </p:grpSp>
          <p:grpSp>
            <p:nvGrpSpPr>
              <p:cNvPr id="1960" name="Circle 2"/>
              <p:cNvGrpSpPr/>
              <p:nvPr/>
            </p:nvGrpSpPr>
            <p:grpSpPr>
              <a:xfrm>
                <a:off x="5704818" y="2244118"/>
                <a:ext cx="567964" cy="567964"/>
                <a:chOff x="5704818" y="2244118"/>
                <a:chExt cx="567964" cy="567964"/>
              </a:xfrm>
            </p:grpSpPr>
            <p:sp>
              <p:nvSpPr>
                <p:cNvPr id="1961" name="Circle"/>
                <p:cNvSpPr/>
                <p:nvPr/>
              </p:nvSpPr>
              <p:spPr>
                <a:xfrm>
                  <a:off x="5704818" y="2244118"/>
                  <a:ext cx="567964" cy="567964"/>
                </a:xfrm>
                <a:custGeom>
                  <a:avLst/>
                  <a:gdLst/>
                  <a:ahLst/>
                  <a:cxnLst/>
                  <a:pathLst>
                    <a:path w="567964" h="567964">
                      <a:moveTo>
                        <a:pt x="0" y="283982"/>
                      </a:moveTo>
                      <a:cubicBezTo>
                        <a:pt x="0" y="127143"/>
                        <a:pt x="127143" y="0"/>
                        <a:pt x="283982" y="0"/>
                      </a:cubicBezTo>
                      <a:cubicBezTo>
                        <a:pt x="440820" y="0"/>
                        <a:pt x="567964" y="127143"/>
                        <a:pt x="567964" y="283982"/>
                      </a:cubicBezTo>
                      <a:cubicBezTo>
                        <a:pt x="567964" y="440820"/>
                        <a:pt x="440820" y="567964"/>
                        <a:pt x="283982" y="567964"/>
                      </a:cubicBezTo>
                      <a:cubicBezTo>
                        <a:pt x="127143" y="567964"/>
                        <a:pt x="0" y="440820"/>
                        <a:pt x="0" y="283982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solidFill>
                    <a:srgbClr val="B3B3B3"/>
                  </a:solidFill>
                  <a:bevel/>
                </a:ln>
              </p:spPr>
            </p:sp>
            <p:sp>
              <p:nvSpPr>
                <p:cNvPr id="1962" name="Circle"/>
                <p:cNvSpPr/>
                <p:nvPr/>
              </p:nvSpPr>
              <p:spPr>
                <a:xfrm>
                  <a:off x="5751018" y="2290318"/>
                  <a:ext cx="475564" cy="475564"/>
                </a:xfrm>
                <a:custGeom>
                  <a:avLst/>
                  <a:gdLst/>
                  <a:ahLst/>
                  <a:cxnLst/>
                  <a:pathLst>
                    <a:path w="475564" h="475564">
                      <a:moveTo>
                        <a:pt x="0" y="237782"/>
                      </a:moveTo>
                      <a:cubicBezTo>
                        <a:pt x="0" y="106459"/>
                        <a:pt x="106459" y="0"/>
                        <a:pt x="237782" y="0"/>
                      </a:cubicBezTo>
                      <a:cubicBezTo>
                        <a:pt x="369105" y="0"/>
                        <a:pt x="475564" y="106459"/>
                        <a:pt x="475564" y="237782"/>
                      </a:cubicBezTo>
                      <a:cubicBezTo>
                        <a:pt x="475564" y="369105"/>
                        <a:pt x="369105" y="475564"/>
                        <a:pt x="237782" y="475564"/>
                      </a:cubicBezTo>
                      <a:cubicBezTo>
                        <a:pt x="106459" y="475564"/>
                        <a:pt x="0" y="369105"/>
                        <a:pt x="0" y="237782"/>
                      </a:cubicBezTo>
                      <a:close/>
                    </a:path>
                  </a:pathLst>
                </a:custGeom>
                <a:solidFill>
                  <a:srgbClr val="A0D8EF"/>
                </a:solidFill>
                <a:ln w="7700" cap="flat">
                  <a:solidFill>
                    <a:srgbClr val="91C4D9"/>
                  </a:solidFill>
                  <a:bevel/>
                </a:ln>
              </p:spPr>
            </p:sp>
            <p:sp>
              <p:nvSpPr>
                <p:cNvPr id="3087" name="Text 3087"/>
                <p:cNvSpPr txBox="1"/>
                <p:nvPr/>
              </p:nvSpPr>
              <p:spPr>
                <a:xfrm>
                  <a:off x="5751018" y="2290318"/>
                  <a:ext cx="475564" cy="475564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58" b="1">
                      <a:solidFill>
                        <a:srgbClr val="FFFFFF"/>
                      </a:solidFill>
                      <a:latin typeface="Arial"/>
                    </a:rPr>
                    <a:t>Notes</a:t>
                  </a:r>
                </a:p>
              </p:txBody>
            </p:sp>
          </p:grpSp>
        </p:grpSp>
        <p:sp>
          <p:nvSpPr>
            <p:cNvPr id="3088" name="Text 3088">
              <a:hlinkClick r:id="rId2" action="ppaction://hlinkfile"/>
            </p:cNvPr>
            <p:cNvSpPr txBox="1"/>
            <p:nvPr/>
          </p:nvSpPr>
          <p:spPr>
            <a:xfrm>
              <a:off x="183000" y="6108600"/>
              <a:ext cx="24640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More radar char templates can be found in </a:t>
              </a:r>
              <a:r>
                <a:rPr sz="780">
                  <a:solidFill>
                    <a:srgbClr val="EC584A"/>
                  </a:solidFill>
                  <a:latin typeface="Arial"/>
                </a:rPr>
                <a:t>https://www.edrawsoft.com/spider-chart-solutions.php</a:t>
              </a:r>
            </a:p>
          </p:txBody>
        </p:sp>
      </p:grp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11" id="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9" name="Group3089"/>
          <p:cNvGrpSpPr/>
          <p:nvPr/>
        </p:nvGrpSpPr>
        <p:grpSpPr>
          <a:xfrm>
            <a:off x="462365" y="314350"/>
            <a:ext cx="8219269" cy="6229300"/>
            <a:chOff x="462365" y="314350"/>
            <a:chExt cx="8219269" cy="6229300"/>
          </a:xfrm>
        </p:grpSpPr>
        <p:grpSp>
          <p:nvGrpSpPr>
            <p:cNvPr id="1970" name="Area Spider"/>
            <p:cNvGrpSpPr/>
            <p:nvPr/>
          </p:nvGrpSpPr>
          <p:grpSpPr>
            <a:xfrm>
              <a:off x="1855103" y="576150"/>
              <a:ext cx="5174400" cy="5174400"/>
              <a:chOff x="1855103" y="576150"/>
              <a:chExt cx="5174400" cy="5174400"/>
            </a:xfrm>
          </p:grpSpPr>
          <p:grpSp>
            <p:nvGrpSpPr>
              <p:cNvPr id="1971" name=""/>
              <p:cNvGrpSpPr/>
              <p:nvPr/>
            </p:nvGrpSpPr>
            <p:grpSpPr>
              <a:xfrm>
                <a:off x="1855103" y="576150"/>
                <a:ext cx="5174400" cy="5174400"/>
                <a:chOff x="1855103" y="576150"/>
                <a:chExt cx="5174400" cy="5174400"/>
              </a:xfrm>
            </p:grpSpPr>
            <p:grpSp>
              <p:nvGrpSpPr>
                <p:cNvPr id="3090" name="Group 3090"/>
                <p:cNvGrpSpPr/>
                <p:nvPr/>
              </p:nvGrpSpPr>
              <p:grpSpPr>
                <a:xfrm rot="-54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2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91" name="Text 3091"/>
                  <p:cNvSpPr txBox="1"/>
                  <p:nvPr/>
                </p:nvSpPr>
                <p:spPr>
                  <a:xfrm rot="5400000">
                    <a:off x="7033330" y="3251900"/>
                    <a:ext cx="4158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Math</a:t>
                    </a:r>
                  </a:p>
                </p:txBody>
              </p:sp>
            </p:grpSp>
            <p:grpSp>
              <p:nvGrpSpPr>
                <p:cNvPr id="3092" name="Group 3092"/>
                <p:cNvGrpSpPr/>
                <p:nvPr/>
              </p:nvGrpSpPr>
              <p:grpSpPr>
                <a:xfrm rot="-18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3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93" name="Text 3093"/>
                  <p:cNvSpPr txBox="1"/>
                  <p:nvPr/>
                </p:nvSpPr>
                <p:spPr>
                  <a:xfrm rot="1800000">
                    <a:off x="7037827" y="3392425"/>
                    <a:ext cx="13244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Computer Science</a:t>
                    </a:r>
                  </a:p>
                </p:txBody>
              </p:sp>
            </p:grpSp>
            <p:grpSp>
              <p:nvGrpSpPr>
                <p:cNvPr id="3094" name="Group 3094"/>
                <p:cNvGrpSpPr/>
                <p:nvPr/>
              </p:nvGrpSpPr>
              <p:grpSpPr>
                <a:xfrm rot="18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4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95" name="Text 3095"/>
                  <p:cNvSpPr txBox="1"/>
                  <p:nvPr/>
                </p:nvSpPr>
                <p:spPr>
                  <a:xfrm rot="-1800000">
                    <a:off x="7086829" y="2947750"/>
                    <a:ext cx="5929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Biology</a:t>
                    </a:r>
                  </a:p>
                </p:txBody>
              </p:sp>
            </p:grpSp>
            <p:grpSp>
              <p:nvGrpSpPr>
                <p:cNvPr id="3096" name="Group 3096"/>
                <p:cNvGrpSpPr/>
                <p:nvPr/>
              </p:nvGrpSpPr>
              <p:grpSpPr>
                <a:xfrm rot="54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5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97" name="Text 3097"/>
                  <p:cNvSpPr txBox="1"/>
                  <p:nvPr/>
                </p:nvSpPr>
                <p:spPr>
                  <a:xfrm rot="-5400000">
                    <a:off x="6775403" y="2732150"/>
                    <a:ext cx="7623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Chemistry</a:t>
                    </a:r>
                  </a:p>
                </p:txBody>
              </p:sp>
            </p:grpSp>
            <p:grpSp>
              <p:nvGrpSpPr>
                <p:cNvPr id="3098" name="Group 3098"/>
                <p:cNvGrpSpPr/>
                <p:nvPr/>
              </p:nvGrpSpPr>
              <p:grpSpPr>
                <a:xfrm rot="90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6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099" name="Text 3099"/>
                  <p:cNvSpPr txBox="1"/>
                  <p:nvPr/>
                </p:nvSpPr>
                <p:spPr>
                  <a:xfrm rot="-9000000">
                    <a:off x="7015981" y="3215325"/>
                    <a:ext cx="6160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Physics</a:t>
                    </a:r>
                  </a:p>
                </p:txBody>
              </p:sp>
            </p:grpSp>
            <p:grpSp>
              <p:nvGrpSpPr>
                <p:cNvPr id="3100" name="Group 3100"/>
                <p:cNvGrpSpPr/>
                <p:nvPr/>
              </p:nvGrpSpPr>
              <p:grpSpPr>
                <a:xfrm rot="12600000">
                  <a:off x="1855103" y="576150"/>
                  <a:ext cx="5174400" cy="5174400"/>
                  <a:chOff x="1855103" y="576150"/>
                  <a:chExt cx="5174400" cy="5174400"/>
                </a:xfrm>
              </p:grpSpPr>
              <p:sp>
                <p:nvSpPr>
                  <p:cNvPr id="1977" name=""/>
                  <p:cNvSpPr/>
                  <p:nvPr/>
                </p:nvSpPr>
                <p:spPr>
                  <a:xfrm>
                    <a:off x="1855103" y="576150"/>
                    <a:ext cx="5174400" cy="5174400"/>
                  </a:xfrm>
                  <a:custGeom>
                    <a:avLst/>
                    <a:gdLst/>
                    <a:ahLst/>
                    <a:cxnLst/>
                    <a:pathLst>
                      <a:path w="5174400" h="5174400" fill="none">
                        <a:moveTo>
                          <a:pt x="2587200" y="2587200"/>
                        </a:moveTo>
                        <a:lnTo>
                          <a:pt x="5174400" y="25872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01" name="Text 3101"/>
                  <p:cNvSpPr txBox="1"/>
                  <p:nvPr/>
                </p:nvSpPr>
                <p:spPr>
                  <a:xfrm rot="-12600000">
                    <a:off x="7001538" y="2888075"/>
                    <a:ext cx="8316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236EA1"/>
                        </a:solidFill>
                        <a:latin typeface="Arial"/>
                      </a:rPr>
                      <a:t>Geography</a:t>
                    </a:r>
                  </a:p>
                </p:txBody>
              </p:sp>
            </p:grpSp>
          </p:grpSp>
          <p:grpSp>
            <p:nvGrpSpPr>
              <p:cNvPr id="1978" name=""/>
              <p:cNvGrpSpPr/>
              <p:nvPr/>
            </p:nvGrpSpPr>
            <p:grpSpPr>
              <a:xfrm>
                <a:off x="3940263" y="2661310"/>
                <a:ext cx="1004080" cy="1004080"/>
                <a:chOff x="3940263" y="2661310"/>
                <a:chExt cx="1004080" cy="1004080"/>
              </a:xfrm>
            </p:grpSpPr>
            <p:sp>
              <p:nvSpPr>
                <p:cNvPr id="1979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502040" y="0"/>
                      </a:moveTo>
                      <a:lnTo>
                        <a:pt x="936821" y="2510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0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936821" y="251020"/>
                      </a:moveTo>
                      <a:lnTo>
                        <a:pt x="936821" y="7530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1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936821" y="753060"/>
                      </a:moveTo>
                      <a:lnTo>
                        <a:pt x="502040" y="10040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2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502040" y="1004080"/>
                      </a:moveTo>
                      <a:lnTo>
                        <a:pt x="67261" y="7530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3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67261" y="753060"/>
                      </a:moveTo>
                      <a:lnTo>
                        <a:pt x="67261" y="2510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4" name=""/>
                <p:cNvSpPr/>
                <p:nvPr/>
              </p:nvSpPr>
              <p:spPr>
                <a:xfrm>
                  <a:off x="3940263" y="2661310"/>
                  <a:ext cx="1004080" cy="1004080"/>
                </a:xfrm>
                <a:custGeom>
                  <a:avLst/>
                  <a:gdLst/>
                  <a:ahLst/>
                  <a:cxnLst/>
                  <a:pathLst>
                    <a:path w="1004080" h="1004080" fill="none">
                      <a:moveTo>
                        <a:pt x="67261" y="251020"/>
                      </a:moveTo>
                      <a:lnTo>
                        <a:pt x="50204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02" name="Text 3102"/>
                <p:cNvSpPr txBox="1"/>
                <p:nvPr/>
              </p:nvSpPr>
              <p:spPr>
                <a:xfrm>
                  <a:off x="4442303" y="2522710"/>
                  <a:ext cx="2772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20</a:t>
                  </a:r>
                </a:p>
              </p:txBody>
            </p:sp>
          </p:grpSp>
          <p:grpSp>
            <p:nvGrpSpPr>
              <p:cNvPr id="1985" name=""/>
              <p:cNvGrpSpPr/>
              <p:nvPr/>
            </p:nvGrpSpPr>
            <p:grpSpPr>
              <a:xfrm>
                <a:off x="3438223" y="2159270"/>
                <a:ext cx="2008160" cy="2008160"/>
                <a:chOff x="3438223" y="2159270"/>
                <a:chExt cx="2008160" cy="2008160"/>
              </a:xfrm>
            </p:grpSpPr>
            <p:sp>
              <p:nvSpPr>
                <p:cNvPr id="1986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004080" y="0"/>
                      </a:moveTo>
                      <a:lnTo>
                        <a:pt x="1873641" y="5020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7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873641" y="502040"/>
                      </a:moveTo>
                      <a:lnTo>
                        <a:pt x="1873641" y="15061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8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873641" y="1506120"/>
                      </a:moveTo>
                      <a:lnTo>
                        <a:pt x="1004080" y="20081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89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004080" y="2008160"/>
                      </a:moveTo>
                      <a:lnTo>
                        <a:pt x="134521" y="15061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0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34521" y="1506120"/>
                      </a:moveTo>
                      <a:lnTo>
                        <a:pt x="134521" y="5020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1" name=""/>
                <p:cNvSpPr/>
                <p:nvPr/>
              </p:nvSpPr>
              <p:spPr>
                <a:xfrm>
                  <a:off x="3438223" y="2159270"/>
                  <a:ext cx="2008160" cy="2008160"/>
                </a:xfrm>
                <a:custGeom>
                  <a:avLst/>
                  <a:gdLst/>
                  <a:ahLst/>
                  <a:cxnLst/>
                  <a:pathLst>
                    <a:path w="2008160" h="2008160" fill="none">
                      <a:moveTo>
                        <a:pt x="134521" y="502040"/>
                      </a:moveTo>
                      <a:lnTo>
                        <a:pt x="100408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03" name="Text 3103"/>
                <p:cNvSpPr txBox="1"/>
                <p:nvPr/>
              </p:nvSpPr>
              <p:spPr>
                <a:xfrm>
                  <a:off x="4442303" y="2020670"/>
                  <a:ext cx="2772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40</a:t>
                  </a:r>
                </a:p>
              </p:txBody>
            </p:sp>
          </p:grpSp>
          <p:grpSp>
            <p:nvGrpSpPr>
              <p:cNvPr id="1992" name=""/>
              <p:cNvGrpSpPr/>
              <p:nvPr/>
            </p:nvGrpSpPr>
            <p:grpSpPr>
              <a:xfrm>
                <a:off x="2936183" y="1657230"/>
                <a:ext cx="3012240" cy="3012240"/>
                <a:chOff x="2936183" y="1657230"/>
                <a:chExt cx="3012240" cy="3012240"/>
              </a:xfrm>
            </p:grpSpPr>
            <p:sp>
              <p:nvSpPr>
                <p:cNvPr id="1993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1506120" y="0"/>
                      </a:moveTo>
                      <a:lnTo>
                        <a:pt x="2810461" y="7530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4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2810461" y="753060"/>
                      </a:moveTo>
                      <a:lnTo>
                        <a:pt x="2810461" y="22591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5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2810461" y="2259180"/>
                      </a:moveTo>
                      <a:lnTo>
                        <a:pt x="1506120" y="30122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6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1506120" y="3012240"/>
                      </a:moveTo>
                      <a:lnTo>
                        <a:pt x="201782" y="22591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7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201782" y="2259180"/>
                      </a:moveTo>
                      <a:lnTo>
                        <a:pt x="201782" y="75306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1998" name=""/>
                <p:cNvSpPr/>
                <p:nvPr/>
              </p:nvSpPr>
              <p:spPr>
                <a:xfrm>
                  <a:off x="2936183" y="1657230"/>
                  <a:ext cx="3012240" cy="3012240"/>
                </a:xfrm>
                <a:custGeom>
                  <a:avLst/>
                  <a:gdLst/>
                  <a:ahLst/>
                  <a:cxnLst/>
                  <a:pathLst>
                    <a:path w="3012240" h="3012240" fill="none">
                      <a:moveTo>
                        <a:pt x="201782" y="753060"/>
                      </a:moveTo>
                      <a:lnTo>
                        <a:pt x="150612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04" name="Text 3104"/>
                <p:cNvSpPr txBox="1"/>
                <p:nvPr/>
              </p:nvSpPr>
              <p:spPr>
                <a:xfrm>
                  <a:off x="4442303" y="1518630"/>
                  <a:ext cx="2772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1999" name=""/>
              <p:cNvGrpSpPr/>
              <p:nvPr/>
            </p:nvGrpSpPr>
            <p:grpSpPr>
              <a:xfrm>
                <a:off x="2434143" y="1155190"/>
                <a:ext cx="4016320" cy="4016320"/>
                <a:chOff x="2434143" y="1155190"/>
                <a:chExt cx="4016320" cy="4016320"/>
              </a:xfrm>
            </p:grpSpPr>
            <p:sp>
              <p:nvSpPr>
                <p:cNvPr id="2000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2008160" y="0"/>
                      </a:moveTo>
                      <a:lnTo>
                        <a:pt x="3747274" y="10040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1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3747274" y="1004080"/>
                      </a:moveTo>
                      <a:lnTo>
                        <a:pt x="3747274" y="30122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2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3747274" y="3012240"/>
                      </a:moveTo>
                      <a:lnTo>
                        <a:pt x="2008160" y="401632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3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2008160" y="4016320"/>
                      </a:moveTo>
                      <a:lnTo>
                        <a:pt x="269043" y="301224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4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269043" y="3012240"/>
                      </a:moveTo>
                      <a:lnTo>
                        <a:pt x="269043" y="100408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5" name=""/>
                <p:cNvSpPr/>
                <p:nvPr/>
              </p:nvSpPr>
              <p:spPr>
                <a:xfrm>
                  <a:off x="2434143" y="1155190"/>
                  <a:ext cx="4016320" cy="4016320"/>
                </a:xfrm>
                <a:custGeom>
                  <a:avLst/>
                  <a:gdLst/>
                  <a:ahLst/>
                  <a:cxnLst/>
                  <a:pathLst>
                    <a:path w="4016320" h="4016320" fill="none">
                      <a:moveTo>
                        <a:pt x="269043" y="1004080"/>
                      </a:moveTo>
                      <a:lnTo>
                        <a:pt x="200816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05" name="Text 3105"/>
                <p:cNvSpPr txBox="1"/>
                <p:nvPr/>
              </p:nvSpPr>
              <p:spPr>
                <a:xfrm>
                  <a:off x="4442303" y="1016590"/>
                  <a:ext cx="2772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80</a:t>
                  </a:r>
                </a:p>
              </p:txBody>
            </p:sp>
          </p:grpSp>
          <p:grpSp>
            <p:nvGrpSpPr>
              <p:cNvPr id="2006" name=""/>
              <p:cNvGrpSpPr/>
              <p:nvPr/>
            </p:nvGrpSpPr>
            <p:grpSpPr>
              <a:xfrm>
                <a:off x="1932103" y="653150"/>
                <a:ext cx="5020400" cy="5020400"/>
                <a:chOff x="1932103" y="653150"/>
                <a:chExt cx="5020400" cy="5020400"/>
              </a:xfrm>
            </p:grpSpPr>
            <p:sp>
              <p:nvSpPr>
                <p:cNvPr id="2007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2510200" y="0"/>
                      </a:moveTo>
                      <a:lnTo>
                        <a:pt x="4684095" y="1255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8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4684095" y="1255100"/>
                      </a:moveTo>
                      <a:lnTo>
                        <a:pt x="4684095" y="3765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09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4684095" y="3765300"/>
                      </a:moveTo>
                      <a:lnTo>
                        <a:pt x="2510200" y="5020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10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2510200" y="5020400"/>
                      </a:moveTo>
                      <a:lnTo>
                        <a:pt x="336303" y="3765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11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336303" y="3765300"/>
                      </a:moveTo>
                      <a:lnTo>
                        <a:pt x="336303" y="12551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012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/>
                  <a:ahLst/>
                  <a:cxnLst/>
                  <a:pathLst>
                    <a:path w="5020400" h="5020400" fill="none">
                      <a:moveTo>
                        <a:pt x="336303" y="1255100"/>
                      </a:moveTo>
                      <a:lnTo>
                        <a:pt x="25102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06" name="Text 3106"/>
                <p:cNvSpPr txBox="1"/>
                <p:nvPr/>
              </p:nvSpPr>
              <p:spPr>
                <a:xfrm>
                  <a:off x="4442303" y="514550"/>
                  <a:ext cx="3619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2013" name=""/>
              <p:cNvGrpSpPr/>
              <p:nvPr/>
            </p:nvGrpSpPr>
            <p:grpSpPr>
              <a:xfrm>
                <a:off x="1932103" y="653150"/>
                <a:ext cx="5020400" cy="5020400"/>
                <a:chOff x="1932103" y="653150"/>
                <a:chExt cx="5020400" cy="5020400"/>
              </a:xfrm>
            </p:grpSpPr>
            <p:sp>
              <p:nvSpPr>
                <p:cNvPr id="2014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332640 h 5020400"/>
                    <a:gd name="rtr" fmla="*/ 2510200 w 5020400"/>
                    <a:gd name="rtb" fmla="*/ 502040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988472" y="1631630"/>
                      </a:moveTo>
                      <a:lnTo>
                        <a:pt x="2510200" y="502040"/>
                      </a:lnTo>
                    </a:path>
                    <a:path w="5020400" h="5020400" stroke="false">
                      <a:moveTo>
                        <a:pt x="988472" y="1631630"/>
                      </a:moveTo>
                      <a:lnTo>
                        <a:pt x="2510200" y="2510200"/>
                      </a:lnTo>
                      <a:lnTo>
                        <a:pt x="2510200" y="50204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80</a:t>
                  </a:r>
                </a:p>
              </p:txBody>
            </p:sp>
            <p:sp>
              <p:nvSpPr>
                <p:cNvPr id="2015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4015596 w 5020400"/>
                    <a:gd name="rtt" fmla="*/ 1311618 h 5020400"/>
                    <a:gd name="rtr" fmla="*/ 4292796 w 5020400"/>
                    <a:gd name="rtb" fmla="*/ 1481018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502040"/>
                      </a:moveTo>
                      <a:lnTo>
                        <a:pt x="4292796" y="1481018"/>
                      </a:lnTo>
                    </a:path>
                    <a:path w="5020400" h="5020400" stroke="false">
                      <a:moveTo>
                        <a:pt x="2510200" y="502040"/>
                      </a:moveTo>
                      <a:lnTo>
                        <a:pt x="2510200" y="2510200"/>
                      </a:lnTo>
                      <a:lnTo>
                        <a:pt x="4292796" y="1481018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82</a:t>
                  </a:r>
                </a:p>
              </p:txBody>
            </p:sp>
            <p:sp>
              <p:nvSpPr>
                <p:cNvPr id="2016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3906903 w 5020400"/>
                    <a:gd name="rtt" fmla="*/ 3307227 h 5020400"/>
                    <a:gd name="rtr" fmla="*/ 4184103 w 5020400"/>
                    <a:gd name="rtb" fmla="*/ 3476627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4292796" y="1481018"/>
                      </a:moveTo>
                      <a:lnTo>
                        <a:pt x="4184103" y="3476627"/>
                      </a:lnTo>
                    </a:path>
                    <a:path w="5020400" h="5020400" stroke="false">
                      <a:moveTo>
                        <a:pt x="4292796" y="1481018"/>
                      </a:moveTo>
                      <a:lnTo>
                        <a:pt x="2510200" y="2510200"/>
                      </a:lnTo>
                      <a:lnTo>
                        <a:pt x="4184103" y="3476627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77</a:t>
                  </a:r>
                </a:p>
              </p:txBody>
            </p:sp>
            <p:sp>
              <p:nvSpPr>
                <p:cNvPr id="2017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4047736 h 5020400"/>
                    <a:gd name="rtr" fmla="*/ 2510200 w 5020400"/>
                    <a:gd name="rtb" fmla="*/ 4217136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4184103" y="3476627"/>
                      </a:moveTo>
                      <a:lnTo>
                        <a:pt x="2510200" y="4217136"/>
                      </a:lnTo>
                    </a:path>
                    <a:path w="5020400" h="5020400" stroke="false">
                      <a:moveTo>
                        <a:pt x="4184103" y="3476627"/>
                      </a:moveTo>
                      <a:lnTo>
                        <a:pt x="2510200" y="2510200"/>
                      </a:lnTo>
                      <a:lnTo>
                        <a:pt x="2510200" y="4217136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68</a:t>
                  </a:r>
                </a:p>
              </p:txBody>
            </p:sp>
            <p:sp>
              <p:nvSpPr>
                <p:cNvPr id="2018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602579 w 5020400"/>
                    <a:gd name="rtt" fmla="*/ 3282125 h 5020400"/>
                    <a:gd name="rtr" fmla="*/ 879779 w 5020400"/>
                    <a:gd name="rtb" fmla="*/ 3451525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4217136"/>
                      </a:moveTo>
                      <a:lnTo>
                        <a:pt x="879779" y="3451525"/>
                      </a:lnTo>
                    </a:path>
                    <a:path w="5020400" h="5020400" stroke="false">
                      <a:moveTo>
                        <a:pt x="2510200" y="4217136"/>
                      </a:moveTo>
                      <a:lnTo>
                        <a:pt x="2510200" y="2510200"/>
                      </a:lnTo>
                      <a:lnTo>
                        <a:pt x="879779" y="3451525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75</a:t>
                  </a:r>
                </a:p>
              </p:txBody>
            </p:sp>
            <p:sp>
              <p:nvSpPr>
                <p:cNvPr id="2019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711272 w 5020400"/>
                    <a:gd name="rtt" fmla="*/ 1462230 h 5020400"/>
                    <a:gd name="rtr" fmla="*/ 988472 w 5020400"/>
                    <a:gd name="rtb" fmla="*/ 1631630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879779" y="3451525"/>
                      </a:moveTo>
                      <a:lnTo>
                        <a:pt x="988472" y="1631630"/>
                      </a:lnTo>
                    </a:path>
                    <a:path w="5020400" h="5020400" stroke="false">
                      <a:moveTo>
                        <a:pt x="879779" y="3451525"/>
                      </a:moveTo>
                      <a:lnTo>
                        <a:pt x="2510200" y="2510200"/>
                      </a:lnTo>
                      <a:lnTo>
                        <a:pt x="988472" y="163163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70</a:t>
                  </a:r>
                </a:p>
              </p:txBody>
            </p:sp>
          </p:grpSp>
          <p:grpSp>
            <p:nvGrpSpPr>
              <p:cNvPr id="2020" name=""/>
              <p:cNvGrpSpPr/>
              <p:nvPr/>
            </p:nvGrpSpPr>
            <p:grpSpPr>
              <a:xfrm>
                <a:off x="1932103" y="653150"/>
                <a:ext cx="5020400" cy="5020400"/>
                <a:chOff x="1932103" y="653150"/>
                <a:chExt cx="5020400" cy="5020400"/>
              </a:xfrm>
            </p:grpSpPr>
            <p:sp>
              <p:nvSpPr>
                <p:cNvPr id="2021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81620 h 5020400"/>
                    <a:gd name="rtr" fmla="*/ 2510200 w 5020400"/>
                    <a:gd name="rtb" fmla="*/ 251020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510215" y="1355508"/>
                      </a:moveTo>
                      <a:lnTo>
                        <a:pt x="2510200" y="251020"/>
                      </a:lnTo>
                    </a:path>
                    <a:path w="5020400" h="5020400" stroke="false">
                      <a:moveTo>
                        <a:pt x="510215" y="1355508"/>
                      </a:moveTo>
                      <a:lnTo>
                        <a:pt x="2510200" y="2510200"/>
                      </a:lnTo>
                      <a:lnTo>
                        <a:pt x="2510200" y="251020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90</a:t>
                  </a:r>
                </a:p>
              </p:txBody>
            </p:sp>
            <p:sp>
              <p:nvSpPr>
                <p:cNvPr id="2022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4146027 w 5020400"/>
                    <a:gd name="rtt" fmla="*/ 1236312 h 5020400"/>
                    <a:gd name="rtr" fmla="*/ 4423227 w 5020400"/>
                    <a:gd name="rtb" fmla="*/ 1405712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251020"/>
                      </a:moveTo>
                      <a:lnTo>
                        <a:pt x="4423227" y="1405712"/>
                      </a:lnTo>
                    </a:path>
                    <a:path w="5020400" h="5020400" stroke="false">
                      <a:moveTo>
                        <a:pt x="2510200" y="251020"/>
                      </a:moveTo>
                      <a:lnTo>
                        <a:pt x="2510200" y="2510200"/>
                      </a:lnTo>
                      <a:lnTo>
                        <a:pt x="4423227" y="1405712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88</a:t>
                  </a:r>
                </a:p>
              </p:txBody>
            </p:sp>
            <p:sp>
              <p:nvSpPr>
                <p:cNvPr id="2023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4146027 w 5020400"/>
                    <a:gd name="rtt" fmla="*/ 3445288 h 5020400"/>
                    <a:gd name="rtr" fmla="*/ 4423227 w 5020400"/>
                    <a:gd name="rtb" fmla="*/ 3614688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4423227" y="1405712"/>
                      </a:moveTo>
                      <a:lnTo>
                        <a:pt x="4423227" y="3614688"/>
                      </a:lnTo>
                    </a:path>
                    <a:path w="5020400" h="5020400" stroke="false">
                      <a:moveTo>
                        <a:pt x="4423227" y="1405712"/>
                      </a:moveTo>
                      <a:lnTo>
                        <a:pt x="2510200" y="2510200"/>
                      </a:lnTo>
                      <a:lnTo>
                        <a:pt x="4423227" y="3614688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88</a:t>
                  </a:r>
                </a:p>
              </p:txBody>
            </p:sp>
            <p:sp>
              <p:nvSpPr>
                <p:cNvPr id="2024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4424266 h 5020400"/>
                    <a:gd name="rtr" fmla="*/ 2510200 w 5020400"/>
                    <a:gd name="rtb" fmla="*/ 4593666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4423227" y="3614688"/>
                      </a:moveTo>
                      <a:lnTo>
                        <a:pt x="2510200" y="4593666"/>
                      </a:lnTo>
                    </a:path>
                    <a:path w="5020400" h="5020400" stroke="false">
                      <a:moveTo>
                        <a:pt x="4423227" y="3614688"/>
                      </a:moveTo>
                      <a:lnTo>
                        <a:pt x="2510200" y="2510200"/>
                      </a:lnTo>
                      <a:lnTo>
                        <a:pt x="2510200" y="4593666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83</a:t>
                  </a:r>
                </a:p>
              </p:txBody>
            </p:sp>
            <p:sp>
              <p:nvSpPr>
                <p:cNvPr id="2025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385188 w 5020400"/>
                    <a:gd name="rtt" fmla="*/ 3407635 h 5020400"/>
                    <a:gd name="rtr" fmla="*/ 662388 w 5020400"/>
                    <a:gd name="rtb" fmla="*/ 3577035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4593666"/>
                      </a:moveTo>
                      <a:lnTo>
                        <a:pt x="662388" y="3577035"/>
                      </a:lnTo>
                    </a:path>
                    <a:path w="5020400" h="5020400" stroke="false">
                      <a:moveTo>
                        <a:pt x="2510200" y="4593666"/>
                      </a:moveTo>
                      <a:lnTo>
                        <a:pt x="2510200" y="2510200"/>
                      </a:lnTo>
                      <a:lnTo>
                        <a:pt x="662388" y="3577035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85</a:t>
                  </a:r>
                </a:p>
              </p:txBody>
            </p:sp>
            <p:sp>
              <p:nvSpPr>
                <p:cNvPr id="2026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33015 w 5020400"/>
                    <a:gd name="rtt" fmla="*/ 1186108 h 5020400"/>
                    <a:gd name="rtr" fmla="*/ 510215 w 5020400"/>
                    <a:gd name="rtb" fmla="*/ 1355508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662388" y="3577035"/>
                      </a:moveTo>
                      <a:lnTo>
                        <a:pt x="510215" y="1355508"/>
                      </a:lnTo>
                    </a:path>
                    <a:path w="5020400" h="5020400" stroke="false">
                      <a:moveTo>
                        <a:pt x="662388" y="3577035"/>
                      </a:moveTo>
                      <a:lnTo>
                        <a:pt x="2510200" y="2510200"/>
                      </a:lnTo>
                      <a:lnTo>
                        <a:pt x="510215" y="1355508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92</a:t>
                  </a:r>
                </a:p>
              </p:txBody>
            </p:sp>
          </p:grpSp>
          <p:grpSp>
            <p:nvGrpSpPr>
              <p:cNvPr id="2027" name=""/>
              <p:cNvGrpSpPr/>
              <p:nvPr/>
            </p:nvGrpSpPr>
            <p:grpSpPr>
              <a:xfrm>
                <a:off x="1932103" y="653150"/>
                <a:ext cx="5020400" cy="5020400"/>
                <a:chOff x="1932103" y="653150"/>
                <a:chExt cx="5020400" cy="5020400"/>
              </a:xfrm>
            </p:grpSpPr>
            <p:sp>
              <p:nvSpPr>
                <p:cNvPr id="2028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633864 h 5020400"/>
                    <a:gd name="rtr" fmla="*/ 2510200 w 5020400"/>
                    <a:gd name="rtb" fmla="*/ 803264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1205858" y="1757140"/>
                      </a:moveTo>
                      <a:lnTo>
                        <a:pt x="2510200" y="803264"/>
                      </a:lnTo>
                    </a:path>
                    <a:path w="5020400" h="5020400" stroke="false">
                      <a:moveTo>
                        <a:pt x="1205858" y="1757140"/>
                      </a:moveTo>
                      <a:lnTo>
                        <a:pt x="2510200" y="2510200"/>
                      </a:lnTo>
                      <a:lnTo>
                        <a:pt x="2510200" y="803264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68</a:t>
                  </a:r>
                </a:p>
              </p:txBody>
            </p:sp>
            <p:sp>
              <p:nvSpPr>
                <p:cNvPr id="2029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4362527 w 5020400"/>
                    <a:gd name="rtt" fmla="*/ 1135057 h 5020400"/>
                    <a:gd name="rtr" fmla="*/ 4639727 w 5020400"/>
                    <a:gd name="rtb" fmla="*/ 1304457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803264"/>
                      </a:moveTo>
                      <a:lnTo>
                        <a:pt x="4531927" y="1342957"/>
                      </a:lnTo>
                    </a:path>
                    <a:path w="5020400" h="5020400" stroke="false">
                      <a:moveTo>
                        <a:pt x="2510200" y="803264"/>
                      </a:moveTo>
                      <a:lnTo>
                        <a:pt x="2510200" y="2510200"/>
                      </a:lnTo>
                      <a:lnTo>
                        <a:pt x="4531927" y="1342957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93</a:t>
                  </a:r>
                </a:p>
              </p:txBody>
            </p:sp>
            <p:sp>
              <p:nvSpPr>
                <p:cNvPr id="2030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3493859 w 5020400"/>
                    <a:gd name="rtt" fmla="*/ 3068758 h 5020400"/>
                    <a:gd name="rtr" fmla="*/ 3771059 w 5020400"/>
                    <a:gd name="rtb" fmla="*/ 3238158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4531927" y="1342957"/>
                      </a:moveTo>
                      <a:lnTo>
                        <a:pt x="3771059" y="3238158"/>
                      </a:lnTo>
                    </a:path>
                    <a:path w="5020400" h="5020400" stroke="false">
                      <a:moveTo>
                        <a:pt x="4531927" y="1342957"/>
                      </a:moveTo>
                      <a:lnTo>
                        <a:pt x="2510200" y="2510200"/>
                      </a:lnTo>
                      <a:lnTo>
                        <a:pt x="3771059" y="3238158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58</a:t>
                  </a:r>
                </a:p>
              </p:txBody>
            </p:sp>
            <p:sp>
              <p:nvSpPr>
                <p:cNvPr id="2031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2233000 w 5020400"/>
                    <a:gd name="rtt" fmla="*/ 3922226 h 5020400"/>
                    <a:gd name="rtr" fmla="*/ 2510200 w 5020400"/>
                    <a:gd name="rtb" fmla="*/ 4091626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3771059" y="3238158"/>
                      </a:moveTo>
                      <a:lnTo>
                        <a:pt x="2510200" y="4091626"/>
                      </a:lnTo>
                    </a:path>
                    <a:path w="5020400" h="5020400" stroke="false">
                      <a:moveTo>
                        <a:pt x="3771059" y="3238158"/>
                      </a:moveTo>
                      <a:lnTo>
                        <a:pt x="2510200" y="2510200"/>
                      </a:lnTo>
                      <a:lnTo>
                        <a:pt x="2510200" y="4091626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63</a:t>
                  </a:r>
                </a:p>
              </p:txBody>
            </p:sp>
            <p:sp>
              <p:nvSpPr>
                <p:cNvPr id="2032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757472 w 5020400"/>
                    <a:gd name="rtt" fmla="*/ 3180870 h 5020400"/>
                    <a:gd name="rtr" fmla="*/ 1034672 w 5020400"/>
                    <a:gd name="rtb" fmla="*/ 3350270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2510200" y="4091626"/>
                      </a:moveTo>
                      <a:lnTo>
                        <a:pt x="988472" y="3388770"/>
                      </a:lnTo>
                    </a:path>
                    <a:path w="5020400" h="5020400" stroke="false">
                      <a:moveTo>
                        <a:pt x="2510200" y="4091626"/>
                      </a:moveTo>
                      <a:lnTo>
                        <a:pt x="2510200" y="2510200"/>
                      </a:lnTo>
                      <a:lnTo>
                        <a:pt x="988472" y="3388770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2033" name=""/>
                <p:cNvSpPr/>
                <p:nvPr/>
              </p:nvSpPr>
              <p:spPr>
                <a:xfrm>
                  <a:off x="1932103" y="653150"/>
                  <a:ext cx="5020400" cy="5020400"/>
                </a:xfrm>
                <a:custGeom>
                  <a:avLst/>
                  <a:gdLst>
                    <a:gd name="rtl" fmla="*/ 928658 w 5020400"/>
                    <a:gd name="rtt" fmla="*/ 1587740 h 5020400"/>
                    <a:gd name="rtr" fmla="*/ 1205858 w 5020400"/>
                    <a:gd name="rtb" fmla="*/ 1757140 h 5020400"/>
                  </a:gdLst>
                  <a:ahLst/>
                  <a:cxnLst/>
                  <a:rect l="rtl" t="rtt" r="rtr" b="rtb"/>
                  <a:pathLst>
                    <a:path w="5020400" h="5020400" fill="none">
                      <a:moveTo>
                        <a:pt x="988472" y="3388770"/>
                      </a:moveTo>
                      <a:lnTo>
                        <a:pt x="1205858" y="1757140"/>
                      </a:lnTo>
                    </a:path>
                    <a:path w="5020400" h="5020400" stroke="false">
                      <a:moveTo>
                        <a:pt x="988472" y="3388770"/>
                      </a:moveTo>
                      <a:lnTo>
                        <a:pt x="2510200" y="2510200"/>
                      </a:lnTo>
                      <a:lnTo>
                        <a:pt x="1205858" y="1757140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60</a:t>
                  </a:r>
                </a:p>
              </p:txBody>
            </p:sp>
          </p:grpSp>
          <p:grpSp>
            <p:nvGrpSpPr>
              <p:cNvPr id="2034" name=""/>
              <p:cNvGrpSpPr/>
              <p:nvPr/>
            </p:nvGrpSpPr>
            <p:grpSpPr>
              <a:xfrm>
                <a:off x="2785263" y="6112450"/>
                <a:ext cx="201227" cy="138600"/>
                <a:chOff x="2785263" y="6112450"/>
                <a:chExt cx="201227" cy="138600"/>
              </a:xfrm>
            </p:grpSpPr>
            <p:sp>
              <p:nvSpPr>
                <p:cNvPr id="2035" name=""/>
                <p:cNvSpPr/>
                <p:nvPr/>
              </p:nvSpPr>
              <p:spPr>
                <a:xfrm>
                  <a:off x="2785263" y="6112450"/>
                  <a:ext cx="201227" cy="138600"/>
                </a:xfrm>
                <a:custGeom>
                  <a:avLst/>
                  <a:gdLst>
                    <a:gd name="rtl" fmla="*/ 233270 w 201227"/>
                    <a:gd name="rtt" fmla="*/ -15400 h 138600"/>
                    <a:gd name="rtr" fmla="*/ 2019670 w 201227"/>
                    <a:gd name="rtb" fmla="*/ 1540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Average Score of Class 1 </a:t>
                  </a:r>
                </a:p>
              </p:txBody>
            </p:sp>
            <p:sp>
              <p:nvSpPr>
                <p:cNvPr id="2036" name=""/>
                <p:cNvSpPr/>
                <p:nvPr/>
              </p:nvSpPr>
              <p:spPr>
                <a:xfrm>
                  <a:off x="4757487" y="6112450"/>
                  <a:ext cx="201227" cy="138600"/>
                </a:xfrm>
                <a:custGeom>
                  <a:avLst/>
                  <a:gdLst>
                    <a:gd name="rtl" fmla="*/ 238187 w 201227"/>
                    <a:gd name="rtt" fmla="*/ -15400 h 138600"/>
                    <a:gd name="rtr" fmla="*/ 653987 w 201227"/>
                    <a:gd name="rtb" fmla="*/ 1540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FFD4AA">
                    <a:alpha val="40000"/>
                  </a:srgbClr>
                </a:solidFill>
                <a:ln w="15400" cap="flat">
                  <a:solidFill>
                    <a:srgbClr val="BC8000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Lucy</a:t>
                  </a:r>
                </a:p>
              </p:txBody>
            </p:sp>
            <p:sp>
              <p:nvSpPr>
                <p:cNvPr id="2037" name=""/>
                <p:cNvSpPr/>
                <p:nvPr/>
              </p:nvSpPr>
              <p:spPr>
                <a:xfrm>
                  <a:off x="5366819" y="6112450"/>
                  <a:ext cx="201227" cy="138600"/>
                </a:xfrm>
                <a:custGeom>
                  <a:avLst/>
                  <a:gdLst>
                    <a:gd name="rtl" fmla="*/ 238327 w 201227"/>
                    <a:gd name="rtt" fmla="*/ -15400 h 138600"/>
                    <a:gd name="rtr" fmla="*/ 646427 w 201227"/>
                    <a:gd name="rtb" fmla="*/ 1540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7FB80E">
                    <a:alpha val="40000"/>
                  </a:srgbClr>
                </a:solidFill>
                <a:ln w="15400" cap="flat">
                  <a:solidFill>
                    <a:srgbClr val="7FB80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Tom</a:t>
                  </a:r>
                </a:p>
              </p:txBody>
            </p:sp>
          </p:grpSp>
        </p:grpSp>
        <p:sp>
          <p:nvSpPr>
            <p:cNvPr id="3107" name="Text 3107"/>
            <p:cNvSpPr txBox="1"/>
            <p:nvPr/>
          </p:nvSpPr>
          <p:spPr>
            <a:xfrm>
              <a:off x="508566" y="468350"/>
              <a:ext cx="2186800" cy="55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60">
                  <a:solidFill>
                    <a:srgbClr val="236EA1"/>
                  </a:solidFill>
                  <a:latin typeface="Arial"/>
                </a:rPr>
                <a:t>Test Scores Analysis</a:t>
              </a:r>
            </a:p>
          </p:txBody>
        </p:sp>
        <p:grpSp>
          <p:nvGrpSpPr>
            <p:cNvPr id="2039" name="Pupil"/>
            <p:cNvGrpSpPr/>
            <p:nvPr/>
          </p:nvGrpSpPr>
          <p:grpSpPr>
            <a:xfrm>
              <a:off x="7615011" y="3551453"/>
              <a:ext cx="1062369" cy="2734994"/>
              <a:chOff x="7615011" y="3551453"/>
              <a:chExt cx="1062369" cy="2734994"/>
            </a:xfrm>
          </p:grpSpPr>
          <p:sp>
            <p:nvSpPr>
              <p:cNvPr id="2040" name=""/>
              <p:cNvSpPr/>
              <p:nvPr/>
            </p:nvSpPr>
            <p:spPr>
              <a:xfrm>
                <a:off x="8038674" y="3885425"/>
                <a:ext cx="247208" cy="310036"/>
              </a:xfrm>
              <a:custGeom>
                <a:avLst/>
                <a:gdLst/>
                <a:ahLst/>
                <a:cxnLst/>
                <a:pathLst>
                  <a:path w="247208" h="310036">
                    <a:moveTo>
                      <a:pt x="76776" y="6282"/>
                    </a:moveTo>
                    <a:cubicBezTo>
                      <a:pt x="76776" y="16584"/>
                      <a:pt x="88118" y="78161"/>
                      <a:pt x="67620" y="117295"/>
                    </a:cubicBezTo>
                    <a:cubicBezTo>
                      <a:pt x="55031" y="141328"/>
                      <a:pt x="0" y="152035"/>
                      <a:pt x="-357" y="159179"/>
                    </a:cubicBezTo>
                    <a:cubicBezTo>
                      <a:pt x="-3104" y="299261"/>
                      <a:pt x="169941" y="409130"/>
                      <a:pt x="246232" y="167651"/>
                    </a:cubicBezTo>
                    <a:cubicBezTo>
                      <a:pt x="248390" y="160815"/>
                      <a:pt x="199234" y="148195"/>
                      <a:pt x="190078" y="106995"/>
                    </a:cubicBezTo>
                    <a:cubicBezTo>
                      <a:pt x="183936" y="79357"/>
                      <a:pt x="203812" y="6282"/>
                      <a:pt x="203812" y="1704"/>
                    </a:cubicBezTo>
                    <a:cubicBezTo>
                      <a:pt x="203812" y="-2874"/>
                      <a:pt x="76776" y="6282"/>
                      <a:pt x="76776" y="6282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41" name=""/>
              <p:cNvSpPr/>
              <p:nvPr/>
            </p:nvSpPr>
            <p:spPr>
              <a:xfrm>
                <a:off x="8219585" y="5308095"/>
                <a:ext cx="203260" cy="964279"/>
              </a:xfrm>
              <a:custGeom>
                <a:avLst/>
                <a:gdLst/>
                <a:ahLst/>
                <a:cxnLst/>
                <a:pathLst>
                  <a:path w="203260" h="964279">
                    <a:moveTo>
                      <a:pt x="175793" y="0"/>
                    </a:moveTo>
                    <a:cubicBezTo>
                      <a:pt x="175793" y="0"/>
                      <a:pt x="145578" y="140085"/>
                      <a:pt x="145578" y="170300"/>
                    </a:cubicBezTo>
                    <a:cubicBezTo>
                      <a:pt x="145578" y="200514"/>
                      <a:pt x="189526" y="351585"/>
                      <a:pt x="175793" y="420254"/>
                    </a:cubicBezTo>
                    <a:cubicBezTo>
                      <a:pt x="162058" y="488923"/>
                      <a:pt x="129097" y="716903"/>
                      <a:pt x="126351" y="769091"/>
                    </a:cubicBezTo>
                    <a:cubicBezTo>
                      <a:pt x="125485" y="785546"/>
                      <a:pt x="203260" y="917416"/>
                      <a:pt x="203260" y="933895"/>
                    </a:cubicBezTo>
                    <a:cubicBezTo>
                      <a:pt x="203260" y="950373"/>
                      <a:pt x="63175" y="972356"/>
                      <a:pt x="63175" y="961360"/>
                    </a:cubicBezTo>
                    <a:cubicBezTo>
                      <a:pt x="63175" y="950373"/>
                      <a:pt x="30214" y="807545"/>
                      <a:pt x="30214" y="791067"/>
                    </a:cubicBezTo>
                    <a:cubicBezTo>
                      <a:pt x="30214" y="774582"/>
                      <a:pt x="46695" y="714156"/>
                      <a:pt x="46695" y="678449"/>
                    </a:cubicBezTo>
                    <a:cubicBezTo>
                      <a:pt x="46695" y="642741"/>
                      <a:pt x="0" y="203261"/>
                      <a:pt x="0" y="186780"/>
                    </a:cubicBezTo>
                    <a:cubicBezTo>
                      <a:pt x="0" y="170300"/>
                      <a:pt x="2747" y="129098"/>
                      <a:pt x="24721" y="79657"/>
                    </a:cubicBezTo>
                    <a:cubicBezTo>
                      <a:pt x="46695" y="30216"/>
                      <a:pt x="175793" y="5495"/>
                      <a:pt x="175793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42" name=""/>
              <p:cNvSpPr/>
              <p:nvPr/>
            </p:nvSpPr>
            <p:spPr>
              <a:xfrm>
                <a:off x="7887746" y="5341065"/>
                <a:ext cx="276566" cy="888041"/>
              </a:xfrm>
              <a:custGeom>
                <a:avLst/>
                <a:gdLst/>
                <a:ahLst/>
                <a:cxnLst/>
                <a:pathLst>
                  <a:path w="276566" h="888041">
                    <a:moveTo>
                      <a:pt x="114855" y="19228"/>
                    </a:moveTo>
                    <a:cubicBezTo>
                      <a:pt x="114855" y="46695"/>
                      <a:pt x="102763" y="74018"/>
                      <a:pt x="103868" y="96135"/>
                    </a:cubicBezTo>
                    <a:cubicBezTo>
                      <a:pt x="106615" y="151069"/>
                      <a:pt x="123096" y="269176"/>
                      <a:pt x="123096" y="335097"/>
                    </a:cubicBezTo>
                    <a:cubicBezTo>
                      <a:pt x="123096" y="401017"/>
                      <a:pt x="140825" y="651258"/>
                      <a:pt x="125841" y="686672"/>
                    </a:cubicBezTo>
                    <a:cubicBezTo>
                      <a:pt x="95629" y="758086"/>
                      <a:pt x="15972" y="815769"/>
                      <a:pt x="2237" y="829498"/>
                    </a:cubicBezTo>
                    <a:cubicBezTo>
                      <a:pt x="-11496" y="843235"/>
                      <a:pt x="59920" y="895418"/>
                      <a:pt x="79147" y="888041"/>
                    </a:cubicBezTo>
                    <a:cubicBezTo>
                      <a:pt x="98374" y="878940"/>
                      <a:pt x="142324" y="807530"/>
                      <a:pt x="164297" y="793793"/>
                    </a:cubicBezTo>
                    <a:cubicBezTo>
                      <a:pt x="186271" y="780056"/>
                      <a:pt x="260433" y="738860"/>
                      <a:pt x="246700" y="708646"/>
                    </a:cubicBezTo>
                    <a:cubicBezTo>
                      <a:pt x="232966" y="678432"/>
                      <a:pt x="200005" y="678432"/>
                      <a:pt x="205498" y="634485"/>
                    </a:cubicBezTo>
                    <a:cubicBezTo>
                      <a:pt x="210992" y="590538"/>
                      <a:pt x="282407" y="392777"/>
                      <a:pt x="276908" y="238963"/>
                    </a:cubicBezTo>
                    <a:cubicBezTo>
                      <a:pt x="275318" y="194278"/>
                      <a:pt x="241206" y="137335"/>
                      <a:pt x="241206" y="104376"/>
                    </a:cubicBezTo>
                    <a:cubicBezTo>
                      <a:pt x="241206" y="71415"/>
                      <a:pt x="205498" y="0"/>
                      <a:pt x="205498" y="0"/>
                    </a:cubicBezTo>
                    <a:lnTo>
                      <a:pt x="114855" y="19228"/>
                    </a:ln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43" name=""/>
              <p:cNvSpPr/>
              <p:nvPr/>
            </p:nvSpPr>
            <p:spPr>
              <a:xfrm>
                <a:off x="8338627" y="4255314"/>
                <a:ext cx="291843" cy="468661"/>
              </a:xfrm>
              <a:custGeom>
                <a:avLst/>
                <a:gdLst/>
                <a:ahLst/>
                <a:cxnLst/>
                <a:pathLst>
                  <a:path w="291843" h="468661">
                    <a:moveTo>
                      <a:pt x="102420" y="52643"/>
                    </a:moveTo>
                    <a:lnTo>
                      <a:pt x="189973" y="214013"/>
                    </a:lnTo>
                    <a:lnTo>
                      <a:pt x="0" y="404570"/>
                    </a:lnTo>
                    <a:lnTo>
                      <a:pt x="41977" y="467878"/>
                    </a:lnTo>
                    <a:lnTo>
                      <a:pt x="291843" y="236562"/>
                    </a:lnTo>
                    <a:cubicBezTo>
                      <a:pt x="291843" y="236562"/>
                      <a:pt x="157927" y="-1486"/>
                      <a:pt x="169372" y="803"/>
                    </a:cubicBezTo>
                    <a:cubicBezTo>
                      <a:pt x="180817" y="3092"/>
                      <a:pt x="102420" y="52643"/>
                      <a:pt x="102420" y="52643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44" name=""/>
              <p:cNvSpPr/>
              <p:nvPr/>
            </p:nvSpPr>
            <p:spPr>
              <a:xfrm>
                <a:off x="7741648" y="4021096"/>
                <a:ext cx="777330" cy="733539"/>
              </a:xfrm>
              <a:custGeom>
                <a:avLst/>
                <a:gdLst/>
                <a:ahLst/>
                <a:cxnLst/>
                <a:pathLst>
                  <a:path w="777330" h="733539">
                    <a:moveTo>
                      <a:pt x="314998" y="0"/>
                    </a:moveTo>
                    <a:cubicBezTo>
                      <a:pt x="308624" y="-2112"/>
                      <a:pt x="203261" y="23521"/>
                      <a:pt x="181286" y="23521"/>
                    </a:cubicBezTo>
                    <a:cubicBezTo>
                      <a:pt x="159313" y="23521"/>
                      <a:pt x="0" y="174589"/>
                      <a:pt x="0" y="174589"/>
                    </a:cubicBezTo>
                    <a:cubicBezTo>
                      <a:pt x="0" y="174589"/>
                      <a:pt x="52187" y="270724"/>
                      <a:pt x="74162" y="270724"/>
                    </a:cubicBezTo>
                    <a:cubicBezTo>
                      <a:pt x="96136" y="270724"/>
                      <a:pt x="195020" y="207550"/>
                      <a:pt x="195020" y="207549"/>
                    </a:cubicBezTo>
                    <a:cubicBezTo>
                      <a:pt x="195020" y="207550"/>
                      <a:pt x="218066" y="445882"/>
                      <a:pt x="200514" y="537152"/>
                    </a:cubicBezTo>
                    <a:cubicBezTo>
                      <a:pt x="186780" y="608566"/>
                      <a:pt x="159312" y="682727"/>
                      <a:pt x="159312" y="682727"/>
                    </a:cubicBezTo>
                    <a:cubicBezTo>
                      <a:pt x="159312" y="682727"/>
                      <a:pt x="368065" y="784360"/>
                      <a:pt x="670210" y="699205"/>
                    </a:cubicBezTo>
                    <a:cubicBezTo>
                      <a:pt x="678569" y="696849"/>
                      <a:pt x="596047" y="668993"/>
                      <a:pt x="574073" y="575606"/>
                    </a:cubicBezTo>
                    <a:cubicBezTo>
                      <a:pt x="563832" y="532082"/>
                      <a:pt x="618021" y="232269"/>
                      <a:pt x="623514" y="232269"/>
                    </a:cubicBezTo>
                    <a:cubicBezTo>
                      <a:pt x="629008" y="232269"/>
                      <a:pt x="703170" y="320164"/>
                      <a:pt x="703170" y="320164"/>
                    </a:cubicBezTo>
                    <a:cubicBezTo>
                      <a:pt x="703170" y="320164"/>
                      <a:pt x="777330" y="256990"/>
                      <a:pt x="777330" y="235016"/>
                    </a:cubicBezTo>
                    <a:cubicBezTo>
                      <a:pt x="777330" y="213043"/>
                      <a:pt x="679824" y="77082"/>
                      <a:pt x="683944" y="72962"/>
                    </a:cubicBezTo>
                    <a:cubicBezTo>
                      <a:pt x="688064" y="68842"/>
                      <a:pt x="553609" y="-3483"/>
                      <a:pt x="543240" y="12766"/>
                    </a:cubicBezTo>
                    <a:cubicBezTo>
                      <a:pt x="532872" y="29014"/>
                      <a:pt x="477937" y="89442"/>
                      <a:pt x="417508" y="81201"/>
                    </a:cubicBezTo>
                    <a:cubicBezTo>
                      <a:pt x="357078" y="72962"/>
                      <a:pt x="314998" y="0"/>
                      <a:pt x="314998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5775" cap="flat">
                <a:noFill/>
                <a:miter lim="800000"/>
              </a:ln>
            </p:spPr>
          </p:sp>
          <p:sp>
            <p:nvSpPr>
              <p:cNvPr id="2045" name=""/>
              <p:cNvSpPr/>
              <p:nvPr/>
            </p:nvSpPr>
            <p:spPr>
              <a:xfrm>
                <a:off x="7811699" y="4691278"/>
                <a:ext cx="862670" cy="750378"/>
              </a:xfrm>
              <a:custGeom>
                <a:avLst/>
                <a:gdLst/>
                <a:ahLst/>
                <a:cxnLst/>
                <a:pathLst>
                  <a:path w="862670" h="750378">
                    <a:moveTo>
                      <a:pt x="105751" y="12533"/>
                    </a:moveTo>
                    <a:cubicBezTo>
                      <a:pt x="105751" y="18026"/>
                      <a:pt x="111246" y="300941"/>
                      <a:pt x="1374" y="660765"/>
                    </a:cubicBezTo>
                    <a:cubicBezTo>
                      <a:pt x="-22977" y="740513"/>
                      <a:pt x="646872" y="861276"/>
                      <a:pt x="863863" y="534414"/>
                    </a:cubicBezTo>
                    <a:cubicBezTo>
                      <a:pt x="630390" y="281714"/>
                      <a:pt x="679832" y="251500"/>
                      <a:pt x="608415" y="83948"/>
                    </a:cubicBezTo>
                    <a:cubicBezTo>
                      <a:pt x="575606" y="6974"/>
                      <a:pt x="542491" y="4292"/>
                      <a:pt x="536997" y="0"/>
                    </a:cubicBezTo>
                    <a:cubicBezTo>
                      <a:pt x="531506" y="-1201"/>
                      <a:pt x="105751" y="12533"/>
                      <a:pt x="105751" y="12533"/>
                    </a:cubicBezTo>
                    <a:close/>
                  </a:path>
                </a:pathLst>
              </a:custGeom>
              <a:solidFill>
                <a:srgbClr val="80BBFE"/>
              </a:solidFill>
              <a:ln w="5775" cap="flat">
                <a:noFill/>
                <a:miter lim="800000"/>
              </a:ln>
            </p:spPr>
          </p:sp>
          <p:sp>
            <p:nvSpPr>
              <p:cNvPr id="2046" name=""/>
              <p:cNvSpPr/>
              <p:nvPr/>
            </p:nvSpPr>
            <p:spPr>
              <a:xfrm>
                <a:off x="7614723" y="4206660"/>
                <a:ext cx="297853" cy="453210"/>
              </a:xfrm>
              <a:custGeom>
                <a:avLst/>
                <a:gdLst/>
                <a:ahLst/>
                <a:cxnLst/>
                <a:pathLst>
                  <a:path w="297853" h="453210">
                    <a:moveTo>
                      <a:pt x="165380" y="0"/>
                    </a:moveTo>
                    <a:cubicBezTo>
                      <a:pt x="165380" y="0"/>
                      <a:pt x="-13161" y="164804"/>
                      <a:pt x="0" y="192271"/>
                    </a:cubicBezTo>
                    <a:cubicBezTo>
                      <a:pt x="14307" y="219739"/>
                      <a:pt x="256939" y="453210"/>
                      <a:pt x="256939" y="453210"/>
                    </a:cubicBezTo>
                    <a:lnTo>
                      <a:pt x="297853" y="389120"/>
                    </a:lnTo>
                    <a:lnTo>
                      <a:pt x="101288" y="196849"/>
                    </a:lnTo>
                    <a:lnTo>
                      <a:pt x="227182" y="61801"/>
                    </a:lnTo>
                    <a:lnTo>
                      <a:pt x="165380" y="0"/>
                    </a:ln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47" name=""/>
              <p:cNvSpPr/>
              <p:nvPr/>
            </p:nvSpPr>
            <p:spPr>
              <a:xfrm>
                <a:off x="7896130" y="4371921"/>
                <a:ext cx="263231" cy="441761"/>
              </a:xfrm>
              <a:custGeom>
                <a:avLst/>
                <a:gdLst/>
                <a:ahLst/>
                <a:cxnLst/>
                <a:pathLst>
                  <a:path w="263231" h="441761">
                    <a:moveTo>
                      <a:pt x="0" y="0"/>
                    </a:moveTo>
                    <a:lnTo>
                      <a:pt x="254334" y="64090"/>
                    </a:lnTo>
                    <a:lnTo>
                      <a:pt x="263231" y="441761"/>
                    </a:lnTo>
                    <a:lnTo>
                      <a:pt x="27726" y="361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331" cap="flat">
                <a:noFill/>
                <a:miter lim="800000"/>
              </a:ln>
            </p:spPr>
          </p:sp>
          <p:sp>
            <p:nvSpPr>
              <p:cNvPr id="2048" name=""/>
              <p:cNvSpPr/>
              <p:nvPr/>
            </p:nvSpPr>
            <p:spPr>
              <a:xfrm>
                <a:off x="8145206" y="4370773"/>
                <a:ext cx="235763" cy="444057"/>
              </a:xfrm>
              <a:custGeom>
                <a:avLst/>
                <a:gdLst/>
                <a:ahLst/>
                <a:cxnLst/>
                <a:pathLst>
                  <a:path w="235763" h="444057">
                    <a:moveTo>
                      <a:pt x="-1144" y="65235"/>
                    </a:moveTo>
                    <a:lnTo>
                      <a:pt x="230039" y="1144"/>
                    </a:lnTo>
                    <a:lnTo>
                      <a:pt x="235410" y="314731"/>
                    </a:lnTo>
                    <a:lnTo>
                      <a:pt x="16909" y="442914"/>
                    </a:lnTo>
                    <a:lnTo>
                      <a:pt x="-1144" y="65235"/>
                    </a:lnTo>
                    <a:close/>
                  </a:path>
                </a:pathLst>
              </a:custGeom>
              <a:solidFill>
                <a:srgbClr val="FFFFFF"/>
              </a:solidFill>
              <a:ln w="4331" cap="flat">
                <a:noFill/>
                <a:miter lim="800000"/>
              </a:ln>
            </p:spPr>
          </p:sp>
          <p:sp>
            <p:nvSpPr>
              <p:cNvPr id="2049" name=""/>
              <p:cNvSpPr/>
              <p:nvPr/>
            </p:nvSpPr>
            <p:spPr>
              <a:xfrm>
                <a:off x="8145206" y="4381761"/>
                <a:ext cx="235763" cy="444057"/>
              </a:xfrm>
              <a:custGeom>
                <a:avLst/>
                <a:gdLst/>
                <a:ahLst/>
                <a:cxnLst/>
                <a:pathLst>
                  <a:path w="235763" h="444057">
                    <a:moveTo>
                      <a:pt x="-1144" y="65235"/>
                    </a:moveTo>
                    <a:lnTo>
                      <a:pt x="230039" y="1144"/>
                    </a:lnTo>
                    <a:lnTo>
                      <a:pt x="235410" y="314731"/>
                    </a:lnTo>
                    <a:lnTo>
                      <a:pt x="16909" y="442914"/>
                    </a:lnTo>
                    <a:lnTo>
                      <a:pt x="-1144" y="65235"/>
                    </a:lnTo>
                    <a:close/>
                  </a:path>
                </a:pathLst>
              </a:custGeom>
              <a:solidFill>
                <a:srgbClr val="660033"/>
              </a:solidFill>
              <a:ln w="4331" cap="flat">
                <a:noFill/>
                <a:miter lim="800000"/>
              </a:ln>
            </p:spPr>
          </p:sp>
          <p:sp>
            <p:nvSpPr>
              <p:cNvPr id="2050" name=""/>
              <p:cNvSpPr/>
              <p:nvPr/>
            </p:nvSpPr>
            <p:spPr>
              <a:xfrm>
                <a:off x="7898872" y="4382909"/>
                <a:ext cx="263231" cy="441761"/>
              </a:xfrm>
              <a:custGeom>
                <a:avLst/>
                <a:gdLst/>
                <a:ahLst/>
                <a:cxnLst/>
                <a:pathLst>
                  <a:path w="263231" h="441761">
                    <a:moveTo>
                      <a:pt x="0" y="0"/>
                    </a:moveTo>
                    <a:lnTo>
                      <a:pt x="254334" y="64090"/>
                    </a:lnTo>
                    <a:lnTo>
                      <a:pt x="263231" y="441761"/>
                    </a:lnTo>
                    <a:lnTo>
                      <a:pt x="27726" y="361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0033"/>
              </a:solidFill>
              <a:ln w="5775" cap="flat">
                <a:noFill/>
                <a:miter lim="800000"/>
              </a:ln>
            </p:spPr>
          </p:sp>
          <p:sp>
            <p:nvSpPr>
              <p:cNvPr id="2051" name=""/>
              <p:cNvSpPr/>
              <p:nvPr/>
            </p:nvSpPr>
            <p:spPr>
              <a:xfrm>
                <a:off x="8115945" y="3885764"/>
                <a:ext cx="127038" cy="94633"/>
              </a:xfrm>
              <a:custGeom>
                <a:avLst/>
                <a:gdLst/>
                <a:ahLst/>
                <a:cxnLst/>
                <a:pathLst>
                  <a:path w="127038" h="94633">
                    <a:moveTo>
                      <a:pt x="-516" y="5939"/>
                    </a:moveTo>
                    <a:cubicBezTo>
                      <a:pt x="-516" y="16241"/>
                      <a:pt x="2772" y="20083"/>
                      <a:pt x="-515" y="67741"/>
                    </a:cubicBezTo>
                    <a:cubicBezTo>
                      <a:pt x="-2804" y="100931"/>
                      <a:pt x="115078" y="106653"/>
                      <a:pt x="113934" y="66596"/>
                    </a:cubicBezTo>
                    <a:cubicBezTo>
                      <a:pt x="113125" y="38295"/>
                      <a:pt x="126611" y="5939"/>
                      <a:pt x="126611" y="1361"/>
                    </a:cubicBezTo>
                    <a:cubicBezTo>
                      <a:pt x="126611" y="-3217"/>
                      <a:pt x="-516" y="5939"/>
                      <a:pt x="-516" y="5939"/>
                    </a:cubicBezTo>
                    <a:close/>
                  </a:path>
                </a:pathLst>
              </a:custGeom>
              <a:solidFill>
                <a:srgbClr val="AF8A6E">
                  <a:alpha val="20000"/>
                </a:srgbClr>
              </a:solidFill>
              <a:ln w="4331" cap="flat">
                <a:noFill/>
                <a:miter lim="800000"/>
              </a:ln>
            </p:spPr>
          </p:sp>
          <p:sp>
            <p:nvSpPr>
              <p:cNvPr id="2052" name=""/>
              <p:cNvSpPr/>
              <p:nvPr/>
            </p:nvSpPr>
            <p:spPr>
              <a:xfrm>
                <a:off x="7980341" y="3551026"/>
                <a:ext cx="450572" cy="391195"/>
              </a:xfrm>
              <a:custGeom>
                <a:avLst/>
                <a:gdLst/>
                <a:ahLst/>
                <a:cxnLst/>
                <a:pathLst>
                  <a:path w="450572" h="391195">
                    <a:moveTo>
                      <a:pt x="79502" y="77451"/>
                    </a:moveTo>
                    <a:cubicBezTo>
                      <a:pt x="-2901" y="184574"/>
                      <a:pt x="-1527" y="343884"/>
                      <a:pt x="1219" y="352125"/>
                    </a:cubicBezTo>
                    <a:cubicBezTo>
                      <a:pt x="3965" y="360365"/>
                      <a:pt x="287588" y="299163"/>
                      <a:pt x="447569" y="390765"/>
                    </a:cubicBezTo>
                    <a:cubicBezTo>
                      <a:pt x="456767" y="396084"/>
                      <a:pt x="448548" y="246542"/>
                      <a:pt x="399501" y="139253"/>
                    </a:cubicBezTo>
                    <a:cubicBezTo>
                      <a:pt x="344564" y="19083"/>
                      <a:pt x="191203" y="-71329"/>
                      <a:pt x="79502" y="77451"/>
                    </a:cubicBezTo>
                    <a:close/>
                  </a:path>
                </a:pathLst>
              </a:custGeom>
              <a:solidFill>
                <a:srgbClr val="27180B"/>
              </a:solidFill>
              <a:ln w="5775" cap="flat">
                <a:noFill/>
                <a:miter lim="800000"/>
              </a:ln>
            </p:spPr>
          </p:sp>
          <p:sp>
            <p:nvSpPr>
              <p:cNvPr id="2053" name=""/>
              <p:cNvSpPr/>
              <p:nvPr/>
            </p:nvSpPr>
            <p:spPr>
              <a:xfrm>
                <a:off x="8069108" y="3580064"/>
                <a:ext cx="276736" cy="366260"/>
              </a:xfrm>
              <a:custGeom>
                <a:avLst/>
                <a:gdLst/>
                <a:ahLst/>
                <a:cxnLst/>
                <a:pathLst>
                  <a:path w="276736" h="366260">
                    <a:moveTo>
                      <a:pt x="4889" y="121198"/>
                    </a:moveTo>
                    <a:cubicBezTo>
                      <a:pt x="29610" y="23689"/>
                      <a:pt x="71497" y="-6525"/>
                      <a:pt x="157335" y="0"/>
                    </a:cubicBezTo>
                    <a:cubicBezTo>
                      <a:pt x="269954" y="27809"/>
                      <a:pt x="283686" y="90984"/>
                      <a:pt x="274072" y="165145"/>
                    </a:cubicBezTo>
                    <a:cubicBezTo>
                      <a:pt x="247978" y="259907"/>
                      <a:pt x="176562" y="354670"/>
                      <a:pt x="85919" y="365744"/>
                    </a:cubicBezTo>
                    <a:cubicBezTo>
                      <a:pt x="15877" y="323077"/>
                      <a:pt x="-12965" y="224200"/>
                      <a:pt x="4889" y="121198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54" name=""/>
              <p:cNvSpPr/>
              <p:nvPr/>
            </p:nvSpPr>
            <p:spPr>
              <a:xfrm>
                <a:off x="8048940" y="3573542"/>
                <a:ext cx="299877" cy="213258"/>
              </a:xfrm>
              <a:custGeom>
                <a:avLst/>
                <a:gdLst/>
                <a:ahLst/>
                <a:cxnLst/>
                <a:pathLst>
                  <a:path w="299877" h="213258">
                    <a:moveTo>
                      <a:pt x="0" y="144849"/>
                    </a:moveTo>
                    <a:cubicBezTo>
                      <a:pt x="88766" y="126397"/>
                      <a:pt x="145016" y="133092"/>
                      <a:pt x="201426" y="160805"/>
                    </a:cubicBezTo>
                    <a:cubicBezTo>
                      <a:pt x="204395" y="162264"/>
                      <a:pt x="232136" y="133932"/>
                      <a:pt x="234387" y="136308"/>
                    </a:cubicBezTo>
                    <a:cubicBezTo>
                      <a:pt x="236587" y="138628"/>
                      <a:pt x="223885" y="169512"/>
                      <a:pt x="231195" y="174090"/>
                    </a:cubicBezTo>
                    <a:cubicBezTo>
                      <a:pt x="237751" y="178195"/>
                      <a:pt x="233549" y="177051"/>
                      <a:pt x="241254" y="182724"/>
                    </a:cubicBezTo>
                    <a:cubicBezTo>
                      <a:pt x="245876" y="186127"/>
                      <a:pt x="256361" y="169830"/>
                      <a:pt x="256361" y="169830"/>
                    </a:cubicBezTo>
                    <a:cubicBezTo>
                      <a:pt x="258561" y="168541"/>
                      <a:pt x="248005" y="189707"/>
                      <a:pt x="252241" y="193039"/>
                    </a:cubicBezTo>
                    <a:cubicBezTo>
                      <a:pt x="253653" y="194150"/>
                      <a:pt x="283855" y="212200"/>
                      <a:pt x="285203" y="213258"/>
                    </a:cubicBezTo>
                    <a:cubicBezTo>
                      <a:pt x="289001" y="216172"/>
                      <a:pt x="348787" y="41653"/>
                      <a:pt x="196454" y="5599"/>
                    </a:cubicBezTo>
                    <a:cubicBezTo>
                      <a:pt x="33021" y="-33081"/>
                      <a:pt x="-985" y="145661"/>
                      <a:pt x="0" y="144849"/>
                    </a:cubicBezTo>
                    <a:close/>
                  </a:path>
                </a:pathLst>
              </a:custGeom>
              <a:solidFill>
                <a:srgbClr val="2D1C0D"/>
              </a:solidFill>
              <a:ln w="5775" cap="flat">
                <a:noFill/>
                <a:miter lim="800000"/>
              </a:ln>
            </p:spPr>
          </p:sp>
          <p:sp>
            <p:nvSpPr>
              <p:cNvPr id="2055" name=""/>
              <p:cNvSpPr/>
              <p:nvPr/>
            </p:nvSpPr>
            <p:spPr>
              <a:xfrm>
                <a:off x="8068874" y="3563169"/>
                <a:ext cx="178540" cy="103002"/>
              </a:xfrm>
              <a:custGeom>
                <a:avLst/>
                <a:gdLst/>
                <a:ahLst/>
                <a:cxnLst/>
                <a:pathLst>
                  <a:path w="178540" h="103002">
                    <a:moveTo>
                      <a:pt x="172023" y="0"/>
                    </a:moveTo>
                    <a:cubicBezTo>
                      <a:pt x="172023" y="0"/>
                      <a:pt x="45401" y="0"/>
                      <a:pt x="-378" y="103002"/>
                    </a:cubicBezTo>
                    <a:cubicBezTo>
                      <a:pt x="35101" y="36695"/>
                      <a:pt x="181964" y="11199"/>
                      <a:pt x="178784" y="14950"/>
                    </a:cubicBezTo>
                    <a:cubicBezTo>
                      <a:pt x="178784" y="14950"/>
                      <a:pt x="172023" y="0"/>
                      <a:pt x="1720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B4B23"/>
                  </a:gs>
                  <a:gs pos="100000">
                    <a:srgbClr val="161717"/>
                  </a:gs>
                </a:gsLst>
                <a:lin ang="18900000" scaled="0"/>
              </a:gradFill>
              <a:ln w="5775" cap="flat">
                <a:noFill/>
                <a:miter lim="800000"/>
              </a:ln>
            </p:spPr>
          </p:sp>
          <p:sp>
            <p:nvSpPr>
              <p:cNvPr id="2056" name=""/>
              <p:cNvSpPr/>
              <p:nvPr/>
            </p:nvSpPr>
            <p:spPr>
              <a:xfrm>
                <a:off x="8312842" y="3630762"/>
                <a:ext cx="40057" cy="155647"/>
              </a:xfrm>
              <a:custGeom>
                <a:avLst/>
                <a:gdLst/>
                <a:ahLst/>
                <a:cxnLst/>
                <a:pathLst>
                  <a:path w="40057" h="155647">
                    <a:moveTo>
                      <a:pt x="15462" y="0"/>
                    </a:moveTo>
                    <a:cubicBezTo>
                      <a:pt x="15462" y="2289"/>
                      <a:pt x="55519" y="25178"/>
                      <a:pt x="33773" y="156033"/>
                    </a:cubicBezTo>
                    <a:cubicBezTo>
                      <a:pt x="33773" y="65234"/>
                      <a:pt x="17178" y="9156"/>
                      <a:pt x="4017" y="9156"/>
                    </a:cubicBezTo>
                    <a:cubicBezTo>
                      <a:pt x="-9145" y="9156"/>
                      <a:pt x="15462" y="0"/>
                      <a:pt x="1546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61717"/>
                  </a:gs>
                  <a:gs pos="100000">
                    <a:srgbClr val="8D603B"/>
                  </a:gs>
                </a:gsLst>
                <a:lin ang="2700000" scaled="0"/>
              </a:gradFill>
              <a:ln w="5775" cap="flat">
                <a:noFill/>
                <a:miter lim="800000"/>
              </a:ln>
            </p:spPr>
          </p:sp>
          <p:sp>
            <p:nvSpPr>
              <p:cNvPr id="2057" name=""/>
              <p:cNvSpPr/>
              <p:nvPr/>
            </p:nvSpPr>
            <p:spPr>
              <a:xfrm>
                <a:off x="7907825" y="5007331"/>
                <a:ext cx="94850" cy="421621"/>
              </a:xfrm>
              <a:custGeom>
                <a:avLst/>
                <a:gdLst/>
                <a:ahLst/>
                <a:cxnLst/>
                <a:pathLst>
                  <a:path w="94850" h="421621">
                    <a:moveTo>
                      <a:pt x="92019" y="0"/>
                    </a:moveTo>
                    <a:cubicBezTo>
                      <a:pt x="103007" y="54934"/>
                      <a:pt x="78285" y="427115"/>
                      <a:pt x="78285" y="421621"/>
                    </a:cubicBezTo>
                    <a:cubicBezTo>
                      <a:pt x="78285" y="416127"/>
                      <a:pt x="0" y="407887"/>
                      <a:pt x="0" y="407887"/>
                    </a:cubicBezTo>
                    <a:lnTo>
                      <a:pt x="92019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7000"/>
                    </a:srgbClr>
                  </a:gs>
                  <a:gs pos="100000">
                    <a:srgbClr val="3470B9">
                      <a:alpha val="67000"/>
                    </a:srgbClr>
                  </a:gs>
                </a:gsLst>
                <a:lin ang="5400000" scaled="0"/>
              </a:gradFill>
              <a:ln w="5775" cap="flat">
                <a:noFill/>
                <a:miter lim="800000"/>
              </a:ln>
            </p:spPr>
          </p:sp>
          <p:sp>
            <p:nvSpPr>
              <p:cNvPr id="2058" name=""/>
              <p:cNvSpPr/>
              <p:nvPr/>
            </p:nvSpPr>
            <p:spPr>
              <a:xfrm>
                <a:off x="8102848" y="5036174"/>
                <a:ext cx="79656" cy="406516"/>
              </a:xfrm>
              <a:custGeom>
                <a:avLst/>
                <a:gdLst/>
                <a:ahLst/>
                <a:cxnLst/>
                <a:pathLst>
                  <a:path w="79656" h="406516">
                    <a:moveTo>
                      <a:pt x="27468" y="0"/>
                    </a:moveTo>
                    <a:cubicBezTo>
                      <a:pt x="41201" y="65921"/>
                      <a:pt x="79656" y="412012"/>
                      <a:pt x="79656" y="406516"/>
                    </a:cubicBezTo>
                    <a:cubicBezTo>
                      <a:pt x="79656" y="401022"/>
                      <a:pt x="0" y="406516"/>
                      <a:pt x="0" y="406516"/>
                    </a:cubicBezTo>
                    <a:lnTo>
                      <a:pt x="274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9000"/>
                    </a:srgbClr>
                  </a:gs>
                  <a:gs pos="100000">
                    <a:srgbClr val="3470B9">
                      <a:alpha val="69000"/>
                    </a:srgbClr>
                  </a:gs>
                </a:gsLst>
                <a:lin ang="5400000" scaled="0"/>
              </a:gradFill>
              <a:ln w="4331" cap="flat">
                <a:noFill/>
                <a:miter lim="800000"/>
              </a:ln>
            </p:spPr>
          </p:sp>
          <p:sp>
            <p:nvSpPr>
              <p:cNvPr id="2059" name=""/>
              <p:cNvSpPr/>
              <p:nvPr/>
            </p:nvSpPr>
            <p:spPr>
              <a:xfrm>
                <a:off x="8258703" y="5018314"/>
                <a:ext cx="152445" cy="410635"/>
              </a:xfrm>
              <a:custGeom>
                <a:avLst/>
                <a:gdLst/>
                <a:ahLst/>
                <a:cxnLst/>
                <a:pathLst>
                  <a:path w="152445" h="410635">
                    <a:moveTo>
                      <a:pt x="-673" y="0"/>
                    </a:moveTo>
                    <a:cubicBezTo>
                      <a:pt x="74863" y="182657"/>
                      <a:pt x="151773" y="395524"/>
                      <a:pt x="151773" y="390034"/>
                    </a:cubicBezTo>
                    <a:cubicBezTo>
                      <a:pt x="151773" y="384540"/>
                      <a:pt x="46022" y="410635"/>
                      <a:pt x="46022" y="410635"/>
                    </a:cubicBezTo>
                    <a:lnTo>
                      <a:pt x="-673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9000"/>
                    </a:srgbClr>
                  </a:gs>
                  <a:gs pos="100000">
                    <a:srgbClr val="3470B9">
                      <a:alpha val="69000"/>
                    </a:srgbClr>
                  </a:gs>
                </a:gsLst>
                <a:lin ang="5400000" scaled="0"/>
              </a:gradFill>
              <a:ln w="4331" cap="flat">
                <a:noFill/>
                <a:miter lim="800000"/>
              </a:ln>
            </p:spPr>
          </p:sp>
          <p:sp>
            <p:nvSpPr>
              <p:cNvPr id="2060" name=""/>
              <p:cNvSpPr/>
              <p:nvPr/>
            </p:nvSpPr>
            <p:spPr>
              <a:xfrm>
                <a:off x="8384392" y="5000461"/>
                <a:ext cx="223861" cy="368062"/>
              </a:xfrm>
              <a:custGeom>
                <a:avLst/>
                <a:gdLst/>
                <a:ahLst/>
                <a:cxnLst/>
                <a:pathLst>
                  <a:path w="223861" h="368062">
                    <a:moveTo>
                      <a:pt x="0" y="0"/>
                    </a:moveTo>
                    <a:cubicBezTo>
                      <a:pt x="101630" y="184031"/>
                      <a:pt x="137338" y="222485"/>
                      <a:pt x="223861" y="309007"/>
                    </a:cubicBezTo>
                    <a:cubicBezTo>
                      <a:pt x="225805" y="310949"/>
                      <a:pt x="116737" y="368062"/>
                      <a:pt x="116737" y="368062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71000"/>
                    </a:srgbClr>
                  </a:gs>
                  <a:gs pos="100000">
                    <a:srgbClr val="3470B9">
                      <a:alpha val="71000"/>
                    </a:srgbClr>
                  </a:gs>
                </a:gsLst>
                <a:lin ang="5400000" scaled="0"/>
              </a:gradFill>
              <a:ln w="4331" cap="flat">
                <a:noFill/>
                <a:miter lim="800000"/>
              </a:ln>
            </p:spPr>
          </p:sp>
          <p:sp>
            <p:nvSpPr>
              <p:cNvPr id="2061" name=""/>
              <p:cNvSpPr/>
              <p:nvPr/>
            </p:nvSpPr>
            <p:spPr>
              <a:xfrm>
                <a:off x="7880671" y="6033219"/>
                <a:ext cx="262517" cy="206433"/>
              </a:xfrm>
              <a:custGeom>
                <a:avLst/>
                <a:gdLst/>
                <a:ahLst/>
                <a:cxnLst/>
                <a:pathLst>
                  <a:path w="262517" h="206433">
                    <a:moveTo>
                      <a:pt x="55079" y="98432"/>
                    </a:moveTo>
                    <a:cubicBezTo>
                      <a:pt x="59657" y="98432"/>
                      <a:pt x="107725" y="130478"/>
                      <a:pt x="107725" y="130478"/>
                    </a:cubicBezTo>
                    <a:cubicBezTo>
                      <a:pt x="107725" y="130478"/>
                      <a:pt x="231330" y="0"/>
                      <a:pt x="240485" y="0"/>
                    </a:cubicBezTo>
                    <a:cubicBezTo>
                      <a:pt x="249641" y="0"/>
                      <a:pt x="263375" y="22898"/>
                      <a:pt x="263375" y="32054"/>
                    </a:cubicBezTo>
                    <a:cubicBezTo>
                      <a:pt x="263375" y="41209"/>
                      <a:pt x="242774" y="66388"/>
                      <a:pt x="235907" y="73254"/>
                    </a:cubicBezTo>
                    <a:cubicBezTo>
                      <a:pt x="229040" y="80121"/>
                      <a:pt x="206151" y="66388"/>
                      <a:pt x="176394" y="109877"/>
                    </a:cubicBezTo>
                    <a:cubicBezTo>
                      <a:pt x="155353" y="140629"/>
                      <a:pt x="104292" y="191135"/>
                      <a:pt x="95136" y="200291"/>
                    </a:cubicBezTo>
                    <a:cubicBezTo>
                      <a:pt x="85980" y="209448"/>
                      <a:pt x="13878" y="208302"/>
                      <a:pt x="7011" y="194568"/>
                    </a:cubicBezTo>
                    <a:cubicBezTo>
                      <a:pt x="0" y="180835"/>
                      <a:pt x="-6723" y="162523"/>
                      <a:pt x="13878" y="139634"/>
                    </a:cubicBezTo>
                    <a:cubicBezTo>
                      <a:pt x="24150" y="128220"/>
                      <a:pt x="55079" y="101635"/>
                      <a:pt x="55079" y="98432"/>
                    </a:cubicBezTo>
                    <a:close/>
                  </a:path>
                </a:pathLst>
              </a:custGeom>
              <a:solidFill>
                <a:srgbClr val="000099"/>
              </a:solidFill>
              <a:ln w="5775" cap="flat">
                <a:noFill/>
                <a:miter lim="800000"/>
              </a:ln>
            </p:spPr>
          </p:sp>
          <p:sp>
            <p:nvSpPr>
              <p:cNvPr id="2062" name=""/>
              <p:cNvSpPr/>
              <p:nvPr/>
            </p:nvSpPr>
            <p:spPr>
              <a:xfrm>
                <a:off x="8244047" y="6082853"/>
                <a:ext cx="183690" cy="204001"/>
              </a:xfrm>
              <a:custGeom>
                <a:avLst/>
                <a:gdLst/>
                <a:ahLst/>
                <a:cxnLst/>
                <a:pathLst>
                  <a:path w="183690" h="204001">
                    <a:moveTo>
                      <a:pt x="158653" y="96874"/>
                    </a:moveTo>
                    <a:cubicBezTo>
                      <a:pt x="158653" y="96874"/>
                      <a:pt x="48783" y="101451"/>
                      <a:pt x="48783" y="110607"/>
                    </a:cubicBezTo>
                    <a:cubicBezTo>
                      <a:pt x="48783" y="119763"/>
                      <a:pt x="12161" y="5314"/>
                      <a:pt x="9872" y="737"/>
                    </a:cubicBezTo>
                    <a:cubicBezTo>
                      <a:pt x="7582" y="-3842"/>
                      <a:pt x="-4320" y="23626"/>
                      <a:pt x="715" y="35071"/>
                    </a:cubicBezTo>
                    <a:cubicBezTo>
                      <a:pt x="5751" y="46516"/>
                      <a:pt x="35050" y="128918"/>
                      <a:pt x="35050" y="147229"/>
                    </a:cubicBezTo>
                    <a:cubicBezTo>
                      <a:pt x="35050" y="165540"/>
                      <a:pt x="45235" y="184884"/>
                      <a:pt x="51071" y="190719"/>
                    </a:cubicBezTo>
                    <a:cubicBezTo>
                      <a:pt x="71672" y="211320"/>
                      <a:pt x="172385" y="211320"/>
                      <a:pt x="181543" y="170119"/>
                    </a:cubicBezTo>
                    <a:cubicBezTo>
                      <a:pt x="190606" y="129346"/>
                      <a:pt x="158653" y="96874"/>
                      <a:pt x="158653" y="96874"/>
                    </a:cubicBezTo>
                    <a:close/>
                  </a:path>
                </a:pathLst>
              </a:custGeom>
              <a:solidFill>
                <a:srgbClr val="003399"/>
              </a:solidFill>
              <a:ln w="5775" cap="flat">
                <a:noFill/>
                <a:miter lim="800000"/>
              </a:ln>
            </p:spPr>
          </p:sp>
          <p:sp>
            <p:nvSpPr>
              <p:cNvPr id="2063" name=""/>
              <p:cNvSpPr/>
              <p:nvPr/>
            </p:nvSpPr>
            <p:spPr>
              <a:xfrm>
                <a:off x="7860776" y="4586619"/>
                <a:ext cx="92703" cy="104718"/>
              </a:xfrm>
              <a:custGeom>
                <a:avLst/>
                <a:gdLst/>
                <a:ahLst/>
                <a:cxnLst/>
                <a:pathLst>
                  <a:path w="92703" h="104718">
                    <a:moveTo>
                      <a:pt x="0" y="49213"/>
                    </a:moveTo>
                    <a:cubicBezTo>
                      <a:pt x="0" y="20137"/>
                      <a:pt x="32873" y="0"/>
                      <a:pt x="54364" y="0"/>
                    </a:cubicBezTo>
                    <a:cubicBezTo>
                      <a:pt x="75854" y="0"/>
                      <a:pt x="93276" y="23571"/>
                      <a:pt x="93276" y="52646"/>
                    </a:cubicBezTo>
                    <a:cubicBezTo>
                      <a:pt x="93276" y="81722"/>
                      <a:pt x="75854" y="105291"/>
                      <a:pt x="54364" y="105291"/>
                    </a:cubicBezTo>
                    <a:cubicBezTo>
                      <a:pt x="32873" y="105291"/>
                      <a:pt x="0" y="78288"/>
                      <a:pt x="0" y="49213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75" cap="flat">
                <a:noFill/>
                <a:miter lim="800000"/>
              </a:ln>
            </p:spPr>
          </p:sp>
          <p:sp>
            <p:nvSpPr>
              <p:cNvPr id="2064" name=""/>
              <p:cNvSpPr/>
              <p:nvPr/>
            </p:nvSpPr>
            <p:spPr>
              <a:xfrm>
                <a:off x="8319154" y="4601333"/>
                <a:ext cx="92703" cy="104718"/>
              </a:xfrm>
              <a:custGeom>
                <a:avLst/>
                <a:gdLst/>
                <a:ahLst/>
                <a:cxnLst/>
                <a:pathLst>
                  <a:path w="92703" h="104718">
                    <a:moveTo>
                      <a:pt x="0" y="49213"/>
                    </a:moveTo>
                    <a:cubicBezTo>
                      <a:pt x="0" y="20137"/>
                      <a:pt x="32873" y="0"/>
                      <a:pt x="54364" y="0"/>
                    </a:cubicBezTo>
                    <a:cubicBezTo>
                      <a:pt x="75854" y="0"/>
                      <a:pt x="93276" y="23571"/>
                      <a:pt x="93276" y="52646"/>
                    </a:cubicBezTo>
                    <a:cubicBezTo>
                      <a:pt x="93276" y="81722"/>
                      <a:pt x="75854" y="105291"/>
                      <a:pt x="54364" y="105291"/>
                    </a:cubicBezTo>
                    <a:cubicBezTo>
                      <a:pt x="32873" y="105291"/>
                      <a:pt x="0" y="78288"/>
                      <a:pt x="0" y="49213"/>
                    </a:cubicBezTo>
                    <a:close/>
                  </a:path>
                </a:pathLst>
              </a:custGeom>
              <a:solidFill>
                <a:srgbClr val="FBDABF"/>
              </a:solidFill>
              <a:ln w="4331" cap="flat">
                <a:noFill/>
                <a:miter lim="800000"/>
              </a:ln>
            </p:spPr>
          </p:sp>
          <p:sp>
            <p:nvSpPr>
              <p:cNvPr id="2065" name=""/>
              <p:cNvSpPr/>
              <p:nvPr/>
            </p:nvSpPr>
            <p:spPr>
              <a:xfrm>
                <a:off x="7962067" y="4017146"/>
                <a:ext cx="204889" cy="154332"/>
              </a:xfrm>
              <a:custGeom>
                <a:avLst/>
                <a:gdLst/>
                <a:ahLst/>
                <a:cxnLst/>
                <a:pathLst>
                  <a:path w="204889" h="154332">
                    <a:moveTo>
                      <a:pt x="99761" y="0"/>
                    </a:moveTo>
                    <a:cubicBezTo>
                      <a:pt x="116738" y="31067"/>
                      <a:pt x="160686" y="85150"/>
                      <a:pt x="197081" y="85150"/>
                    </a:cubicBezTo>
                    <a:cubicBezTo>
                      <a:pt x="233474" y="85150"/>
                      <a:pt x="127038" y="172356"/>
                      <a:pt x="89271" y="151755"/>
                    </a:cubicBezTo>
                    <a:cubicBezTo>
                      <a:pt x="51503" y="131154"/>
                      <a:pt x="0" y="21970"/>
                      <a:pt x="0" y="21970"/>
                    </a:cubicBezTo>
                    <a:lnTo>
                      <a:pt x="997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75" cap="flat">
                <a:noFill/>
                <a:miter lim="800000"/>
              </a:ln>
            </p:spPr>
          </p:sp>
          <p:sp>
            <p:nvSpPr>
              <p:cNvPr id="2066" name=""/>
              <p:cNvSpPr/>
              <p:nvPr/>
            </p:nvSpPr>
            <p:spPr>
              <a:xfrm>
                <a:off x="8162406" y="4026756"/>
                <a:ext cx="214247" cy="151241"/>
              </a:xfrm>
              <a:custGeom>
                <a:avLst/>
                <a:gdLst/>
                <a:ahLst/>
                <a:cxnLst/>
                <a:pathLst>
                  <a:path w="214247" h="151241">
                    <a:moveTo>
                      <a:pt x="124455" y="0"/>
                    </a:moveTo>
                    <a:cubicBezTo>
                      <a:pt x="124455" y="0"/>
                      <a:pt x="90850" y="48209"/>
                      <a:pt x="4971" y="75534"/>
                    </a:cubicBezTo>
                    <a:cubicBezTo>
                      <a:pt x="-25243" y="85147"/>
                      <a:pt x="82591" y="155181"/>
                      <a:pt x="94241" y="151069"/>
                    </a:cubicBezTo>
                    <a:cubicBezTo>
                      <a:pt x="164283" y="126349"/>
                      <a:pt x="217838" y="43947"/>
                      <a:pt x="213725" y="32960"/>
                    </a:cubicBezTo>
                    <a:cubicBezTo>
                      <a:pt x="209598" y="21973"/>
                      <a:pt x="124455" y="0"/>
                      <a:pt x="1244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75" cap="flat">
                <a:noFill/>
                <a:miter lim="800000"/>
              </a:ln>
            </p:spPr>
          </p:sp>
          <p:sp>
            <p:nvSpPr>
              <p:cNvPr id="2067" name=""/>
              <p:cNvSpPr/>
              <p:nvPr/>
            </p:nvSpPr>
            <p:spPr>
              <a:xfrm>
                <a:off x="8150916" y="4159966"/>
                <a:ext cx="24721" cy="27467"/>
              </a:xfrm>
              <a:custGeom>
                <a:avLst/>
                <a:gdLst/>
                <a:ahLst/>
                <a:cxnLst/>
                <a:pathLst>
                  <a:path w="24721" h="27467">
                    <a:moveTo>
                      <a:pt x="0" y="13734"/>
                    </a:moveTo>
                    <a:cubicBezTo>
                      <a:pt x="0" y="6149"/>
                      <a:pt x="5534" y="0"/>
                      <a:pt x="12360" y="0"/>
                    </a:cubicBezTo>
                    <a:cubicBezTo>
                      <a:pt x="19187" y="0"/>
                      <a:pt x="24721" y="6149"/>
                      <a:pt x="24721" y="13734"/>
                    </a:cubicBezTo>
                    <a:cubicBezTo>
                      <a:pt x="24721" y="21319"/>
                      <a:pt x="19187" y="27467"/>
                      <a:pt x="12360" y="27467"/>
                    </a:cubicBezTo>
                    <a:cubicBezTo>
                      <a:pt x="5534" y="27467"/>
                      <a:pt x="0" y="21319"/>
                      <a:pt x="0" y="13734"/>
                    </a:cubicBezTo>
                    <a:close/>
                  </a:path>
                </a:pathLst>
              </a:custGeom>
              <a:solidFill>
                <a:srgbClr val="0070C0"/>
              </a:solidFill>
              <a:ln w="5775" cap="flat">
                <a:noFill/>
                <a:miter lim="800000"/>
              </a:ln>
            </p:spPr>
          </p:sp>
          <p:sp>
            <p:nvSpPr>
              <p:cNvPr id="2068" name=""/>
              <p:cNvSpPr/>
              <p:nvPr/>
            </p:nvSpPr>
            <p:spPr>
              <a:xfrm>
                <a:off x="8144049" y="4223142"/>
                <a:ext cx="24721" cy="27467"/>
              </a:xfrm>
              <a:custGeom>
                <a:avLst/>
                <a:gdLst/>
                <a:ahLst/>
                <a:cxnLst/>
                <a:pathLst>
                  <a:path w="24721" h="27467">
                    <a:moveTo>
                      <a:pt x="0" y="13734"/>
                    </a:moveTo>
                    <a:cubicBezTo>
                      <a:pt x="0" y="6149"/>
                      <a:pt x="5534" y="0"/>
                      <a:pt x="12360" y="0"/>
                    </a:cubicBezTo>
                    <a:cubicBezTo>
                      <a:pt x="19187" y="0"/>
                      <a:pt x="24721" y="6149"/>
                      <a:pt x="24721" y="13734"/>
                    </a:cubicBezTo>
                    <a:cubicBezTo>
                      <a:pt x="24721" y="21319"/>
                      <a:pt x="19187" y="27467"/>
                      <a:pt x="12360" y="27467"/>
                    </a:cubicBezTo>
                    <a:cubicBezTo>
                      <a:pt x="5534" y="27467"/>
                      <a:pt x="0" y="21319"/>
                      <a:pt x="0" y="13734"/>
                    </a:cubicBezTo>
                    <a:close/>
                  </a:path>
                </a:pathLst>
              </a:custGeom>
              <a:solidFill>
                <a:srgbClr val="0070C0"/>
              </a:solidFill>
              <a:ln w="4331" cap="flat">
                <a:noFill/>
                <a:miter lim="800000"/>
              </a:ln>
            </p:spPr>
          </p:sp>
          <p:sp>
            <p:nvSpPr>
              <p:cNvPr id="2069" name=""/>
              <p:cNvSpPr/>
              <p:nvPr/>
            </p:nvSpPr>
            <p:spPr>
              <a:xfrm>
                <a:off x="7832292" y="5176253"/>
                <a:ext cx="793816" cy="207378"/>
              </a:xfrm>
              <a:custGeom>
                <a:avLst/>
                <a:gdLst/>
                <a:ahLst/>
                <a:cxnLst/>
                <a:pathLst>
                  <a:path w="793816" h="207378" fill="none">
                    <a:moveTo>
                      <a:pt x="0" y="123602"/>
                    </a:moveTo>
                    <a:cubicBezTo>
                      <a:pt x="0" y="156573"/>
                      <a:pt x="87895" y="175789"/>
                      <a:pt x="93389" y="175789"/>
                    </a:cubicBezTo>
                    <a:cubicBezTo>
                      <a:pt x="98883" y="175789"/>
                      <a:pt x="104377" y="142829"/>
                      <a:pt x="134591" y="151069"/>
                    </a:cubicBezTo>
                    <a:cubicBezTo>
                      <a:pt x="163861" y="159052"/>
                      <a:pt x="159311" y="184030"/>
                      <a:pt x="159311" y="184030"/>
                    </a:cubicBezTo>
                    <a:cubicBezTo>
                      <a:pt x="159311" y="184030"/>
                      <a:pt x="208754" y="230724"/>
                      <a:pt x="280169" y="192270"/>
                    </a:cubicBezTo>
                    <a:cubicBezTo>
                      <a:pt x="321371" y="162057"/>
                      <a:pt x="332358" y="184030"/>
                      <a:pt x="332358" y="184030"/>
                    </a:cubicBezTo>
                    <a:cubicBezTo>
                      <a:pt x="332358" y="184030"/>
                      <a:pt x="436735" y="233472"/>
                      <a:pt x="466950" y="184030"/>
                    </a:cubicBezTo>
                    <a:cubicBezTo>
                      <a:pt x="497164" y="142830"/>
                      <a:pt x="549353" y="156563"/>
                      <a:pt x="549353" y="156563"/>
                    </a:cubicBezTo>
                    <a:cubicBezTo>
                      <a:pt x="549353" y="156563"/>
                      <a:pt x="623514" y="175790"/>
                      <a:pt x="642742" y="123602"/>
                    </a:cubicBezTo>
                    <a:cubicBezTo>
                      <a:pt x="663343" y="103001"/>
                      <a:pt x="650982" y="52188"/>
                      <a:pt x="711411" y="65921"/>
                    </a:cubicBezTo>
                    <a:cubicBezTo>
                      <a:pt x="719652" y="74161"/>
                      <a:pt x="793816" y="74162"/>
                      <a:pt x="793816" y="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10395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2070" name=""/>
              <p:cNvSpPr/>
              <p:nvPr/>
            </p:nvSpPr>
            <p:spPr>
              <a:xfrm>
                <a:off x="7953492" y="4450433"/>
                <a:ext cx="151072" cy="70385"/>
              </a:xfrm>
              <a:custGeom>
                <a:avLst/>
                <a:gdLst/>
                <a:ahLst/>
                <a:cxnLst/>
                <a:pathLst>
                  <a:path w="151072" h="70385">
                    <a:moveTo>
                      <a:pt x="0" y="0"/>
                    </a:moveTo>
                    <a:lnTo>
                      <a:pt x="151072" y="41201"/>
                    </a:lnTo>
                    <a:lnTo>
                      <a:pt x="151072" y="70385"/>
                    </a:lnTo>
                    <a:lnTo>
                      <a:pt x="1717" y="326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75" cap="flat">
                <a:noFill/>
                <a:miter lim="800000"/>
              </a:ln>
            </p:spPr>
          </p:sp>
          <p:sp>
            <p:nvSpPr>
              <p:cNvPr id="2071" name=""/>
              <p:cNvSpPr/>
              <p:nvPr/>
            </p:nvSpPr>
            <p:spPr>
              <a:xfrm>
                <a:off x="8139929" y="4443575"/>
                <a:ext cx="28841" cy="383167"/>
              </a:xfrm>
              <a:custGeom>
                <a:avLst/>
                <a:gdLst/>
                <a:ahLst/>
                <a:cxnLst/>
                <a:pathLst>
                  <a:path w="28841" h="383167">
                    <a:moveTo>
                      <a:pt x="0" y="1373"/>
                    </a:moveTo>
                    <a:lnTo>
                      <a:pt x="17854" y="0"/>
                    </a:lnTo>
                    <a:lnTo>
                      <a:pt x="28841" y="381787"/>
                    </a:lnTo>
                    <a:lnTo>
                      <a:pt x="12360" y="383167"/>
                    </a:lnTo>
                    <a:lnTo>
                      <a:pt x="0" y="1373"/>
                    </a:lnTo>
                    <a:close/>
                  </a:path>
                </a:pathLst>
              </a:custGeom>
              <a:solidFill>
                <a:srgbClr val="800000"/>
              </a:solidFill>
              <a:ln w="5775" cap="flat">
                <a:noFill/>
                <a:miter lim="800000"/>
              </a:ln>
            </p:spPr>
          </p:sp>
        </p:grpSp>
        <p:sp>
          <p:nvSpPr>
            <p:cNvPr id="3108" name="Text 3108">
              <a:hlinkClick r:id="rId2" action="ppaction://hlinkfile"/>
            </p:cNvPr>
            <p:cNvSpPr txBox="1"/>
            <p:nvPr/>
          </p:nvSpPr>
          <p:spPr>
            <a:xfrm>
              <a:off x="470065" y="6381950"/>
              <a:ext cx="2279200" cy="15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EC584A"/>
                  </a:solidFill>
                  <a:latin typeface="Arial"/>
                </a:rPr>
                <a:t>See how to use radar chart for data anakysis in </a:t>
              </a:r>
            </a:p>
          </p:txBody>
        </p:sp>
      </p:grp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12" id="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9" name="Group3109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2859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2860" name="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F6EB"/>
              </a:solidFill>
              <a:ln w="7700" cap="flat">
                <a:noFill/>
                <a:miter lim="800000"/>
              </a:ln>
            </p:spPr>
          </p:sp>
          <p:grpSp>
            <p:nvGrpSpPr>
              <p:cNvPr id="2861" name=""/>
              <p:cNvGrpSpPr/>
              <p:nvPr/>
            </p:nvGrpSpPr>
            <p:grpSpPr>
              <a:xfrm>
                <a:off x="6045141" y="3836138"/>
                <a:ext cx="3100659" cy="2815313"/>
                <a:chOff x="6045141" y="3836138"/>
                <a:chExt cx="3100659" cy="2815313"/>
              </a:xfrm>
            </p:grpSpPr>
            <p:grpSp>
              <p:nvGrpSpPr>
                <p:cNvPr id="2862" name=""/>
                <p:cNvGrpSpPr/>
                <p:nvPr/>
              </p:nvGrpSpPr>
              <p:grpSpPr>
                <a:xfrm>
                  <a:off x="7372460" y="4784200"/>
                  <a:ext cx="1757587" cy="1753028"/>
                  <a:chOff x="7372460" y="4784200"/>
                  <a:chExt cx="1757587" cy="1753028"/>
                </a:xfrm>
              </p:grpSpPr>
              <p:sp>
                <p:nvSpPr>
                  <p:cNvPr id="2863" name=""/>
                  <p:cNvSpPr/>
                  <p:nvPr/>
                </p:nvSpPr>
                <p:spPr>
                  <a:xfrm>
                    <a:off x="8252366" y="4784199"/>
                    <a:ext cx="302309" cy="816215"/>
                  </a:xfrm>
                  <a:custGeom>
                    <a:avLst/>
                    <a:gdLst/>
                    <a:ahLst/>
                    <a:cxnLst/>
                    <a:pathLst>
                      <a:path w="302309" h="816215">
                        <a:moveTo>
                          <a:pt x="0" y="97214"/>
                        </a:moveTo>
                        <a:lnTo>
                          <a:pt x="3899" y="772864"/>
                        </a:lnTo>
                        <a:cubicBezTo>
                          <a:pt x="3899" y="772864"/>
                          <a:pt x="2543" y="812134"/>
                          <a:pt x="13394" y="816215"/>
                        </a:cubicBezTo>
                        <a:cubicBezTo>
                          <a:pt x="24244" y="820258"/>
                          <a:pt x="39164" y="776930"/>
                          <a:pt x="39164" y="776930"/>
                        </a:cubicBezTo>
                        <a:lnTo>
                          <a:pt x="292793" y="158145"/>
                        </a:lnTo>
                        <a:cubicBezTo>
                          <a:pt x="292793" y="158145"/>
                          <a:pt x="336194" y="75550"/>
                          <a:pt x="237185" y="26974"/>
                        </a:cubicBezTo>
                        <a:cubicBezTo>
                          <a:pt x="237185" y="26974"/>
                          <a:pt x="134105" y="-17877"/>
                          <a:pt x="64933" y="7849"/>
                        </a:cubicBezTo>
                        <a:cubicBezTo>
                          <a:pt x="64933" y="7849"/>
                          <a:pt x="-3899" y="24098"/>
                          <a:pt x="0" y="972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4" name=""/>
                  <p:cNvSpPr/>
                  <p:nvPr/>
                </p:nvSpPr>
                <p:spPr>
                  <a:xfrm>
                    <a:off x="8330651" y="5164825"/>
                    <a:ext cx="728276" cy="546472"/>
                  </a:xfrm>
                  <a:custGeom>
                    <a:avLst/>
                    <a:gdLst/>
                    <a:ahLst/>
                    <a:cxnLst/>
                    <a:pathLst>
                      <a:path w="728276" h="546472">
                        <a:moveTo>
                          <a:pt x="479744" y="-52504"/>
                        </a:moveTo>
                        <a:lnTo>
                          <a:pt x="0" y="424682"/>
                        </a:lnTo>
                        <a:cubicBezTo>
                          <a:pt x="0" y="424682"/>
                          <a:pt x="-28376" y="451288"/>
                          <a:pt x="-23669" y="461867"/>
                        </a:cubicBezTo>
                        <a:cubicBezTo>
                          <a:pt x="-18933" y="472417"/>
                          <a:pt x="22449" y="452598"/>
                          <a:pt x="22449" y="452598"/>
                        </a:cubicBezTo>
                        <a:lnTo>
                          <a:pt x="641873" y="198403"/>
                        </a:lnTo>
                        <a:cubicBezTo>
                          <a:pt x="641873" y="198403"/>
                          <a:pt x="731254" y="171259"/>
                          <a:pt x="696382" y="66773"/>
                        </a:cubicBezTo>
                        <a:cubicBezTo>
                          <a:pt x="696382" y="66773"/>
                          <a:pt x="655994" y="-37991"/>
                          <a:pt x="589076" y="-69096"/>
                        </a:cubicBezTo>
                        <a:cubicBezTo>
                          <a:pt x="589076" y="-69096"/>
                          <a:pt x="529155" y="-106614"/>
                          <a:pt x="479744" y="-5250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5" name=""/>
                  <p:cNvSpPr/>
                  <p:nvPr/>
                </p:nvSpPr>
                <p:spPr>
                  <a:xfrm>
                    <a:off x="8312637" y="5658459"/>
                    <a:ext cx="815692" cy="309414"/>
                  </a:xfrm>
                  <a:custGeom>
                    <a:avLst/>
                    <a:gdLst/>
                    <a:ahLst/>
                    <a:cxnLst/>
                    <a:pathLst>
                      <a:path w="815692" h="309414">
                        <a:moveTo>
                          <a:pt x="721857" y="9256"/>
                        </a:moveTo>
                        <a:lnTo>
                          <a:pt x="45092" y="1356"/>
                        </a:lnTo>
                        <a:cubicBezTo>
                          <a:pt x="45092" y="1356"/>
                          <a:pt x="5791" y="-682"/>
                          <a:pt x="1512" y="10076"/>
                        </a:cubicBezTo>
                        <a:cubicBezTo>
                          <a:pt x="-2725" y="20837"/>
                          <a:pt x="40413" y="36485"/>
                          <a:pt x="40413" y="36485"/>
                        </a:cubicBezTo>
                        <a:lnTo>
                          <a:pt x="655724" y="300447"/>
                        </a:lnTo>
                        <a:cubicBezTo>
                          <a:pt x="655724" y="300447"/>
                          <a:pt x="737689" y="345210"/>
                          <a:pt x="788064" y="247230"/>
                        </a:cubicBezTo>
                        <a:cubicBezTo>
                          <a:pt x="788064" y="247230"/>
                          <a:pt x="834788" y="145122"/>
                          <a:pt x="810225" y="75629"/>
                        </a:cubicBezTo>
                        <a:cubicBezTo>
                          <a:pt x="810225" y="75629"/>
                          <a:pt x="795156" y="6640"/>
                          <a:pt x="721857" y="925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6" name=""/>
                  <p:cNvSpPr/>
                  <p:nvPr/>
                </p:nvSpPr>
                <p:spPr>
                  <a:xfrm>
                    <a:off x="8198272" y="5733578"/>
                    <a:ext cx="573782" cy="709588"/>
                  </a:xfrm>
                  <a:custGeom>
                    <a:avLst/>
                    <a:gdLst/>
                    <a:ahLst/>
                    <a:cxnLst/>
                    <a:pathLst>
                      <a:path w="573782" h="709588">
                        <a:moveTo>
                          <a:pt x="618439" y="454154"/>
                        </a:moveTo>
                        <a:lnTo>
                          <a:pt x="117610" y="0"/>
                        </a:lnTo>
                        <a:cubicBezTo>
                          <a:pt x="117610" y="0"/>
                          <a:pt x="89576" y="-27889"/>
                          <a:pt x="79221" y="-22679"/>
                        </a:cubicBezTo>
                        <a:cubicBezTo>
                          <a:pt x="68897" y="-17441"/>
                          <a:pt x="90749" y="22853"/>
                          <a:pt x="90749" y="22853"/>
                        </a:cubicBezTo>
                        <a:lnTo>
                          <a:pt x="375328" y="628071"/>
                        </a:lnTo>
                        <a:cubicBezTo>
                          <a:pt x="375328" y="628071"/>
                          <a:pt x="406851" y="715874"/>
                          <a:pt x="509686" y="675993"/>
                        </a:cubicBezTo>
                        <a:cubicBezTo>
                          <a:pt x="509686" y="675993"/>
                          <a:pt x="612530" y="630604"/>
                          <a:pt x="640381" y="562359"/>
                        </a:cubicBezTo>
                        <a:cubicBezTo>
                          <a:pt x="640381" y="562359"/>
                          <a:pt x="674992" y="500779"/>
                          <a:pt x="618439" y="454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7" name=""/>
                  <p:cNvSpPr/>
                  <p:nvPr/>
                </p:nvSpPr>
                <p:spPr>
                  <a:xfrm>
                    <a:off x="7946667" y="5720734"/>
                    <a:ext cx="302309" cy="816215"/>
                  </a:xfrm>
                  <a:custGeom>
                    <a:avLst/>
                    <a:gdLst/>
                    <a:ahLst/>
                    <a:cxnLst/>
                    <a:pathLst>
                      <a:path w="302309" h="816215">
                        <a:moveTo>
                          <a:pt x="302309" y="719002"/>
                        </a:moveTo>
                        <a:lnTo>
                          <a:pt x="298409" y="43346"/>
                        </a:lnTo>
                        <a:cubicBezTo>
                          <a:pt x="298409" y="43346"/>
                          <a:pt x="299766" y="4082"/>
                          <a:pt x="288915" y="0"/>
                        </a:cubicBezTo>
                        <a:cubicBezTo>
                          <a:pt x="278065" y="-4042"/>
                          <a:pt x="263145" y="39289"/>
                          <a:pt x="263145" y="39289"/>
                        </a:cubicBezTo>
                        <a:lnTo>
                          <a:pt x="9515" y="658071"/>
                        </a:lnTo>
                        <a:cubicBezTo>
                          <a:pt x="9515" y="658071"/>
                          <a:pt x="-33887" y="740667"/>
                          <a:pt x="65124" y="789242"/>
                        </a:cubicBezTo>
                        <a:cubicBezTo>
                          <a:pt x="65124" y="789242"/>
                          <a:pt x="168203" y="834095"/>
                          <a:pt x="237375" y="808369"/>
                        </a:cubicBezTo>
                        <a:cubicBezTo>
                          <a:pt x="237375" y="808369"/>
                          <a:pt x="306208" y="792122"/>
                          <a:pt x="302309" y="71900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8" name=""/>
                  <p:cNvSpPr/>
                  <p:nvPr/>
                </p:nvSpPr>
                <p:spPr>
                  <a:xfrm>
                    <a:off x="7443306" y="5608735"/>
                    <a:ext cx="729547" cy="544567"/>
                  </a:xfrm>
                  <a:custGeom>
                    <a:avLst/>
                    <a:gdLst/>
                    <a:ahLst/>
                    <a:cxnLst/>
                    <a:pathLst>
                      <a:path w="729547" h="544567">
                        <a:moveTo>
                          <a:pt x="248029" y="597619"/>
                        </a:moveTo>
                        <a:lnTo>
                          <a:pt x="729547" y="122105"/>
                        </a:lnTo>
                        <a:cubicBezTo>
                          <a:pt x="729547" y="122105"/>
                          <a:pt x="757904" y="95599"/>
                          <a:pt x="753235" y="85004"/>
                        </a:cubicBezTo>
                        <a:cubicBezTo>
                          <a:pt x="748537" y="74437"/>
                          <a:pt x="707087" y="94114"/>
                          <a:pt x="707087" y="94114"/>
                        </a:cubicBezTo>
                        <a:lnTo>
                          <a:pt x="86779" y="346147"/>
                        </a:lnTo>
                        <a:cubicBezTo>
                          <a:pt x="86779" y="346147"/>
                          <a:pt x="-2700" y="372979"/>
                          <a:pt x="31809" y="477586"/>
                        </a:cubicBezTo>
                        <a:cubicBezTo>
                          <a:pt x="31809" y="477586"/>
                          <a:pt x="71831" y="582490"/>
                          <a:pt x="138639" y="613830"/>
                        </a:cubicBezTo>
                        <a:cubicBezTo>
                          <a:pt x="138639" y="613830"/>
                          <a:pt x="198429" y="651552"/>
                          <a:pt x="248029" y="59761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69" name=""/>
                  <p:cNvSpPr/>
                  <p:nvPr/>
                </p:nvSpPr>
                <p:spPr>
                  <a:xfrm>
                    <a:off x="7373127" y="5351257"/>
                    <a:ext cx="816331" cy="304653"/>
                  </a:xfrm>
                  <a:custGeom>
                    <a:avLst/>
                    <a:gdLst/>
                    <a:ahLst/>
                    <a:cxnLst/>
                    <a:pathLst>
                      <a:path w="816331" h="304653">
                        <a:moveTo>
                          <a:pt x="95177" y="299961"/>
                        </a:moveTo>
                        <a:lnTo>
                          <a:pt x="771979" y="303144"/>
                        </a:lnTo>
                        <a:cubicBezTo>
                          <a:pt x="771979" y="303144"/>
                          <a:pt x="811295" y="304653"/>
                          <a:pt x="815499" y="294120"/>
                        </a:cubicBezTo>
                        <a:cubicBezTo>
                          <a:pt x="819657" y="283331"/>
                          <a:pt x="776414" y="267983"/>
                          <a:pt x="776414" y="267983"/>
                        </a:cubicBezTo>
                        <a:lnTo>
                          <a:pt x="159274" y="8317"/>
                        </a:lnTo>
                        <a:cubicBezTo>
                          <a:pt x="159274" y="8317"/>
                          <a:pt x="76998" y="-35874"/>
                          <a:pt x="27306" y="62455"/>
                        </a:cubicBezTo>
                        <a:cubicBezTo>
                          <a:pt x="27306" y="62455"/>
                          <a:pt x="-18699" y="164885"/>
                          <a:pt x="6345" y="234205"/>
                        </a:cubicBezTo>
                        <a:cubicBezTo>
                          <a:pt x="6345" y="234205"/>
                          <a:pt x="21900" y="303088"/>
                          <a:pt x="95177" y="2999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0" name=""/>
                  <p:cNvSpPr/>
                  <p:nvPr/>
                </p:nvSpPr>
                <p:spPr>
                  <a:xfrm>
                    <a:off x="7761245" y="4850981"/>
                    <a:ext cx="542631" cy="730216"/>
                  </a:xfrm>
                  <a:custGeom>
                    <a:avLst/>
                    <a:gdLst/>
                    <a:ahLst/>
                    <a:cxnLst/>
                    <a:pathLst>
                      <a:path w="542631" h="730216">
                        <a:moveTo>
                          <a:pt x="-53956" y="246859"/>
                        </a:moveTo>
                        <a:lnTo>
                          <a:pt x="419840" y="729356"/>
                        </a:lnTo>
                        <a:cubicBezTo>
                          <a:pt x="419840" y="729356"/>
                          <a:pt x="446237" y="758497"/>
                          <a:pt x="456875" y="753889"/>
                        </a:cubicBezTo>
                        <a:cubicBezTo>
                          <a:pt x="467485" y="749252"/>
                          <a:pt x="447992" y="707769"/>
                          <a:pt x="447992" y="707769"/>
                        </a:cubicBezTo>
                        <a:lnTo>
                          <a:pt x="198782" y="87200"/>
                        </a:lnTo>
                        <a:cubicBezTo>
                          <a:pt x="198782" y="87200"/>
                          <a:pt x="172374" y="-2266"/>
                          <a:pt x="67410" y="31637"/>
                        </a:cubicBezTo>
                        <a:cubicBezTo>
                          <a:pt x="67410" y="31637"/>
                          <a:pt x="-37881" y="71041"/>
                          <a:pt x="-69621" y="137571"/>
                        </a:cubicBezTo>
                        <a:cubicBezTo>
                          <a:pt x="-69621" y="137571"/>
                          <a:pt x="-107725" y="197061"/>
                          <a:pt x="-53956" y="24685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5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2871" name=""/>
                <p:cNvGrpSpPr/>
                <p:nvPr/>
              </p:nvGrpSpPr>
              <p:grpSpPr>
                <a:xfrm>
                  <a:off x="6289547" y="5661597"/>
                  <a:ext cx="992414" cy="989843"/>
                  <a:chOff x="6289547" y="5661597"/>
                  <a:chExt cx="992414" cy="989843"/>
                </a:xfrm>
              </p:grpSpPr>
              <p:sp>
                <p:nvSpPr>
                  <p:cNvPr id="2872" name=""/>
                  <p:cNvSpPr/>
                  <p:nvPr/>
                </p:nvSpPr>
                <p:spPr>
                  <a:xfrm>
                    <a:off x="6786384" y="5661596"/>
                    <a:ext cx="170697" cy="460875"/>
                  </a:xfrm>
                  <a:custGeom>
                    <a:avLst/>
                    <a:gdLst/>
                    <a:ahLst/>
                    <a:cxnLst/>
                    <a:pathLst>
                      <a:path w="170697" h="460875">
                        <a:moveTo>
                          <a:pt x="0" y="54892"/>
                        </a:moveTo>
                        <a:lnTo>
                          <a:pt x="2202" y="436398"/>
                        </a:lnTo>
                        <a:cubicBezTo>
                          <a:pt x="2202" y="436398"/>
                          <a:pt x="1436" y="458570"/>
                          <a:pt x="7563" y="460875"/>
                        </a:cubicBezTo>
                        <a:cubicBezTo>
                          <a:pt x="13689" y="463157"/>
                          <a:pt x="22114" y="438691"/>
                          <a:pt x="22114" y="438691"/>
                        </a:cubicBezTo>
                        <a:lnTo>
                          <a:pt x="165324" y="89296"/>
                        </a:lnTo>
                        <a:cubicBezTo>
                          <a:pt x="165324" y="89296"/>
                          <a:pt x="189831" y="42659"/>
                          <a:pt x="133925" y="15231"/>
                        </a:cubicBezTo>
                        <a:cubicBezTo>
                          <a:pt x="133925" y="15231"/>
                          <a:pt x="75722" y="-10094"/>
                          <a:pt x="36664" y="4432"/>
                        </a:cubicBezTo>
                        <a:cubicBezTo>
                          <a:pt x="36664" y="4432"/>
                          <a:pt x="-2202" y="13607"/>
                          <a:pt x="0" y="5489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3" name=""/>
                  <p:cNvSpPr/>
                  <p:nvPr/>
                </p:nvSpPr>
                <p:spPr>
                  <a:xfrm>
                    <a:off x="6830588" y="5876516"/>
                    <a:ext cx="411218" cy="308564"/>
                  </a:xfrm>
                  <a:custGeom>
                    <a:avLst/>
                    <a:gdLst/>
                    <a:ahLst/>
                    <a:cxnLst/>
                    <a:pathLst>
                      <a:path w="411218" h="308564">
                        <a:moveTo>
                          <a:pt x="270886" y="-29646"/>
                        </a:moveTo>
                        <a:lnTo>
                          <a:pt x="0" y="239796"/>
                        </a:lnTo>
                        <a:cubicBezTo>
                          <a:pt x="0" y="239796"/>
                          <a:pt x="-16022" y="254818"/>
                          <a:pt x="-13365" y="260792"/>
                        </a:cubicBezTo>
                        <a:cubicBezTo>
                          <a:pt x="-10690" y="266750"/>
                          <a:pt x="12676" y="255558"/>
                          <a:pt x="12676" y="255558"/>
                        </a:cubicBezTo>
                        <a:lnTo>
                          <a:pt x="362431" y="112027"/>
                        </a:lnTo>
                        <a:cubicBezTo>
                          <a:pt x="362431" y="112027"/>
                          <a:pt x="412900" y="96701"/>
                          <a:pt x="393210" y="37703"/>
                        </a:cubicBezTo>
                        <a:cubicBezTo>
                          <a:pt x="393210" y="37703"/>
                          <a:pt x="370405" y="-21452"/>
                          <a:pt x="332620" y="-39015"/>
                        </a:cubicBezTo>
                        <a:cubicBezTo>
                          <a:pt x="332620" y="-39015"/>
                          <a:pt x="298785" y="-60200"/>
                          <a:pt x="270886" y="-2964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4" name=""/>
                  <p:cNvSpPr/>
                  <p:nvPr/>
                </p:nvSpPr>
                <p:spPr>
                  <a:xfrm>
                    <a:off x="6820416" y="6155245"/>
                    <a:ext cx="460579" cy="174710"/>
                  </a:xfrm>
                  <a:custGeom>
                    <a:avLst/>
                    <a:gdLst/>
                    <a:ahLst/>
                    <a:cxnLst/>
                    <a:pathLst>
                      <a:path w="460579" h="174710">
                        <a:moveTo>
                          <a:pt x="407594" y="5226"/>
                        </a:moveTo>
                        <a:lnTo>
                          <a:pt x="25461" y="766"/>
                        </a:lnTo>
                        <a:cubicBezTo>
                          <a:pt x="25461" y="766"/>
                          <a:pt x="3270" y="-385"/>
                          <a:pt x="854" y="5690"/>
                        </a:cubicBezTo>
                        <a:cubicBezTo>
                          <a:pt x="-1539" y="11765"/>
                          <a:pt x="22819" y="20601"/>
                          <a:pt x="22819" y="20601"/>
                        </a:cubicBezTo>
                        <a:lnTo>
                          <a:pt x="370252" y="169646"/>
                        </a:lnTo>
                        <a:cubicBezTo>
                          <a:pt x="370252" y="169646"/>
                          <a:pt x="416533" y="194922"/>
                          <a:pt x="444979" y="139598"/>
                        </a:cubicBezTo>
                        <a:cubicBezTo>
                          <a:pt x="444979" y="139598"/>
                          <a:pt x="471361" y="81943"/>
                          <a:pt x="457492" y="42704"/>
                        </a:cubicBezTo>
                        <a:cubicBezTo>
                          <a:pt x="457492" y="42704"/>
                          <a:pt x="448982" y="3749"/>
                          <a:pt x="407594" y="522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5" name=""/>
                  <p:cNvSpPr/>
                  <p:nvPr/>
                </p:nvSpPr>
                <p:spPr>
                  <a:xfrm>
                    <a:off x="6755840" y="6197660"/>
                    <a:ext cx="323984" cy="400667"/>
                  </a:xfrm>
                  <a:custGeom>
                    <a:avLst/>
                    <a:gdLst/>
                    <a:ahLst/>
                    <a:cxnLst/>
                    <a:pathLst>
                      <a:path w="323984" h="400667">
                        <a:moveTo>
                          <a:pt x="349200" y="256437"/>
                        </a:moveTo>
                        <a:lnTo>
                          <a:pt x="66408" y="0"/>
                        </a:lnTo>
                        <a:cubicBezTo>
                          <a:pt x="66408" y="0"/>
                          <a:pt x="50579" y="-15747"/>
                          <a:pt x="44732" y="-12806"/>
                        </a:cubicBezTo>
                        <a:cubicBezTo>
                          <a:pt x="38902" y="-9848"/>
                          <a:pt x="51241" y="12904"/>
                          <a:pt x="51241" y="12904"/>
                        </a:cubicBezTo>
                        <a:lnTo>
                          <a:pt x="211928" y="354639"/>
                        </a:lnTo>
                        <a:cubicBezTo>
                          <a:pt x="211928" y="354639"/>
                          <a:pt x="229727" y="404217"/>
                          <a:pt x="287793" y="381698"/>
                        </a:cubicBezTo>
                        <a:cubicBezTo>
                          <a:pt x="287793" y="381698"/>
                          <a:pt x="345863" y="356069"/>
                          <a:pt x="361589" y="317535"/>
                        </a:cubicBezTo>
                        <a:cubicBezTo>
                          <a:pt x="361589" y="317535"/>
                          <a:pt x="381132" y="282763"/>
                          <a:pt x="349200" y="25643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6" name=""/>
                  <p:cNvSpPr/>
                  <p:nvPr/>
                </p:nvSpPr>
                <p:spPr>
                  <a:xfrm>
                    <a:off x="6613771" y="6190408"/>
                    <a:ext cx="170697" cy="460875"/>
                  </a:xfrm>
                  <a:custGeom>
                    <a:avLst/>
                    <a:gdLst/>
                    <a:ahLst/>
                    <a:cxnLst/>
                    <a:pathLst>
                      <a:path w="170697" h="460875">
                        <a:moveTo>
                          <a:pt x="170697" y="405982"/>
                        </a:moveTo>
                        <a:lnTo>
                          <a:pt x="168495" y="24475"/>
                        </a:lnTo>
                        <a:cubicBezTo>
                          <a:pt x="168495" y="24475"/>
                          <a:pt x="169261" y="2305"/>
                          <a:pt x="163135" y="0"/>
                        </a:cubicBezTo>
                        <a:cubicBezTo>
                          <a:pt x="157008" y="-2283"/>
                          <a:pt x="148584" y="22184"/>
                          <a:pt x="148584" y="22184"/>
                        </a:cubicBezTo>
                        <a:lnTo>
                          <a:pt x="5373" y="371578"/>
                        </a:lnTo>
                        <a:cubicBezTo>
                          <a:pt x="5373" y="371578"/>
                          <a:pt x="-19134" y="418216"/>
                          <a:pt x="36772" y="445644"/>
                        </a:cubicBezTo>
                        <a:cubicBezTo>
                          <a:pt x="36772" y="445644"/>
                          <a:pt x="94976" y="470968"/>
                          <a:pt x="134033" y="456443"/>
                        </a:cubicBezTo>
                        <a:cubicBezTo>
                          <a:pt x="134033" y="456443"/>
                          <a:pt x="172900" y="447268"/>
                          <a:pt x="170697" y="40598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7" name=""/>
                  <p:cNvSpPr/>
                  <p:nvPr/>
                </p:nvSpPr>
                <p:spPr>
                  <a:xfrm>
                    <a:off x="6329550" y="6127166"/>
                    <a:ext cx="411936" cy="307489"/>
                  </a:xfrm>
                  <a:custGeom>
                    <a:avLst/>
                    <a:gdLst/>
                    <a:ahLst/>
                    <a:cxnLst/>
                    <a:pathLst>
                      <a:path w="411936" h="307489">
                        <a:moveTo>
                          <a:pt x="140048" y="337444"/>
                        </a:moveTo>
                        <a:lnTo>
                          <a:pt x="411936" y="68946"/>
                        </a:lnTo>
                        <a:cubicBezTo>
                          <a:pt x="411936" y="68946"/>
                          <a:pt x="427948" y="53980"/>
                          <a:pt x="425312" y="47997"/>
                        </a:cubicBezTo>
                        <a:cubicBezTo>
                          <a:pt x="422659" y="42031"/>
                          <a:pt x="399254" y="53141"/>
                          <a:pt x="399254" y="53141"/>
                        </a:cubicBezTo>
                        <a:lnTo>
                          <a:pt x="48999" y="195451"/>
                        </a:lnTo>
                        <a:cubicBezTo>
                          <a:pt x="48999" y="195451"/>
                          <a:pt x="-1524" y="210602"/>
                          <a:pt x="17961" y="269668"/>
                        </a:cubicBezTo>
                        <a:cubicBezTo>
                          <a:pt x="17961" y="269668"/>
                          <a:pt x="40559" y="328902"/>
                          <a:pt x="78282" y="346598"/>
                        </a:cubicBezTo>
                        <a:cubicBezTo>
                          <a:pt x="78282" y="346598"/>
                          <a:pt x="112042" y="367898"/>
                          <a:pt x="140048" y="33744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8" name=""/>
                  <p:cNvSpPr/>
                  <p:nvPr/>
                </p:nvSpPr>
                <p:spPr>
                  <a:xfrm>
                    <a:off x="6289925" y="5981784"/>
                    <a:ext cx="460937" cy="172022"/>
                  </a:xfrm>
                  <a:custGeom>
                    <a:avLst/>
                    <a:gdLst/>
                    <a:ahLst/>
                    <a:cxnLst/>
                    <a:pathLst>
                      <a:path w="460937" h="172022">
                        <a:moveTo>
                          <a:pt x="53742" y="169372"/>
                        </a:moveTo>
                        <a:lnTo>
                          <a:pt x="435897" y="171169"/>
                        </a:lnTo>
                        <a:cubicBezTo>
                          <a:pt x="435897" y="171169"/>
                          <a:pt x="458096" y="172022"/>
                          <a:pt x="460469" y="166074"/>
                        </a:cubicBezTo>
                        <a:cubicBezTo>
                          <a:pt x="462819" y="159982"/>
                          <a:pt x="438400" y="151317"/>
                          <a:pt x="438400" y="151317"/>
                        </a:cubicBezTo>
                        <a:lnTo>
                          <a:pt x="89934" y="4696"/>
                        </a:lnTo>
                        <a:cubicBezTo>
                          <a:pt x="89934" y="4696"/>
                          <a:pt x="43477" y="-20256"/>
                          <a:pt x="15418" y="35265"/>
                        </a:cubicBezTo>
                        <a:cubicBezTo>
                          <a:pt x="15418" y="35265"/>
                          <a:pt x="-10558" y="93102"/>
                          <a:pt x="3583" y="132244"/>
                        </a:cubicBezTo>
                        <a:cubicBezTo>
                          <a:pt x="3583" y="132244"/>
                          <a:pt x="12366" y="171138"/>
                          <a:pt x="53742" y="1693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79" name=""/>
                  <p:cNvSpPr/>
                  <p:nvPr/>
                </p:nvSpPr>
                <p:spPr>
                  <a:xfrm>
                    <a:off x="6509074" y="5699304"/>
                    <a:ext cx="306395" cy="412315"/>
                  </a:xfrm>
                  <a:custGeom>
                    <a:avLst/>
                    <a:gdLst/>
                    <a:ahLst/>
                    <a:cxnLst/>
                    <a:pathLst>
                      <a:path w="306395" h="412315">
                        <a:moveTo>
                          <a:pt x="-30466" y="139388"/>
                        </a:moveTo>
                        <a:lnTo>
                          <a:pt x="237061" y="411829"/>
                        </a:lnTo>
                        <a:cubicBezTo>
                          <a:pt x="237061" y="411829"/>
                          <a:pt x="251966" y="428283"/>
                          <a:pt x="257973" y="425682"/>
                        </a:cubicBezTo>
                        <a:cubicBezTo>
                          <a:pt x="263964" y="423063"/>
                          <a:pt x="252957" y="399641"/>
                          <a:pt x="252957" y="399641"/>
                        </a:cubicBezTo>
                        <a:lnTo>
                          <a:pt x="112241" y="49237"/>
                        </a:lnTo>
                        <a:cubicBezTo>
                          <a:pt x="112241" y="49237"/>
                          <a:pt x="97330" y="-1280"/>
                          <a:pt x="38063" y="17864"/>
                        </a:cubicBezTo>
                        <a:cubicBezTo>
                          <a:pt x="38063" y="17864"/>
                          <a:pt x="-21389" y="40113"/>
                          <a:pt x="-39311" y="77679"/>
                        </a:cubicBezTo>
                        <a:cubicBezTo>
                          <a:pt x="-39311" y="77679"/>
                          <a:pt x="-60826" y="111270"/>
                          <a:pt x="-30466" y="13938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2880" name=""/>
                <p:cNvGrpSpPr/>
                <p:nvPr/>
              </p:nvGrpSpPr>
              <p:grpSpPr>
                <a:xfrm>
                  <a:off x="8457274" y="3835985"/>
                  <a:ext cx="688195" cy="686413"/>
                  <a:chOff x="8457274" y="3835985"/>
                  <a:chExt cx="688195" cy="686413"/>
                </a:xfrm>
              </p:grpSpPr>
              <p:sp>
                <p:nvSpPr>
                  <p:cNvPr id="2881" name=""/>
                  <p:cNvSpPr/>
                  <p:nvPr/>
                </p:nvSpPr>
                <p:spPr>
                  <a:xfrm>
                    <a:off x="8801808" y="3835984"/>
                    <a:ext cx="118371" cy="319597"/>
                  </a:xfrm>
                  <a:custGeom>
                    <a:avLst/>
                    <a:gdLst/>
                    <a:ahLst/>
                    <a:cxnLst/>
                    <a:pathLst>
                      <a:path w="118371" h="319597">
                        <a:moveTo>
                          <a:pt x="0" y="38065"/>
                        </a:moveTo>
                        <a:lnTo>
                          <a:pt x="1527" y="302623"/>
                        </a:lnTo>
                        <a:cubicBezTo>
                          <a:pt x="1527" y="302623"/>
                          <a:pt x="996" y="317998"/>
                          <a:pt x="5244" y="319597"/>
                        </a:cubicBezTo>
                        <a:cubicBezTo>
                          <a:pt x="9493" y="321179"/>
                          <a:pt x="15335" y="304214"/>
                          <a:pt x="15335" y="304214"/>
                        </a:cubicBezTo>
                        <a:lnTo>
                          <a:pt x="114645" y="61923"/>
                        </a:lnTo>
                        <a:cubicBezTo>
                          <a:pt x="114645" y="61923"/>
                          <a:pt x="131639" y="29582"/>
                          <a:pt x="92871" y="10562"/>
                        </a:cubicBezTo>
                        <a:cubicBezTo>
                          <a:pt x="92871" y="10562"/>
                          <a:pt x="52510" y="-7000"/>
                          <a:pt x="25425" y="3073"/>
                        </a:cubicBezTo>
                        <a:cubicBezTo>
                          <a:pt x="25425" y="3073"/>
                          <a:pt x="-1527" y="9436"/>
                          <a:pt x="0" y="380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2" name=""/>
                  <p:cNvSpPr/>
                  <p:nvPr/>
                </p:nvSpPr>
                <p:spPr>
                  <a:xfrm>
                    <a:off x="8832460" y="3985022"/>
                    <a:ext cx="285161" cy="213976"/>
                  </a:xfrm>
                  <a:custGeom>
                    <a:avLst/>
                    <a:gdLst/>
                    <a:ahLst/>
                    <a:cxnLst/>
                    <a:pathLst>
                      <a:path w="285161" h="213976">
                        <a:moveTo>
                          <a:pt x="187847" y="-20559"/>
                        </a:moveTo>
                        <a:lnTo>
                          <a:pt x="0" y="166288"/>
                        </a:lnTo>
                        <a:cubicBezTo>
                          <a:pt x="0" y="166288"/>
                          <a:pt x="-11111" y="176706"/>
                          <a:pt x="-9268" y="180848"/>
                        </a:cubicBezTo>
                        <a:cubicBezTo>
                          <a:pt x="-7413" y="184979"/>
                          <a:pt x="8790" y="177219"/>
                          <a:pt x="8790" y="177219"/>
                        </a:cubicBezTo>
                        <a:lnTo>
                          <a:pt x="251330" y="77686"/>
                        </a:lnTo>
                        <a:cubicBezTo>
                          <a:pt x="251330" y="77686"/>
                          <a:pt x="286328" y="67058"/>
                          <a:pt x="272672" y="26146"/>
                        </a:cubicBezTo>
                        <a:cubicBezTo>
                          <a:pt x="272672" y="26146"/>
                          <a:pt x="256859" y="-14876"/>
                          <a:pt x="230657" y="-27055"/>
                        </a:cubicBezTo>
                        <a:cubicBezTo>
                          <a:pt x="230657" y="-27055"/>
                          <a:pt x="207194" y="-41746"/>
                          <a:pt x="187847" y="-2055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3" name=""/>
                  <p:cNvSpPr/>
                  <p:nvPr/>
                </p:nvSpPr>
                <p:spPr>
                  <a:xfrm>
                    <a:off x="8825407" y="4178309"/>
                    <a:ext cx="319390" cy="121154"/>
                  </a:xfrm>
                  <a:custGeom>
                    <a:avLst/>
                    <a:gdLst/>
                    <a:ahLst/>
                    <a:cxnLst/>
                    <a:pathLst>
                      <a:path w="319390" h="121154">
                        <a:moveTo>
                          <a:pt x="282648" y="3624"/>
                        </a:moveTo>
                        <a:lnTo>
                          <a:pt x="17656" y="531"/>
                        </a:lnTo>
                        <a:cubicBezTo>
                          <a:pt x="17656" y="531"/>
                          <a:pt x="2267" y="-267"/>
                          <a:pt x="592" y="3946"/>
                        </a:cubicBezTo>
                        <a:cubicBezTo>
                          <a:pt x="-1067" y="8159"/>
                          <a:pt x="15824" y="14286"/>
                          <a:pt x="15824" y="14286"/>
                        </a:cubicBezTo>
                        <a:lnTo>
                          <a:pt x="256753" y="117643"/>
                        </a:lnTo>
                        <a:cubicBezTo>
                          <a:pt x="256753" y="117643"/>
                          <a:pt x="288846" y="135170"/>
                          <a:pt x="308572" y="96805"/>
                        </a:cubicBezTo>
                        <a:cubicBezTo>
                          <a:pt x="308572" y="96805"/>
                          <a:pt x="326867" y="56824"/>
                          <a:pt x="317250" y="29613"/>
                        </a:cubicBezTo>
                        <a:cubicBezTo>
                          <a:pt x="317250" y="29613"/>
                          <a:pt x="311348" y="2600"/>
                          <a:pt x="282648" y="362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4" name=""/>
                  <p:cNvSpPr/>
                  <p:nvPr/>
                </p:nvSpPr>
                <p:spPr>
                  <a:xfrm>
                    <a:off x="8780627" y="4207722"/>
                    <a:ext cx="224668" cy="277845"/>
                  </a:xfrm>
                  <a:custGeom>
                    <a:avLst/>
                    <a:gdLst/>
                    <a:ahLst/>
                    <a:cxnLst/>
                    <a:pathLst>
                      <a:path w="224668" h="277845">
                        <a:moveTo>
                          <a:pt x="242154" y="177828"/>
                        </a:moveTo>
                        <a:lnTo>
                          <a:pt x="46051" y="0"/>
                        </a:lnTo>
                        <a:cubicBezTo>
                          <a:pt x="46051" y="0"/>
                          <a:pt x="35074" y="-10920"/>
                          <a:pt x="31020" y="-8880"/>
                        </a:cubicBezTo>
                        <a:cubicBezTo>
                          <a:pt x="26977" y="-6829"/>
                          <a:pt x="35533" y="8948"/>
                          <a:pt x="35533" y="8948"/>
                        </a:cubicBezTo>
                        <a:lnTo>
                          <a:pt x="146962" y="245927"/>
                        </a:lnTo>
                        <a:cubicBezTo>
                          <a:pt x="146962" y="245927"/>
                          <a:pt x="159305" y="280307"/>
                          <a:pt x="199571" y="264691"/>
                        </a:cubicBezTo>
                        <a:cubicBezTo>
                          <a:pt x="199571" y="264691"/>
                          <a:pt x="239840" y="246918"/>
                          <a:pt x="250745" y="220197"/>
                        </a:cubicBezTo>
                        <a:cubicBezTo>
                          <a:pt x="250745" y="220197"/>
                          <a:pt x="264297" y="196084"/>
                          <a:pt x="242154" y="1778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5" name=""/>
                  <p:cNvSpPr/>
                  <p:nvPr/>
                </p:nvSpPr>
                <p:spPr>
                  <a:xfrm>
                    <a:off x="8682109" y="4202693"/>
                    <a:ext cx="118371" cy="319597"/>
                  </a:xfrm>
                  <a:custGeom>
                    <a:avLst/>
                    <a:gdLst/>
                    <a:ahLst/>
                    <a:cxnLst/>
                    <a:pathLst>
                      <a:path w="118371" h="319597">
                        <a:moveTo>
                          <a:pt x="118371" y="281531"/>
                        </a:moveTo>
                        <a:lnTo>
                          <a:pt x="116844" y="16973"/>
                        </a:lnTo>
                        <a:cubicBezTo>
                          <a:pt x="116844" y="16973"/>
                          <a:pt x="117375" y="1598"/>
                          <a:pt x="113126" y="0"/>
                        </a:cubicBezTo>
                        <a:cubicBezTo>
                          <a:pt x="108878" y="-1583"/>
                          <a:pt x="103036" y="15384"/>
                          <a:pt x="103036" y="15384"/>
                        </a:cubicBezTo>
                        <a:lnTo>
                          <a:pt x="3726" y="257674"/>
                        </a:lnTo>
                        <a:cubicBezTo>
                          <a:pt x="3726" y="257674"/>
                          <a:pt x="-13269" y="290014"/>
                          <a:pt x="25500" y="309035"/>
                        </a:cubicBezTo>
                        <a:cubicBezTo>
                          <a:pt x="25500" y="309035"/>
                          <a:pt x="65861" y="326596"/>
                          <a:pt x="92946" y="316523"/>
                        </a:cubicBezTo>
                        <a:cubicBezTo>
                          <a:pt x="92946" y="316523"/>
                          <a:pt x="119898" y="310161"/>
                          <a:pt x="118371" y="28153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6" name=""/>
                  <p:cNvSpPr/>
                  <p:nvPr/>
                </p:nvSpPr>
                <p:spPr>
                  <a:xfrm>
                    <a:off x="8485015" y="4158838"/>
                    <a:ext cx="285658" cy="213230"/>
                  </a:xfrm>
                  <a:custGeom>
                    <a:avLst/>
                    <a:gdLst/>
                    <a:ahLst/>
                    <a:cxnLst/>
                    <a:pathLst>
                      <a:path w="285658" h="213230">
                        <a:moveTo>
                          <a:pt x="97117" y="234003"/>
                        </a:moveTo>
                        <a:lnTo>
                          <a:pt x="285658" y="47811"/>
                        </a:lnTo>
                        <a:cubicBezTo>
                          <a:pt x="285658" y="47811"/>
                          <a:pt x="296763" y="37433"/>
                          <a:pt x="294934" y="33284"/>
                        </a:cubicBezTo>
                        <a:cubicBezTo>
                          <a:pt x="293094" y="29146"/>
                          <a:pt x="276864" y="36851"/>
                          <a:pt x="276864" y="36851"/>
                        </a:cubicBezTo>
                        <a:lnTo>
                          <a:pt x="33979" y="135537"/>
                        </a:lnTo>
                        <a:cubicBezTo>
                          <a:pt x="33979" y="135537"/>
                          <a:pt x="-1057" y="146043"/>
                          <a:pt x="12455" y="187003"/>
                        </a:cubicBezTo>
                        <a:cubicBezTo>
                          <a:pt x="12455" y="187003"/>
                          <a:pt x="28126" y="228079"/>
                          <a:pt x="54285" y="240351"/>
                        </a:cubicBezTo>
                        <a:cubicBezTo>
                          <a:pt x="54285" y="240351"/>
                          <a:pt x="77696" y="255121"/>
                          <a:pt x="97117" y="234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7" name=""/>
                  <p:cNvSpPr/>
                  <p:nvPr/>
                </p:nvSpPr>
                <p:spPr>
                  <a:xfrm>
                    <a:off x="8457535" y="4058022"/>
                    <a:ext cx="319639" cy="119290"/>
                  </a:xfrm>
                  <a:custGeom>
                    <a:avLst/>
                    <a:gdLst/>
                    <a:ahLst/>
                    <a:cxnLst/>
                    <a:pathLst>
                      <a:path w="319639" h="119290">
                        <a:moveTo>
                          <a:pt x="37267" y="117453"/>
                        </a:moveTo>
                        <a:lnTo>
                          <a:pt x="302274" y="118699"/>
                        </a:lnTo>
                        <a:cubicBezTo>
                          <a:pt x="302274" y="118699"/>
                          <a:pt x="317668" y="119290"/>
                          <a:pt x="319314" y="115165"/>
                        </a:cubicBezTo>
                        <a:cubicBezTo>
                          <a:pt x="320943" y="110941"/>
                          <a:pt x="304010" y="104931"/>
                          <a:pt x="304010" y="104931"/>
                        </a:cubicBezTo>
                        <a:lnTo>
                          <a:pt x="62365" y="3257"/>
                        </a:lnTo>
                        <a:cubicBezTo>
                          <a:pt x="62365" y="3257"/>
                          <a:pt x="30149" y="-14047"/>
                          <a:pt x="10692" y="24455"/>
                        </a:cubicBezTo>
                        <a:cubicBezTo>
                          <a:pt x="10692" y="24455"/>
                          <a:pt x="-7322" y="64562"/>
                          <a:pt x="2485" y="91705"/>
                        </a:cubicBezTo>
                        <a:cubicBezTo>
                          <a:pt x="2485" y="91705"/>
                          <a:pt x="8575" y="118677"/>
                          <a:pt x="37267" y="11745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88" name=""/>
                  <p:cNvSpPr/>
                  <p:nvPr/>
                </p:nvSpPr>
                <p:spPr>
                  <a:xfrm>
                    <a:off x="8609505" y="3862134"/>
                    <a:ext cx="212471" cy="285923"/>
                  </a:xfrm>
                  <a:custGeom>
                    <a:avLst/>
                    <a:gdLst/>
                    <a:ahLst/>
                    <a:cxnLst/>
                    <a:pathLst>
                      <a:path w="212471" h="285923">
                        <a:moveTo>
                          <a:pt x="-21127" y="96660"/>
                        </a:moveTo>
                        <a:lnTo>
                          <a:pt x="164391" y="285586"/>
                        </a:lnTo>
                        <a:cubicBezTo>
                          <a:pt x="164391" y="285586"/>
                          <a:pt x="174727" y="296996"/>
                          <a:pt x="178893" y="295192"/>
                        </a:cubicBezTo>
                        <a:cubicBezTo>
                          <a:pt x="183047" y="293376"/>
                          <a:pt x="175414" y="277134"/>
                          <a:pt x="175414" y="277134"/>
                        </a:cubicBezTo>
                        <a:lnTo>
                          <a:pt x="77835" y="34144"/>
                        </a:lnTo>
                        <a:cubicBezTo>
                          <a:pt x="77835" y="34144"/>
                          <a:pt x="67494" y="-887"/>
                          <a:pt x="26395" y="12388"/>
                        </a:cubicBezTo>
                        <a:cubicBezTo>
                          <a:pt x="26395" y="12388"/>
                          <a:pt x="-14833" y="27817"/>
                          <a:pt x="-27261" y="53867"/>
                        </a:cubicBezTo>
                        <a:cubicBezTo>
                          <a:pt x="-27261" y="53867"/>
                          <a:pt x="-42180" y="77161"/>
                          <a:pt x="-21127" y="9666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2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2889" name=""/>
                <p:cNvGrpSpPr/>
                <p:nvPr/>
              </p:nvGrpSpPr>
              <p:grpSpPr>
                <a:xfrm>
                  <a:off x="7078824" y="4786072"/>
                  <a:ext cx="443035" cy="441886"/>
                  <a:chOff x="7078824" y="4786072"/>
                  <a:chExt cx="443035" cy="441886"/>
                </a:xfrm>
              </p:grpSpPr>
              <p:sp>
                <p:nvSpPr>
                  <p:cNvPr id="2890" name=""/>
                  <p:cNvSpPr/>
                  <p:nvPr/>
                </p:nvSpPr>
                <p:spPr>
                  <a:xfrm>
                    <a:off x="7300622" y="4786072"/>
                    <a:ext cx="76203" cy="205744"/>
                  </a:xfrm>
                  <a:custGeom>
                    <a:avLst/>
                    <a:gdLst/>
                    <a:ahLst/>
                    <a:cxnLst/>
                    <a:pathLst>
                      <a:path w="76203" h="205744">
                        <a:moveTo>
                          <a:pt x="0" y="24505"/>
                        </a:moveTo>
                        <a:lnTo>
                          <a:pt x="983" y="194817"/>
                        </a:lnTo>
                        <a:cubicBezTo>
                          <a:pt x="983" y="194817"/>
                          <a:pt x="641" y="204715"/>
                          <a:pt x="3376" y="205744"/>
                        </a:cubicBezTo>
                        <a:cubicBezTo>
                          <a:pt x="6111" y="206763"/>
                          <a:pt x="9872" y="195841"/>
                          <a:pt x="9872" y="195841"/>
                        </a:cubicBezTo>
                        <a:lnTo>
                          <a:pt x="73804" y="39864"/>
                        </a:lnTo>
                        <a:cubicBezTo>
                          <a:pt x="73804" y="39864"/>
                          <a:pt x="84745" y="19044"/>
                          <a:pt x="59787" y="6799"/>
                        </a:cubicBezTo>
                        <a:cubicBezTo>
                          <a:pt x="59787" y="6799"/>
                          <a:pt x="33804" y="-4506"/>
                          <a:pt x="16368" y="1978"/>
                        </a:cubicBezTo>
                        <a:cubicBezTo>
                          <a:pt x="16368" y="1978"/>
                          <a:pt x="-983" y="6074"/>
                          <a:pt x="0" y="2450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1" name=""/>
                  <p:cNvSpPr/>
                  <p:nvPr/>
                </p:nvSpPr>
                <p:spPr>
                  <a:xfrm>
                    <a:off x="7320355" y="4882016"/>
                    <a:ext cx="183576" cy="137750"/>
                  </a:xfrm>
                  <a:custGeom>
                    <a:avLst/>
                    <a:gdLst/>
                    <a:ahLst/>
                    <a:cxnLst/>
                    <a:pathLst>
                      <a:path w="183576" h="137750">
                        <a:moveTo>
                          <a:pt x="120929" y="-13235"/>
                        </a:moveTo>
                        <a:lnTo>
                          <a:pt x="0" y="107050"/>
                        </a:lnTo>
                        <a:cubicBezTo>
                          <a:pt x="0" y="107050"/>
                          <a:pt x="-7153" y="113757"/>
                          <a:pt x="-5966" y="116423"/>
                        </a:cubicBezTo>
                        <a:cubicBezTo>
                          <a:pt x="-4772" y="119083"/>
                          <a:pt x="5659" y="114086"/>
                          <a:pt x="5659" y="114086"/>
                        </a:cubicBezTo>
                        <a:lnTo>
                          <a:pt x="161797" y="50011"/>
                        </a:lnTo>
                        <a:cubicBezTo>
                          <a:pt x="161797" y="50011"/>
                          <a:pt x="184327" y="43169"/>
                          <a:pt x="175537" y="16832"/>
                        </a:cubicBezTo>
                        <a:cubicBezTo>
                          <a:pt x="175537" y="16832"/>
                          <a:pt x="165356" y="-9576"/>
                          <a:pt x="148488" y="-17417"/>
                        </a:cubicBezTo>
                        <a:cubicBezTo>
                          <a:pt x="148488" y="-17417"/>
                          <a:pt x="133384" y="-26874"/>
                          <a:pt x="120929" y="-1323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2" name=""/>
                  <p:cNvSpPr/>
                  <p:nvPr/>
                </p:nvSpPr>
                <p:spPr>
                  <a:xfrm>
                    <a:off x="7315814" y="5006447"/>
                    <a:ext cx="205612" cy="77994"/>
                  </a:xfrm>
                  <a:custGeom>
                    <a:avLst/>
                    <a:gdLst/>
                    <a:ahLst/>
                    <a:cxnLst/>
                    <a:pathLst>
                      <a:path w="205612" h="77994">
                        <a:moveTo>
                          <a:pt x="181959" y="2333"/>
                        </a:moveTo>
                        <a:lnTo>
                          <a:pt x="11366" y="342"/>
                        </a:lnTo>
                        <a:cubicBezTo>
                          <a:pt x="11366" y="342"/>
                          <a:pt x="1460" y="-172"/>
                          <a:pt x="381" y="2540"/>
                        </a:cubicBezTo>
                        <a:cubicBezTo>
                          <a:pt x="-687" y="5252"/>
                          <a:pt x="10187" y="9197"/>
                          <a:pt x="10187" y="9197"/>
                        </a:cubicBezTo>
                        <a:lnTo>
                          <a:pt x="165288" y="75734"/>
                        </a:lnTo>
                        <a:cubicBezTo>
                          <a:pt x="165288" y="75734"/>
                          <a:pt x="185949" y="87018"/>
                          <a:pt x="198648" y="62319"/>
                        </a:cubicBezTo>
                        <a:cubicBezTo>
                          <a:pt x="198648" y="62319"/>
                          <a:pt x="210425" y="36581"/>
                          <a:pt x="204234" y="19064"/>
                        </a:cubicBezTo>
                        <a:cubicBezTo>
                          <a:pt x="204234" y="19064"/>
                          <a:pt x="200435" y="1674"/>
                          <a:pt x="181959" y="233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3" name=""/>
                  <p:cNvSpPr/>
                  <p:nvPr/>
                </p:nvSpPr>
                <p:spPr>
                  <a:xfrm>
                    <a:off x="7286986" y="5025382"/>
                    <a:ext cx="144633" cy="178866"/>
                  </a:xfrm>
                  <a:custGeom>
                    <a:avLst/>
                    <a:gdLst/>
                    <a:ahLst/>
                    <a:cxnLst/>
                    <a:pathLst>
                      <a:path w="144633" h="178866">
                        <a:moveTo>
                          <a:pt x="155890" y="114479"/>
                        </a:moveTo>
                        <a:lnTo>
                          <a:pt x="29646" y="0"/>
                        </a:lnTo>
                        <a:cubicBezTo>
                          <a:pt x="29646" y="0"/>
                          <a:pt x="22579" y="-7030"/>
                          <a:pt x="19969" y="-5717"/>
                        </a:cubicBezTo>
                        <a:cubicBezTo>
                          <a:pt x="17367" y="-4396"/>
                          <a:pt x="22875" y="5760"/>
                          <a:pt x="22875" y="5760"/>
                        </a:cubicBezTo>
                        <a:lnTo>
                          <a:pt x="94609" y="158318"/>
                        </a:lnTo>
                        <a:cubicBezTo>
                          <a:pt x="94609" y="158318"/>
                          <a:pt x="102555" y="180451"/>
                          <a:pt x="128477" y="170398"/>
                        </a:cubicBezTo>
                        <a:cubicBezTo>
                          <a:pt x="128477" y="170398"/>
                          <a:pt x="154400" y="158956"/>
                          <a:pt x="161420" y="141754"/>
                        </a:cubicBezTo>
                        <a:cubicBezTo>
                          <a:pt x="161420" y="141754"/>
                          <a:pt x="170145" y="126231"/>
                          <a:pt x="155890" y="11447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4" name=""/>
                  <p:cNvSpPr/>
                  <p:nvPr/>
                </p:nvSpPr>
                <p:spPr>
                  <a:xfrm>
                    <a:off x="7223564" y="5022145"/>
                    <a:ext cx="76203" cy="205744"/>
                  </a:xfrm>
                  <a:custGeom>
                    <a:avLst/>
                    <a:gdLst/>
                    <a:ahLst/>
                    <a:cxnLst/>
                    <a:pathLst>
                      <a:path w="76203" h="205744">
                        <a:moveTo>
                          <a:pt x="76203" y="181239"/>
                        </a:moveTo>
                        <a:lnTo>
                          <a:pt x="75220" y="10926"/>
                        </a:lnTo>
                        <a:cubicBezTo>
                          <a:pt x="75220" y="10926"/>
                          <a:pt x="75562" y="1029"/>
                          <a:pt x="72827" y="0"/>
                        </a:cubicBezTo>
                        <a:cubicBezTo>
                          <a:pt x="70092" y="-1019"/>
                          <a:pt x="66331" y="9904"/>
                          <a:pt x="66331" y="9904"/>
                        </a:cubicBezTo>
                        <a:lnTo>
                          <a:pt x="2398" y="165880"/>
                        </a:lnTo>
                        <a:cubicBezTo>
                          <a:pt x="2398" y="165880"/>
                          <a:pt x="-8542" y="186700"/>
                          <a:pt x="16416" y="198945"/>
                        </a:cubicBezTo>
                        <a:cubicBezTo>
                          <a:pt x="16416" y="198945"/>
                          <a:pt x="42399" y="210250"/>
                          <a:pt x="59835" y="203765"/>
                        </a:cubicBezTo>
                        <a:cubicBezTo>
                          <a:pt x="59835" y="203765"/>
                          <a:pt x="77186" y="199669"/>
                          <a:pt x="76203" y="18123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5" name=""/>
                  <p:cNvSpPr/>
                  <p:nvPr/>
                </p:nvSpPr>
                <p:spPr>
                  <a:xfrm>
                    <a:off x="7096682" y="4993912"/>
                    <a:ext cx="183897" cy="137269"/>
                  </a:xfrm>
                  <a:custGeom>
                    <a:avLst/>
                    <a:gdLst/>
                    <a:ahLst/>
                    <a:cxnLst/>
                    <a:pathLst>
                      <a:path w="183897" h="137269">
                        <a:moveTo>
                          <a:pt x="62520" y="150642"/>
                        </a:moveTo>
                        <a:lnTo>
                          <a:pt x="183897" y="30779"/>
                        </a:lnTo>
                        <a:cubicBezTo>
                          <a:pt x="183897" y="30779"/>
                          <a:pt x="191045" y="24098"/>
                          <a:pt x="189868" y="21427"/>
                        </a:cubicBezTo>
                        <a:cubicBezTo>
                          <a:pt x="188684" y="18763"/>
                          <a:pt x="178235" y="23723"/>
                          <a:pt x="178235" y="23723"/>
                        </a:cubicBezTo>
                        <a:lnTo>
                          <a:pt x="21874" y="87253"/>
                        </a:lnTo>
                        <a:cubicBezTo>
                          <a:pt x="21874" y="87253"/>
                          <a:pt x="-681" y="94017"/>
                          <a:pt x="8018" y="120385"/>
                        </a:cubicBezTo>
                        <a:cubicBezTo>
                          <a:pt x="8018" y="120385"/>
                          <a:pt x="18106" y="146829"/>
                          <a:pt x="34947" y="154728"/>
                        </a:cubicBezTo>
                        <a:cubicBezTo>
                          <a:pt x="34947" y="154728"/>
                          <a:pt x="50018" y="164237"/>
                          <a:pt x="62520" y="15064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6" name=""/>
                  <p:cNvSpPr/>
                  <p:nvPr/>
                </p:nvSpPr>
                <p:spPr>
                  <a:xfrm>
                    <a:off x="7078992" y="4929010"/>
                    <a:ext cx="205772" cy="76794"/>
                  </a:xfrm>
                  <a:custGeom>
                    <a:avLst/>
                    <a:gdLst/>
                    <a:ahLst/>
                    <a:cxnLst/>
                    <a:pathLst>
                      <a:path w="205772" h="76794">
                        <a:moveTo>
                          <a:pt x="23991" y="75611"/>
                        </a:moveTo>
                        <a:lnTo>
                          <a:pt x="194594" y="76414"/>
                        </a:lnTo>
                        <a:cubicBezTo>
                          <a:pt x="194594" y="76414"/>
                          <a:pt x="204504" y="76794"/>
                          <a:pt x="205563" y="74139"/>
                        </a:cubicBezTo>
                        <a:cubicBezTo>
                          <a:pt x="206612" y="71419"/>
                          <a:pt x="195711" y="67551"/>
                          <a:pt x="195711" y="67551"/>
                        </a:cubicBezTo>
                        <a:lnTo>
                          <a:pt x="40148" y="2097"/>
                        </a:lnTo>
                        <a:cubicBezTo>
                          <a:pt x="40148" y="2097"/>
                          <a:pt x="19409" y="-9043"/>
                          <a:pt x="6883" y="15743"/>
                        </a:cubicBezTo>
                        <a:cubicBezTo>
                          <a:pt x="6883" y="15743"/>
                          <a:pt x="-4713" y="41563"/>
                          <a:pt x="1599" y="59036"/>
                        </a:cubicBezTo>
                        <a:cubicBezTo>
                          <a:pt x="1599" y="59036"/>
                          <a:pt x="5520" y="76400"/>
                          <a:pt x="23991" y="7561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897" name=""/>
                  <p:cNvSpPr/>
                  <p:nvPr/>
                </p:nvSpPr>
                <p:spPr>
                  <a:xfrm>
                    <a:off x="7176825" y="4802906"/>
                    <a:ext cx="136780" cy="184066"/>
                  </a:xfrm>
                  <a:custGeom>
                    <a:avLst/>
                    <a:gdLst/>
                    <a:ahLst/>
                    <a:cxnLst/>
                    <a:pathLst>
                      <a:path w="136780" h="184066">
                        <a:moveTo>
                          <a:pt x="-13601" y="62226"/>
                        </a:moveTo>
                        <a:lnTo>
                          <a:pt x="105829" y="183849"/>
                        </a:lnTo>
                        <a:cubicBezTo>
                          <a:pt x="105829" y="183849"/>
                          <a:pt x="112483" y="191195"/>
                          <a:pt x="115164" y="190033"/>
                        </a:cubicBezTo>
                        <a:cubicBezTo>
                          <a:pt x="117838" y="188864"/>
                          <a:pt x="112925" y="178407"/>
                          <a:pt x="112925" y="178407"/>
                        </a:cubicBezTo>
                        <a:lnTo>
                          <a:pt x="50107" y="21981"/>
                        </a:lnTo>
                        <a:cubicBezTo>
                          <a:pt x="50107" y="21981"/>
                          <a:pt x="43450" y="-571"/>
                          <a:pt x="16992" y="7975"/>
                        </a:cubicBezTo>
                        <a:cubicBezTo>
                          <a:pt x="16992" y="7975"/>
                          <a:pt x="-9549" y="17907"/>
                          <a:pt x="-17549" y="34678"/>
                        </a:cubicBezTo>
                        <a:cubicBezTo>
                          <a:pt x="-17549" y="34678"/>
                          <a:pt x="-27154" y="49673"/>
                          <a:pt x="-13601" y="6222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2898" name=""/>
                <p:cNvGrpSpPr/>
                <p:nvPr/>
              </p:nvGrpSpPr>
              <p:grpSpPr>
                <a:xfrm rot="-600000">
                  <a:off x="7629087" y="5040098"/>
                  <a:ext cx="1244335" cy="1241232"/>
                  <a:chOff x="7629087" y="5040098"/>
                  <a:chExt cx="1244335" cy="1241232"/>
                </a:xfrm>
              </p:grpSpPr>
              <p:sp>
                <p:nvSpPr>
                  <p:cNvPr id="2899" name=""/>
                  <p:cNvSpPr/>
                  <p:nvPr/>
                </p:nvSpPr>
                <p:spPr>
                  <a:xfrm>
                    <a:off x="8252041" y="5040097"/>
                    <a:ext cx="214028" cy="577923"/>
                  </a:xfrm>
                  <a:custGeom>
                    <a:avLst/>
                    <a:gdLst/>
                    <a:ahLst/>
                    <a:cxnLst/>
                    <a:pathLst>
                      <a:path w="214028" h="577923">
                        <a:moveTo>
                          <a:pt x="0" y="68832"/>
                        </a:moveTo>
                        <a:lnTo>
                          <a:pt x="2761" y="547230"/>
                        </a:lnTo>
                        <a:cubicBezTo>
                          <a:pt x="2761" y="547230"/>
                          <a:pt x="1801" y="575032"/>
                          <a:pt x="9482" y="577923"/>
                        </a:cubicBezTo>
                        <a:cubicBezTo>
                          <a:pt x="17164" y="580784"/>
                          <a:pt x="27727" y="550105"/>
                          <a:pt x="27727" y="550105"/>
                        </a:cubicBezTo>
                        <a:lnTo>
                          <a:pt x="207291" y="111974"/>
                        </a:lnTo>
                        <a:cubicBezTo>
                          <a:pt x="207291" y="111974"/>
                          <a:pt x="238018" y="53493"/>
                          <a:pt x="167922" y="19099"/>
                        </a:cubicBezTo>
                        <a:cubicBezTo>
                          <a:pt x="167922" y="19099"/>
                          <a:pt x="94943" y="-12658"/>
                          <a:pt x="45971" y="5557"/>
                        </a:cubicBezTo>
                        <a:cubicBezTo>
                          <a:pt x="45971" y="5557"/>
                          <a:pt x="-2761" y="17063"/>
                          <a:pt x="0" y="6883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0" name=""/>
                  <p:cNvSpPr/>
                  <p:nvPr/>
                </p:nvSpPr>
                <p:spPr>
                  <a:xfrm>
                    <a:off x="8307466" y="5309600"/>
                    <a:ext cx="515603" cy="386930"/>
                  </a:xfrm>
                  <a:custGeom>
                    <a:avLst/>
                    <a:gdLst/>
                    <a:ahLst/>
                    <a:cxnLst/>
                    <a:pathLst>
                      <a:path w="515603" h="386930">
                        <a:moveTo>
                          <a:pt x="339648" y="-37176"/>
                        </a:moveTo>
                        <a:lnTo>
                          <a:pt x="0" y="300696"/>
                        </a:lnTo>
                        <a:cubicBezTo>
                          <a:pt x="0" y="300696"/>
                          <a:pt x="-20089" y="319535"/>
                          <a:pt x="-16757" y="327025"/>
                        </a:cubicBezTo>
                        <a:cubicBezTo>
                          <a:pt x="-13404" y="334496"/>
                          <a:pt x="15893" y="320462"/>
                          <a:pt x="15893" y="320462"/>
                        </a:cubicBezTo>
                        <a:lnTo>
                          <a:pt x="454432" y="140479"/>
                        </a:lnTo>
                        <a:cubicBezTo>
                          <a:pt x="454432" y="140479"/>
                          <a:pt x="517712" y="121260"/>
                          <a:pt x="493023" y="47279"/>
                        </a:cubicBezTo>
                        <a:cubicBezTo>
                          <a:pt x="493023" y="47279"/>
                          <a:pt x="464429" y="-26900"/>
                          <a:pt x="417053" y="-48923"/>
                        </a:cubicBezTo>
                        <a:cubicBezTo>
                          <a:pt x="417053" y="-48923"/>
                          <a:pt x="374630" y="-75488"/>
                          <a:pt x="339648" y="-371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1" name=""/>
                  <p:cNvSpPr/>
                  <p:nvPr/>
                </p:nvSpPr>
                <p:spPr>
                  <a:xfrm>
                    <a:off x="8294709" y="5659118"/>
                    <a:ext cx="577492" cy="219081"/>
                  </a:xfrm>
                  <a:custGeom>
                    <a:avLst/>
                    <a:gdLst/>
                    <a:ahLst/>
                    <a:cxnLst/>
                    <a:pathLst>
                      <a:path w="577492" h="219081">
                        <a:moveTo>
                          <a:pt x="511059" y="6554"/>
                        </a:moveTo>
                        <a:lnTo>
                          <a:pt x="31924" y="960"/>
                        </a:lnTo>
                        <a:cubicBezTo>
                          <a:pt x="31924" y="960"/>
                          <a:pt x="4100" y="-483"/>
                          <a:pt x="1071" y="7135"/>
                        </a:cubicBezTo>
                        <a:cubicBezTo>
                          <a:pt x="-1929" y="14753"/>
                          <a:pt x="28612" y="25833"/>
                          <a:pt x="28612" y="25833"/>
                        </a:cubicBezTo>
                        <a:lnTo>
                          <a:pt x="464238" y="212732"/>
                        </a:lnTo>
                        <a:cubicBezTo>
                          <a:pt x="464238" y="212732"/>
                          <a:pt x="522267" y="244426"/>
                          <a:pt x="557934" y="175051"/>
                        </a:cubicBezTo>
                        <a:cubicBezTo>
                          <a:pt x="557934" y="175051"/>
                          <a:pt x="591011" y="102753"/>
                          <a:pt x="573623" y="53549"/>
                        </a:cubicBezTo>
                        <a:cubicBezTo>
                          <a:pt x="573623" y="53549"/>
                          <a:pt x="562952" y="4701"/>
                          <a:pt x="511059" y="65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2" name=""/>
                  <p:cNvSpPr/>
                  <p:nvPr/>
                </p:nvSpPr>
                <p:spPr>
                  <a:xfrm>
                    <a:off x="8213746" y="5712301"/>
                    <a:ext cx="406225" cy="502424"/>
                  </a:xfrm>
                  <a:custGeom>
                    <a:avLst/>
                    <a:gdLst/>
                    <a:ahLst/>
                    <a:cxnLst/>
                    <a:pathLst>
                      <a:path w="406225" h="502424">
                        <a:moveTo>
                          <a:pt x="437841" y="321564"/>
                        </a:moveTo>
                        <a:lnTo>
                          <a:pt x="83265" y="0"/>
                        </a:lnTo>
                        <a:cubicBezTo>
                          <a:pt x="83265" y="0"/>
                          <a:pt x="63418" y="-19747"/>
                          <a:pt x="56087" y="-16058"/>
                        </a:cubicBezTo>
                        <a:cubicBezTo>
                          <a:pt x="48777" y="-12349"/>
                          <a:pt x="64248" y="16181"/>
                          <a:pt x="64248" y="16181"/>
                        </a:cubicBezTo>
                        <a:lnTo>
                          <a:pt x="265724" y="444706"/>
                        </a:lnTo>
                        <a:cubicBezTo>
                          <a:pt x="265724" y="444706"/>
                          <a:pt x="288042" y="506876"/>
                          <a:pt x="360847" y="478637"/>
                        </a:cubicBezTo>
                        <a:cubicBezTo>
                          <a:pt x="360847" y="478637"/>
                          <a:pt x="433657" y="446499"/>
                          <a:pt x="453375" y="398179"/>
                        </a:cubicBezTo>
                        <a:cubicBezTo>
                          <a:pt x="453375" y="398179"/>
                          <a:pt x="477879" y="354577"/>
                          <a:pt x="437841" y="32156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3" name=""/>
                  <p:cNvSpPr/>
                  <p:nvPr/>
                </p:nvSpPr>
                <p:spPr>
                  <a:xfrm>
                    <a:off x="8035613" y="5703211"/>
                    <a:ext cx="214028" cy="577923"/>
                  </a:xfrm>
                  <a:custGeom>
                    <a:avLst/>
                    <a:gdLst/>
                    <a:ahLst/>
                    <a:cxnLst/>
                    <a:pathLst>
                      <a:path w="214028" h="577923">
                        <a:moveTo>
                          <a:pt x="214028" y="509089"/>
                        </a:moveTo>
                        <a:lnTo>
                          <a:pt x="211266" y="30691"/>
                        </a:lnTo>
                        <a:cubicBezTo>
                          <a:pt x="211266" y="30691"/>
                          <a:pt x="212227" y="2890"/>
                          <a:pt x="204545" y="0"/>
                        </a:cubicBezTo>
                        <a:cubicBezTo>
                          <a:pt x="196864" y="-2862"/>
                          <a:pt x="186301" y="27819"/>
                          <a:pt x="186301" y="27819"/>
                        </a:cubicBezTo>
                        <a:lnTo>
                          <a:pt x="6736" y="465948"/>
                        </a:lnTo>
                        <a:cubicBezTo>
                          <a:pt x="6736" y="465948"/>
                          <a:pt x="-23991" y="524429"/>
                          <a:pt x="46106" y="558823"/>
                        </a:cubicBezTo>
                        <a:cubicBezTo>
                          <a:pt x="46106" y="558823"/>
                          <a:pt x="119084" y="590579"/>
                          <a:pt x="168056" y="572365"/>
                        </a:cubicBezTo>
                        <a:cubicBezTo>
                          <a:pt x="168056" y="572365"/>
                          <a:pt x="216789" y="560860"/>
                          <a:pt x="214028" y="5090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4" name=""/>
                  <p:cNvSpPr/>
                  <p:nvPr/>
                </p:nvSpPr>
                <p:spPr>
                  <a:xfrm>
                    <a:off x="7679244" y="5623907"/>
                    <a:ext cx="516503" cy="385581"/>
                  </a:xfrm>
                  <a:custGeom>
                    <a:avLst/>
                    <a:gdLst/>
                    <a:ahLst/>
                    <a:cxnLst/>
                    <a:pathLst>
                      <a:path w="516503" h="385581">
                        <a:moveTo>
                          <a:pt x="175599" y="423144"/>
                        </a:moveTo>
                        <a:lnTo>
                          <a:pt x="516503" y="86456"/>
                        </a:lnTo>
                        <a:cubicBezTo>
                          <a:pt x="516503" y="86456"/>
                          <a:pt x="536579" y="67689"/>
                          <a:pt x="533274" y="60187"/>
                        </a:cubicBezTo>
                        <a:cubicBezTo>
                          <a:pt x="529947" y="52705"/>
                          <a:pt x="500602" y="66637"/>
                          <a:pt x="500602" y="66637"/>
                        </a:cubicBezTo>
                        <a:lnTo>
                          <a:pt x="61437" y="245089"/>
                        </a:lnTo>
                        <a:cubicBezTo>
                          <a:pt x="61437" y="245089"/>
                          <a:pt x="-1911" y="264088"/>
                          <a:pt x="22520" y="338155"/>
                        </a:cubicBezTo>
                        <a:cubicBezTo>
                          <a:pt x="22520" y="338155"/>
                          <a:pt x="50855" y="412433"/>
                          <a:pt x="98153" y="434623"/>
                        </a:cubicBezTo>
                        <a:cubicBezTo>
                          <a:pt x="98153" y="434623"/>
                          <a:pt x="140483" y="461332"/>
                          <a:pt x="175599" y="42314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5" name=""/>
                  <p:cNvSpPr/>
                  <p:nvPr/>
                </p:nvSpPr>
                <p:spPr>
                  <a:xfrm>
                    <a:off x="7629559" y="5441603"/>
                    <a:ext cx="577943" cy="215709"/>
                  </a:xfrm>
                  <a:custGeom>
                    <a:avLst/>
                    <a:gdLst/>
                    <a:ahLst/>
                    <a:cxnLst/>
                    <a:pathLst>
                      <a:path w="577943" h="215709">
                        <a:moveTo>
                          <a:pt x="67384" y="212388"/>
                        </a:moveTo>
                        <a:lnTo>
                          <a:pt x="546546" y="214641"/>
                        </a:lnTo>
                        <a:cubicBezTo>
                          <a:pt x="546546" y="214641"/>
                          <a:pt x="574380" y="215709"/>
                          <a:pt x="577356" y="208252"/>
                        </a:cubicBezTo>
                        <a:cubicBezTo>
                          <a:pt x="580301" y="200613"/>
                          <a:pt x="549685" y="189746"/>
                          <a:pt x="549685" y="189746"/>
                        </a:cubicBezTo>
                        <a:lnTo>
                          <a:pt x="112763" y="5889"/>
                        </a:lnTo>
                        <a:cubicBezTo>
                          <a:pt x="112763" y="5889"/>
                          <a:pt x="54513" y="-25400"/>
                          <a:pt x="19332" y="44221"/>
                        </a:cubicBezTo>
                        <a:cubicBezTo>
                          <a:pt x="19332" y="44221"/>
                          <a:pt x="-13238" y="116747"/>
                          <a:pt x="4492" y="165829"/>
                        </a:cubicBezTo>
                        <a:cubicBezTo>
                          <a:pt x="4492" y="165829"/>
                          <a:pt x="15505" y="214601"/>
                          <a:pt x="67384" y="21238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6" name=""/>
                  <p:cNvSpPr/>
                  <p:nvPr/>
                </p:nvSpPr>
                <p:spPr>
                  <a:xfrm>
                    <a:off x="7904339" y="5087383"/>
                    <a:ext cx="384171" cy="517030"/>
                  </a:xfrm>
                  <a:custGeom>
                    <a:avLst/>
                    <a:gdLst/>
                    <a:ahLst/>
                    <a:cxnLst/>
                    <a:pathLst>
                      <a:path w="384171" h="517030">
                        <a:moveTo>
                          <a:pt x="-38199" y="174788"/>
                        </a:moveTo>
                        <a:lnTo>
                          <a:pt x="297237" y="516420"/>
                        </a:lnTo>
                        <a:cubicBezTo>
                          <a:pt x="297237" y="516420"/>
                          <a:pt x="315926" y="537054"/>
                          <a:pt x="323457" y="533792"/>
                        </a:cubicBezTo>
                        <a:cubicBezTo>
                          <a:pt x="330968" y="530508"/>
                          <a:pt x="317168" y="501137"/>
                          <a:pt x="317168" y="501137"/>
                        </a:cubicBezTo>
                        <a:lnTo>
                          <a:pt x="140733" y="61742"/>
                        </a:lnTo>
                        <a:cubicBezTo>
                          <a:pt x="140733" y="61742"/>
                          <a:pt x="122037" y="-1604"/>
                          <a:pt x="47725" y="22400"/>
                        </a:cubicBezTo>
                        <a:cubicBezTo>
                          <a:pt x="47725" y="22400"/>
                          <a:pt x="-26819" y="50301"/>
                          <a:pt x="-49290" y="97407"/>
                        </a:cubicBezTo>
                        <a:cubicBezTo>
                          <a:pt x="-49290" y="97407"/>
                          <a:pt x="-76267" y="139529"/>
                          <a:pt x="-38199" y="17478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9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2907" name=""/>
                <p:cNvGrpSpPr/>
                <p:nvPr/>
              </p:nvGrpSpPr>
              <p:grpSpPr>
                <a:xfrm>
                  <a:off x="6044910" y="6371999"/>
                  <a:ext cx="244638" cy="244003"/>
                  <a:chOff x="6044910" y="6371999"/>
                  <a:chExt cx="244638" cy="244003"/>
                </a:xfrm>
              </p:grpSpPr>
              <p:sp>
                <p:nvSpPr>
                  <p:cNvPr id="2908" name=""/>
                  <p:cNvSpPr/>
                  <p:nvPr/>
                </p:nvSpPr>
                <p:spPr>
                  <a:xfrm>
                    <a:off x="6167384" y="6371999"/>
                    <a:ext cx="42078" cy="113609"/>
                  </a:xfrm>
                  <a:custGeom>
                    <a:avLst/>
                    <a:gdLst/>
                    <a:ahLst/>
                    <a:cxnLst/>
                    <a:pathLst>
                      <a:path w="42078" h="113609">
                        <a:moveTo>
                          <a:pt x="0" y="13531"/>
                        </a:moveTo>
                        <a:lnTo>
                          <a:pt x="543" y="107575"/>
                        </a:lnTo>
                        <a:cubicBezTo>
                          <a:pt x="543" y="107575"/>
                          <a:pt x="354" y="113041"/>
                          <a:pt x="1864" y="113609"/>
                        </a:cubicBezTo>
                        <a:cubicBezTo>
                          <a:pt x="3375" y="114172"/>
                          <a:pt x="5451" y="108140"/>
                          <a:pt x="5451" y="108140"/>
                        </a:cubicBezTo>
                        <a:lnTo>
                          <a:pt x="40754" y="22012"/>
                        </a:lnTo>
                        <a:cubicBezTo>
                          <a:pt x="40754" y="22012"/>
                          <a:pt x="46795" y="10516"/>
                          <a:pt x="33014" y="3755"/>
                        </a:cubicBezTo>
                        <a:cubicBezTo>
                          <a:pt x="33014" y="3755"/>
                          <a:pt x="18666" y="-2488"/>
                          <a:pt x="9038" y="1092"/>
                        </a:cubicBezTo>
                        <a:cubicBezTo>
                          <a:pt x="9038" y="1092"/>
                          <a:pt x="-543" y="3354"/>
                          <a:pt x="0" y="1353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09" name=""/>
                  <p:cNvSpPr/>
                  <p:nvPr/>
                </p:nvSpPr>
                <p:spPr>
                  <a:xfrm>
                    <a:off x="6178280" y="6424978"/>
                    <a:ext cx="101369" cy="76063"/>
                  </a:xfrm>
                  <a:custGeom>
                    <a:avLst/>
                    <a:gdLst/>
                    <a:ahLst/>
                    <a:cxnLst/>
                    <a:pathLst>
                      <a:path w="101369" h="76063">
                        <a:moveTo>
                          <a:pt x="66775" y="-7308"/>
                        </a:moveTo>
                        <a:lnTo>
                          <a:pt x="0" y="59111"/>
                        </a:lnTo>
                        <a:cubicBezTo>
                          <a:pt x="0" y="59111"/>
                          <a:pt x="-3950" y="62815"/>
                          <a:pt x="-3294" y="64287"/>
                        </a:cubicBezTo>
                        <a:cubicBezTo>
                          <a:pt x="-2635" y="65756"/>
                          <a:pt x="3125" y="62997"/>
                          <a:pt x="3125" y="62997"/>
                        </a:cubicBezTo>
                        <a:lnTo>
                          <a:pt x="89342" y="27616"/>
                        </a:lnTo>
                        <a:cubicBezTo>
                          <a:pt x="89342" y="27616"/>
                          <a:pt x="101783" y="23838"/>
                          <a:pt x="96929" y="9294"/>
                        </a:cubicBezTo>
                        <a:cubicBezTo>
                          <a:pt x="96929" y="9294"/>
                          <a:pt x="91307" y="-5288"/>
                          <a:pt x="81993" y="-9617"/>
                        </a:cubicBezTo>
                        <a:cubicBezTo>
                          <a:pt x="81993" y="-9617"/>
                          <a:pt x="73653" y="-14840"/>
                          <a:pt x="66775" y="-73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0" name=""/>
                  <p:cNvSpPr/>
                  <p:nvPr/>
                </p:nvSpPr>
                <p:spPr>
                  <a:xfrm>
                    <a:off x="6175773" y="6493687"/>
                    <a:ext cx="113536" cy="43067"/>
                  </a:xfrm>
                  <a:custGeom>
                    <a:avLst/>
                    <a:gdLst/>
                    <a:ahLst/>
                    <a:cxnLst/>
                    <a:pathLst>
                      <a:path w="113536" h="43067">
                        <a:moveTo>
                          <a:pt x="100475" y="1288"/>
                        </a:moveTo>
                        <a:lnTo>
                          <a:pt x="6276" y="189"/>
                        </a:lnTo>
                        <a:cubicBezTo>
                          <a:pt x="6276" y="189"/>
                          <a:pt x="806" y="-95"/>
                          <a:pt x="211" y="1403"/>
                        </a:cubicBezTo>
                        <a:cubicBezTo>
                          <a:pt x="-379" y="2900"/>
                          <a:pt x="5625" y="5078"/>
                          <a:pt x="5625" y="5078"/>
                        </a:cubicBezTo>
                        <a:lnTo>
                          <a:pt x="91270" y="41819"/>
                        </a:lnTo>
                        <a:cubicBezTo>
                          <a:pt x="91270" y="41819"/>
                          <a:pt x="102679" y="48050"/>
                          <a:pt x="109691" y="34412"/>
                        </a:cubicBezTo>
                        <a:cubicBezTo>
                          <a:pt x="109691" y="34412"/>
                          <a:pt x="116194" y="20199"/>
                          <a:pt x="112776" y="10527"/>
                        </a:cubicBezTo>
                        <a:cubicBezTo>
                          <a:pt x="112776" y="10527"/>
                          <a:pt x="110677" y="924"/>
                          <a:pt x="100475" y="128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1" name=""/>
                  <p:cNvSpPr/>
                  <p:nvPr/>
                </p:nvSpPr>
                <p:spPr>
                  <a:xfrm>
                    <a:off x="6159854" y="6504143"/>
                    <a:ext cx="79864" cy="98767"/>
                  </a:xfrm>
                  <a:custGeom>
                    <a:avLst/>
                    <a:gdLst/>
                    <a:ahLst/>
                    <a:cxnLst/>
                    <a:pathLst>
                      <a:path w="79864" h="98767">
                        <a:moveTo>
                          <a:pt x="86081" y="63214"/>
                        </a:moveTo>
                        <a:lnTo>
                          <a:pt x="16370" y="0"/>
                        </a:lnTo>
                        <a:cubicBezTo>
                          <a:pt x="16370" y="0"/>
                          <a:pt x="12468" y="-3882"/>
                          <a:pt x="11027" y="-3157"/>
                        </a:cubicBezTo>
                        <a:cubicBezTo>
                          <a:pt x="9590" y="-2428"/>
                          <a:pt x="12631" y="3181"/>
                          <a:pt x="12631" y="3181"/>
                        </a:cubicBezTo>
                        <a:lnTo>
                          <a:pt x="52242" y="87421"/>
                        </a:lnTo>
                        <a:cubicBezTo>
                          <a:pt x="52242" y="87421"/>
                          <a:pt x="56630" y="99643"/>
                          <a:pt x="70943" y="94092"/>
                        </a:cubicBezTo>
                        <a:cubicBezTo>
                          <a:pt x="70943" y="94092"/>
                          <a:pt x="85258" y="87774"/>
                          <a:pt x="89134" y="78274"/>
                        </a:cubicBezTo>
                        <a:cubicBezTo>
                          <a:pt x="89134" y="78274"/>
                          <a:pt x="93952" y="69703"/>
                          <a:pt x="86081" y="632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2" name=""/>
                  <p:cNvSpPr/>
                  <p:nvPr/>
                </p:nvSpPr>
                <p:spPr>
                  <a:xfrm>
                    <a:off x="6124834" y="6502355"/>
                    <a:ext cx="42078" cy="113609"/>
                  </a:xfrm>
                  <a:custGeom>
                    <a:avLst/>
                    <a:gdLst/>
                    <a:ahLst/>
                    <a:cxnLst/>
                    <a:pathLst>
                      <a:path w="42078" h="113609">
                        <a:moveTo>
                          <a:pt x="42078" y="100078"/>
                        </a:moveTo>
                        <a:lnTo>
                          <a:pt x="41535" y="6033"/>
                        </a:lnTo>
                        <a:cubicBezTo>
                          <a:pt x="41535" y="6033"/>
                          <a:pt x="41724" y="568"/>
                          <a:pt x="40214" y="0"/>
                        </a:cubicBezTo>
                        <a:cubicBezTo>
                          <a:pt x="38704" y="-563"/>
                          <a:pt x="36627" y="5469"/>
                          <a:pt x="36627" y="5469"/>
                        </a:cubicBezTo>
                        <a:lnTo>
                          <a:pt x="1324" y="91597"/>
                        </a:lnTo>
                        <a:cubicBezTo>
                          <a:pt x="1324" y="91597"/>
                          <a:pt x="-4717" y="103093"/>
                          <a:pt x="9065" y="109854"/>
                        </a:cubicBezTo>
                        <a:cubicBezTo>
                          <a:pt x="9065" y="109854"/>
                          <a:pt x="23412" y="116098"/>
                          <a:pt x="33040" y="112516"/>
                        </a:cubicBezTo>
                        <a:cubicBezTo>
                          <a:pt x="33040" y="112516"/>
                          <a:pt x="42621" y="110255"/>
                          <a:pt x="42078" y="1000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3" name=""/>
                  <p:cNvSpPr/>
                  <p:nvPr/>
                </p:nvSpPr>
                <p:spPr>
                  <a:xfrm>
                    <a:off x="6054771" y="6486765"/>
                    <a:ext cx="101545" cy="75798"/>
                  </a:xfrm>
                  <a:custGeom>
                    <a:avLst/>
                    <a:gdLst/>
                    <a:ahLst/>
                    <a:cxnLst/>
                    <a:pathLst>
                      <a:path w="101545" h="75798">
                        <a:moveTo>
                          <a:pt x="34523" y="83182"/>
                        </a:moveTo>
                        <a:lnTo>
                          <a:pt x="101545" y="16996"/>
                        </a:lnTo>
                        <a:cubicBezTo>
                          <a:pt x="101545" y="16996"/>
                          <a:pt x="105492" y="13306"/>
                          <a:pt x="104842" y="11832"/>
                        </a:cubicBezTo>
                        <a:cubicBezTo>
                          <a:pt x="104189" y="10361"/>
                          <a:pt x="98419" y="13100"/>
                          <a:pt x="98419" y="13100"/>
                        </a:cubicBezTo>
                        <a:lnTo>
                          <a:pt x="12079" y="48180"/>
                        </a:lnTo>
                        <a:cubicBezTo>
                          <a:pt x="12079" y="48180"/>
                          <a:pt x="-376" y="51915"/>
                          <a:pt x="4428" y="66475"/>
                        </a:cubicBezTo>
                        <a:cubicBezTo>
                          <a:pt x="4428" y="66475"/>
                          <a:pt x="9998" y="81076"/>
                          <a:pt x="19297" y="85439"/>
                        </a:cubicBezTo>
                        <a:cubicBezTo>
                          <a:pt x="19297" y="85439"/>
                          <a:pt x="27619" y="90689"/>
                          <a:pt x="34523" y="8318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4" name=""/>
                  <p:cNvSpPr/>
                  <p:nvPr/>
                </p:nvSpPr>
                <p:spPr>
                  <a:xfrm>
                    <a:off x="6045003" y="6450927"/>
                    <a:ext cx="113625" cy="42405"/>
                  </a:xfrm>
                  <a:custGeom>
                    <a:avLst/>
                    <a:gdLst/>
                    <a:ahLst/>
                    <a:cxnLst/>
                    <a:pathLst>
                      <a:path w="113625" h="42405">
                        <a:moveTo>
                          <a:pt x="13248" y="41751"/>
                        </a:moveTo>
                        <a:lnTo>
                          <a:pt x="107452" y="42195"/>
                        </a:lnTo>
                        <a:cubicBezTo>
                          <a:pt x="107452" y="42195"/>
                          <a:pt x="112924" y="42405"/>
                          <a:pt x="113510" y="40939"/>
                        </a:cubicBezTo>
                        <a:cubicBezTo>
                          <a:pt x="114089" y="39437"/>
                          <a:pt x="108069" y="37301"/>
                          <a:pt x="108069" y="37301"/>
                        </a:cubicBezTo>
                        <a:lnTo>
                          <a:pt x="22169" y="1158"/>
                        </a:lnTo>
                        <a:cubicBezTo>
                          <a:pt x="22169" y="1158"/>
                          <a:pt x="10717" y="-4993"/>
                          <a:pt x="3801" y="8693"/>
                        </a:cubicBezTo>
                        <a:cubicBezTo>
                          <a:pt x="3801" y="8693"/>
                          <a:pt x="-2603" y="22950"/>
                          <a:pt x="883" y="32599"/>
                        </a:cubicBezTo>
                        <a:cubicBezTo>
                          <a:pt x="883" y="32599"/>
                          <a:pt x="3048" y="42187"/>
                          <a:pt x="13248" y="4175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915" name=""/>
                  <p:cNvSpPr/>
                  <p:nvPr/>
                </p:nvSpPr>
                <p:spPr>
                  <a:xfrm>
                    <a:off x="6099025" y="6381294"/>
                    <a:ext cx="75529" cy="101638"/>
                  </a:xfrm>
                  <a:custGeom>
                    <a:avLst/>
                    <a:gdLst/>
                    <a:ahLst/>
                    <a:cxnLst/>
                    <a:pathLst>
                      <a:path w="75529" h="101638">
                        <a:moveTo>
                          <a:pt x="-7510" y="34360"/>
                        </a:moveTo>
                        <a:lnTo>
                          <a:pt x="58437" y="101519"/>
                        </a:lnTo>
                        <a:cubicBezTo>
                          <a:pt x="58437" y="101519"/>
                          <a:pt x="62112" y="105575"/>
                          <a:pt x="63592" y="104934"/>
                        </a:cubicBezTo>
                        <a:cubicBezTo>
                          <a:pt x="65069" y="104288"/>
                          <a:pt x="62356" y="98515"/>
                          <a:pt x="62356" y="98515"/>
                        </a:cubicBezTo>
                        <a:lnTo>
                          <a:pt x="27668" y="12137"/>
                        </a:lnTo>
                        <a:cubicBezTo>
                          <a:pt x="27668" y="12137"/>
                          <a:pt x="23993" y="-315"/>
                          <a:pt x="9383" y="4404"/>
                        </a:cubicBezTo>
                        <a:cubicBezTo>
                          <a:pt x="9383" y="4404"/>
                          <a:pt x="-5273" y="9888"/>
                          <a:pt x="-9691" y="19149"/>
                        </a:cubicBezTo>
                        <a:cubicBezTo>
                          <a:pt x="-9691" y="19149"/>
                          <a:pt x="-14994" y="27429"/>
                          <a:pt x="-7510" y="3436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68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</p:grpSp>
        </p:grpSp>
        <p:grpSp>
          <p:nvGrpSpPr>
            <p:cNvPr id="2512" name="Area Spider"/>
            <p:cNvGrpSpPr/>
            <p:nvPr/>
          </p:nvGrpSpPr>
          <p:grpSpPr>
            <a:xfrm>
              <a:off x="2493000" y="1350000"/>
              <a:ext cx="3927000" cy="3927000"/>
              <a:chOff x="2493000" y="1350000"/>
              <a:chExt cx="3927000" cy="3927000"/>
            </a:xfrm>
          </p:grpSpPr>
          <p:grpSp>
            <p:nvGrpSpPr>
              <p:cNvPr id="2513" name=""/>
              <p:cNvGrpSpPr/>
              <p:nvPr/>
            </p:nvGrpSpPr>
            <p:grpSpPr>
              <a:xfrm>
                <a:off x="2493000" y="1350000"/>
                <a:ext cx="3927000" cy="3927000"/>
                <a:chOff x="2493000" y="1350000"/>
                <a:chExt cx="3927000" cy="3927000"/>
              </a:xfrm>
            </p:grpSpPr>
            <p:grpSp>
              <p:nvGrpSpPr>
                <p:cNvPr id="3110" name="Group 3110"/>
                <p:cNvGrpSpPr/>
                <p:nvPr/>
              </p:nvGrpSpPr>
              <p:grpSpPr>
                <a:xfrm rot="-54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4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11" name="Text 3111"/>
                  <p:cNvSpPr txBox="1"/>
                  <p:nvPr/>
                </p:nvSpPr>
                <p:spPr>
                  <a:xfrm rot="5400000">
                    <a:off x="5800150" y="3941050"/>
                    <a:ext cx="14938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Communication Skills</a:t>
                    </a:r>
                  </a:p>
                </p:txBody>
              </p:sp>
            </p:grpSp>
            <p:grpSp>
              <p:nvGrpSpPr>
                <p:cNvPr id="3112" name="Group 3112"/>
                <p:cNvGrpSpPr/>
                <p:nvPr/>
              </p:nvGrpSpPr>
              <p:grpSpPr>
                <a:xfrm rot="-18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5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13" name="Text 3113"/>
                  <p:cNvSpPr txBox="1"/>
                  <p:nvPr/>
                </p:nvSpPr>
                <p:spPr>
                  <a:xfrm rot="1800000">
                    <a:off x="6416461" y="3586850"/>
                    <a:ext cx="15015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Technical Knowledge</a:t>
                    </a:r>
                  </a:p>
                </p:txBody>
              </p:sp>
            </p:grpSp>
            <p:grpSp>
              <p:nvGrpSpPr>
                <p:cNvPr id="3114" name="Group 3114"/>
                <p:cNvGrpSpPr/>
                <p:nvPr/>
              </p:nvGrpSpPr>
              <p:grpSpPr>
                <a:xfrm rot="18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6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15" name="Text 3115"/>
                  <p:cNvSpPr txBox="1"/>
                  <p:nvPr/>
                </p:nvSpPr>
                <p:spPr>
                  <a:xfrm rot="-1800000">
                    <a:off x="6464431" y="3049775"/>
                    <a:ext cx="7854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Teamwork</a:t>
                    </a:r>
                  </a:p>
                </p:txBody>
              </p:sp>
            </p:grpSp>
            <p:grpSp>
              <p:nvGrpSpPr>
                <p:cNvPr id="3116" name="Group 3116"/>
                <p:cNvGrpSpPr/>
                <p:nvPr/>
              </p:nvGrpSpPr>
              <p:grpSpPr>
                <a:xfrm rot="54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7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17" name="Text 3117"/>
                  <p:cNvSpPr txBox="1"/>
                  <p:nvPr/>
                </p:nvSpPr>
                <p:spPr>
                  <a:xfrm rot="-5400000">
                    <a:off x="5927200" y="2643600"/>
                    <a:ext cx="12397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Meeting Deadline</a:t>
                    </a:r>
                  </a:p>
                </p:txBody>
              </p:sp>
            </p:grpSp>
            <p:grpSp>
              <p:nvGrpSpPr>
                <p:cNvPr id="3118" name="Group 3118"/>
                <p:cNvGrpSpPr/>
                <p:nvPr/>
              </p:nvGrpSpPr>
              <p:grpSpPr>
                <a:xfrm rot="90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8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19" name="Text 3119"/>
                  <p:cNvSpPr txBox="1"/>
                  <p:nvPr/>
                </p:nvSpPr>
                <p:spPr>
                  <a:xfrm rot="-9000000">
                    <a:off x="6368824" y="3506000"/>
                    <a:ext cx="11781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Problem Solving</a:t>
                    </a:r>
                  </a:p>
                </p:txBody>
              </p:sp>
            </p:grpSp>
            <p:grpSp>
              <p:nvGrpSpPr>
                <p:cNvPr id="3120" name="Group 3120"/>
                <p:cNvGrpSpPr/>
                <p:nvPr/>
              </p:nvGrpSpPr>
              <p:grpSpPr>
                <a:xfrm rot="12600000">
                  <a:off x="2493000" y="1350000"/>
                  <a:ext cx="3927000" cy="3927000"/>
                  <a:chOff x="2493000" y="1350000"/>
                  <a:chExt cx="3927000" cy="3927000"/>
                </a:xfrm>
              </p:grpSpPr>
              <p:sp>
                <p:nvSpPr>
                  <p:cNvPr id="2519" name=""/>
                  <p:cNvSpPr/>
                  <p:nvPr/>
                </p:nvSpPr>
                <p:spPr>
                  <a:xfrm>
                    <a:off x="2493000" y="1350000"/>
                    <a:ext cx="3927000" cy="3927000"/>
                  </a:xfrm>
                  <a:custGeom>
                    <a:avLst/>
                    <a:gdLst/>
                    <a:ahLst/>
                    <a:cxnLst/>
                    <a:pathLst>
                      <a:path w="3927000" h="3927000" fill="none">
                        <a:moveTo>
                          <a:pt x="1963500" y="1963500"/>
                        </a:moveTo>
                        <a:lnTo>
                          <a:pt x="3927000" y="1963500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3121" name="Text 3121"/>
                  <p:cNvSpPr txBox="1"/>
                  <p:nvPr/>
                </p:nvSpPr>
                <p:spPr>
                  <a:xfrm rot="-12600000">
                    <a:off x="6394099" y="3045925"/>
                    <a:ext cx="800800" cy="169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092">
                        <a:solidFill>
                          <a:srgbClr val="5F5F5F"/>
                        </a:solidFill>
                        <a:latin typeface="Arial"/>
                      </a:rPr>
                      <a:t>Punctuality</a:t>
                    </a:r>
                  </a:p>
                </p:txBody>
              </p:sp>
            </p:grpSp>
          </p:grpSp>
          <p:grpSp>
            <p:nvGrpSpPr>
              <p:cNvPr id="2520" name=""/>
              <p:cNvGrpSpPr/>
              <p:nvPr/>
            </p:nvGrpSpPr>
            <p:grpSpPr>
              <a:xfrm>
                <a:off x="4079200" y="2936200"/>
                <a:ext cx="754600" cy="754600"/>
                <a:chOff x="4079200" y="2936200"/>
                <a:chExt cx="754600" cy="754600"/>
              </a:xfrm>
            </p:grpSpPr>
            <p:sp>
              <p:nvSpPr>
                <p:cNvPr id="2521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377300" y="0"/>
                      </a:moveTo>
                      <a:lnTo>
                        <a:pt x="704051" y="1886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2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704051" y="188650"/>
                      </a:moveTo>
                      <a:lnTo>
                        <a:pt x="704051" y="5659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3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704051" y="565950"/>
                      </a:moveTo>
                      <a:lnTo>
                        <a:pt x="377300" y="754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4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377300" y="754600"/>
                      </a:moveTo>
                      <a:lnTo>
                        <a:pt x="50549" y="5659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5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50549" y="565950"/>
                      </a:moveTo>
                      <a:lnTo>
                        <a:pt x="50549" y="1886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6" name=""/>
                <p:cNvSpPr/>
                <p:nvPr/>
              </p:nvSpPr>
              <p:spPr>
                <a:xfrm>
                  <a:off x="4079200" y="2936200"/>
                  <a:ext cx="754600" cy="754600"/>
                </a:xfrm>
                <a:custGeom>
                  <a:avLst/>
                  <a:gdLst/>
                  <a:ahLst/>
                  <a:cxnLst/>
                  <a:pathLst>
                    <a:path w="754600" h="754600" fill="none">
                      <a:moveTo>
                        <a:pt x="50549" y="188650"/>
                      </a:moveTo>
                      <a:lnTo>
                        <a:pt x="3773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22" name="Text 3122"/>
                <p:cNvSpPr txBox="1"/>
                <p:nvPr/>
              </p:nvSpPr>
              <p:spPr>
                <a:xfrm>
                  <a:off x="4456500" y="2797600"/>
                  <a:ext cx="2618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2527" name=""/>
              <p:cNvGrpSpPr/>
              <p:nvPr/>
            </p:nvGrpSpPr>
            <p:grpSpPr>
              <a:xfrm>
                <a:off x="3701900" y="2558900"/>
                <a:ext cx="1509200" cy="1509200"/>
                <a:chOff x="3701900" y="2558900"/>
                <a:chExt cx="1509200" cy="1509200"/>
              </a:xfrm>
            </p:grpSpPr>
            <p:sp>
              <p:nvSpPr>
                <p:cNvPr id="2528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754600" y="0"/>
                      </a:moveTo>
                      <a:lnTo>
                        <a:pt x="1408099" y="377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29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1408099" y="377300"/>
                      </a:moveTo>
                      <a:lnTo>
                        <a:pt x="1408099" y="11319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0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1408099" y="1131900"/>
                      </a:moveTo>
                      <a:lnTo>
                        <a:pt x="754600" y="15092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1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754600" y="1509200"/>
                      </a:moveTo>
                      <a:lnTo>
                        <a:pt x="101097" y="11319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2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101097" y="1131900"/>
                      </a:moveTo>
                      <a:lnTo>
                        <a:pt x="101097" y="3773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3" name=""/>
                <p:cNvSpPr/>
                <p:nvPr/>
              </p:nvSpPr>
              <p:spPr>
                <a:xfrm>
                  <a:off x="3701900" y="2558900"/>
                  <a:ext cx="1509200" cy="1509200"/>
                </a:xfrm>
                <a:custGeom>
                  <a:avLst/>
                  <a:gdLst/>
                  <a:ahLst/>
                  <a:cxnLst/>
                  <a:pathLst>
                    <a:path w="1509200" h="1509200" fill="none">
                      <a:moveTo>
                        <a:pt x="101097" y="377300"/>
                      </a:moveTo>
                      <a:lnTo>
                        <a:pt x="7546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23" name="Text 3123"/>
                <p:cNvSpPr txBox="1"/>
                <p:nvPr/>
              </p:nvSpPr>
              <p:spPr>
                <a:xfrm>
                  <a:off x="4456500" y="2420300"/>
                  <a:ext cx="2618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2534" name=""/>
              <p:cNvGrpSpPr/>
              <p:nvPr/>
            </p:nvGrpSpPr>
            <p:grpSpPr>
              <a:xfrm>
                <a:off x="3324600" y="2181600"/>
                <a:ext cx="2263800" cy="2263800"/>
                <a:chOff x="3324600" y="2181600"/>
                <a:chExt cx="2263800" cy="2263800"/>
              </a:xfrm>
            </p:grpSpPr>
            <p:sp>
              <p:nvSpPr>
                <p:cNvPr id="2535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1131900" y="0"/>
                      </a:moveTo>
                      <a:lnTo>
                        <a:pt x="2112156" y="5659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6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2112156" y="565950"/>
                      </a:moveTo>
                      <a:lnTo>
                        <a:pt x="2112156" y="16978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7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2112156" y="1697850"/>
                      </a:moveTo>
                      <a:lnTo>
                        <a:pt x="1131900" y="2263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8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1131900" y="2263800"/>
                      </a:moveTo>
                      <a:lnTo>
                        <a:pt x="151646" y="16978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39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151646" y="1697850"/>
                      </a:moveTo>
                      <a:lnTo>
                        <a:pt x="151646" y="5659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0" name=""/>
                <p:cNvSpPr/>
                <p:nvPr/>
              </p:nvSpPr>
              <p:spPr>
                <a:xfrm>
                  <a:off x="3324600" y="2181600"/>
                  <a:ext cx="2263800" cy="2263800"/>
                </a:xfrm>
                <a:custGeom>
                  <a:avLst/>
                  <a:gdLst/>
                  <a:ahLst/>
                  <a:cxnLst/>
                  <a:pathLst>
                    <a:path w="2263800" h="2263800" fill="none">
                      <a:moveTo>
                        <a:pt x="151646" y="565950"/>
                      </a:moveTo>
                      <a:lnTo>
                        <a:pt x="11319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24" name="Text 3124"/>
                <p:cNvSpPr txBox="1"/>
                <p:nvPr/>
              </p:nvSpPr>
              <p:spPr>
                <a:xfrm>
                  <a:off x="4456500" y="2043000"/>
                  <a:ext cx="2618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2541" name=""/>
              <p:cNvGrpSpPr/>
              <p:nvPr/>
            </p:nvGrpSpPr>
            <p:grpSpPr>
              <a:xfrm>
                <a:off x="2947300" y="1804300"/>
                <a:ext cx="3018400" cy="3018400"/>
                <a:chOff x="2947300" y="1804300"/>
                <a:chExt cx="3018400" cy="3018400"/>
              </a:xfrm>
            </p:grpSpPr>
            <p:sp>
              <p:nvSpPr>
                <p:cNvPr id="2542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1509200" y="0"/>
                      </a:moveTo>
                      <a:lnTo>
                        <a:pt x="2816206" y="754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3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2816206" y="754600"/>
                      </a:moveTo>
                      <a:lnTo>
                        <a:pt x="2816206" y="2263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4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2816206" y="2263800"/>
                      </a:moveTo>
                      <a:lnTo>
                        <a:pt x="1509200" y="30184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5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1509200" y="3018400"/>
                      </a:moveTo>
                      <a:lnTo>
                        <a:pt x="202194" y="22638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6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202194" y="2263800"/>
                      </a:moveTo>
                      <a:lnTo>
                        <a:pt x="202194" y="7546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47" name=""/>
                <p:cNvSpPr/>
                <p:nvPr/>
              </p:nvSpPr>
              <p:spPr>
                <a:xfrm>
                  <a:off x="2947300" y="1804300"/>
                  <a:ext cx="3018400" cy="3018400"/>
                </a:xfrm>
                <a:custGeom>
                  <a:avLst/>
                  <a:gdLst/>
                  <a:ahLst/>
                  <a:cxnLst/>
                  <a:pathLst>
                    <a:path w="3018400" h="3018400" fill="none">
                      <a:moveTo>
                        <a:pt x="202194" y="754600"/>
                      </a:moveTo>
                      <a:lnTo>
                        <a:pt x="15092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25" name="Text 3125"/>
                <p:cNvSpPr txBox="1"/>
                <p:nvPr/>
              </p:nvSpPr>
              <p:spPr>
                <a:xfrm>
                  <a:off x="4456500" y="1665700"/>
                  <a:ext cx="2618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2548" name=""/>
              <p:cNvGrpSpPr/>
              <p:nvPr/>
            </p:nvGrpSpPr>
            <p:grpSpPr>
              <a:xfrm>
                <a:off x="2570000" y="1427000"/>
                <a:ext cx="3773000" cy="3773000"/>
                <a:chOff x="2570000" y="1427000"/>
                <a:chExt cx="3773000" cy="3773000"/>
              </a:xfrm>
            </p:grpSpPr>
            <p:sp>
              <p:nvSpPr>
                <p:cNvPr id="2549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1886500" y="0"/>
                      </a:moveTo>
                      <a:lnTo>
                        <a:pt x="3520255" y="9432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50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3520255" y="943250"/>
                      </a:moveTo>
                      <a:lnTo>
                        <a:pt x="3520255" y="2829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51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3520255" y="2829750"/>
                      </a:moveTo>
                      <a:lnTo>
                        <a:pt x="1886500" y="377300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52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1886500" y="3773000"/>
                      </a:moveTo>
                      <a:lnTo>
                        <a:pt x="252743" y="28297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53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252743" y="2829750"/>
                      </a:moveTo>
                      <a:lnTo>
                        <a:pt x="252743" y="9432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2554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/>
                  <a:ahLst/>
                  <a:cxnLst/>
                  <a:pathLst>
                    <a:path w="3773000" h="3773000" fill="none">
                      <a:moveTo>
                        <a:pt x="252743" y="943250"/>
                      </a:moveTo>
                      <a:lnTo>
                        <a:pt x="188650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3126" name="Text 3126"/>
                <p:cNvSpPr txBox="1"/>
                <p:nvPr/>
              </p:nvSpPr>
              <p:spPr>
                <a:xfrm>
                  <a:off x="4456500" y="1288400"/>
                  <a:ext cx="261800" cy="169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236EA1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2555" name=""/>
              <p:cNvGrpSpPr/>
              <p:nvPr/>
            </p:nvGrpSpPr>
            <p:grpSpPr>
              <a:xfrm>
                <a:off x="2570000" y="1427000"/>
                <a:ext cx="3773000" cy="3773000"/>
                <a:chOff x="2570000" y="1427000"/>
                <a:chExt cx="3773000" cy="3773000"/>
              </a:xfrm>
            </p:grpSpPr>
            <p:sp>
              <p:nvSpPr>
                <p:cNvPr id="2556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1624700 w 3773000"/>
                    <a:gd name="rtt" fmla="*/ 962500 h 3773000"/>
                    <a:gd name="rtr" fmla="*/ 1886500 w 3773000"/>
                    <a:gd name="rtb" fmla="*/ 11319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579494" y="1131900"/>
                      </a:moveTo>
                      <a:lnTo>
                        <a:pt x="1886500" y="1131900"/>
                      </a:lnTo>
                    </a:path>
                    <a:path w="3773000" h="3773000" stroke="false">
                      <a:moveTo>
                        <a:pt x="579494" y="1131900"/>
                      </a:moveTo>
                      <a:lnTo>
                        <a:pt x="1886500" y="1886500"/>
                      </a:lnTo>
                      <a:lnTo>
                        <a:pt x="1886500" y="11319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2557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3258455 w 3773000"/>
                    <a:gd name="rtt" fmla="*/ 773850 h 3773000"/>
                    <a:gd name="rtr" fmla="*/ 3520255 w 3773000"/>
                    <a:gd name="rtb" fmla="*/ 94325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1886500" y="1131900"/>
                      </a:moveTo>
                      <a:lnTo>
                        <a:pt x="3520255" y="943250"/>
                      </a:lnTo>
                    </a:path>
                    <a:path w="3773000" h="3773000" stroke="false">
                      <a:moveTo>
                        <a:pt x="1886500" y="1131900"/>
                      </a:moveTo>
                      <a:lnTo>
                        <a:pt x="1886500" y="1886500"/>
                      </a:lnTo>
                      <a:lnTo>
                        <a:pt x="3520255" y="94325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2558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2278199 w 3773000"/>
                    <a:gd name="rtt" fmla="*/ 2094400 h 3773000"/>
                    <a:gd name="rtr" fmla="*/ 2539999 w 3773000"/>
                    <a:gd name="rtb" fmla="*/ 22638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3520255" y="943250"/>
                      </a:moveTo>
                      <a:lnTo>
                        <a:pt x="2539999" y="2263800"/>
                      </a:lnTo>
                    </a:path>
                    <a:path w="3773000" h="3773000" stroke="false">
                      <a:moveTo>
                        <a:pt x="3520255" y="943250"/>
                      </a:moveTo>
                      <a:lnTo>
                        <a:pt x="1886500" y="1886500"/>
                      </a:lnTo>
                      <a:lnTo>
                        <a:pt x="2539999" y="22638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2559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1624700 w 3773000"/>
                    <a:gd name="rtt" fmla="*/ 2849000 h 3773000"/>
                    <a:gd name="rtr" fmla="*/ 1886500 w 3773000"/>
                    <a:gd name="rtb" fmla="*/ 30184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2539999" y="2263800"/>
                      </a:moveTo>
                      <a:lnTo>
                        <a:pt x="1886500" y="3018400"/>
                      </a:lnTo>
                    </a:path>
                    <a:path w="3773000" h="3773000" stroke="false">
                      <a:moveTo>
                        <a:pt x="2539999" y="2263800"/>
                      </a:moveTo>
                      <a:lnTo>
                        <a:pt x="1886500" y="1886500"/>
                      </a:lnTo>
                      <a:lnTo>
                        <a:pt x="1886500" y="30184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3</a:t>
                  </a:r>
                </a:p>
              </p:txBody>
            </p:sp>
            <p:sp>
              <p:nvSpPr>
                <p:cNvPr id="2560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317694 w 3773000"/>
                    <a:gd name="rtt" fmla="*/ 2471700 h 3773000"/>
                    <a:gd name="rtr" fmla="*/ 579494 w 3773000"/>
                    <a:gd name="rtb" fmla="*/ 26411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1886500" y="3018400"/>
                      </a:moveTo>
                      <a:lnTo>
                        <a:pt x="579494" y="2641100"/>
                      </a:lnTo>
                    </a:path>
                    <a:path w="3773000" h="3773000" stroke="false">
                      <a:moveTo>
                        <a:pt x="1886500" y="3018400"/>
                      </a:moveTo>
                      <a:lnTo>
                        <a:pt x="1886500" y="1886500"/>
                      </a:lnTo>
                      <a:lnTo>
                        <a:pt x="579494" y="26411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2561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317694 w 3773000"/>
                    <a:gd name="rtt" fmla="*/ 962500 h 3773000"/>
                    <a:gd name="rtr" fmla="*/ 579494 w 3773000"/>
                    <a:gd name="rtb" fmla="*/ 11319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579494" y="2641100"/>
                      </a:moveTo>
                      <a:lnTo>
                        <a:pt x="579494" y="1131900"/>
                      </a:lnTo>
                    </a:path>
                    <a:path w="3773000" h="3773000" stroke="false">
                      <a:moveTo>
                        <a:pt x="579494" y="2641100"/>
                      </a:moveTo>
                      <a:lnTo>
                        <a:pt x="1886500" y="1886500"/>
                      </a:lnTo>
                      <a:lnTo>
                        <a:pt x="579494" y="11319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2562" name=""/>
              <p:cNvGrpSpPr/>
              <p:nvPr/>
            </p:nvGrpSpPr>
            <p:grpSpPr>
              <a:xfrm>
                <a:off x="2570000" y="1427000"/>
                <a:ext cx="3773000" cy="3773000"/>
                <a:chOff x="2570000" y="1427000"/>
                <a:chExt cx="3773000" cy="3773000"/>
              </a:xfrm>
            </p:grpSpPr>
            <p:sp>
              <p:nvSpPr>
                <p:cNvPr id="2563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1624700 w 3773000"/>
                    <a:gd name="rtt" fmla="*/ 207900 h 3773000"/>
                    <a:gd name="rtr" fmla="*/ 1886500 w 3773000"/>
                    <a:gd name="rtb" fmla="*/ 3773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252743" y="943250"/>
                      </a:moveTo>
                      <a:lnTo>
                        <a:pt x="1886500" y="377300"/>
                      </a:lnTo>
                    </a:path>
                    <a:path w="3773000" h="3773000" stroke="false">
                      <a:moveTo>
                        <a:pt x="252743" y="943250"/>
                      </a:moveTo>
                      <a:lnTo>
                        <a:pt x="1886500" y="1886500"/>
                      </a:lnTo>
                      <a:lnTo>
                        <a:pt x="1886500" y="37730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2564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2931706 w 3773000"/>
                    <a:gd name="rtt" fmla="*/ 962500 h 3773000"/>
                    <a:gd name="rtr" fmla="*/ 3193506 w 3773000"/>
                    <a:gd name="rtb" fmla="*/ 11319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1886500" y="377300"/>
                      </a:moveTo>
                      <a:lnTo>
                        <a:pt x="3193506" y="1131900"/>
                      </a:lnTo>
                    </a:path>
                    <a:path w="3773000" h="3773000" stroke="false">
                      <a:moveTo>
                        <a:pt x="1886500" y="377300"/>
                      </a:moveTo>
                      <a:lnTo>
                        <a:pt x="1886500" y="1886500"/>
                      </a:lnTo>
                      <a:lnTo>
                        <a:pt x="3193506" y="113190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2565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3258455 w 3773000"/>
                    <a:gd name="rtt" fmla="*/ 2660350 h 3773000"/>
                    <a:gd name="rtr" fmla="*/ 3520255 w 3773000"/>
                    <a:gd name="rtb" fmla="*/ 282975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3193506" y="1131900"/>
                      </a:moveTo>
                      <a:lnTo>
                        <a:pt x="3520255" y="2829750"/>
                      </a:lnTo>
                    </a:path>
                    <a:path w="3773000" h="3773000" stroke="false">
                      <a:moveTo>
                        <a:pt x="3193506" y="1131900"/>
                      </a:moveTo>
                      <a:lnTo>
                        <a:pt x="1886500" y="1886500"/>
                      </a:lnTo>
                      <a:lnTo>
                        <a:pt x="3520255" y="282975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2566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1624700 w 3773000"/>
                    <a:gd name="rtt" fmla="*/ 3603600 h 3773000"/>
                    <a:gd name="rtr" fmla="*/ 1886500 w 3773000"/>
                    <a:gd name="rtb" fmla="*/ 37730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3520255" y="2829750"/>
                      </a:moveTo>
                      <a:lnTo>
                        <a:pt x="1886500" y="3773000"/>
                      </a:lnTo>
                    </a:path>
                    <a:path w="3773000" h="3773000" stroke="false">
                      <a:moveTo>
                        <a:pt x="3520255" y="2829750"/>
                      </a:moveTo>
                      <a:lnTo>
                        <a:pt x="1886500" y="1886500"/>
                      </a:lnTo>
                      <a:lnTo>
                        <a:pt x="1886500" y="377300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2567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317694 w 3773000"/>
                    <a:gd name="rtt" fmla="*/ 2471700 h 3773000"/>
                    <a:gd name="rtr" fmla="*/ 579494 w 3773000"/>
                    <a:gd name="rtb" fmla="*/ 264110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1886500" y="3773000"/>
                      </a:moveTo>
                      <a:lnTo>
                        <a:pt x="579494" y="2641100"/>
                      </a:lnTo>
                    </a:path>
                    <a:path w="3773000" h="3773000" stroke="false">
                      <a:moveTo>
                        <a:pt x="1886500" y="3773000"/>
                      </a:moveTo>
                      <a:lnTo>
                        <a:pt x="1886500" y="1886500"/>
                      </a:lnTo>
                      <a:lnTo>
                        <a:pt x="579494" y="264110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2568" name=""/>
                <p:cNvSpPr/>
                <p:nvPr/>
              </p:nvSpPr>
              <p:spPr>
                <a:xfrm>
                  <a:off x="2570000" y="1427000"/>
                  <a:ext cx="3773000" cy="3773000"/>
                </a:xfrm>
                <a:custGeom>
                  <a:avLst/>
                  <a:gdLst>
                    <a:gd name="rtl" fmla="*/ -9057 w 3773000"/>
                    <a:gd name="rtt" fmla="*/ 773850 h 3773000"/>
                    <a:gd name="rtr" fmla="*/ 252743 w 3773000"/>
                    <a:gd name="rtb" fmla="*/ 943250 h 3773000"/>
                  </a:gdLst>
                  <a:ahLst/>
                  <a:cxnLst/>
                  <a:rect l="rtl" t="rtt" r="rtr" b="rtb"/>
                  <a:pathLst>
                    <a:path w="3773000" h="3773000" fill="none">
                      <a:moveTo>
                        <a:pt x="579494" y="2641100"/>
                      </a:moveTo>
                      <a:lnTo>
                        <a:pt x="252743" y="943250"/>
                      </a:lnTo>
                    </a:path>
                    <a:path w="3773000" h="3773000" stroke="false">
                      <a:moveTo>
                        <a:pt x="579494" y="2641100"/>
                      </a:moveTo>
                      <a:lnTo>
                        <a:pt x="1886500" y="1886500"/>
                      </a:lnTo>
                      <a:lnTo>
                        <a:pt x="252743" y="94325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2569" name=""/>
              <p:cNvGrpSpPr/>
              <p:nvPr/>
            </p:nvGrpSpPr>
            <p:grpSpPr>
              <a:xfrm>
                <a:off x="3785576" y="5646600"/>
                <a:ext cx="201227" cy="138600"/>
                <a:chOff x="3785576" y="5646600"/>
                <a:chExt cx="201227" cy="138600"/>
              </a:xfrm>
            </p:grpSpPr>
            <p:sp>
              <p:nvSpPr>
                <p:cNvPr id="2570" name=""/>
                <p:cNvSpPr/>
                <p:nvPr/>
              </p:nvSpPr>
              <p:spPr>
                <a:xfrm>
                  <a:off x="3785576" y="5646600"/>
                  <a:ext cx="201227" cy="138600"/>
                </a:xfrm>
                <a:custGeom>
                  <a:avLst/>
                  <a:gdLst>
                    <a:gd name="rtl" fmla="*/ 236977 w 201227"/>
                    <a:gd name="rtt" fmla="*/ -15400 h 138600"/>
                    <a:gd name="rtr" fmla="*/ 737477 w 201227"/>
                    <a:gd name="rtb" fmla="*/ 1540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4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Calvin</a:t>
                  </a:r>
                </a:p>
              </p:txBody>
            </p:sp>
            <p:sp>
              <p:nvSpPr>
                <p:cNvPr id="2571" name=""/>
                <p:cNvSpPr/>
                <p:nvPr/>
              </p:nvSpPr>
              <p:spPr>
                <a:xfrm>
                  <a:off x="4479603" y="5646600"/>
                  <a:ext cx="201227" cy="138600"/>
                </a:xfrm>
                <a:custGeom>
                  <a:avLst/>
                  <a:gdLst>
                    <a:gd name="rtl" fmla="*/ 236806 w 201227"/>
                    <a:gd name="rtt" fmla="*/ -15400 h 138600"/>
                    <a:gd name="rtr" fmla="*/ 752706 w 201227"/>
                    <a:gd name="rtb" fmla="*/ 154000 h 138600"/>
                  </a:gdLst>
                  <a:ahLst/>
                  <a:cxnLst/>
                  <a:rect l="rtl" t="rtt" r="rtr" b="rtb"/>
                  <a:pathLst>
                    <a:path w="201227" h="138600">
                      <a:moveTo>
                        <a:pt x="0" y="0"/>
                      </a:moveTo>
                      <a:lnTo>
                        <a:pt x="201227" y="0"/>
                      </a:lnTo>
                      <a:lnTo>
                        <a:pt x="201227" y="138600"/>
                      </a:lnTo>
                      <a:lnTo>
                        <a:pt x="0" y="138600"/>
                      </a:lnTo>
                      <a:close/>
                    </a:path>
                  </a:pathLst>
                </a:custGeom>
                <a:solidFill>
                  <a:srgbClr val="EBC4DB">
                    <a:alpha val="40000"/>
                  </a:srgbClr>
                </a:solidFill>
                <a:ln w="15400" cap="flat">
                  <a:solidFill>
                    <a:srgbClr val="EBC4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92">
                      <a:solidFill>
                        <a:srgbClr val="404040"/>
                      </a:solidFill>
                      <a:latin typeface="Arial"/>
                    </a:rPr>
                    <a:t>Susan</a:t>
                  </a:r>
                </a:p>
              </p:txBody>
            </p:sp>
          </p:grpSp>
        </p:grpSp>
        <p:grpSp>
          <p:nvGrpSpPr>
            <p:cNvPr id="2572" name="Man 3"/>
            <p:cNvGrpSpPr/>
            <p:nvPr/>
          </p:nvGrpSpPr>
          <p:grpSpPr>
            <a:xfrm>
              <a:off x="324680" y="3464205"/>
              <a:ext cx="936320" cy="2675203"/>
              <a:chOff x="324680" y="3464205"/>
              <a:chExt cx="936320" cy="2675203"/>
            </a:xfrm>
          </p:grpSpPr>
          <p:sp>
            <p:nvSpPr>
              <p:cNvPr id="2573" name=""/>
              <p:cNvSpPr/>
              <p:nvPr/>
            </p:nvSpPr>
            <p:spPr>
              <a:xfrm>
                <a:off x="737189" y="3762880"/>
                <a:ext cx="189129" cy="158753"/>
              </a:xfrm>
              <a:custGeom>
                <a:avLst/>
                <a:gdLst/>
                <a:ahLst/>
                <a:cxnLst/>
                <a:pathLst>
                  <a:path w="189129" h="158753">
                    <a:moveTo>
                      <a:pt x="6736" y="0"/>
                    </a:moveTo>
                    <a:cubicBezTo>
                      <a:pt x="6736" y="0"/>
                      <a:pt x="7772" y="30951"/>
                      <a:pt x="517" y="49522"/>
                    </a:cubicBezTo>
                    <a:cubicBezTo>
                      <a:pt x="517" y="49522"/>
                      <a:pt x="-5701" y="63965"/>
                      <a:pt x="21244" y="82536"/>
                    </a:cubicBezTo>
                    <a:cubicBezTo>
                      <a:pt x="21244" y="82536"/>
                      <a:pt x="90678" y="151660"/>
                      <a:pt x="105187" y="156819"/>
                    </a:cubicBezTo>
                    <a:cubicBezTo>
                      <a:pt x="105187" y="156819"/>
                      <a:pt x="104151" y="167135"/>
                      <a:pt x="136277" y="141344"/>
                    </a:cubicBezTo>
                    <a:cubicBezTo>
                      <a:pt x="168403" y="115551"/>
                      <a:pt x="194312" y="92854"/>
                      <a:pt x="187056" y="68092"/>
                    </a:cubicBezTo>
                    <a:cubicBezTo>
                      <a:pt x="187056" y="68092"/>
                      <a:pt x="180838" y="50553"/>
                      <a:pt x="189129" y="29919"/>
                    </a:cubicBezTo>
                    <a:lnTo>
                      <a:pt x="6736" y="0"/>
                    </a:lnTo>
                    <a:close/>
                  </a:path>
                </a:pathLst>
              </a:custGeom>
              <a:solidFill>
                <a:srgbClr val="F9C7A6"/>
              </a:solidFill>
              <a:ln w="7700" cap="flat">
                <a:noFill/>
                <a:bevel/>
              </a:ln>
            </p:spPr>
          </p:sp>
          <p:sp>
            <p:nvSpPr>
              <p:cNvPr id="2574" name=""/>
              <p:cNvSpPr/>
              <p:nvPr/>
            </p:nvSpPr>
            <p:spPr>
              <a:xfrm>
                <a:off x="704536" y="3464200"/>
                <a:ext cx="272425" cy="212144"/>
              </a:xfrm>
              <a:custGeom>
                <a:avLst/>
                <a:gdLst/>
                <a:ahLst/>
                <a:cxnLst/>
                <a:pathLst>
                  <a:path w="272425" h="212144">
                    <a:moveTo>
                      <a:pt x="0" y="179001"/>
                    </a:moveTo>
                    <a:cubicBezTo>
                      <a:pt x="0" y="179001"/>
                      <a:pt x="9326" y="167652"/>
                      <a:pt x="2071" y="135669"/>
                    </a:cubicBezTo>
                    <a:cubicBezTo>
                      <a:pt x="2071" y="135669"/>
                      <a:pt x="-4146" y="71703"/>
                      <a:pt x="36271" y="44879"/>
                    </a:cubicBezTo>
                    <a:cubicBezTo>
                      <a:pt x="36271" y="44879"/>
                      <a:pt x="70469" y="2579"/>
                      <a:pt x="132650" y="516"/>
                    </a:cubicBezTo>
                    <a:cubicBezTo>
                      <a:pt x="132650" y="516"/>
                      <a:pt x="176175" y="-5675"/>
                      <a:pt x="218665" y="24245"/>
                    </a:cubicBezTo>
                    <a:cubicBezTo>
                      <a:pt x="218665" y="24245"/>
                      <a:pt x="261156" y="52101"/>
                      <a:pt x="266337" y="103687"/>
                    </a:cubicBezTo>
                    <a:cubicBezTo>
                      <a:pt x="266337" y="103687"/>
                      <a:pt x="278773" y="142891"/>
                      <a:pt x="268409" y="186223"/>
                    </a:cubicBezTo>
                    <a:cubicBezTo>
                      <a:pt x="268409" y="186223"/>
                      <a:pt x="255973" y="200667"/>
                      <a:pt x="255973" y="203762"/>
                    </a:cubicBezTo>
                    <a:cubicBezTo>
                      <a:pt x="255973" y="206857"/>
                      <a:pt x="243538" y="221301"/>
                      <a:pt x="241465" y="192413"/>
                    </a:cubicBezTo>
                    <a:cubicBezTo>
                      <a:pt x="239392" y="163526"/>
                      <a:pt x="247164" y="126900"/>
                      <a:pt x="234210" y="114004"/>
                    </a:cubicBezTo>
                    <a:cubicBezTo>
                      <a:pt x="221256" y="101107"/>
                      <a:pt x="202084" y="94401"/>
                      <a:pt x="197939" y="86148"/>
                    </a:cubicBezTo>
                    <a:cubicBezTo>
                      <a:pt x="193794" y="77894"/>
                      <a:pt x="154413" y="86148"/>
                      <a:pt x="146123" y="74799"/>
                    </a:cubicBezTo>
                    <a:cubicBezTo>
                      <a:pt x="137832" y="63450"/>
                      <a:pt x="104669" y="67577"/>
                      <a:pt x="87052" y="76862"/>
                    </a:cubicBezTo>
                    <a:cubicBezTo>
                      <a:pt x="69434" y="86148"/>
                      <a:pt x="47152" y="104203"/>
                      <a:pt x="43526" y="114004"/>
                    </a:cubicBezTo>
                    <a:cubicBezTo>
                      <a:pt x="39899" y="123804"/>
                      <a:pt x="36271" y="152177"/>
                      <a:pt x="36271" y="190349"/>
                    </a:cubicBezTo>
                    <a:cubicBezTo>
                      <a:pt x="36271" y="190349"/>
                      <a:pt x="31090" y="235746"/>
                      <a:pt x="18654" y="195508"/>
                    </a:cubicBezTo>
                    <a:cubicBezTo>
                      <a:pt x="18654" y="195508"/>
                      <a:pt x="11400" y="179001"/>
                      <a:pt x="0" y="179001"/>
                    </a:cubicBezTo>
                    <a:close/>
                  </a:path>
                </a:pathLst>
              </a:custGeom>
              <a:solidFill>
                <a:srgbClr val="986428"/>
              </a:solidFill>
              <a:ln w="7700" cap="flat">
                <a:noFill/>
                <a:bevel/>
              </a:ln>
            </p:spPr>
          </p:sp>
          <p:sp>
            <p:nvSpPr>
              <p:cNvPr id="2575" name=""/>
              <p:cNvSpPr/>
              <p:nvPr/>
            </p:nvSpPr>
            <p:spPr>
              <a:xfrm>
                <a:off x="699099" y="3526877"/>
                <a:ext cx="276958" cy="316990"/>
              </a:xfrm>
              <a:custGeom>
                <a:avLst/>
                <a:gdLst/>
                <a:ahLst/>
                <a:cxnLst/>
                <a:pathLst>
                  <a:path w="276958" h="316990">
                    <a:moveTo>
                      <a:pt x="32385" y="141085"/>
                    </a:moveTo>
                    <a:cubicBezTo>
                      <a:pt x="32385" y="141085"/>
                      <a:pt x="38603" y="123546"/>
                      <a:pt x="34457" y="99817"/>
                    </a:cubicBezTo>
                    <a:cubicBezTo>
                      <a:pt x="34457" y="99817"/>
                      <a:pt x="35494" y="75056"/>
                      <a:pt x="40675" y="57517"/>
                    </a:cubicBezTo>
                    <a:cubicBezTo>
                      <a:pt x="45857" y="39978"/>
                      <a:pt x="86274" y="6964"/>
                      <a:pt x="101818" y="4900"/>
                    </a:cubicBezTo>
                    <a:cubicBezTo>
                      <a:pt x="117363" y="2837"/>
                      <a:pt x="147935" y="-3869"/>
                      <a:pt x="154671" y="2837"/>
                    </a:cubicBezTo>
                    <a:cubicBezTo>
                      <a:pt x="161406" y="9543"/>
                      <a:pt x="175398" y="17281"/>
                      <a:pt x="189907" y="12122"/>
                    </a:cubicBezTo>
                    <a:cubicBezTo>
                      <a:pt x="204415" y="6964"/>
                      <a:pt x="213741" y="32756"/>
                      <a:pt x="238612" y="43073"/>
                    </a:cubicBezTo>
                    <a:cubicBezTo>
                      <a:pt x="238612" y="43073"/>
                      <a:pt x="253121" y="53391"/>
                      <a:pt x="253121" y="83309"/>
                    </a:cubicBezTo>
                    <a:cubicBezTo>
                      <a:pt x="253121" y="113229"/>
                      <a:pt x="257268" y="140054"/>
                      <a:pt x="256230" y="142117"/>
                    </a:cubicBezTo>
                    <a:cubicBezTo>
                      <a:pt x="255195" y="144180"/>
                      <a:pt x="263485" y="119419"/>
                      <a:pt x="267630" y="119419"/>
                    </a:cubicBezTo>
                    <a:cubicBezTo>
                      <a:pt x="271776" y="119419"/>
                      <a:pt x="282140" y="124578"/>
                      <a:pt x="273848" y="142117"/>
                    </a:cubicBezTo>
                    <a:cubicBezTo>
                      <a:pt x="273848" y="142117"/>
                      <a:pt x="268668" y="164814"/>
                      <a:pt x="268668" y="173068"/>
                    </a:cubicBezTo>
                    <a:cubicBezTo>
                      <a:pt x="268668" y="181321"/>
                      <a:pt x="256231" y="201956"/>
                      <a:pt x="246904" y="205050"/>
                    </a:cubicBezTo>
                    <a:cubicBezTo>
                      <a:pt x="246904" y="205050"/>
                      <a:pt x="237577" y="248382"/>
                      <a:pt x="223069" y="271079"/>
                    </a:cubicBezTo>
                    <a:cubicBezTo>
                      <a:pt x="223069" y="271079"/>
                      <a:pt x="201306" y="311316"/>
                      <a:pt x="160890" y="316475"/>
                    </a:cubicBezTo>
                    <a:cubicBezTo>
                      <a:pt x="120473" y="321634"/>
                      <a:pt x="77983" y="287587"/>
                      <a:pt x="69692" y="275206"/>
                    </a:cubicBezTo>
                    <a:cubicBezTo>
                      <a:pt x="61402" y="262826"/>
                      <a:pt x="39639" y="253540"/>
                      <a:pt x="39639" y="199892"/>
                    </a:cubicBezTo>
                    <a:cubicBezTo>
                      <a:pt x="39639" y="199892"/>
                      <a:pt x="25131" y="211240"/>
                      <a:pt x="17877" y="186480"/>
                    </a:cubicBezTo>
                    <a:cubicBezTo>
                      <a:pt x="17877" y="186480"/>
                      <a:pt x="-12177" y="154497"/>
                      <a:pt x="5440" y="116324"/>
                    </a:cubicBezTo>
                    <a:cubicBezTo>
                      <a:pt x="5440" y="116324"/>
                      <a:pt x="24095" y="100848"/>
                      <a:pt x="32385" y="141085"/>
                    </a:cubicBezTo>
                    <a:close/>
                  </a:path>
                </a:pathLst>
              </a:custGeom>
              <a:solidFill>
                <a:srgbClr val="FAD1B6"/>
              </a:solidFill>
              <a:ln w="7700" cap="flat">
                <a:noFill/>
                <a:bevel/>
              </a:ln>
            </p:spPr>
          </p:sp>
          <p:sp>
            <p:nvSpPr>
              <p:cNvPr id="2576" name=""/>
              <p:cNvSpPr/>
              <p:nvPr/>
            </p:nvSpPr>
            <p:spPr>
              <a:xfrm>
                <a:off x="367218" y="3814463"/>
                <a:ext cx="892923" cy="969800"/>
              </a:xfrm>
              <a:custGeom>
                <a:avLst/>
                <a:gdLst/>
                <a:ahLst/>
                <a:cxnLst/>
                <a:pathLst>
                  <a:path w="892923" h="969800">
                    <a:moveTo>
                      <a:pt x="369449" y="0"/>
                    </a:moveTo>
                    <a:cubicBezTo>
                      <a:pt x="369449" y="0"/>
                      <a:pt x="345614" y="31982"/>
                      <a:pt x="345614" y="44362"/>
                    </a:cubicBezTo>
                    <a:cubicBezTo>
                      <a:pt x="345614" y="44362"/>
                      <a:pt x="105186" y="147531"/>
                      <a:pt x="101042" y="203241"/>
                    </a:cubicBezTo>
                    <a:cubicBezTo>
                      <a:pt x="101042" y="203241"/>
                      <a:pt x="41970" y="360060"/>
                      <a:pt x="32644" y="385852"/>
                    </a:cubicBezTo>
                    <a:cubicBezTo>
                      <a:pt x="32644" y="385852"/>
                      <a:pt x="-1556" y="545768"/>
                      <a:pt x="0" y="556087"/>
                    </a:cubicBezTo>
                    <a:cubicBezTo>
                      <a:pt x="2590" y="566397"/>
                      <a:pt x="9408" y="581837"/>
                      <a:pt x="9408" y="596281"/>
                    </a:cubicBezTo>
                    <a:cubicBezTo>
                      <a:pt x="9408" y="610726"/>
                      <a:pt x="5141" y="638743"/>
                      <a:pt x="19171" y="669572"/>
                    </a:cubicBezTo>
                    <a:cubicBezTo>
                      <a:pt x="31516" y="696700"/>
                      <a:pt x="45079" y="745919"/>
                      <a:pt x="38862" y="758295"/>
                    </a:cubicBezTo>
                    <a:cubicBezTo>
                      <a:pt x="32644" y="770685"/>
                      <a:pt x="50261" y="833610"/>
                      <a:pt x="89642" y="867659"/>
                    </a:cubicBezTo>
                    <a:cubicBezTo>
                      <a:pt x="89642" y="867659"/>
                      <a:pt x="136275" y="953291"/>
                      <a:pt x="136275" y="955354"/>
                    </a:cubicBezTo>
                    <a:cubicBezTo>
                      <a:pt x="136275" y="957410"/>
                      <a:pt x="141456" y="966057"/>
                      <a:pt x="158039" y="969800"/>
                    </a:cubicBezTo>
                    <a:cubicBezTo>
                      <a:pt x="158039" y="969800"/>
                      <a:pt x="123840" y="953291"/>
                      <a:pt x="175656" y="930591"/>
                    </a:cubicBezTo>
                    <a:cubicBezTo>
                      <a:pt x="175656" y="930591"/>
                      <a:pt x="192238" y="923369"/>
                      <a:pt x="209855" y="918210"/>
                    </a:cubicBezTo>
                    <a:cubicBezTo>
                      <a:pt x="209855" y="918210"/>
                      <a:pt x="495493" y="865711"/>
                      <a:pt x="533098" y="853522"/>
                    </a:cubicBezTo>
                    <a:cubicBezTo>
                      <a:pt x="592514" y="834257"/>
                      <a:pt x="710402" y="814005"/>
                      <a:pt x="691748" y="788210"/>
                    </a:cubicBezTo>
                    <a:cubicBezTo>
                      <a:pt x="691748" y="788210"/>
                      <a:pt x="707201" y="767132"/>
                      <a:pt x="685117" y="732094"/>
                    </a:cubicBezTo>
                    <a:lnTo>
                      <a:pt x="693406" y="710632"/>
                    </a:lnTo>
                    <a:cubicBezTo>
                      <a:pt x="693406" y="710632"/>
                      <a:pt x="686774" y="702379"/>
                      <a:pt x="703354" y="680923"/>
                    </a:cubicBezTo>
                    <a:cubicBezTo>
                      <a:pt x="719936" y="659462"/>
                      <a:pt x="675167" y="609939"/>
                      <a:pt x="675167" y="609939"/>
                    </a:cubicBezTo>
                    <a:cubicBezTo>
                      <a:pt x="675167" y="609939"/>
                      <a:pt x="646979" y="585178"/>
                      <a:pt x="675167" y="553817"/>
                    </a:cubicBezTo>
                    <a:cubicBezTo>
                      <a:pt x="703354" y="522450"/>
                      <a:pt x="693406" y="517494"/>
                      <a:pt x="693406" y="517494"/>
                    </a:cubicBezTo>
                    <a:cubicBezTo>
                      <a:pt x="693406" y="517494"/>
                      <a:pt x="703354" y="553817"/>
                      <a:pt x="703354" y="581877"/>
                    </a:cubicBezTo>
                    <a:cubicBezTo>
                      <a:pt x="703354" y="609939"/>
                      <a:pt x="721594" y="654511"/>
                      <a:pt x="738175" y="654511"/>
                    </a:cubicBezTo>
                    <a:cubicBezTo>
                      <a:pt x="738175" y="654511"/>
                      <a:pt x="738175" y="664413"/>
                      <a:pt x="738175" y="702379"/>
                    </a:cubicBezTo>
                    <a:cubicBezTo>
                      <a:pt x="738175" y="740344"/>
                      <a:pt x="741492" y="738694"/>
                      <a:pt x="743150" y="741997"/>
                    </a:cubicBezTo>
                    <a:cubicBezTo>
                      <a:pt x="744809" y="745295"/>
                      <a:pt x="734860" y="776668"/>
                      <a:pt x="734860" y="776668"/>
                    </a:cubicBezTo>
                    <a:cubicBezTo>
                      <a:pt x="734860" y="776668"/>
                      <a:pt x="733202" y="798120"/>
                      <a:pt x="753099" y="817925"/>
                    </a:cubicBezTo>
                    <a:lnTo>
                      <a:pt x="749759" y="867829"/>
                    </a:lnTo>
                    <a:cubicBezTo>
                      <a:pt x="749759" y="867829"/>
                      <a:pt x="795379" y="860021"/>
                      <a:pt x="806159" y="870747"/>
                    </a:cubicBezTo>
                    <a:cubicBezTo>
                      <a:pt x="816939" y="881481"/>
                      <a:pt x="827750" y="908715"/>
                      <a:pt x="827750" y="918625"/>
                    </a:cubicBezTo>
                    <a:lnTo>
                      <a:pt x="854246" y="829490"/>
                    </a:lnTo>
                    <a:lnTo>
                      <a:pt x="882435" y="784915"/>
                    </a:lnTo>
                    <a:cubicBezTo>
                      <a:pt x="882435" y="784915"/>
                      <a:pt x="902324" y="758505"/>
                      <a:pt x="887410" y="723838"/>
                    </a:cubicBezTo>
                    <a:cubicBezTo>
                      <a:pt x="872487" y="689174"/>
                      <a:pt x="874143" y="720539"/>
                      <a:pt x="874143" y="684224"/>
                    </a:cubicBezTo>
                    <a:cubicBezTo>
                      <a:pt x="874143" y="647906"/>
                      <a:pt x="882435" y="633049"/>
                      <a:pt x="882435" y="633049"/>
                    </a:cubicBezTo>
                    <a:cubicBezTo>
                      <a:pt x="882435" y="633049"/>
                      <a:pt x="884091" y="603336"/>
                      <a:pt x="864194" y="603336"/>
                    </a:cubicBezTo>
                    <a:cubicBezTo>
                      <a:pt x="864194" y="603336"/>
                      <a:pt x="874143" y="581877"/>
                      <a:pt x="864194" y="581877"/>
                    </a:cubicBezTo>
                    <a:cubicBezTo>
                      <a:pt x="854246" y="581877"/>
                      <a:pt x="882435" y="543913"/>
                      <a:pt x="857564" y="529053"/>
                    </a:cubicBezTo>
                    <a:cubicBezTo>
                      <a:pt x="857564" y="529053"/>
                      <a:pt x="851759" y="445691"/>
                      <a:pt x="840979" y="434967"/>
                    </a:cubicBezTo>
                    <a:cubicBezTo>
                      <a:pt x="840979" y="434967"/>
                      <a:pt x="837090" y="410576"/>
                      <a:pt x="840979" y="395344"/>
                    </a:cubicBezTo>
                    <a:cubicBezTo>
                      <a:pt x="840979" y="395344"/>
                      <a:pt x="817763" y="202212"/>
                      <a:pt x="744809" y="160944"/>
                    </a:cubicBezTo>
                    <a:cubicBezTo>
                      <a:pt x="744809" y="160944"/>
                      <a:pt x="633714" y="101518"/>
                      <a:pt x="627082" y="94916"/>
                    </a:cubicBezTo>
                    <a:cubicBezTo>
                      <a:pt x="620448" y="88313"/>
                      <a:pt x="564073" y="63552"/>
                      <a:pt x="564073" y="63552"/>
                    </a:cubicBezTo>
                    <a:lnTo>
                      <a:pt x="557026" y="12380"/>
                    </a:lnTo>
                    <a:cubicBezTo>
                      <a:pt x="557026" y="12380"/>
                      <a:pt x="570706" y="42093"/>
                      <a:pt x="515986" y="81709"/>
                    </a:cubicBezTo>
                    <a:cubicBezTo>
                      <a:pt x="515986" y="81709"/>
                      <a:pt x="485082" y="107943"/>
                      <a:pt x="472852" y="107943"/>
                    </a:cubicBezTo>
                    <a:cubicBezTo>
                      <a:pt x="472852" y="107943"/>
                      <a:pt x="393573" y="44493"/>
                      <a:pt x="388910" y="36756"/>
                    </a:cubicBezTo>
                    <a:cubicBezTo>
                      <a:pt x="384247" y="29018"/>
                      <a:pt x="368412" y="9285"/>
                      <a:pt x="369449" y="0"/>
                    </a:cubicBezTo>
                    <a:close/>
                  </a:path>
                </a:pathLst>
              </a:custGeom>
              <a:solidFill>
                <a:srgbClr val="E0E6F6"/>
              </a:solidFill>
              <a:ln w="7700" cap="flat">
                <a:noFill/>
                <a:bevel/>
              </a:ln>
            </p:spPr>
          </p:sp>
          <p:sp>
            <p:nvSpPr>
              <p:cNvPr id="2577" name=""/>
              <p:cNvSpPr/>
              <p:nvPr/>
            </p:nvSpPr>
            <p:spPr>
              <a:xfrm>
                <a:off x="516433" y="4318705"/>
                <a:ext cx="79149" cy="339044"/>
              </a:xfrm>
              <a:custGeom>
                <a:avLst/>
                <a:gdLst/>
                <a:ahLst/>
                <a:cxnLst/>
                <a:pathLst>
                  <a:path w="79149" h="339044">
                    <a:moveTo>
                      <a:pt x="51298" y="0"/>
                    </a:moveTo>
                    <a:cubicBezTo>
                      <a:pt x="51298" y="0"/>
                      <a:pt x="53371" y="42558"/>
                      <a:pt x="48535" y="54938"/>
                    </a:cubicBezTo>
                    <a:cubicBezTo>
                      <a:pt x="43698" y="67319"/>
                      <a:pt x="44389" y="113402"/>
                      <a:pt x="48535" y="129221"/>
                    </a:cubicBezTo>
                    <a:cubicBezTo>
                      <a:pt x="52680" y="145041"/>
                      <a:pt x="24354" y="222763"/>
                      <a:pt x="42317" y="237206"/>
                    </a:cubicBezTo>
                    <a:cubicBezTo>
                      <a:pt x="60280" y="251651"/>
                      <a:pt x="66498" y="255777"/>
                      <a:pt x="72716" y="258528"/>
                    </a:cubicBezTo>
                    <a:cubicBezTo>
                      <a:pt x="78933" y="261279"/>
                      <a:pt x="78243" y="261279"/>
                      <a:pt x="74788" y="266782"/>
                    </a:cubicBezTo>
                    <a:cubicBezTo>
                      <a:pt x="71334" y="272284"/>
                      <a:pt x="66498" y="299796"/>
                      <a:pt x="70643" y="305299"/>
                    </a:cubicBezTo>
                    <a:cubicBezTo>
                      <a:pt x="74788" y="310801"/>
                      <a:pt x="81697" y="312177"/>
                      <a:pt x="78243" y="320431"/>
                    </a:cubicBezTo>
                    <a:cubicBezTo>
                      <a:pt x="74788" y="328684"/>
                      <a:pt x="70643" y="338314"/>
                      <a:pt x="69261" y="339044"/>
                    </a:cubicBezTo>
                    <a:cubicBezTo>
                      <a:pt x="67879" y="339689"/>
                      <a:pt x="41626" y="310113"/>
                      <a:pt x="46462" y="294982"/>
                    </a:cubicBezTo>
                    <a:cubicBezTo>
                      <a:pt x="51298" y="279850"/>
                      <a:pt x="40590" y="272629"/>
                      <a:pt x="36790" y="268846"/>
                    </a:cubicBezTo>
                    <a:cubicBezTo>
                      <a:pt x="32990" y="265062"/>
                      <a:pt x="23663" y="248899"/>
                      <a:pt x="23663" y="247523"/>
                    </a:cubicBezTo>
                    <a:cubicBezTo>
                      <a:pt x="23663" y="246148"/>
                      <a:pt x="25045" y="236519"/>
                      <a:pt x="19518" y="229640"/>
                    </a:cubicBezTo>
                    <a:cubicBezTo>
                      <a:pt x="13990" y="222763"/>
                      <a:pt x="18827" y="196626"/>
                      <a:pt x="14681" y="190436"/>
                    </a:cubicBezTo>
                    <a:cubicBezTo>
                      <a:pt x="10536" y="184246"/>
                      <a:pt x="14681" y="165675"/>
                      <a:pt x="14681" y="158109"/>
                    </a:cubicBezTo>
                    <a:cubicBezTo>
                      <a:pt x="14681" y="150543"/>
                      <a:pt x="7082" y="118904"/>
                      <a:pt x="1554" y="109963"/>
                    </a:cubicBezTo>
                    <a:cubicBezTo>
                      <a:pt x="-3973" y="101022"/>
                      <a:pt x="5700" y="92080"/>
                      <a:pt x="14681" y="88641"/>
                    </a:cubicBezTo>
                    <a:cubicBezTo>
                      <a:pt x="23663" y="85202"/>
                      <a:pt x="25045" y="70070"/>
                      <a:pt x="23663" y="61129"/>
                    </a:cubicBezTo>
                    <a:cubicBezTo>
                      <a:pt x="22281" y="52187"/>
                      <a:pt x="37480" y="37056"/>
                      <a:pt x="40935" y="30865"/>
                    </a:cubicBezTo>
                    <a:cubicBezTo>
                      <a:pt x="44389" y="24675"/>
                      <a:pt x="44390" y="6792"/>
                      <a:pt x="46462" y="4728"/>
                    </a:cubicBezTo>
                    <a:cubicBezTo>
                      <a:pt x="48535" y="2665"/>
                      <a:pt x="51298" y="0"/>
                      <a:pt x="51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2578" name=""/>
              <p:cNvSpPr/>
              <p:nvPr/>
            </p:nvSpPr>
            <p:spPr>
              <a:xfrm>
                <a:off x="513723" y="4732680"/>
                <a:ext cx="63345" cy="91306"/>
              </a:xfrm>
              <a:custGeom>
                <a:avLst/>
                <a:gdLst/>
                <a:ahLst/>
                <a:cxnLst/>
                <a:pathLst>
                  <a:path w="63345" h="91306">
                    <a:moveTo>
                      <a:pt x="63345" y="0"/>
                    </a:moveTo>
                    <a:cubicBezTo>
                      <a:pt x="63345" y="0"/>
                      <a:pt x="-32342" y="25173"/>
                      <a:pt x="11322" y="49934"/>
                    </a:cubicBezTo>
                    <a:cubicBezTo>
                      <a:pt x="11322" y="49934"/>
                      <a:pt x="18230" y="83774"/>
                      <a:pt x="25692" y="91202"/>
                    </a:cubicBezTo>
                    <a:cubicBezTo>
                      <a:pt x="25692" y="91202"/>
                      <a:pt x="25276" y="49658"/>
                      <a:pt x="63345" y="0"/>
                    </a:cubicBezTo>
                    <a:close/>
                  </a:path>
                </a:pathLst>
              </a:custGeom>
              <a:solidFill>
                <a:srgbClr val="F8C29E"/>
              </a:solidFill>
              <a:ln w="7700" cap="flat">
                <a:noFill/>
                <a:bevel/>
              </a:ln>
            </p:spPr>
          </p:sp>
          <p:sp>
            <p:nvSpPr>
              <p:cNvPr id="2579" name=""/>
              <p:cNvSpPr/>
              <p:nvPr/>
            </p:nvSpPr>
            <p:spPr>
              <a:xfrm>
                <a:off x="1111021" y="4678125"/>
                <a:ext cx="83942" cy="119935"/>
              </a:xfrm>
              <a:custGeom>
                <a:avLst/>
                <a:gdLst/>
                <a:ahLst/>
                <a:cxnLst/>
                <a:pathLst>
                  <a:path w="83942" h="119935">
                    <a:moveTo>
                      <a:pt x="9327" y="2140"/>
                    </a:moveTo>
                    <a:cubicBezTo>
                      <a:pt x="9327" y="2140"/>
                      <a:pt x="60124" y="-9414"/>
                      <a:pt x="71178" y="19215"/>
                    </a:cubicBezTo>
                    <a:cubicBezTo>
                      <a:pt x="71178" y="19215"/>
                      <a:pt x="83942" y="42858"/>
                      <a:pt x="83942" y="54963"/>
                    </a:cubicBezTo>
                    <a:cubicBezTo>
                      <a:pt x="83942" y="54963"/>
                      <a:pt x="67862" y="70371"/>
                      <a:pt x="66204" y="75873"/>
                    </a:cubicBezTo>
                    <a:cubicBezTo>
                      <a:pt x="64546" y="81375"/>
                      <a:pt x="41884" y="112739"/>
                      <a:pt x="30277" y="119935"/>
                    </a:cubicBezTo>
                    <a:cubicBezTo>
                      <a:pt x="30277" y="119935"/>
                      <a:pt x="41885" y="95131"/>
                      <a:pt x="28620" y="62667"/>
                    </a:cubicBezTo>
                    <a:cubicBezTo>
                      <a:pt x="28620" y="62667"/>
                      <a:pt x="3748" y="9294"/>
                      <a:pt x="-121" y="5442"/>
                    </a:cubicBezTo>
                    <a:cubicBezTo>
                      <a:pt x="-121" y="5442"/>
                      <a:pt x="8169" y="4891"/>
                      <a:pt x="9327" y="2140"/>
                    </a:cubicBezTo>
                    <a:close/>
                  </a:path>
                </a:pathLst>
              </a:custGeom>
              <a:solidFill>
                <a:srgbClr val="F8C29E"/>
              </a:solidFill>
              <a:ln w="7700" cap="flat">
                <a:noFill/>
                <a:bevel/>
              </a:ln>
            </p:spPr>
          </p:sp>
          <p:sp>
            <p:nvSpPr>
              <p:cNvPr id="2580" name=""/>
              <p:cNvSpPr/>
              <p:nvPr/>
            </p:nvSpPr>
            <p:spPr>
              <a:xfrm>
                <a:off x="324591" y="5980403"/>
                <a:ext cx="255844" cy="158882"/>
              </a:xfrm>
              <a:custGeom>
                <a:avLst/>
                <a:gdLst/>
                <a:ahLst/>
                <a:cxnLst/>
                <a:pathLst>
                  <a:path w="255844" h="158882">
                    <a:moveTo>
                      <a:pt x="84936" y="0"/>
                    </a:moveTo>
                    <a:cubicBezTo>
                      <a:pt x="84936" y="0"/>
                      <a:pt x="81481" y="41913"/>
                      <a:pt x="62137" y="54293"/>
                    </a:cubicBezTo>
                    <a:cubicBezTo>
                      <a:pt x="42792" y="66674"/>
                      <a:pt x="-2807" y="117571"/>
                      <a:pt x="0" y="132703"/>
                    </a:cubicBezTo>
                    <a:cubicBezTo>
                      <a:pt x="2720" y="147835"/>
                      <a:pt x="0" y="158882"/>
                      <a:pt x="31047" y="158882"/>
                    </a:cubicBezTo>
                    <a:cubicBezTo>
                      <a:pt x="62137" y="158882"/>
                      <a:pt x="111190" y="159527"/>
                      <a:pt x="130534" y="148522"/>
                    </a:cubicBezTo>
                    <a:cubicBezTo>
                      <a:pt x="149879" y="137517"/>
                      <a:pt x="162315" y="126513"/>
                      <a:pt x="175528" y="97624"/>
                    </a:cubicBezTo>
                    <a:cubicBezTo>
                      <a:pt x="175528" y="97624"/>
                      <a:pt x="198241" y="99000"/>
                      <a:pt x="206532" y="99000"/>
                    </a:cubicBezTo>
                    <a:cubicBezTo>
                      <a:pt x="214822" y="99000"/>
                      <a:pt x="234167" y="92810"/>
                      <a:pt x="251440" y="79742"/>
                    </a:cubicBezTo>
                    <a:cubicBezTo>
                      <a:pt x="251440" y="79742"/>
                      <a:pt x="256964" y="72864"/>
                      <a:pt x="251440" y="46727"/>
                    </a:cubicBezTo>
                    <a:cubicBezTo>
                      <a:pt x="251440" y="46727"/>
                      <a:pt x="258349" y="21279"/>
                      <a:pt x="254894" y="13025"/>
                    </a:cubicBezTo>
                    <a:cubicBezTo>
                      <a:pt x="254894" y="13025"/>
                      <a:pt x="232786" y="31595"/>
                      <a:pt x="192023" y="28844"/>
                    </a:cubicBezTo>
                    <a:cubicBezTo>
                      <a:pt x="192023" y="28844"/>
                      <a:pt x="151261" y="6147"/>
                      <a:pt x="849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581" name=""/>
              <p:cNvSpPr/>
              <p:nvPr/>
            </p:nvSpPr>
            <p:spPr>
              <a:xfrm>
                <a:off x="817877" y="5924671"/>
                <a:ext cx="217110" cy="161590"/>
              </a:xfrm>
              <a:custGeom>
                <a:avLst/>
                <a:gdLst/>
                <a:ahLst/>
                <a:cxnLst/>
                <a:pathLst>
                  <a:path w="217110" h="161590">
                    <a:moveTo>
                      <a:pt x="0" y="4772"/>
                    </a:moveTo>
                    <a:cubicBezTo>
                      <a:pt x="0" y="4772"/>
                      <a:pt x="7557" y="60483"/>
                      <a:pt x="5484" y="70800"/>
                    </a:cubicBezTo>
                    <a:cubicBezTo>
                      <a:pt x="3411" y="81117"/>
                      <a:pt x="27593" y="98657"/>
                      <a:pt x="33465" y="98657"/>
                    </a:cubicBezTo>
                    <a:cubicBezTo>
                      <a:pt x="39337" y="98657"/>
                      <a:pt x="51773" y="98312"/>
                      <a:pt x="55228" y="105190"/>
                    </a:cubicBezTo>
                    <a:cubicBezTo>
                      <a:pt x="58682" y="112069"/>
                      <a:pt x="64900" y="154712"/>
                      <a:pt x="121552" y="160215"/>
                    </a:cubicBezTo>
                    <a:cubicBezTo>
                      <a:pt x="178204" y="165717"/>
                      <a:pt x="207567" y="154368"/>
                      <a:pt x="209986" y="151961"/>
                    </a:cubicBezTo>
                    <a:cubicBezTo>
                      <a:pt x="212404" y="149554"/>
                      <a:pt x="222421" y="126513"/>
                      <a:pt x="213439" y="110005"/>
                    </a:cubicBezTo>
                    <a:cubicBezTo>
                      <a:pt x="204459" y="93498"/>
                      <a:pt x="184077" y="71144"/>
                      <a:pt x="168532" y="60483"/>
                    </a:cubicBezTo>
                    <a:cubicBezTo>
                      <a:pt x="152987" y="49822"/>
                      <a:pt x="145042" y="12338"/>
                      <a:pt x="145042" y="9586"/>
                    </a:cubicBezTo>
                    <a:cubicBezTo>
                      <a:pt x="145042" y="9586"/>
                      <a:pt x="107044" y="-12423"/>
                      <a:pt x="73882" y="9586"/>
                    </a:cubicBezTo>
                    <a:cubicBezTo>
                      <a:pt x="40719" y="31596"/>
                      <a:pt x="2807" y="14401"/>
                      <a:pt x="0" y="47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582" name=""/>
              <p:cNvSpPr/>
              <p:nvPr/>
            </p:nvSpPr>
            <p:spPr>
              <a:xfrm>
                <a:off x="394488" y="4549938"/>
                <a:ext cx="751725" cy="1461144"/>
              </a:xfrm>
              <a:custGeom>
                <a:avLst/>
                <a:gdLst/>
                <a:ahLst/>
                <a:cxnLst/>
                <a:pathLst>
                  <a:path w="751725" h="1461144">
                    <a:moveTo>
                      <a:pt x="183040" y="183254"/>
                    </a:moveTo>
                    <a:cubicBezTo>
                      <a:pt x="183040" y="183254"/>
                      <a:pt x="116195" y="268364"/>
                      <a:pt x="161274" y="313250"/>
                    </a:cubicBezTo>
                    <a:cubicBezTo>
                      <a:pt x="161274" y="313250"/>
                      <a:pt x="92877" y="581494"/>
                      <a:pt x="107386" y="621723"/>
                    </a:cubicBezTo>
                    <a:cubicBezTo>
                      <a:pt x="107386" y="621723"/>
                      <a:pt x="93914" y="684655"/>
                      <a:pt x="104280" y="729021"/>
                    </a:cubicBezTo>
                    <a:cubicBezTo>
                      <a:pt x="104280" y="729021"/>
                      <a:pt x="82516" y="753781"/>
                      <a:pt x="84584" y="786801"/>
                    </a:cubicBezTo>
                    <a:cubicBezTo>
                      <a:pt x="86659" y="819804"/>
                      <a:pt x="36914" y="973534"/>
                      <a:pt x="45206" y="1049880"/>
                    </a:cubicBezTo>
                    <a:cubicBezTo>
                      <a:pt x="45206" y="1049880"/>
                      <a:pt x="16189" y="1242811"/>
                      <a:pt x="25515" y="1301616"/>
                    </a:cubicBezTo>
                    <a:lnTo>
                      <a:pt x="0" y="1335665"/>
                    </a:lnTo>
                    <a:cubicBezTo>
                      <a:pt x="0" y="1335665"/>
                      <a:pt x="-1427" y="1403756"/>
                      <a:pt x="8935" y="1428519"/>
                    </a:cubicBezTo>
                    <a:cubicBezTo>
                      <a:pt x="8935" y="1428519"/>
                      <a:pt x="92877" y="1441933"/>
                      <a:pt x="114641" y="1456378"/>
                    </a:cubicBezTo>
                    <a:cubicBezTo>
                      <a:pt x="136403" y="1470777"/>
                      <a:pt x="179927" y="1448124"/>
                      <a:pt x="179927" y="1448124"/>
                    </a:cubicBezTo>
                    <a:cubicBezTo>
                      <a:pt x="179927" y="1448124"/>
                      <a:pt x="192366" y="1441933"/>
                      <a:pt x="186148" y="1415106"/>
                    </a:cubicBezTo>
                    <a:cubicBezTo>
                      <a:pt x="186148" y="1415106"/>
                      <a:pt x="219308" y="1362492"/>
                      <a:pt x="208944" y="1291298"/>
                    </a:cubicBezTo>
                    <a:cubicBezTo>
                      <a:pt x="198580" y="1220111"/>
                      <a:pt x="196509" y="1176776"/>
                      <a:pt x="203762" y="1147893"/>
                    </a:cubicBezTo>
                    <a:cubicBezTo>
                      <a:pt x="211017" y="1119002"/>
                      <a:pt x="292886" y="863139"/>
                      <a:pt x="292886" y="863139"/>
                    </a:cubicBezTo>
                    <a:cubicBezTo>
                      <a:pt x="292886" y="863139"/>
                      <a:pt x="309471" y="841479"/>
                      <a:pt x="301179" y="755978"/>
                    </a:cubicBezTo>
                    <a:cubicBezTo>
                      <a:pt x="301179" y="755978"/>
                      <a:pt x="299105" y="725926"/>
                      <a:pt x="314654" y="687758"/>
                    </a:cubicBezTo>
                    <a:cubicBezTo>
                      <a:pt x="330196" y="649587"/>
                      <a:pt x="345737" y="582523"/>
                      <a:pt x="362323" y="552601"/>
                    </a:cubicBezTo>
                    <a:cubicBezTo>
                      <a:pt x="376829" y="522683"/>
                      <a:pt x="413753" y="427766"/>
                      <a:pt x="413753" y="427766"/>
                    </a:cubicBezTo>
                    <a:cubicBezTo>
                      <a:pt x="413753" y="427766"/>
                      <a:pt x="440045" y="394881"/>
                      <a:pt x="442119" y="425697"/>
                    </a:cubicBezTo>
                    <a:cubicBezTo>
                      <a:pt x="442119" y="425697"/>
                      <a:pt x="450408" y="477285"/>
                      <a:pt x="442119" y="517518"/>
                    </a:cubicBezTo>
                    <a:cubicBezTo>
                      <a:pt x="433831" y="557761"/>
                      <a:pt x="460769" y="687758"/>
                      <a:pt x="474241" y="705290"/>
                    </a:cubicBezTo>
                    <a:cubicBezTo>
                      <a:pt x="487718" y="722835"/>
                      <a:pt x="469066" y="744494"/>
                      <a:pt x="486681" y="842511"/>
                    </a:cubicBezTo>
                    <a:cubicBezTo>
                      <a:pt x="486681" y="842511"/>
                      <a:pt x="481498" y="878624"/>
                      <a:pt x="474241" y="934326"/>
                    </a:cubicBezTo>
                    <a:cubicBezTo>
                      <a:pt x="466993" y="990043"/>
                      <a:pt x="448333" y="1154084"/>
                      <a:pt x="448333" y="1227326"/>
                    </a:cubicBezTo>
                    <a:cubicBezTo>
                      <a:pt x="448333" y="1227326"/>
                      <a:pt x="401701" y="1288210"/>
                      <a:pt x="412064" y="1344951"/>
                    </a:cubicBezTo>
                    <a:cubicBezTo>
                      <a:pt x="412064" y="1344951"/>
                      <a:pt x="408957" y="1399629"/>
                      <a:pt x="466993" y="1396534"/>
                    </a:cubicBezTo>
                    <a:cubicBezTo>
                      <a:pt x="466993" y="1396534"/>
                      <a:pt x="531241" y="1368675"/>
                      <a:pt x="566477" y="1384152"/>
                    </a:cubicBezTo>
                    <a:cubicBezTo>
                      <a:pt x="566477" y="1384152"/>
                      <a:pt x="579950" y="1386223"/>
                      <a:pt x="578007" y="1365587"/>
                    </a:cubicBezTo>
                    <a:cubicBezTo>
                      <a:pt x="578007" y="1365587"/>
                      <a:pt x="584094" y="1334633"/>
                      <a:pt x="588241" y="1325339"/>
                    </a:cubicBezTo>
                    <a:cubicBezTo>
                      <a:pt x="592389" y="1316053"/>
                      <a:pt x="583059" y="1276852"/>
                      <a:pt x="575806" y="1252082"/>
                    </a:cubicBezTo>
                    <a:cubicBezTo>
                      <a:pt x="568552" y="1227326"/>
                      <a:pt x="591348" y="1212889"/>
                      <a:pt x="596532" y="1197412"/>
                    </a:cubicBezTo>
                    <a:cubicBezTo>
                      <a:pt x="601714" y="1181935"/>
                      <a:pt x="630729" y="1166465"/>
                      <a:pt x="651457" y="997258"/>
                    </a:cubicBezTo>
                    <a:cubicBezTo>
                      <a:pt x="672182" y="828058"/>
                      <a:pt x="696019" y="838376"/>
                      <a:pt x="678402" y="783698"/>
                    </a:cubicBezTo>
                    <a:cubicBezTo>
                      <a:pt x="678402" y="783698"/>
                      <a:pt x="730221" y="300864"/>
                      <a:pt x="730221" y="279200"/>
                    </a:cubicBezTo>
                    <a:cubicBezTo>
                      <a:pt x="730221" y="279200"/>
                      <a:pt x="755093" y="251343"/>
                      <a:pt x="751725" y="212138"/>
                    </a:cubicBezTo>
                    <a:cubicBezTo>
                      <a:pt x="744726" y="172936"/>
                      <a:pt x="716634" y="134966"/>
                      <a:pt x="727518" y="145696"/>
                    </a:cubicBezTo>
                    <a:cubicBezTo>
                      <a:pt x="730082" y="148276"/>
                      <a:pt x="663966" y="50811"/>
                      <a:pt x="663966" y="50811"/>
                    </a:cubicBezTo>
                    <a:cubicBezTo>
                      <a:pt x="663966" y="50811"/>
                      <a:pt x="684904" y="31656"/>
                      <a:pt x="658430" y="0"/>
                    </a:cubicBezTo>
                    <a:cubicBezTo>
                      <a:pt x="575523" y="24644"/>
                      <a:pt x="533469" y="42187"/>
                      <a:pt x="430438" y="50811"/>
                    </a:cubicBezTo>
                    <a:cubicBezTo>
                      <a:pt x="389759" y="54216"/>
                      <a:pt x="322660" y="52156"/>
                      <a:pt x="203828" y="34046"/>
                    </a:cubicBezTo>
                    <a:cubicBezTo>
                      <a:pt x="183528" y="36928"/>
                      <a:pt x="191392" y="70039"/>
                      <a:pt x="191392" y="70039"/>
                    </a:cubicBezTo>
                    <a:lnTo>
                      <a:pt x="202445" y="88609"/>
                    </a:lnTo>
                    <a:lnTo>
                      <a:pt x="190692" y="104428"/>
                    </a:lnTo>
                    <a:lnTo>
                      <a:pt x="203828" y="133315"/>
                    </a:lnTo>
                    <a:cubicBezTo>
                      <a:pt x="203827" y="133315"/>
                      <a:pt x="177955" y="184740"/>
                      <a:pt x="183040" y="183254"/>
                    </a:cubicBezTo>
                    <a:close/>
                  </a:path>
                </a:pathLst>
              </a:custGeom>
              <a:solidFill>
                <a:srgbClr val="362B2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583" name=""/>
              <p:cNvSpPr/>
              <p:nvPr/>
            </p:nvSpPr>
            <p:spPr>
              <a:xfrm>
                <a:off x="585686" y="4553805"/>
                <a:ext cx="482022" cy="119419"/>
              </a:xfrm>
              <a:custGeom>
                <a:avLst/>
                <a:gdLst/>
                <a:ahLst/>
                <a:cxnLst/>
                <a:pathLst>
                  <a:path w="482022" h="119419">
                    <a:moveTo>
                      <a:pt x="14120" y="32702"/>
                    </a:moveTo>
                    <a:cubicBezTo>
                      <a:pt x="14120" y="32702"/>
                      <a:pt x="59027" y="52187"/>
                      <a:pt x="120517" y="57001"/>
                    </a:cubicBezTo>
                    <a:cubicBezTo>
                      <a:pt x="182006" y="61816"/>
                      <a:pt x="206187" y="61128"/>
                      <a:pt x="212404" y="61128"/>
                    </a:cubicBezTo>
                    <a:cubicBezTo>
                      <a:pt x="218622" y="61128"/>
                      <a:pt x="301529" y="57916"/>
                      <a:pt x="338837" y="45309"/>
                    </a:cubicBezTo>
                    <a:cubicBezTo>
                      <a:pt x="376144" y="32702"/>
                      <a:pt x="468723" y="2666"/>
                      <a:pt x="471486" y="0"/>
                    </a:cubicBezTo>
                    <a:cubicBezTo>
                      <a:pt x="474251" y="-2838"/>
                      <a:pt x="490829" y="37743"/>
                      <a:pt x="476323" y="48060"/>
                    </a:cubicBezTo>
                    <a:cubicBezTo>
                      <a:pt x="461814" y="58377"/>
                      <a:pt x="354727" y="105835"/>
                      <a:pt x="281493" y="115465"/>
                    </a:cubicBezTo>
                    <a:cubicBezTo>
                      <a:pt x="208260" y="125094"/>
                      <a:pt x="130880" y="114777"/>
                      <a:pt x="101863" y="110650"/>
                    </a:cubicBezTo>
                    <a:cubicBezTo>
                      <a:pt x="72845" y="106523"/>
                      <a:pt x="9967" y="87265"/>
                      <a:pt x="9967" y="87265"/>
                    </a:cubicBezTo>
                    <a:cubicBezTo>
                      <a:pt x="9967" y="87265"/>
                      <a:pt x="-14897" y="44167"/>
                      <a:pt x="14120" y="32702"/>
                    </a:cubicBezTo>
                    <a:close/>
                  </a:path>
                </a:pathLst>
              </a:custGeom>
              <a:solidFill>
                <a:srgbClr val="573C28"/>
              </a:solidFill>
              <a:ln w="7700" cap="flat">
                <a:noFill/>
                <a:bevel/>
              </a:ln>
            </p:spPr>
          </p:sp>
          <p:sp>
            <p:nvSpPr>
              <p:cNvPr id="2584" name=""/>
              <p:cNvSpPr/>
              <p:nvPr/>
            </p:nvSpPr>
            <p:spPr>
              <a:xfrm>
                <a:off x="884404" y="3976311"/>
                <a:ext cx="193793" cy="609866"/>
              </a:xfrm>
              <a:custGeom>
                <a:avLst/>
                <a:gdLst/>
                <a:ahLst/>
                <a:cxnLst/>
                <a:pathLst>
                  <a:path w="193793" h="609866">
                    <a:moveTo>
                      <a:pt x="26274" y="609866"/>
                    </a:moveTo>
                    <a:cubicBezTo>
                      <a:pt x="50108" y="609866"/>
                      <a:pt x="144437" y="581261"/>
                      <a:pt x="157910" y="576722"/>
                    </a:cubicBezTo>
                    <a:cubicBezTo>
                      <a:pt x="171381" y="572182"/>
                      <a:pt x="179673" y="555675"/>
                      <a:pt x="179673" y="550723"/>
                    </a:cubicBezTo>
                    <a:cubicBezTo>
                      <a:pt x="179673" y="550723"/>
                      <a:pt x="172418" y="544739"/>
                      <a:pt x="190035" y="521010"/>
                    </a:cubicBezTo>
                    <a:cubicBezTo>
                      <a:pt x="207653" y="497281"/>
                      <a:pt x="158510" y="449845"/>
                      <a:pt x="158510" y="445718"/>
                    </a:cubicBezTo>
                    <a:cubicBezTo>
                      <a:pt x="158510" y="445718"/>
                      <a:pt x="130965" y="422998"/>
                      <a:pt x="164129" y="389984"/>
                    </a:cubicBezTo>
                    <a:cubicBezTo>
                      <a:pt x="164129" y="389984"/>
                      <a:pt x="179513" y="369441"/>
                      <a:pt x="179513" y="354379"/>
                    </a:cubicBezTo>
                    <a:cubicBezTo>
                      <a:pt x="179513" y="339314"/>
                      <a:pt x="176334" y="329755"/>
                      <a:pt x="172880" y="296053"/>
                    </a:cubicBezTo>
                    <a:cubicBezTo>
                      <a:pt x="172880" y="296053"/>
                      <a:pt x="164037" y="280095"/>
                      <a:pt x="174490" y="248640"/>
                    </a:cubicBezTo>
                    <a:cubicBezTo>
                      <a:pt x="174490" y="248640"/>
                      <a:pt x="171775" y="227272"/>
                      <a:pt x="178636" y="213563"/>
                    </a:cubicBezTo>
                    <a:cubicBezTo>
                      <a:pt x="178636" y="213563"/>
                      <a:pt x="178786" y="164992"/>
                      <a:pt x="172050" y="171698"/>
                    </a:cubicBezTo>
                    <a:cubicBezTo>
                      <a:pt x="165315" y="178404"/>
                      <a:pt x="162656" y="199622"/>
                      <a:pt x="157957" y="215166"/>
                    </a:cubicBezTo>
                    <a:cubicBezTo>
                      <a:pt x="150711" y="239141"/>
                      <a:pt x="158026" y="246325"/>
                      <a:pt x="150772" y="267990"/>
                    </a:cubicBezTo>
                    <a:cubicBezTo>
                      <a:pt x="143517" y="289656"/>
                      <a:pt x="132463" y="285804"/>
                      <a:pt x="114845" y="297153"/>
                    </a:cubicBezTo>
                    <a:cubicBezTo>
                      <a:pt x="97228" y="308502"/>
                      <a:pt x="99509" y="331955"/>
                      <a:pt x="85000" y="336083"/>
                    </a:cubicBezTo>
                    <a:cubicBezTo>
                      <a:pt x="70492" y="340209"/>
                      <a:pt x="78113" y="321892"/>
                      <a:pt x="86402" y="288878"/>
                    </a:cubicBezTo>
                    <a:cubicBezTo>
                      <a:pt x="94694" y="255862"/>
                      <a:pt x="73968" y="268243"/>
                      <a:pt x="76040" y="217689"/>
                    </a:cubicBezTo>
                    <a:cubicBezTo>
                      <a:pt x="76040" y="217689"/>
                      <a:pt x="66713" y="186739"/>
                      <a:pt x="55314" y="165073"/>
                    </a:cubicBezTo>
                    <a:cubicBezTo>
                      <a:pt x="43914" y="143406"/>
                      <a:pt x="53241" y="135153"/>
                      <a:pt x="53241" y="108329"/>
                    </a:cubicBezTo>
                    <a:cubicBezTo>
                      <a:pt x="53241" y="81505"/>
                      <a:pt x="26297" y="61902"/>
                      <a:pt x="24224" y="43331"/>
                    </a:cubicBezTo>
                    <a:cubicBezTo>
                      <a:pt x="22151" y="24760"/>
                      <a:pt x="47023" y="26824"/>
                      <a:pt x="47023" y="26824"/>
                    </a:cubicBezTo>
                    <a:cubicBezTo>
                      <a:pt x="47023" y="26824"/>
                      <a:pt x="42100" y="17281"/>
                      <a:pt x="39380" y="16894"/>
                    </a:cubicBezTo>
                    <a:cubicBezTo>
                      <a:pt x="36660" y="16507"/>
                      <a:pt x="16969" y="0"/>
                      <a:pt x="16969" y="0"/>
                    </a:cubicBezTo>
                    <a:cubicBezTo>
                      <a:pt x="16969" y="0"/>
                      <a:pt x="-5832" y="13273"/>
                      <a:pt x="1424" y="49452"/>
                    </a:cubicBezTo>
                    <a:cubicBezTo>
                      <a:pt x="8679" y="85631"/>
                      <a:pt x="33486" y="143841"/>
                      <a:pt x="40092" y="169634"/>
                    </a:cubicBezTo>
                    <a:cubicBezTo>
                      <a:pt x="46698" y="195427"/>
                      <a:pt x="66346" y="294815"/>
                      <a:pt x="70858" y="404428"/>
                    </a:cubicBezTo>
                    <a:cubicBezTo>
                      <a:pt x="70858" y="404428"/>
                      <a:pt x="80185" y="538550"/>
                      <a:pt x="80185" y="548867"/>
                    </a:cubicBezTo>
                    <a:lnTo>
                      <a:pt x="26274" y="609866"/>
                    </a:ln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585" name=""/>
              <p:cNvSpPr/>
              <p:nvPr/>
            </p:nvSpPr>
            <p:spPr>
              <a:xfrm>
                <a:off x="685041" y="4111337"/>
                <a:ext cx="139904" cy="221815"/>
              </a:xfrm>
              <a:custGeom>
                <a:avLst/>
                <a:gdLst/>
                <a:ahLst/>
                <a:cxnLst/>
                <a:pathLst>
                  <a:path w="139904" h="221815">
                    <a:moveTo>
                      <a:pt x="127555" y="7695"/>
                    </a:moveTo>
                    <a:cubicBezTo>
                      <a:pt x="127555" y="7695"/>
                      <a:pt x="66756" y="143879"/>
                      <a:pt x="47412" y="167265"/>
                    </a:cubicBezTo>
                    <a:cubicBezTo>
                      <a:pt x="28067" y="190650"/>
                      <a:pt x="5958" y="197528"/>
                      <a:pt x="432" y="209908"/>
                    </a:cubicBezTo>
                    <a:cubicBezTo>
                      <a:pt x="-5095" y="222288"/>
                      <a:pt x="33594" y="197528"/>
                      <a:pt x="47412" y="187898"/>
                    </a:cubicBezTo>
                    <a:cubicBezTo>
                      <a:pt x="61230" y="178270"/>
                      <a:pt x="47411" y="185147"/>
                      <a:pt x="54321" y="209908"/>
                    </a:cubicBezTo>
                    <a:cubicBezTo>
                      <a:pt x="61230" y="234670"/>
                      <a:pt x="62612" y="215411"/>
                      <a:pt x="69520" y="201655"/>
                    </a:cubicBezTo>
                    <a:cubicBezTo>
                      <a:pt x="76429" y="187898"/>
                      <a:pt x="86101" y="181021"/>
                      <a:pt x="102683" y="157635"/>
                    </a:cubicBezTo>
                    <a:cubicBezTo>
                      <a:pt x="119264" y="134250"/>
                      <a:pt x="135846" y="109489"/>
                      <a:pt x="138608" y="106738"/>
                    </a:cubicBezTo>
                    <a:cubicBezTo>
                      <a:pt x="141372" y="103987"/>
                      <a:pt x="138608" y="4943"/>
                      <a:pt x="138608" y="817"/>
                    </a:cubicBezTo>
                    <a:cubicBezTo>
                      <a:pt x="138608" y="-3310"/>
                      <a:pt x="127555" y="6319"/>
                      <a:pt x="127555" y="7695"/>
                    </a:cubicBez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586" name=""/>
              <p:cNvSpPr/>
              <p:nvPr/>
            </p:nvSpPr>
            <p:spPr>
              <a:xfrm>
                <a:off x="591901" y="4514340"/>
                <a:ext cx="260118" cy="56099"/>
              </a:xfrm>
              <a:custGeom>
                <a:avLst/>
                <a:gdLst/>
                <a:ahLst/>
                <a:cxnLst/>
                <a:pathLst>
                  <a:path w="260118" h="56099">
                    <a:moveTo>
                      <a:pt x="3756" y="38001"/>
                    </a:moveTo>
                    <a:cubicBezTo>
                      <a:pt x="3756" y="38001"/>
                      <a:pt x="-25261" y="-7394"/>
                      <a:pt x="78372" y="860"/>
                    </a:cubicBezTo>
                    <a:cubicBezTo>
                      <a:pt x="182004" y="9113"/>
                      <a:pt x="216547" y="26996"/>
                      <a:pt x="231747" y="38001"/>
                    </a:cubicBezTo>
                    <a:cubicBezTo>
                      <a:pt x="246947" y="49005"/>
                      <a:pt x="260118" y="55974"/>
                      <a:pt x="260118" y="55974"/>
                    </a:cubicBezTo>
                    <a:cubicBezTo>
                      <a:pt x="260118" y="55974"/>
                      <a:pt x="233461" y="52844"/>
                      <a:pt x="216942" y="44694"/>
                    </a:cubicBezTo>
                    <a:cubicBezTo>
                      <a:pt x="185438" y="29150"/>
                      <a:pt x="126850" y="11130"/>
                      <a:pt x="103360" y="11130"/>
                    </a:cubicBezTo>
                    <a:cubicBezTo>
                      <a:pt x="79869" y="11130"/>
                      <a:pt x="48917" y="1500"/>
                      <a:pt x="28192" y="22134"/>
                    </a:cubicBezTo>
                    <a:cubicBezTo>
                      <a:pt x="7465" y="42769"/>
                      <a:pt x="13407" y="42218"/>
                      <a:pt x="13407" y="44969"/>
                    </a:cubicBezTo>
                    <a:cubicBezTo>
                      <a:pt x="13407" y="47721"/>
                      <a:pt x="3756" y="38001"/>
                      <a:pt x="3756" y="38001"/>
                    </a:cubicBezTo>
                    <a:close/>
                  </a:path>
                </a:pathLst>
              </a:custGeom>
              <a:solidFill>
                <a:srgbClr val="D5DDF3"/>
              </a:solidFill>
              <a:ln w="7700" cap="flat">
                <a:noFill/>
                <a:bevel/>
              </a:ln>
            </p:spPr>
          </p:sp>
          <p:sp>
            <p:nvSpPr>
              <p:cNvPr id="2587" name=""/>
              <p:cNvSpPr/>
              <p:nvPr/>
            </p:nvSpPr>
            <p:spPr>
              <a:xfrm>
                <a:off x="793854" y="4608483"/>
                <a:ext cx="78243" cy="75959"/>
              </a:xfrm>
              <a:custGeom>
                <a:avLst/>
                <a:gdLst/>
                <a:ahLst/>
                <a:cxnLst/>
                <a:pathLst>
                  <a:path w="78243" h="75959">
                    <a:moveTo>
                      <a:pt x="76498" y="60784"/>
                    </a:moveTo>
                    <a:lnTo>
                      <a:pt x="78156" y="69313"/>
                    </a:lnTo>
                    <a:lnTo>
                      <a:pt x="14595" y="75959"/>
                    </a:lnTo>
                    <a:cubicBezTo>
                      <a:pt x="14595" y="75959"/>
                      <a:pt x="1882" y="78117"/>
                      <a:pt x="1882" y="59409"/>
                    </a:cubicBezTo>
                    <a:cubicBezTo>
                      <a:pt x="1882" y="40701"/>
                      <a:pt x="224" y="16490"/>
                      <a:pt x="224" y="16490"/>
                    </a:cubicBezTo>
                    <a:cubicBezTo>
                      <a:pt x="224" y="16490"/>
                      <a:pt x="-3091" y="6035"/>
                      <a:pt x="12384" y="6035"/>
                    </a:cubicBezTo>
                    <a:cubicBezTo>
                      <a:pt x="27859" y="6035"/>
                      <a:pt x="70419" y="0"/>
                      <a:pt x="70419" y="0"/>
                    </a:cubicBezTo>
                    <a:cubicBezTo>
                      <a:pt x="70419" y="0"/>
                      <a:pt x="73736" y="6035"/>
                      <a:pt x="71524" y="12638"/>
                    </a:cubicBezTo>
                    <a:lnTo>
                      <a:pt x="21780" y="17040"/>
                    </a:lnTo>
                    <a:cubicBezTo>
                      <a:pt x="21780" y="17040"/>
                      <a:pt x="14870" y="15390"/>
                      <a:pt x="14870" y="23919"/>
                    </a:cubicBezTo>
                    <a:cubicBezTo>
                      <a:pt x="14870" y="32447"/>
                      <a:pt x="17911" y="54456"/>
                      <a:pt x="17358" y="55557"/>
                    </a:cubicBezTo>
                    <a:cubicBezTo>
                      <a:pt x="16805" y="56657"/>
                      <a:pt x="19569" y="63811"/>
                      <a:pt x="30071" y="63811"/>
                    </a:cubicBezTo>
                    <a:cubicBezTo>
                      <a:pt x="40572" y="63811"/>
                      <a:pt x="76498" y="60784"/>
                      <a:pt x="76498" y="60784"/>
                    </a:cubicBezTo>
                    <a:close/>
                  </a:path>
                </a:pathLst>
              </a:custGeom>
              <a:solidFill>
                <a:srgbClr val="7F6F5A"/>
              </a:solidFill>
              <a:ln w="7700" cap="flat">
                <a:noFill/>
                <a:bevel/>
              </a:ln>
            </p:spPr>
          </p:sp>
          <p:sp>
            <p:nvSpPr>
              <p:cNvPr id="2588" name=""/>
              <p:cNvSpPr/>
              <p:nvPr/>
            </p:nvSpPr>
            <p:spPr>
              <a:xfrm>
                <a:off x="619625" y="4663422"/>
                <a:ext cx="250533" cy="111811"/>
              </a:xfrm>
              <a:custGeom>
                <a:avLst/>
                <a:gdLst/>
                <a:ahLst/>
                <a:cxnLst/>
                <a:pathLst>
                  <a:path w="250533" h="111811">
                    <a:moveTo>
                      <a:pt x="5052" y="1719"/>
                    </a:moveTo>
                    <a:cubicBezTo>
                      <a:pt x="5052" y="1719"/>
                      <a:pt x="228208" y="78753"/>
                      <a:pt x="244098" y="78753"/>
                    </a:cubicBezTo>
                    <a:cubicBezTo>
                      <a:pt x="259990" y="78753"/>
                      <a:pt x="241334" y="96636"/>
                      <a:pt x="246171" y="107641"/>
                    </a:cubicBezTo>
                    <a:cubicBezTo>
                      <a:pt x="251008" y="118645"/>
                      <a:pt x="243408" y="104889"/>
                      <a:pt x="193663" y="103514"/>
                    </a:cubicBezTo>
                    <a:cubicBezTo>
                      <a:pt x="143920" y="102138"/>
                      <a:pt x="85194" y="110392"/>
                      <a:pt x="45123" y="74626"/>
                    </a:cubicBezTo>
                    <a:cubicBezTo>
                      <a:pt x="5052" y="38861"/>
                      <a:pt x="4016" y="24073"/>
                      <a:pt x="907" y="9285"/>
                    </a:cubicBezTo>
                    <a:cubicBezTo>
                      <a:pt x="-2202" y="-5503"/>
                      <a:pt x="3670" y="1719"/>
                      <a:pt x="5052" y="1719"/>
                    </a:cubicBezTo>
                    <a:close/>
                  </a:path>
                </a:pathLst>
              </a:custGeom>
              <a:solidFill>
                <a:srgbClr val="292118"/>
              </a:solidFill>
              <a:ln w="7700" cap="flat">
                <a:noFill/>
                <a:bevel/>
              </a:ln>
            </p:spPr>
          </p:sp>
          <p:sp>
            <p:nvSpPr>
              <p:cNvPr id="2589" name=""/>
              <p:cNvSpPr/>
              <p:nvPr/>
            </p:nvSpPr>
            <p:spPr>
              <a:xfrm>
                <a:off x="450184" y="4775875"/>
                <a:ext cx="414920" cy="1236235"/>
              </a:xfrm>
              <a:custGeom>
                <a:avLst/>
                <a:gdLst/>
                <a:ahLst/>
                <a:cxnLst/>
                <a:pathLst>
                  <a:path w="414920" h="1236235">
                    <a:moveTo>
                      <a:pt x="150397" y="57775"/>
                    </a:moveTo>
                    <a:cubicBezTo>
                      <a:pt x="155837" y="55024"/>
                      <a:pt x="201434" y="26137"/>
                      <a:pt x="238742" y="17883"/>
                    </a:cubicBezTo>
                    <a:cubicBezTo>
                      <a:pt x="276052" y="9629"/>
                      <a:pt x="372085" y="14443"/>
                      <a:pt x="390739" y="7566"/>
                    </a:cubicBezTo>
                    <a:cubicBezTo>
                      <a:pt x="409393" y="0"/>
                      <a:pt x="414920" y="0"/>
                      <a:pt x="414920" y="0"/>
                    </a:cubicBezTo>
                    <a:cubicBezTo>
                      <a:pt x="414920" y="0"/>
                      <a:pt x="400412" y="57775"/>
                      <a:pt x="397646" y="90102"/>
                    </a:cubicBezTo>
                    <a:cubicBezTo>
                      <a:pt x="394884" y="122428"/>
                      <a:pt x="395574" y="151316"/>
                      <a:pt x="390739" y="161632"/>
                    </a:cubicBezTo>
                    <a:cubicBezTo>
                      <a:pt x="385903" y="171949"/>
                      <a:pt x="378303" y="187770"/>
                      <a:pt x="378303" y="187770"/>
                    </a:cubicBezTo>
                    <a:cubicBezTo>
                      <a:pt x="378303" y="187770"/>
                      <a:pt x="363104" y="191209"/>
                      <a:pt x="357920" y="208059"/>
                    </a:cubicBezTo>
                    <a:cubicBezTo>
                      <a:pt x="352739" y="224911"/>
                      <a:pt x="305758" y="328768"/>
                      <a:pt x="303686" y="338399"/>
                    </a:cubicBezTo>
                    <a:cubicBezTo>
                      <a:pt x="303686" y="338399"/>
                      <a:pt x="263614" y="449821"/>
                      <a:pt x="255324" y="476646"/>
                    </a:cubicBezTo>
                    <a:cubicBezTo>
                      <a:pt x="247034" y="503470"/>
                      <a:pt x="244962" y="528232"/>
                      <a:pt x="248414" y="545426"/>
                    </a:cubicBezTo>
                    <a:cubicBezTo>
                      <a:pt x="251869" y="562620"/>
                      <a:pt x="247725" y="623146"/>
                      <a:pt x="235980" y="647264"/>
                    </a:cubicBezTo>
                    <a:cubicBezTo>
                      <a:pt x="235980" y="647264"/>
                      <a:pt x="164819" y="875575"/>
                      <a:pt x="157909" y="895518"/>
                    </a:cubicBezTo>
                    <a:cubicBezTo>
                      <a:pt x="151002" y="915468"/>
                      <a:pt x="139254" y="958103"/>
                      <a:pt x="146164" y="984930"/>
                    </a:cubicBezTo>
                    <a:cubicBezTo>
                      <a:pt x="153074" y="1011757"/>
                      <a:pt x="159291" y="1077784"/>
                      <a:pt x="155146" y="1114929"/>
                    </a:cubicBezTo>
                    <a:cubicBezTo>
                      <a:pt x="151002" y="1152066"/>
                      <a:pt x="141345" y="1176830"/>
                      <a:pt x="131096" y="1190582"/>
                    </a:cubicBezTo>
                    <a:cubicBezTo>
                      <a:pt x="131096" y="1190582"/>
                      <a:pt x="138823" y="1206675"/>
                      <a:pt x="131096" y="1220373"/>
                    </a:cubicBezTo>
                    <a:cubicBezTo>
                      <a:pt x="131096" y="1220373"/>
                      <a:pt x="107475" y="1242172"/>
                      <a:pt x="69563" y="1234603"/>
                    </a:cubicBezTo>
                    <a:cubicBezTo>
                      <a:pt x="69563" y="1234603"/>
                      <a:pt x="25950" y="1215345"/>
                      <a:pt x="7297" y="1213281"/>
                    </a:cubicBezTo>
                    <a:cubicBezTo>
                      <a:pt x="-11357" y="1211218"/>
                      <a:pt x="9370" y="1202963"/>
                      <a:pt x="15587" y="1190582"/>
                    </a:cubicBezTo>
                    <a:cubicBezTo>
                      <a:pt x="21806" y="1178208"/>
                      <a:pt x="30788" y="1143127"/>
                      <a:pt x="63950" y="1136936"/>
                    </a:cubicBezTo>
                    <a:cubicBezTo>
                      <a:pt x="97113" y="1130745"/>
                      <a:pt x="129930" y="1118710"/>
                      <a:pt x="133039" y="1115614"/>
                    </a:cubicBezTo>
                    <a:cubicBezTo>
                      <a:pt x="136148" y="1112519"/>
                      <a:pt x="125438" y="1108045"/>
                      <a:pt x="102639" y="1113551"/>
                    </a:cubicBezTo>
                    <a:cubicBezTo>
                      <a:pt x="79839" y="1119056"/>
                      <a:pt x="14205" y="1095664"/>
                      <a:pt x="15587" y="1086724"/>
                    </a:cubicBezTo>
                    <a:cubicBezTo>
                      <a:pt x="16970" y="1077784"/>
                      <a:pt x="39770" y="1031015"/>
                      <a:pt x="53587" y="987687"/>
                    </a:cubicBezTo>
                    <a:cubicBezTo>
                      <a:pt x="67403" y="944351"/>
                      <a:pt x="72932" y="936790"/>
                      <a:pt x="75004" y="885200"/>
                    </a:cubicBezTo>
                    <a:cubicBezTo>
                      <a:pt x="77076" y="833617"/>
                      <a:pt x="118528" y="682299"/>
                      <a:pt x="123366" y="657538"/>
                    </a:cubicBezTo>
                    <a:cubicBezTo>
                      <a:pt x="128203" y="632778"/>
                      <a:pt x="90895" y="593573"/>
                      <a:pt x="117148" y="542676"/>
                    </a:cubicBezTo>
                    <a:cubicBezTo>
                      <a:pt x="117148" y="542676"/>
                      <a:pt x="158601" y="511037"/>
                      <a:pt x="168965" y="498657"/>
                    </a:cubicBezTo>
                    <a:cubicBezTo>
                      <a:pt x="179328" y="486275"/>
                      <a:pt x="197291" y="467705"/>
                      <a:pt x="197291" y="467705"/>
                    </a:cubicBezTo>
                    <a:cubicBezTo>
                      <a:pt x="197291" y="467705"/>
                      <a:pt x="121293" y="520666"/>
                      <a:pt x="97804" y="529607"/>
                    </a:cubicBezTo>
                    <a:cubicBezTo>
                      <a:pt x="74313" y="538548"/>
                      <a:pt x="103676" y="502439"/>
                      <a:pt x="115076" y="491091"/>
                    </a:cubicBezTo>
                    <a:cubicBezTo>
                      <a:pt x="126475" y="479742"/>
                      <a:pt x="206273" y="391359"/>
                      <a:pt x="237362" y="346652"/>
                    </a:cubicBezTo>
                    <a:cubicBezTo>
                      <a:pt x="268452" y="301945"/>
                      <a:pt x="238745" y="324642"/>
                      <a:pt x="209037" y="363160"/>
                    </a:cubicBezTo>
                    <a:cubicBezTo>
                      <a:pt x="179328" y="401676"/>
                      <a:pt x="175874" y="406491"/>
                      <a:pt x="172419" y="406491"/>
                    </a:cubicBezTo>
                    <a:cubicBezTo>
                      <a:pt x="168965" y="406491"/>
                      <a:pt x="170347" y="374852"/>
                      <a:pt x="177946" y="356281"/>
                    </a:cubicBezTo>
                    <a:cubicBezTo>
                      <a:pt x="185546" y="337710"/>
                      <a:pt x="200055" y="299882"/>
                      <a:pt x="188310" y="308823"/>
                    </a:cubicBezTo>
                    <a:cubicBezTo>
                      <a:pt x="176565" y="317765"/>
                      <a:pt x="178637" y="337023"/>
                      <a:pt x="172419" y="346652"/>
                    </a:cubicBezTo>
                    <a:cubicBezTo>
                      <a:pt x="166201" y="356281"/>
                      <a:pt x="142020" y="350779"/>
                      <a:pt x="139257" y="353531"/>
                    </a:cubicBezTo>
                    <a:cubicBezTo>
                      <a:pt x="136493" y="356281"/>
                      <a:pt x="135802" y="380355"/>
                      <a:pt x="115076" y="380355"/>
                    </a:cubicBezTo>
                    <a:cubicBezTo>
                      <a:pt x="94349" y="380355"/>
                      <a:pt x="112312" y="370726"/>
                      <a:pt x="123366" y="356281"/>
                    </a:cubicBezTo>
                    <a:cubicBezTo>
                      <a:pt x="134421" y="341837"/>
                      <a:pt x="160674" y="321203"/>
                      <a:pt x="162746" y="312950"/>
                    </a:cubicBezTo>
                    <a:cubicBezTo>
                      <a:pt x="164819" y="304697"/>
                      <a:pt x="158601" y="301945"/>
                      <a:pt x="200054" y="284750"/>
                    </a:cubicBezTo>
                    <a:cubicBezTo>
                      <a:pt x="241507" y="267555"/>
                      <a:pt x="262925" y="251735"/>
                      <a:pt x="263616" y="250360"/>
                    </a:cubicBezTo>
                    <a:cubicBezTo>
                      <a:pt x="264307" y="248984"/>
                      <a:pt x="209727" y="279247"/>
                      <a:pt x="191073" y="284750"/>
                    </a:cubicBezTo>
                    <a:cubicBezTo>
                      <a:pt x="172419" y="290252"/>
                      <a:pt x="127512" y="299882"/>
                      <a:pt x="121293" y="273745"/>
                    </a:cubicBezTo>
                    <a:cubicBezTo>
                      <a:pt x="121293" y="273745"/>
                      <a:pt x="122676" y="268930"/>
                      <a:pt x="151693" y="270306"/>
                    </a:cubicBezTo>
                    <a:cubicBezTo>
                      <a:pt x="180710" y="271681"/>
                      <a:pt x="199363" y="248984"/>
                      <a:pt x="204199" y="244169"/>
                    </a:cubicBezTo>
                    <a:cubicBezTo>
                      <a:pt x="209037" y="239354"/>
                      <a:pt x="192455" y="235227"/>
                      <a:pt x="199710" y="222505"/>
                    </a:cubicBezTo>
                    <a:cubicBezTo>
                      <a:pt x="206964" y="209780"/>
                      <a:pt x="231145" y="204277"/>
                      <a:pt x="233908" y="196711"/>
                    </a:cubicBezTo>
                    <a:cubicBezTo>
                      <a:pt x="236672" y="189146"/>
                      <a:pt x="193837" y="169199"/>
                      <a:pt x="205582" y="160259"/>
                    </a:cubicBezTo>
                    <a:cubicBezTo>
                      <a:pt x="217327" y="151317"/>
                      <a:pt x="329942" y="136873"/>
                      <a:pt x="343760" y="130683"/>
                    </a:cubicBezTo>
                    <a:cubicBezTo>
                      <a:pt x="357576" y="124491"/>
                      <a:pt x="362413" y="118302"/>
                      <a:pt x="362413" y="118302"/>
                    </a:cubicBezTo>
                    <a:cubicBezTo>
                      <a:pt x="362413" y="118302"/>
                      <a:pt x="223545" y="130683"/>
                      <a:pt x="199710" y="130683"/>
                    </a:cubicBezTo>
                    <a:cubicBezTo>
                      <a:pt x="175874" y="130683"/>
                      <a:pt x="199710" y="104546"/>
                      <a:pt x="199710" y="93541"/>
                    </a:cubicBezTo>
                    <a:cubicBezTo>
                      <a:pt x="199710" y="82536"/>
                      <a:pt x="187964" y="84944"/>
                      <a:pt x="185546" y="82536"/>
                    </a:cubicBezTo>
                    <a:cubicBezTo>
                      <a:pt x="183128" y="80129"/>
                      <a:pt x="180019" y="69468"/>
                      <a:pt x="250489" y="68092"/>
                    </a:cubicBezTo>
                    <a:cubicBezTo>
                      <a:pt x="320960" y="66717"/>
                      <a:pt x="337541" y="61902"/>
                      <a:pt x="345832" y="55712"/>
                    </a:cubicBezTo>
                    <a:cubicBezTo>
                      <a:pt x="354122" y="49522"/>
                      <a:pt x="302306" y="53649"/>
                      <a:pt x="257398" y="53649"/>
                    </a:cubicBezTo>
                    <a:cubicBezTo>
                      <a:pt x="212491" y="53649"/>
                      <a:pt x="229072" y="35077"/>
                      <a:pt x="150397" y="57775"/>
                    </a:cubicBezTo>
                    <a:close/>
                  </a:path>
                </a:pathLst>
              </a:custGeom>
              <a:solidFill>
                <a:srgbClr val="292118"/>
              </a:solidFill>
              <a:ln w="7700" cap="flat">
                <a:noFill/>
                <a:bevel/>
              </a:ln>
            </p:spPr>
          </p:sp>
          <p:sp>
            <p:nvSpPr>
              <p:cNvPr id="2590" name=""/>
              <p:cNvSpPr/>
              <p:nvPr/>
            </p:nvSpPr>
            <p:spPr>
              <a:xfrm>
                <a:off x="870024" y="4604228"/>
                <a:ext cx="257915" cy="1340308"/>
              </a:xfrm>
              <a:custGeom>
                <a:avLst/>
                <a:gdLst/>
                <a:ahLst/>
                <a:cxnLst/>
                <a:pathLst>
                  <a:path w="257915" h="1340308">
                    <a:moveTo>
                      <a:pt x="205104" y="810017"/>
                    </a:moveTo>
                    <a:cubicBezTo>
                      <a:pt x="205104" y="810017"/>
                      <a:pt x="194051" y="825063"/>
                      <a:pt x="174706" y="977792"/>
                    </a:cubicBezTo>
                    <a:cubicBezTo>
                      <a:pt x="174706" y="977792"/>
                      <a:pt x="159507" y="1096742"/>
                      <a:pt x="123581" y="1142865"/>
                    </a:cubicBezTo>
                    <a:cubicBezTo>
                      <a:pt x="123581" y="1142865"/>
                      <a:pt x="98727" y="1177900"/>
                      <a:pt x="100791" y="1199221"/>
                    </a:cubicBezTo>
                    <a:cubicBezTo>
                      <a:pt x="102855" y="1220542"/>
                      <a:pt x="115853" y="1238430"/>
                      <a:pt x="114190" y="1259058"/>
                    </a:cubicBezTo>
                    <a:cubicBezTo>
                      <a:pt x="112527" y="1279694"/>
                      <a:pt x="104236" y="1300330"/>
                      <a:pt x="104236" y="1310648"/>
                    </a:cubicBezTo>
                    <a:cubicBezTo>
                      <a:pt x="104236" y="1320966"/>
                      <a:pt x="104939" y="1331284"/>
                      <a:pt x="91461" y="1331284"/>
                    </a:cubicBezTo>
                    <a:cubicBezTo>
                      <a:pt x="77983" y="1331284"/>
                      <a:pt x="80056" y="1323715"/>
                      <a:pt x="44821" y="1331284"/>
                    </a:cubicBezTo>
                    <a:cubicBezTo>
                      <a:pt x="9586" y="1338845"/>
                      <a:pt x="0" y="1340308"/>
                      <a:pt x="0" y="1340308"/>
                    </a:cubicBezTo>
                    <a:cubicBezTo>
                      <a:pt x="0" y="1340308"/>
                      <a:pt x="19258" y="1296203"/>
                      <a:pt x="44821" y="1290697"/>
                    </a:cubicBezTo>
                    <a:cubicBezTo>
                      <a:pt x="70383" y="1285199"/>
                      <a:pt x="102855" y="1265256"/>
                      <a:pt x="73147" y="1265256"/>
                    </a:cubicBezTo>
                    <a:cubicBezTo>
                      <a:pt x="43439" y="1265256"/>
                      <a:pt x="24094" y="1262500"/>
                      <a:pt x="26858" y="1252182"/>
                    </a:cubicBezTo>
                    <a:cubicBezTo>
                      <a:pt x="29622" y="1241864"/>
                      <a:pt x="27548" y="1237744"/>
                      <a:pt x="50347" y="1228797"/>
                    </a:cubicBezTo>
                    <a:cubicBezTo>
                      <a:pt x="73147" y="1219857"/>
                      <a:pt x="85583" y="1211603"/>
                      <a:pt x="85583" y="1199221"/>
                    </a:cubicBezTo>
                    <a:cubicBezTo>
                      <a:pt x="85583" y="1186839"/>
                      <a:pt x="71414" y="1158042"/>
                      <a:pt x="81438" y="1142865"/>
                    </a:cubicBezTo>
                    <a:cubicBezTo>
                      <a:pt x="91461" y="1127696"/>
                      <a:pt x="87103" y="1070054"/>
                      <a:pt x="110316" y="1022183"/>
                    </a:cubicBezTo>
                    <a:cubicBezTo>
                      <a:pt x="133530" y="974312"/>
                      <a:pt x="135188" y="929744"/>
                      <a:pt x="138504" y="896727"/>
                    </a:cubicBezTo>
                    <a:cubicBezTo>
                      <a:pt x="141821" y="863717"/>
                      <a:pt x="143478" y="804288"/>
                      <a:pt x="138504" y="796034"/>
                    </a:cubicBezTo>
                    <a:cubicBezTo>
                      <a:pt x="133530" y="787779"/>
                      <a:pt x="170008" y="759719"/>
                      <a:pt x="161718" y="716800"/>
                    </a:cubicBezTo>
                    <a:cubicBezTo>
                      <a:pt x="153427" y="673882"/>
                      <a:pt x="131871" y="474144"/>
                      <a:pt x="153427" y="441129"/>
                    </a:cubicBezTo>
                    <a:cubicBezTo>
                      <a:pt x="174983" y="408115"/>
                      <a:pt x="138504" y="343736"/>
                      <a:pt x="138504" y="314024"/>
                    </a:cubicBezTo>
                    <a:cubicBezTo>
                      <a:pt x="138504" y="284312"/>
                      <a:pt x="131319" y="252947"/>
                      <a:pt x="104236" y="264502"/>
                    </a:cubicBezTo>
                    <a:cubicBezTo>
                      <a:pt x="77154" y="276058"/>
                      <a:pt x="150111" y="224885"/>
                      <a:pt x="161718" y="183617"/>
                    </a:cubicBezTo>
                    <a:cubicBezTo>
                      <a:pt x="173325" y="142349"/>
                      <a:pt x="189906" y="112636"/>
                      <a:pt x="171666" y="101081"/>
                    </a:cubicBezTo>
                    <a:cubicBezTo>
                      <a:pt x="153427" y="89526"/>
                      <a:pt x="150112" y="79621"/>
                      <a:pt x="123581" y="69717"/>
                    </a:cubicBezTo>
                    <a:cubicBezTo>
                      <a:pt x="97052" y="59813"/>
                      <a:pt x="91461" y="48258"/>
                      <a:pt x="91461" y="48258"/>
                    </a:cubicBezTo>
                    <a:cubicBezTo>
                      <a:pt x="91461" y="48258"/>
                      <a:pt x="181979" y="8984"/>
                      <a:pt x="189914" y="0"/>
                    </a:cubicBezTo>
                    <a:cubicBezTo>
                      <a:pt x="197850" y="-8210"/>
                      <a:pt x="270490" y="140841"/>
                      <a:pt x="256171" y="227433"/>
                    </a:cubicBezTo>
                    <a:cubicBezTo>
                      <a:pt x="241850" y="314024"/>
                      <a:pt x="205104" y="728769"/>
                      <a:pt x="205104" y="728769"/>
                    </a:cubicBezTo>
                    <a:cubicBezTo>
                      <a:pt x="205104" y="728769"/>
                      <a:pt x="220295" y="767869"/>
                      <a:pt x="205104" y="810017"/>
                    </a:cubicBezTo>
                    <a:close/>
                  </a:path>
                </a:pathLst>
              </a:custGeom>
              <a:solidFill>
                <a:srgbClr val="271F17"/>
              </a:solidFill>
              <a:ln w="7700" cap="flat">
                <a:noFill/>
                <a:bevel/>
              </a:ln>
            </p:spPr>
          </p:sp>
          <p:sp>
            <p:nvSpPr>
              <p:cNvPr id="2591" name=""/>
              <p:cNvSpPr/>
              <p:nvPr/>
            </p:nvSpPr>
            <p:spPr>
              <a:xfrm>
                <a:off x="788476" y="3932247"/>
                <a:ext cx="175140" cy="659771"/>
              </a:xfrm>
              <a:custGeom>
                <a:avLst/>
                <a:gdLst/>
                <a:ahLst/>
                <a:cxnLst/>
                <a:pathLst>
                  <a:path w="175140" h="659771">
                    <a:moveTo>
                      <a:pt x="0" y="30435"/>
                    </a:moveTo>
                    <a:cubicBezTo>
                      <a:pt x="0" y="30435"/>
                      <a:pt x="42490" y="55196"/>
                      <a:pt x="51816" y="92337"/>
                    </a:cubicBezTo>
                    <a:cubicBezTo>
                      <a:pt x="51816" y="92337"/>
                      <a:pt x="30054" y="159398"/>
                      <a:pt x="32126" y="182095"/>
                    </a:cubicBezTo>
                    <a:cubicBezTo>
                      <a:pt x="32126" y="182095"/>
                      <a:pt x="32126" y="537000"/>
                      <a:pt x="35235" y="583426"/>
                    </a:cubicBezTo>
                    <a:lnTo>
                      <a:pt x="111923" y="659771"/>
                    </a:lnTo>
                    <a:lnTo>
                      <a:pt x="175140" y="591680"/>
                    </a:lnTo>
                    <a:cubicBezTo>
                      <a:pt x="175140" y="591680"/>
                      <a:pt x="159595" y="290424"/>
                      <a:pt x="152341" y="263599"/>
                    </a:cubicBezTo>
                    <a:cubicBezTo>
                      <a:pt x="145086" y="236775"/>
                      <a:pt x="99487" y="103686"/>
                      <a:pt x="99487" y="103686"/>
                    </a:cubicBezTo>
                    <a:cubicBezTo>
                      <a:pt x="99487" y="103686"/>
                      <a:pt x="86015" y="55196"/>
                      <a:pt x="113996" y="42815"/>
                    </a:cubicBezTo>
                    <a:cubicBezTo>
                      <a:pt x="113996" y="42815"/>
                      <a:pt x="81870" y="1032"/>
                      <a:pt x="72025" y="1032"/>
                    </a:cubicBezTo>
                    <a:cubicBezTo>
                      <a:pt x="62180" y="1032"/>
                      <a:pt x="46635" y="1032"/>
                      <a:pt x="46635" y="1032"/>
                    </a:cubicBezTo>
                    <a:cubicBezTo>
                      <a:pt x="46635" y="1032"/>
                      <a:pt x="30054" y="-8769"/>
                      <a:pt x="0" y="30435"/>
                    </a:cubicBezTo>
                    <a:close/>
                  </a:path>
                </a:pathLst>
              </a:custGeom>
              <a:solidFill>
                <a:srgbClr val="B0B4A8"/>
              </a:solidFill>
              <a:ln w="7700" cap="flat">
                <a:noFill/>
                <a:bevel/>
              </a:ln>
            </p:spPr>
          </p:sp>
          <p:sp>
            <p:nvSpPr>
              <p:cNvPr id="2592" name=""/>
              <p:cNvSpPr/>
              <p:nvPr/>
            </p:nvSpPr>
            <p:spPr>
              <a:xfrm>
                <a:off x="829608" y="3824520"/>
                <a:ext cx="112571" cy="174229"/>
              </a:xfrm>
              <a:custGeom>
                <a:avLst/>
                <a:gdLst/>
                <a:ahLst/>
                <a:cxnLst/>
                <a:pathLst>
                  <a:path w="112571" h="174229">
                    <a:moveTo>
                      <a:pt x="93369" y="0"/>
                    </a:moveTo>
                    <a:cubicBezTo>
                      <a:pt x="93369" y="0"/>
                      <a:pt x="108843" y="41763"/>
                      <a:pt x="13778" y="94036"/>
                    </a:cubicBezTo>
                    <a:lnTo>
                      <a:pt x="0" y="113295"/>
                    </a:lnTo>
                    <a:cubicBezTo>
                      <a:pt x="0" y="113295"/>
                      <a:pt x="19305" y="110544"/>
                      <a:pt x="26649" y="108526"/>
                    </a:cubicBezTo>
                    <a:cubicBezTo>
                      <a:pt x="26649" y="108526"/>
                      <a:pt x="73906" y="163275"/>
                      <a:pt x="99357" y="173841"/>
                    </a:cubicBezTo>
                    <a:cubicBezTo>
                      <a:pt x="99357" y="173841"/>
                      <a:pt x="109280" y="178131"/>
                      <a:pt x="102095" y="157773"/>
                    </a:cubicBezTo>
                    <a:cubicBezTo>
                      <a:pt x="102095" y="157773"/>
                      <a:pt x="105964" y="112653"/>
                      <a:pt x="109280" y="104950"/>
                    </a:cubicBezTo>
                    <a:cubicBezTo>
                      <a:pt x="112571" y="97246"/>
                      <a:pt x="113151" y="69734"/>
                      <a:pt x="112044" y="59830"/>
                    </a:cubicBezTo>
                    <a:cubicBezTo>
                      <a:pt x="110939" y="49926"/>
                      <a:pt x="99596" y="4897"/>
                      <a:pt x="93369" y="0"/>
                    </a:cubicBezTo>
                    <a:close/>
                  </a:path>
                </a:pathLst>
              </a:custGeom>
              <a:solidFill>
                <a:srgbClr val="EEF2FA"/>
              </a:solidFill>
              <a:ln w="7700" cap="flat">
                <a:noFill/>
                <a:bevel/>
              </a:ln>
            </p:spPr>
          </p:sp>
          <p:sp>
            <p:nvSpPr>
              <p:cNvPr id="2593" name=""/>
              <p:cNvSpPr/>
              <p:nvPr/>
            </p:nvSpPr>
            <p:spPr>
              <a:xfrm>
                <a:off x="762894" y="3921887"/>
                <a:ext cx="82129" cy="69640"/>
              </a:xfrm>
              <a:custGeom>
                <a:avLst/>
                <a:gdLst/>
                <a:ahLst/>
                <a:cxnLst/>
                <a:pathLst>
                  <a:path w="82129" h="69640">
                    <a:moveTo>
                      <a:pt x="82034" y="-121"/>
                    </a:moveTo>
                    <a:cubicBezTo>
                      <a:pt x="82034" y="-121"/>
                      <a:pt x="58936" y="7399"/>
                      <a:pt x="53963" y="13727"/>
                    </a:cubicBezTo>
                    <a:cubicBezTo>
                      <a:pt x="53963" y="13727"/>
                      <a:pt x="14602" y="54352"/>
                      <a:pt x="0" y="68995"/>
                    </a:cubicBezTo>
                    <a:cubicBezTo>
                      <a:pt x="0" y="68995"/>
                      <a:pt x="4220" y="72602"/>
                      <a:pt x="16931" y="62698"/>
                    </a:cubicBezTo>
                    <a:cubicBezTo>
                      <a:pt x="29644" y="52794"/>
                      <a:pt x="56174" y="25832"/>
                      <a:pt x="56174" y="25832"/>
                    </a:cubicBezTo>
                    <a:lnTo>
                      <a:pt x="82034" y="-121"/>
                    </a:ln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594" name=""/>
              <p:cNvSpPr/>
              <p:nvPr/>
            </p:nvSpPr>
            <p:spPr>
              <a:xfrm>
                <a:off x="797613" y="3933108"/>
                <a:ext cx="105835" cy="97624"/>
              </a:xfrm>
              <a:custGeom>
                <a:avLst/>
                <a:gdLst/>
                <a:ahLst/>
                <a:cxnLst/>
                <a:pathLst>
                  <a:path w="105835" h="97624">
                    <a:moveTo>
                      <a:pt x="0" y="34971"/>
                    </a:moveTo>
                    <a:cubicBezTo>
                      <a:pt x="0" y="34971"/>
                      <a:pt x="33361" y="59503"/>
                      <a:pt x="43655" y="94788"/>
                    </a:cubicBezTo>
                    <a:cubicBezTo>
                      <a:pt x="43655" y="94788"/>
                      <a:pt x="41236" y="97624"/>
                      <a:pt x="54502" y="97624"/>
                    </a:cubicBezTo>
                    <a:cubicBezTo>
                      <a:pt x="67767" y="97624"/>
                      <a:pt x="79374" y="86052"/>
                      <a:pt x="88217" y="92656"/>
                    </a:cubicBezTo>
                    <a:cubicBezTo>
                      <a:pt x="88217" y="92656"/>
                      <a:pt x="84210" y="54001"/>
                      <a:pt x="105835" y="45266"/>
                    </a:cubicBezTo>
                    <a:cubicBezTo>
                      <a:pt x="105835" y="45266"/>
                      <a:pt x="82135" y="27727"/>
                      <a:pt x="58646" y="0"/>
                    </a:cubicBezTo>
                    <a:cubicBezTo>
                      <a:pt x="58646" y="0"/>
                      <a:pt x="44125" y="3058"/>
                      <a:pt x="30851" y="5809"/>
                    </a:cubicBezTo>
                    <a:cubicBezTo>
                      <a:pt x="30851" y="5809"/>
                      <a:pt x="5771" y="31946"/>
                      <a:pt x="0" y="34971"/>
                    </a:cubicBezTo>
                    <a:close/>
                  </a:path>
                </a:pathLst>
              </a:custGeom>
              <a:solidFill>
                <a:srgbClr val="989D8E"/>
              </a:solidFill>
              <a:ln w="7700" cap="flat">
                <a:noFill/>
                <a:bevel/>
              </a:ln>
            </p:spPr>
          </p:sp>
          <p:sp>
            <p:nvSpPr>
              <p:cNvPr id="2595" name=""/>
              <p:cNvSpPr/>
              <p:nvPr/>
            </p:nvSpPr>
            <p:spPr>
              <a:xfrm>
                <a:off x="713800" y="3816398"/>
                <a:ext cx="131224" cy="175905"/>
              </a:xfrm>
              <a:custGeom>
                <a:avLst/>
                <a:gdLst/>
                <a:ahLst/>
                <a:cxnLst/>
                <a:pathLst>
                  <a:path w="131224" h="175905">
                    <a:moveTo>
                      <a:pt x="131224" y="105371"/>
                    </a:moveTo>
                    <a:lnTo>
                      <a:pt x="126272" y="106013"/>
                    </a:lnTo>
                    <a:cubicBezTo>
                      <a:pt x="126272" y="106013"/>
                      <a:pt x="122284" y="110414"/>
                      <a:pt x="118416" y="112616"/>
                    </a:cubicBezTo>
                    <a:cubicBezTo>
                      <a:pt x="114548" y="114816"/>
                      <a:pt x="59276" y="167548"/>
                      <a:pt x="49052" y="174426"/>
                    </a:cubicBezTo>
                    <a:cubicBezTo>
                      <a:pt x="38827" y="181306"/>
                      <a:pt x="39933" y="163697"/>
                      <a:pt x="34957" y="151591"/>
                    </a:cubicBezTo>
                    <a:cubicBezTo>
                      <a:pt x="29984" y="139486"/>
                      <a:pt x="5401" y="76345"/>
                      <a:pt x="0" y="44363"/>
                    </a:cubicBezTo>
                    <a:cubicBezTo>
                      <a:pt x="0" y="44363"/>
                      <a:pt x="-2747" y="31639"/>
                      <a:pt x="23843" y="0"/>
                    </a:cubicBezTo>
                    <a:cubicBezTo>
                      <a:pt x="23843" y="0"/>
                      <a:pt x="36221" y="32465"/>
                      <a:pt x="131224" y="105371"/>
                    </a:cubicBezTo>
                    <a:close/>
                  </a:path>
                </a:pathLst>
              </a:custGeom>
              <a:solidFill>
                <a:srgbClr val="EEF2FA"/>
              </a:solidFill>
              <a:ln w="7700" cap="flat">
                <a:noFill/>
                <a:bevel/>
              </a:ln>
            </p:spPr>
          </p:sp>
          <p:sp>
            <p:nvSpPr>
              <p:cNvPr id="2596" name=""/>
              <p:cNvSpPr/>
              <p:nvPr/>
            </p:nvSpPr>
            <p:spPr>
              <a:xfrm>
                <a:off x="1067080" y="3966254"/>
                <a:ext cx="193922" cy="767072"/>
              </a:xfrm>
              <a:custGeom>
                <a:avLst/>
                <a:gdLst/>
                <a:ahLst/>
                <a:cxnLst/>
                <a:pathLst>
                  <a:path w="193922" h="767072">
                    <a:moveTo>
                      <a:pt x="44947" y="9156"/>
                    </a:moveTo>
                    <a:cubicBezTo>
                      <a:pt x="44947" y="9156"/>
                      <a:pt x="112950" y="43991"/>
                      <a:pt x="141195" y="243611"/>
                    </a:cubicBezTo>
                    <a:cubicBezTo>
                      <a:pt x="141195" y="243611"/>
                      <a:pt x="135497" y="278044"/>
                      <a:pt x="141195" y="288360"/>
                    </a:cubicBezTo>
                    <a:cubicBezTo>
                      <a:pt x="146897" y="298678"/>
                      <a:pt x="157777" y="350614"/>
                      <a:pt x="157777" y="377345"/>
                    </a:cubicBezTo>
                    <a:cubicBezTo>
                      <a:pt x="157777" y="377345"/>
                      <a:pt x="177985" y="382246"/>
                      <a:pt x="163476" y="424546"/>
                    </a:cubicBezTo>
                    <a:cubicBezTo>
                      <a:pt x="163476" y="424546"/>
                      <a:pt x="176583" y="423866"/>
                      <a:pt x="164327" y="451628"/>
                    </a:cubicBezTo>
                    <a:cubicBezTo>
                      <a:pt x="164327" y="451628"/>
                      <a:pt x="191644" y="456528"/>
                      <a:pt x="177985" y="497797"/>
                    </a:cubicBezTo>
                    <a:cubicBezTo>
                      <a:pt x="177985" y="497797"/>
                      <a:pt x="173842" y="531843"/>
                      <a:pt x="182130" y="556604"/>
                    </a:cubicBezTo>
                    <a:cubicBezTo>
                      <a:pt x="182130" y="556604"/>
                      <a:pt x="211152" y="594777"/>
                      <a:pt x="177985" y="638108"/>
                    </a:cubicBezTo>
                    <a:cubicBezTo>
                      <a:pt x="177985" y="638108"/>
                      <a:pt x="158758" y="666736"/>
                      <a:pt x="154382" y="677701"/>
                    </a:cubicBezTo>
                    <a:lnTo>
                      <a:pt x="130041" y="767072"/>
                    </a:lnTo>
                    <a:cubicBezTo>
                      <a:pt x="130041" y="767072"/>
                      <a:pt x="122023" y="729930"/>
                      <a:pt x="103373" y="715486"/>
                    </a:cubicBezTo>
                    <a:lnTo>
                      <a:pt x="113734" y="666996"/>
                    </a:lnTo>
                    <a:cubicBezTo>
                      <a:pt x="113734" y="666996"/>
                      <a:pt x="154153" y="637076"/>
                      <a:pt x="156225" y="630886"/>
                    </a:cubicBezTo>
                    <a:cubicBezTo>
                      <a:pt x="158297" y="624696"/>
                      <a:pt x="169700" y="585491"/>
                      <a:pt x="153117" y="562794"/>
                    </a:cubicBezTo>
                    <a:cubicBezTo>
                      <a:pt x="136536" y="540097"/>
                      <a:pt x="145861" y="517400"/>
                      <a:pt x="152080" y="502956"/>
                    </a:cubicBezTo>
                    <a:cubicBezTo>
                      <a:pt x="158297" y="488512"/>
                      <a:pt x="148970" y="470973"/>
                      <a:pt x="148970" y="455497"/>
                    </a:cubicBezTo>
                    <a:cubicBezTo>
                      <a:pt x="148970" y="440021"/>
                      <a:pt x="151046" y="416292"/>
                      <a:pt x="146899" y="397722"/>
                    </a:cubicBezTo>
                    <a:cubicBezTo>
                      <a:pt x="142757" y="379150"/>
                      <a:pt x="127206" y="339946"/>
                      <a:pt x="127209" y="319312"/>
                    </a:cubicBezTo>
                    <a:cubicBezTo>
                      <a:pt x="127206" y="298678"/>
                      <a:pt x="116439" y="273922"/>
                      <a:pt x="115809" y="261537"/>
                    </a:cubicBezTo>
                    <a:cubicBezTo>
                      <a:pt x="111662" y="180032"/>
                      <a:pt x="77528" y="209326"/>
                      <a:pt x="80574" y="141859"/>
                    </a:cubicBezTo>
                    <a:cubicBezTo>
                      <a:pt x="84721" y="50038"/>
                      <a:pt x="-9592" y="34562"/>
                      <a:pt x="777" y="10833"/>
                    </a:cubicBezTo>
                    <a:cubicBezTo>
                      <a:pt x="11139" y="-12509"/>
                      <a:pt x="44947" y="9156"/>
                      <a:pt x="44947" y="9156"/>
                    </a:cubicBez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597" name=""/>
              <p:cNvSpPr/>
              <p:nvPr/>
            </p:nvSpPr>
            <p:spPr>
              <a:xfrm>
                <a:off x="931448" y="3882818"/>
                <a:ext cx="33033" cy="116969"/>
              </a:xfrm>
              <a:custGeom>
                <a:avLst/>
                <a:gdLst/>
                <a:ahLst/>
                <a:cxnLst/>
                <a:pathLst>
                  <a:path w="33033" h="116969">
                    <a:moveTo>
                      <a:pt x="10233" y="0"/>
                    </a:moveTo>
                    <a:cubicBezTo>
                      <a:pt x="10233" y="0"/>
                      <a:pt x="20543" y="1350"/>
                      <a:pt x="25241" y="6027"/>
                    </a:cubicBezTo>
                    <a:cubicBezTo>
                      <a:pt x="29939" y="10704"/>
                      <a:pt x="19154" y="20333"/>
                      <a:pt x="28006" y="52247"/>
                    </a:cubicBezTo>
                    <a:cubicBezTo>
                      <a:pt x="28006" y="52247"/>
                      <a:pt x="39620" y="96817"/>
                      <a:pt x="27454" y="99568"/>
                    </a:cubicBezTo>
                    <a:cubicBezTo>
                      <a:pt x="15285" y="102319"/>
                      <a:pt x="18611" y="108372"/>
                      <a:pt x="10872" y="113324"/>
                    </a:cubicBezTo>
                    <a:cubicBezTo>
                      <a:pt x="2018" y="118989"/>
                      <a:pt x="4238" y="116075"/>
                      <a:pt x="0" y="116075"/>
                    </a:cubicBezTo>
                    <a:cubicBezTo>
                      <a:pt x="0" y="116075"/>
                      <a:pt x="4049" y="111123"/>
                      <a:pt x="0" y="102319"/>
                    </a:cubicBezTo>
                    <a:cubicBezTo>
                      <a:pt x="0" y="102319"/>
                      <a:pt x="3453" y="59129"/>
                      <a:pt x="7438" y="46654"/>
                    </a:cubicBezTo>
                    <a:cubicBezTo>
                      <a:pt x="11424" y="34089"/>
                      <a:pt x="10233" y="0"/>
                      <a:pt x="10233" y="0"/>
                    </a:cubicBez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598" name=""/>
              <p:cNvSpPr/>
              <p:nvPr/>
            </p:nvSpPr>
            <p:spPr>
              <a:xfrm>
                <a:off x="1068373" y="4340116"/>
                <a:ext cx="99877" cy="129994"/>
              </a:xfrm>
              <a:custGeom>
                <a:avLst/>
                <a:gdLst/>
                <a:ahLst/>
                <a:cxnLst/>
                <a:pathLst>
                  <a:path w="99877" h="129994">
                    <a:moveTo>
                      <a:pt x="2198" y="56223"/>
                    </a:moveTo>
                    <a:cubicBezTo>
                      <a:pt x="2198" y="56223"/>
                      <a:pt x="8896" y="122504"/>
                      <a:pt x="37020" y="128857"/>
                    </a:cubicBezTo>
                    <a:cubicBezTo>
                      <a:pt x="65461" y="135281"/>
                      <a:pt x="84530" y="110520"/>
                      <a:pt x="95583" y="105569"/>
                    </a:cubicBezTo>
                    <a:cubicBezTo>
                      <a:pt x="106638" y="100616"/>
                      <a:pt x="95032" y="101166"/>
                      <a:pt x="74580" y="103918"/>
                    </a:cubicBezTo>
                    <a:cubicBezTo>
                      <a:pt x="54131" y="106670"/>
                      <a:pt x="46117" y="117399"/>
                      <a:pt x="51643" y="84384"/>
                    </a:cubicBezTo>
                    <a:cubicBezTo>
                      <a:pt x="53266" y="74675"/>
                      <a:pt x="30086" y="102542"/>
                      <a:pt x="18481" y="89887"/>
                    </a:cubicBezTo>
                    <a:cubicBezTo>
                      <a:pt x="6874" y="77232"/>
                      <a:pt x="21794" y="66501"/>
                      <a:pt x="15718" y="55497"/>
                    </a:cubicBezTo>
                    <a:cubicBezTo>
                      <a:pt x="9637" y="44492"/>
                      <a:pt x="10997" y="5402"/>
                      <a:pt x="6598" y="1023"/>
                    </a:cubicBezTo>
                    <a:cubicBezTo>
                      <a:pt x="2198" y="-3357"/>
                      <a:pt x="0" y="6525"/>
                      <a:pt x="0" y="16980"/>
                    </a:cubicBezTo>
                    <a:cubicBezTo>
                      <a:pt x="0" y="27435"/>
                      <a:pt x="2198" y="57698"/>
                      <a:pt x="2198" y="56223"/>
                    </a:cubicBezTo>
                    <a:close/>
                  </a:path>
                </a:pathLst>
              </a:custGeom>
              <a:solidFill>
                <a:srgbClr val="D5DDF3"/>
              </a:solidFill>
              <a:ln w="7700" cap="flat">
                <a:noFill/>
                <a:bevel/>
              </a:ln>
            </p:spPr>
          </p:sp>
          <p:sp>
            <p:nvSpPr>
              <p:cNvPr id="2599" name=""/>
              <p:cNvSpPr/>
              <p:nvPr/>
            </p:nvSpPr>
            <p:spPr>
              <a:xfrm>
                <a:off x="1117078" y="4627837"/>
                <a:ext cx="101689" cy="107168"/>
              </a:xfrm>
              <a:custGeom>
                <a:avLst/>
                <a:gdLst/>
                <a:ahLst/>
                <a:cxnLst/>
                <a:pathLst>
                  <a:path w="101689" h="107168">
                    <a:moveTo>
                      <a:pt x="3238" y="3284"/>
                    </a:moveTo>
                    <a:cubicBezTo>
                      <a:pt x="3238" y="3284"/>
                      <a:pt x="72295" y="-14696"/>
                      <a:pt x="101689" y="30822"/>
                    </a:cubicBezTo>
                    <a:cubicBezTo>
                      <a:pt x="101689" y="30822"/>
                      <a:pt x="85998" y="96394"/>
                      <a:pt x="79703" y="107168"/>
                    </a:cubicBezTo>
                    <a:cubicBezTo>
                      <a:pt x="79703" y="107168"/>
                      <a:pt x="66772" y="59959"/>
                      <a:pt x="51851" y="53356"/>
                    </a:cubicBezTo>
                    <a:cubicBezTo>
                      <a:pt x="51851" y="53356"/>
                      <a:pt x="26978" y="50054"/>
                      <a:pt x="-105" y="54456"/>
                    </a:cubicBezTo>
                    <a:lnTo>
                      <a:pt x="3238" y="3284"/>
                    </a:lnTo>
                    <a:close/>
                  </a:path>
                </a:pathLst>
              </a:custGeom>
              <a:solidFill>
                <a:srgbClr val="D5DDF3"/>
              </a:solidFill>
              <a:ln w="7700" cap="flat">
                <a:noFill/>
                <a:bevel/>
              </a:ln>
            </p:spPr>
          </p:sp>
          <p:sp>
            <p:nvSpPr>
              <p:cNvPr id="2600" name=""/>
              <p:cNvSpPr/>
              <p:nvPr/>
            </p:nvSpPr>
            <p:spPr>
              <a:xfrm>
                <a:off x="471838" y="3991535"/>
                <a:ext cx="128116" cy="741149"/>
              </a:xfrm>
              <a:custGeom>
                <a:avLst/>
                <a:gdLst/>
                <a:ahLst/>
                <a:cxnLst/>
                <a:pathLst>
                  <a:path w="128116" h="741149">
                    <a:moveTo>
                      <a:pt x="101685" y="0"/>
                    </a:moveTo>
                    <a:cubicBezTo>
                      <a:pt x="106865" y="0"/>
                      <a:pt x="127595" y="-1032"/>
                      <a:pt x="125521" y="82536"/>
                    </a:cubicBezTo>
                    <a:cubicBezTo>
                      <a:pt x="127595" y="82536"/>
                      <a:pt x="131761" y="201939"/>
                      <a:pt x="121377" y="218719"/>
                    </a:cubicBezTo>
                    <a:cubicBezTo>
                      <a:pt x="100306" y="252767"/>
                      <a:pt x="120344" y="264115"/>
                      <a:pt x="107902" y="289908"/>
                    </a:cubicBezTo>
                    <a:cubicBezTo>
                      <a:pt x="95468" y="316023"/>
                      <a:pt x="95889" y="327437"/>
                      <a:pt x="95889" y="327437"/>
                    </a:cubicBezTo>
                    <a:cubicBezTo>
                      <a:pt x="95889" y="327437"/>
                      <a:pt x="89111" y="327437"/>
                      <a:pt x="86898" y="354647"/>
                    </a:cubicBezTo>
                    <a:cubicBezTo>
                      <a:pt x="86898" y="354647"/>
                      <a:pt x="84139" y="363674"/>
                      <a:pt x="75296" y="371619"/>
                    </a:cubicBezTo>
                    <a:cubicBezTo>
                      <a:pt x="66452" y="379322"/>
                      <a:pt x="69504" y="399681"/>
                      <a:pt x="68266" y="404168"/>
                    </a:cubicBezTo>
                    <a:cubicBezTo>
                      <a:pt x="68266" y="404168"/>
                      <a:pt x="66126" y="415328"/>
                      <a:pt x="55824" y="416678"/>
                    </a:cubicBezTo>
                    <a:cubicBezTo>
                      <a:pt x="55824" y="416678"/>
                      <a:pt x="35776" y="428568"/>
                      <a:pt x="48210" y="440949"/>
                    </a:cubicBezTo>
                    <a:cubicBezTo>
                      <a:pt x="60648" y="453330"/>
                      <a:pt x="58279" y="493772"/>
                      <a:pt x="57057" y="503677"/>
                    </a:cubicBezTo>
                    <a:cubicBezTo>
                      <a:pt x="55824" y="513581"/>
                      <a:pt x="62031" y="519084"/>
                      <a:pt x="62031" y="523486"/>
                    </a:cubicBezTo>
                    <a:cubicBezTo>
                      <a:pt x="62031" y="527887"/>
                      <a:pt x="59818" y="549897"/>
                      <a:pt x="64792" y="558701"/>
                    </a:cubicBezTo>
                    <a:cubicBezTo>
                      <a:pt x="69767" y="567504"/>
                      <a:pt x="65347" y="573557"/>
                      <a:pt x="75847" y="590063"/>
                    </a:cubicBezTo>
                    <a:cubicBezTo>
                      <a:pt x="86350" y="606571"/>
                      <a:pt x="97400" y="599968"/>
                      <a:pt x="89664" y="626501"/>
                    </a:cubicBezTo>
                    <a:cubicBezTo>
                      <a:pt x="89664" y="626501"/>
                      <a:pt x="89111" y="634635"/>
                      <a:pt x="100166" y="649585"/>
                    </a:cubicBezTo>
                    <a:cubicBezTo>
                      <a:pt x="100166" y="649585"/>
                      <a:pt x="107540" y="659935"/>
                      <a:pt x="113855" y="666222"/>
                    </a:cubicBezTo>
                    <a:cubicBezTo>
                      <a:pt x="113855" y="666217"/>
                      <a:pt x="127909" y="691724"/>
                      <a:pt x="126561" y="691724"/>
                    </a:cubicBezTo>
                    <a:cubicBezTo>
                      <a:pt x="125039" y="691724"/>
                      <a:pt x="105232" y="734472"/>
                      <a:pt x="105234" y="741149"/>
                    </a:cubicBezTo>
                    <a:cubicBezTo>
                      <a:pt x="105232" y="741149"/>
                      <a:pt x="84071" y="720127"/>
                      <a:pt x="85245" y="685807"/>
                    </a:cubicBezTo>
                    <a:cubicBezTo>
                      <a:pt x="87444" y="621440"/>
                      <a:pt x="55952" y="662146"/>
                      <a:pt x="50422" y="642888"/>
                    </a:cubicBezTo>
                    <a:cubicBezTo>
                      <a:pt x="44897" y="623629"/>
                      <a:pt x="43782" y="600453"/>
                      <a:pt x="43654" y="573626"/>
                    </a:cubicBezTo>
                    <a:cubicBezTo>
                      <a:pt x="43242" y="486276"/>
                      <a:pt x="25696" y="510013"/>
                      <a:pt x="34395" y="487994"/>
                    </a:cubicBezTo>
                    <a:cubicBezTo>
                      <a:pt x="52980" y="440949"/>
                      <a:pt x="-6088" y="446727"/>
                      <a:pt x="20856" y="429188"/>
                    </a:cubicBezTo>
                    <a:cubicBezTo>
                      <a:pt x="51901" y="408978"/>
                      <a:pt x="-1943" y="402020"/>
                      <a:pt x="15674" y="396173"/>
                    </a:cubicBezTo>
                    <a:cubicBezTo>
                      <a:pt x="43652" y="386888"/>
                      <a:pt x="44548" y="394935"/>
                      <a:pt x="46761" y="381729"/>
                    </a:cubicBezTo>
                    <a:cubicBezTo>
                      <a:pt x="48973" y="368524"/>
                      <a:pt x="-47545" y="394110"/>
                      <a:pt x="30183" y="346652"/>
                    </a:cubicBezTo>
                    <a:cubicBezTo>
                      <a:pt x="46831" y="336485"/>
                      <a:pt x="67270" y="302752"/>
                      <a:pt x="63345" y="268243"/>
                    </a:cubicBezTo>
                    <a:cubicBezTo>
                      <a:pt x="57127" y="213562"/>
                      <a:pt x="82005" y="198086"/>
                      <a:pt x="100653" y="138248"/>
                    </a:cubicBezTo>
                    <a:cubicBezTo>
                      <a:pt x="110805" y="105672"/>
                      <a:pt x="121447" y="63621"/>
                      <a:pt x="117577" y="36110"/>
                    </a:cubicBezTo>
                    <a:cubicBezTo>
                      <a:pt x="113706" y="8597"/>
                      <a:pt x="102932" y="0"/>
                      <a:pt x="101685" y="0"/>
                    </a:cubicBezTo>
                    <a:close/>
                  </a:path>
                </a:pathLst>
              </a:custGeom>
              <a:solidFill>
                <a:srgbClr val="D1DAF2"/>
              </a:solidFill>
              <a:ln w="7700" cap="flat">
                <a:noFill/>
                <a:bevel/>
              </a:ln>
            </p:spPr>
          </p:sp>
          <p:sp>
            <p:nvSpPr>
              <p:cNvPr id="2601" name=""/>
              <p:cNvSpPr/>
              <p:nvPr/>
            </p:nvSpPr>
            <p:spPr>
              <a:xfrm>
                <a:off x="511219" y="3858830"/>
                <a:ext cx="211540" cy="114519"/>
              </a:xfrm>
              <a:custGeom>
                <a:avLst/>
                <a:gdLst/>
                <a:ahLst/>
                <a:cxnLst/>
                <a:pathLst>
                  <a:path w="211540" h="114519">
                    <a:moveTo>
                      <a:pt x="201611" y="0"/>
                    </a:moveTo>
                    <a:cubicBezTo>
                      <a:pt x="201611" y="0"/>
                      <a:pt x="200201" y="4840"/>
                      <a:pt x="207395" y="20247"/>
                    </a:cubicBezTo>
                    <a:cubicBezTo>
                      <a:pt x="207394" y="20247"/>
                      <a:pt x="211540" y="34842"/>
                      <a:pt x="211540" y="38130"/>
                    </a:cubicBezTo>
                    <a:cubicBezTo>
                      <a:pt x="211540" y="41432"/>
                      <a:pt x="167599" y="35241"/>
                      <a:pt x="130707" y="68393"/>
                    </a:cubicBezTo>
                    <a:cubicBezTo>
                      <a:pt x="107316" y="89412"/>
                      <a:pt x="69078" y="82837"/>
                      <a:pt x="49735" y="98794"/>
                    </a:cubicBezTo>
                    <a:cubicBezTo>
                      <a:pt x="30388" y="114752"/>
                      <a:pt x="-1383" y="119703"/>
                      <a:pt x="0" y="108148"/>
                    </a:cubicBezTo>
                    <a:cubicBezTo>
                      <a:pt x="-268" y="108148"/>
                      <a:pt x="69079" y="53674"/>
                      <a:pt x="201611" y="0"/>
                    </a:cubicBezTo>
                    <a:close/>
                  </a:path>
                </a:pathLst>
              </a:custGeom>
              <a:solidFill>
                <a:srgbClr val="D9E0F4"/>
              </a:solidFill>
              <a:ln w="7700" cap="flat">
                <a:noFill/>
                <a:bevel/>
              </a:ln>
            </p:spPr>
          </p:sp>
          <p:sp>
            <p:nvSpPr>
              <p:cNvPr id="2602" name=""/>
              <p:cNvSpPr/>
              <p:nvPr/>
            </p:nvSpPr>
            <p:spPr>
              <a:xfrm>
                <a:off x="336339" y="5983750"/>
                <a:ext cx="145345" cy="128318"/>
              </a:xfrm>
              <a:custGeom>
                <a:avLst/>
                <a:gdLst/>
                <a:ahLst/>
                <a:cxnLst/>
                <a:pathLst>
                  <a:path w="145345" h="128318">
                    <a:moveTo>
                      <a:pt x="74486" y="0"/>
                    </a:moveTo>
                    <a:cubicBezTo>
                      <a:pt x="74486" y="0"/>
                      <a:pt x="76558" y="38173"/>
                      <a:pt x="49614" y="55712"/>
                    </a:cubicBezTo>
                    <a:cubicBezTo>
                      <a:pt x="22669" y="73251"/>
                      <a:pt x="4016" y="98012"/>
                      <a:pt x="907" y="109360"/>
                    </a:cubicBezTo>
                    <a:cubicBezTo>
                      <a:pt x="-2202" y="120709"/>
                      <a:pt x="0" y="134120"/>
                      <a:pt x="38214" y="125868"/>
                    </a:cubicBezTo>
                    <a:cubicBezTo>
                      <a:pt x="76559" y="117614"/>
                      <a:pt x="86921" y="88726"/>
                      <a:pt x="94176" y="73251"/>
                    </a:cubicBezTo>
                    <a:cubicBezTo>
                      <a:pt x="101431" y="57775"/>
                      <a:pt x="123194" y="61902"/>
                      <a:pt x="136665" y="44363"/>
                    </a:cubicBezTo>
                    <a:cubicBezTo>
                      <a:pt x="150138" y="26824"/>
                      <a:pt x="143920" y="16507"/>
                      <a:pt x="143920" y="14444"/>
                    </a:cubicBezTo>
                    <a:cubicBezTo>
                      <a:pt x="143920" y="12380"/>
                      <a:pt x="79667" y="0"/>
                      <a:pt x="74486" y="0"/>
                    </a:cubicBezTo>
                    <a:close/>
                  </a:path>
                </a:pathLst>
              </a:custGeom>
              <a:solidFill>
                <a:srgbClr val="1A1A1A"/>
              </a:solidFill>
              <a:ln w="7700" cap="flat">
                <a:noFill/>
                <a:bevel/>
              </a:ln>
            </p:spPr>
          </p:sp>
          <p:sp>
            <p:nvSpPr>
              <p:cNvPr id="2603" name=""/>
              <p:cNvSpPr/>
              <p:nvPr/>
            </p:nvSpPr>
            <p:spPr>
              <a:xfrm>
                <a:off x="901006" y="5967241"/>
                <a:ext cx="131743" cy="91434"/>
              </a:xfrm>
              <a:custGeom>
                <a:avLst/>
                <a:gdLst/>
                <a:ahLst/>
                <a:cxnLst/>
                <a:pathLst>
                  <a:path w="131743" h="91434">
                    <a:moveTo>
                      <a:pt x="0" y="18571"/>
                    </a:moveTo>
                    <a:cubicBezTo>
                      <a:pt x="0" y="19906"/>
                      <a:pt x="-624" y="29264"/>
                      <a:pt x="21530" y="58410"/>
                    </a:cubicBezTo>
                    <a:cubicBezTo>
                      <a:pt x="33614" y="74308"/>
                      <a:pt x="48158" y="87229"/>
                      <a:pt x="64251" y="89414"/>
                    </a:cubicBezTo>
                    <a:cubicBezTo>
                      <a:pt x="109849" y="95605"/>
                      <a:pt x="124358" y="85630"/>
                      <a:pt x="129540" y="80472"/>
                    </a:cubicBezTo>
                    <a:cubicBezTo>
                      <a:pt x="134722" y="75312"/>
                      <a:pt x="132647" y="57775"/>
                      <a:pt x="103630" y="36108"/>
                    </a:cubicBezTo>
                    <a:cubicBezTo>
                      <a:pt x="74615" y="14444"/>
                      <a:pt x="75652" y="16507"/>
                      <a:pt x="70470" y="0"/>
                    </a:cubicBezTo>
                    <a:cubicBezTo>
                      <a:pt x="70470" y="0"/>
                      <a:pt x="8268" y="6878"/>
                      <a:pt x="0" y="18571"/>
                    </a:cubicBezTo>
                    <a:close/>
                  </a:path>
                </a:pathLst>
              </a:custGeom>
              <a:solidFill>
                <a:srgbClr val="1A1A1A"/>
              </a:solidFill>
              <a:ln w="7700" cap="flat">
                <a:noFill/>
                <a:bevel/>
              </a:ln>
            </p:spPr>
          </p:sp>
        </p:grpSp>
        <p:grpSp>
          <p:nvGrpSpPr>
            <p:cNvPr id="2604" name="Woman 6"/>
            <p:cNvGrpSpPr/>
            <p:nvPr/>
          </p:nvGrpSpPr>
          <p:grpSpPr>
            <a:xfrm>
              <a:off x="7278550" y="3479774"/>
              <a:ext cx="716100" cy="2644065"/>
              <a:chOff x="7278550" y="3479774"/>
              <a:chExt cx="716100" cy="2644065"/>
            </a:xfrm>
          </p:grpSpPr>
          <p:sp>
            <p:nvSpPr>
              <p:cNvPr id="2605" name=""/>
              <p:cNvSpPr/>
              <p:nvPr/>
            </p:nvSpPr>
            <p:spPr>
              <a:xfrm>
                <a:off x="7292995" y="3886706"/>
                <a:ext cx="562158" cy="817578"/>
              </a:xfrm>
              <a:custGeom>
                <a:avLst/>
                <a:gdLst/>
                <a:ahLst/>
                <a:cxnLst/>
                <a:pathLst>
                  <a:path w="562158" h="817578">
                    <a:moveTo>
                      <a:pt x="68116" y="27399"/>
                    </a:moveTo>
                    <a:cubicBezTo>
                      <a:pt x="68116" y="27399"/>
                      <a:pt x="16603" y="49555"/>
                      <a:pt x="13433" y="74970"/>
                    </a:cubicBezTo>
                    <a:cubicBezTo>
                      <a:pt x="10263" y="100386"/>
                      <a:pt x="2655" y="109280"/>
                      <a:pt x="1387" y="116270"/>
                    </a:cubicBezTo>
                    <a:cubicBezTo>
                      <a:pt x="0" y="123258"/>
                      <a:pt x="-1783" y="178534"/>
                      <a:pt x="3923" y="196324"/>
                    </a:cubicBezTo>
                    <a:cubicBezTo>
                      <a:pt x="9629" y="214113"/>
                      <a:pt x="23418" y="334830"/>
                      <a:pt x="45766" y="387564"/>
                    </a:cubicBezTo>
                    <a:cubicBezTo>
                      <a:pt x="68116" y="440300"/>
                      <a:pt x="87668" y="493203"/>
                      <a:pt x="113477" y="547780"/>
                    </a:cubicBezTo>
                    <a:cubicBezTo>
                      <a:pt x="113477" y="547780"/>
                      <a:pt x="111759" y="553625"/>
                      <a:pt x="104151" y="562520"/>
                    </a:cubicBezTo>
                    <a:cubicBezTo>
                      <a:pt x="96543" y="571415"/>
                      <a:pt x="104959" y="595557"/>
                      <a:pt x="108209" y="603183"/>
                    </a:cubicBezTo>
                    <a:cubicBezTo>
                      <a:pt x="111458" y="610806"/>
                      <a:pt x="99023" y="633447"/>
                      <a:pt x="89512" y="649332"/>
                    </a:cubicBezTo>
                    <a:cubicBezTo>
                      <a:pt x="80002" y="665215"/>
                      <a:pt x="38793" y="771317"/>
                      <a:pt x="38793" y="777677"/>
                    </a:cubicBezTo>
                    <a:cubicBezTo>
                      <a:pt x="38793" y="784029"/>
                      <a:pt x="45132" y="787841"/>
                      <a:pt x="69225" y="794193"/>
                    </a:cubicBezTo>
                    <a:cubicBezTo>
                      <a:pt x="93316" y="800546"/>
                      <a:pt x="224553" y="813251"/>
                      <a:pt x="265763" y="814521"/>
                    </a:cubicBezTo>
                    <a:cubicBezTo>
                      <a:pt x="306974" y="815792"/>
                      <a:pt x="367838" y="822152"/>
                      <a:pt x="395139" y="811980"/>
                    </a:cubicBezTo>
                    <a:cubicBezTo>
                      <a:pt x="395139" y="811980"/>
                      <a:pt x="409345" y="787502"/>
                      <a:pt x="416021" y="785931"/>
                    </a:cubicBezTo>
                    <a:cubicBezTo>
                      <a:pt x="422697" y="784360"/>
                      <a:pt x="454694" y="773858"/>
                      <a:pt x="455963" y="773226"/>
                    </a:cubicBezTo>
                    <a:cubicBezTo>
                      <a:pt x="457231" y="772587"/>
                      <a:pt x="453428" y="769414"/>
                      <a:pt x="453428" y="769414"/>
                    </a:cubicBezTo>
                    <a:cubicBezTo>
                      <a:pt x="453428" y="769414"/>
                      <a:pt x="478154" y="756706"/>
                      <a:pt x="492736" y="735103"/>
                    </a:cubicBezTo>
                    <a:cubicBezTo>
                      <a:pt x="507317" y="713501"/>
                      <a:pt x="516829" y="682368"/>
                      <a:pt x="496538" y="671569"/>
                    </a:cubicBezTo>
                    <a:cubicBezTo>
                      <a:pt x="496538" y="671569"/>
                      <a:pt x="509219" y="658862"/>
                      <a:pt x="527683" y="668393"/>
                    </a:cubicBezTo>
                    <a:cubicBezTo>
                      <a:pt x="527683" y="668393"/>
                      <a:pt x="547258" y="685547"/>
                      <a:pt x="550509" y="685547"/>
                    </a:cubicBezTo>
                    <a:cubicBezTo>
                      <a:pt x="550509" y="685547"/>
                      <a:pt x="567549" y="613117"/>
                      <a:pt x="560572" y="564829"/>
                    </a:cubicBezTo>
                    <a:cubicBezTo>
                      <a:pt x="553599" y="516543"/>
                      <a:pt x="553599" y="473337"/>
                      <a:pt x="527606" y="402179"/>
                    </a:cubicBezTo>
                    <a:cubicBezTo>
                      <a:pt x="501610" y="331020"/>
                      <a:pt x="488932" y="278919"/>
                      <a:pt x="496538" y="259858"/>
                    </a:cubicBezTo>
                    <a:cubicBezTo>
                      <a:pt x="496538" y="259858"/>
                      <a:pt x="496540" y="198228"/>
                      <a:pt x="466742" y="149308"/>
                    </a:cubicBezTo>
                    <a:cubicBezTo>
                      <a:pt x="466742" y="149308"/>
                      <a:pt x="459767" y="130883"/>
                      <a:pt x="455330" y="120082"/>
                    </a:cubicBezTo>
                    <a:cubicBezTo>
                      <a:pt x="450890" y="109280"/>
                      <a:pt x="458500" y="108009"/>
                      <a:pt x="396368" y="75607"/>
                    </a:cubicBezTo>
                    <a:lnTo>
                      <a:pt x="288588" y="53370"/>
                    </a:lnTo>
                    <a:lnTo>
                      <a:pt x="111702" y="2541"/>
                    </a:lnTo>
                    <a:lnTo>
                      <a:pt x="88879" y="0"/>
                    </a:lnTo>
                    <a:lnTo>
                      <a:pt x="68116" y="27399"/>
                    </a:lnTo>
                    <a:close/>
                  </a:path>
                </a:pathLst>
              </a:custGeom>
              <a:solidFill>
                <a:srgbClr val="B7E3FC"/>
              </a:solidFill>
              <a:ln w="7700" cap="flat">
                <a:noFill/>
                <a:bevel/>
              </a:ln>
            </p:spPr>
          </p:sp>
          <p:sp>
            <p:nvSpPr>
              <p:cNvPr id="2606" name=""/>
              <p:cNvSpPr/>
              <p:nvPr/>
            </p:nvSpPr>
            <p:spPr>
              <a:xfrm>
                <a:off x="7279320" y="4673909"/>
                <a:ext cx="539334" cy="756825"/>
              </a:xfrm>
              <a:custGeom>
                <a:avLst/>
                <a:gdLst/>
                <a:ahLst/>
                <a:cxnLst/>
                <a:pathLst>
                  <a:path w="539334" h="756825">
                    <a:moveTo>
                      <a:pt x="58010" y="0"/>
                    </a:moveTo>
                    <a:lnTo>
                      <a:pt x="82895" y="6989"/>
                    </a:lnTo>
                    <a:cubicBezTo>
                      <a:pt x="82895" y="6989"/>
                      <a:pt x="272714" y="27319"/>
                      <a:pt x="279435" y="27319"/>
                    </a:cubicBezTo>
                    <a:cubicBezTo>
                      <a:pt x="286155" y="27319"/>
                      <a:pt x="397564" y="31257"/>
                      <a:pt x="408811" y="24777"/>
                    </a:cubicBezTo>
                    <a:lnTo>
                      <a:pt x="517184" y="41933"/>
                    </a:lnTo>
                    <a:cubicBezTo>
                      <a:pt x="517184" y="41933"/>
                      <a:pt x="536204" y="289722"/>
                      <a:pt x="539334" y="317677"/>
                    </a:cubicBezTo>
                    <a:cubicBezTo>
                      <a:pt x="541282" y="345632"/>
                      <a:pt x="501968" y="733198"/>
                      <a:pt x="501968" y="733198"/>
                    </a:cubicBezTo>
                    <a:cubicBezTo>
                      <a:pt x="501968" y="733198"/>
                      <a:pt x="483542" y="747176"/>
                      <a:pt x="446176" y="749717"/>
                    </a:cubicBezTo>
                    <a:cubicBezTo>
                      <a:pt x="408811" y="752259"/>
                      <a:pt x="248368" y="767504"/>
                      <a:pt x="126641" y="743363"/>
                    </a:cubicBezTo>
                    <a:cubicBezTo>
                      <a:pt x="126641" y="743363"/>
                      <a:pt x="20763" y="733834"/>
                      <a:pt x="4993" y="717950"/>
                    </a:cubicBezTo>
                    <a:cubicBezTo>
                      <a:pt x="4993" y="717950"/>
                      <a:pt x="-6340" y="673474"/>
                      <a:pt x="4993" y="480328"/>
                    </a:cubicBezTo>
                    <a:cubicBezTo>
                      <a:pt x="4993" y="480328"/>
                      <a:pt x="9985" y="213479"/>
                      <a:pt x="21397" y="179170"/>
                    </a:cubicBezTo>
                    <a:cubicBezTo>
                      <a:pt x="21397" y="179170"/>
                      <a:pt x="21080" y="104198"/>
                      <a:pt x="58010" y="0"/>
                    </a:cubicBezTo>
                    <a:close/>
                  </a:path>
                </a:pathLst>
              </a:custGeom>
              <a:solidFill>
                <a:srgbClr val="322E34"/>
              </a:solidFill>
              <a:ln w="7700" cap="flat">
                <a:noFill/>
                <a:bevel/>
              </a:ln>
            </p:spPr>
          </p:sp>
          <p:sp>
            <p:nvSpPr>
              <p:cNvPr id="2607" name=""/>
              <p:cNvSpPr/>
              <p:nvPr/>
            </p:nvSpPr>
            <p:spPr>
              <a:xfrm>
                <a:off x="7310584" y="5403338"/>
                <a:ext cx="193410" cy="667120"/>
              </a:xfrm>
              <a:custGeom>
                <a:avLst/>
                <a:gdLst/>
                <a:ahLst/>
                <a:cxnLst/>
                <a:pathLst>
                  <a:path w="193410" h="667120">
                    <a:moveTo>
                      <a:pt x="6617" y="0"/>
                    </a:moveTo>
                    <a:lnTo>
                      <a:pt x="95378" y="13937"/>
                    </a:lnTo>
                    <a:lnTo>
                      <a:pt x="182870" y="24104"/>
                    </a:lnTo>
                    <a:cubicBezTo>
                      <a:pt x="182870" y="24104"/>
                      <a:pt x="153706" y="204543"/>
                      <a:pt x="147366" y="252831"/>
                    </a:cubicBezTo>
                    <a:cubicBezTo>
                      <a:pt x="141026" y="301118"/>
                      <a:pt x="133418" y="411669"/>
                      <a:pt x="138490" y="432000"/>
                    </a:cubicBezTo>
                    <a:cubicBezTo>
                      <a:pt x="143562" y="452332"/>
                      <a:pt x="149901" y="494265"/>
                      <a:pt x="149901" y="506972"/>
                    </a:cubicBezTo>
                    <a:cubicBezTo>
                      <a:pt x="149901" y="519679"/>
                      <a:pt x="167654" y="576861"/>
                      <a:pt x="175262" y="595922"/>
                    </a:cubicBezTo>
                    <a:cubicBezTo>
                      <a:pt x="182870" y="614982"/>
                      <a:pt x="203158" y="645479"/>
                      <a:pt x="187942" y="651832"/>
                    </a:cubicBezTo>
                    <a:cubicBezTo>
                      <a:pt x="172726" y="658186"/>
                      <a:pt x="133418" y="667120"/>
                      <a:pt x="123274" y="667120"/>
                    </a:cubicBezTo>
                    <a:cubicBezTo>
                      <a:pt x="113130" y="667120"/>
                      <a:pt x="68750" y="660727"/>
                      <a:pt x="59874" y="640396"/>
                    </a:cubicBezTo>
                    <a:cubicBezTo>
                      <a:pt x="50997" y="620065"/>
                      <a:pt x="44657" y="550176"/>
                      <a:pt x="44657" y="536198"/>
                    </a:cubicBezTo>
                    <a:cubicBezTo>
                      <a:pt x="44657" y="522221"/>
                      <a:pt x="43389" y="514596"/>
                      <a:pt x="39585" y="506972"/>
                    </a:cubicBezTo>
                    <a:cubicBezTo>
                      <a:pt x="35782" y="499347"/>
                      <a:pt x="40853" y="470121"/>
                      <a:pt x="44657" y="459956"/>
                    </a:cubicBezTo>
                    <a:cubicBezTo>
                      <a:pt x="48461" y="449790"/>
                      <a:pt x="44657" y="384985"/>
                      <a:pt x="29441" y="350675"/>
                    </a:cubicBezTo>
                    <a:cubicBezTo>
                      <a:pt x="14225" y="316366"/>
                      <a:pt x="277" y="157528"/>
                      <a:pt x="277" y="121948"/>
                    </a:cubicBezTo>
                    <a:cubicBezTo>
                      <a:pt x="277" y="86368"/>
                      <a:pt x="-2259" y="19021"/>
                      <a:pt x="6617" y="0"/>
                    </a:cubicBezTo>
                    <a:close/>
                  </a:path>
                </a:pathLst>
              </a:custGeom>
              <a:solidFill>
                <a:srgbClr val="FED1B6"/>
              </a:solidFill>
              <a:ln w="7700" cap="flat">
                <a:noFill/>
                <a:bevel/>
              </a:ln>
            </p:spPr>
          </p:sp>
          <p:sp>
            <p:nvSpPr>
              <p:cNvPr id="2608" name=""/>
              <p:cNvSpPr/>
              <p:nvPr/>
            </p:nvSpPr>
            <p:spPr>
              <a:xfrm>
                <a:off x="7601952" y="5411559"/>
                <a:ext cx="304557" cy="619231"/>
              </a:xfrm>
              <a:custGeom>
                <a:avLst/>
                <a:gdLst/>
                <a:ahLst/>
                <a:cxnLst/>
                <a:pathLst>
                  <a:path w="304557" h="619231">
                    <a:moveTo>
                      <a:pt x="1189" y="15963"/>
                    </a:moveTo>
                    <a:cubicBezTo>
                      <a:pt x="1189" y="15963"/>
                      <a:pt x="-11174" y="107690"/>
                      <a:pt x="44935" y="222055"/>
                    </a:cubicBezTo>
                    <a:cubicBezTo>
                      <a:pt x="44935" y="222055"/>
                      <a:pt x="91533" y="355479"/>
                      <a:pt x="91533" y="400272"/>
                    </a:cubicBezTo>
                    <a:cubicBezTo>
                      <a:pt x="91533" y="400272"/>
                      <a:pt x="94387" y="439347"/>
                      <a:pt x="88680" y="439347"/>
                    </a:cubicBezTo>
                    <a:cubicBezTo>
                      <a:pt x="88680" y="439347"/>
                      <a:pt x="115308" y="457454"/>
                      <a:pt x="130524" y="488904"/>
                    </a:cubicBezTo>
                    <a:cubicBezTo>
                      <a:pt x="145740" y="520354"/>
                      <a:pt x="211359" y="599456"/>
                      <a:pt x="261761" y="617562"/>
                    </a:cubicBezTo>
                    <a:cubicBezTo>
                      <a:pt x="261761" y="617562"/>
                      <a:pt x="295046" y="621374"/>
                      <a:pt x="304557" y="617562"/>
                    </a:cubicBezTo>
                    <a:cubicBezTo>
                      <a:pt x="304557" y="617562"/>
                      <a:pt x="247496" y="527025"/>
                      <a:pt x="237987" y="486998"/>
                    </a:cubicBezTo>
                    <a:cubicBezTo>
                      <a:pt x="237987" y="486998"/>
                      <a:pt x="203751" y="380259"/>
                      <a:pt x="200898" y="321171"/>
                    </a:cubicBezTo>
                    <a:cubicBezTo>
                      <a:pt x="200898" y="321171"/>
                      <a:pt x="164760" y="35262"/>
                      <a:pt x="164760" y="0"/>
                    </a:cubicBezTo>
                    <a:cubicBezTo>
                      <a:pt x="164760" y="0"/>
                      <a:pt x="156201" y="13342"/>
                      <a:pt x="100092" y="13342"/>
                    </a:cubicBezTo>
                    <a:cubicBezTo>
                      <a:pt x="100092" y="13342"/>
                      <a:pt x="15454" y="16440"/>
                      <a:pt x="1189" y="15963"/>
                    </a:cubicBezTo>
                    <a:close/>
                  </a:path>
                </a:pathLst>
              </a:custGeom>
              <a:solidFill>
                <a:srgbClr val="FED1B6"/>
              </a:solidFill>
              <a:ln w="7700" cap="flat">
                <a:noFill/>
                <a:bevel/>
              </a:ln>
            </p:spPr>
          </p:sp>
          <p:sp>
            <p:nvSpPr>
              <p:cNvPr id="2609" name=""/>
              <p:cNvSpPr/>
              <p:nvPr/>
            </p:nvSpPr>
            <p:spPr>
              <a:xfrm>
                <a:off x="7660087" y="5850912"/>
                <a:ext cx="334513" cy="241593"/>
              </a:xfrm>
              <a:custGeom>
                <a:avLst/>
                <a:gdLst/>
                <a:ahLst/>
                <a:cxnLst/>
                <a:pathLst>
                  <a:path w="334513" h="241593">
                    <a:moveTo>
                      <a:pt x="30551" y="0"/>
                    </a:moveTo>
                    <a:cubicBezTo>
                      <a:pt x="30551" y="0"/>
                      <a:pt x="-9391" y="38121"/>
                      <a:pt x="2021" y="85773"/>
                    </a:cubicBezTo>
                    <a:cubicBezTo>
                      <a:pt x="13433" y="133423"/>
                      <a:pt x="9629" y="213477"/>
                      <a:pt x="9629" y="213477"/>
                    </a:cubicBezTo>
                    <a:lnTo>
                      <a:pt x="39110" y="218241"/>
                    </a:lnTo>
                    <a:lnTo>
                      <a:pt x="46717" y="116268"/>
                    </a:lnTo>
                    <a:cubicBezTo>
                      <a:pt x="46717" y="116268"/>
                      <a:pt x="108532" y="151531"/>
                      <a:pt x="117092" y="167731"/>
                    </a:cubicBezTo>
                    <a:cubicBezTo>
                      <a:pt x="125650" y="183933"/>
                      <a:pt x="149425" y="230630"/>
                      <a:pt x="195073" y="237305"/>
                    </a:cubicBezTo>
                    <a:cubicBezTo>
                      <a:pt x="240720" y="243975"/>
                      <a:pt x="285417" y="244929"/>
                      <a:pt x="327262" y="224914"/>
                    </a:cubicBezTo>
                    <a:cubicBezTo>
                      <a:pt x="327262" y="224914"/>
                      <a:pt x="345330" y="208712"/>
                      <a:pt x="324408" y="202043"/>
                    </a:cubicBezTo>
                    <a:cubicBezTo>
                      <a:pt x="303486" y="195371"/>
                      <a:pt x="257838" y="185836"/>
                      <a:pt x="243573" y="178215"/>
                    </a:cubicBezTo>
                    <a:cubicBezTo>
                      <a:pt x="243573" y="178215"/>
                      <a:pt x="215995" y="182978"/>
                      <a:pt x="203632" y="178215"/>
                    </a:cubicBezTo>
                    <a:cubicBezTo>
                      <a:pt x="191269" y="173452"/>
                      <a:pt x="151327" y="149625"/>
                      <a:pt x="133258" y="126753"/>
                    </a:cubicBezTo>
                    <a:cubicBezTo>
                      <a:pt x="115190" y="103880"/>
                      <a:pt x="92840" y="84343"/>
                      <a:pt x="79051" y="61946"/>
                    </a:cubicBezTo>
                    <a:cubicBezTo>
                      <a:pt x="79051" y="61946"/>
                      <a:pt x="63836" y="20013"/>
                      <a:pt x="305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610" name=""/>
              <p:cNvSpPr/>
              <p:nvPr/>
            </p:nvSpPr>
            <p:spPr>
              <a:xfrm>
                <a:off x="7339828" y="5908074"/>
                <a:ext cx="179619" cy="215743"/>
              </a:xfrm>
              <a:custGeom>
                <a:avLst/>
                <a:gdLst/>
                <a:ahLst/>
                <a:cxnLst/>
                <a:pathLst>
                  <a:path w="179619" h="215743">
                    <a:moveTo>
                      <a:pt x="8440" y="0"/>
                    </a:moveTo>
                    <a:cubicBezTo>
                      <a:pt x="8440" y="0"/>
                      <a:pt x="15097" y="6671"/>
                      <a:pt x="15097" y="42886"/>
                    </a:cubicBezTo>
                    <a:cubicBezTo>
                      <a:pt x="15097" y="79098"/>
                      <a:pt x="23656" y="131518"/>
                      <a:pt x="37921" y="142954"/>
                    </a:cubicBezTo>
                    <a:cubicBezTo>
                      <a:pt x="52186" y="154389"/>
                      <a:pt x="74534" y="165350"/>
                      <a:pt x="101638" y="161062"/>
                    </a:cubicBezTo>
                    <a:cubicBezTo>
                      <a:pt x="128741" y="156772"/>
                      <a:pt x="158697" y="147081"/>
                      <a:pt x="158697" y="147081"/>
                    </a:cubicBezTo>
                    <a:cubicBezTo>
                      <a:pt x="158697" y="147081"/>
                      <a:pt x="168207" y="142000"/>
                      <a:pt x="163453" y="125799"/>
                    </a:cubicBezTo>
                    <a:cubicBezTo>
                      <a:pt x="163453" y="125799"/>
                      <a:pt x="184374" y="150580"/>
                      <a:pt x="178668" y="195371"/>
                    </a:cubicBezTo>
                    <a:cubicBezTo>
                      <a:pt x="178668" y="195371"/>
                      <a:pt x="172011" y="218243"/>
                      <a:pt x="131119" y="215384"/>
                    </a:cubicBezTo>
                    <a:cubicBezTo>
                      <a:pt x="131119" y="215384"/>
                      <a:pt x="55514" y="219674"/>
                      <a:pt x="34117" y="198230"/>
                    </a:cubicBezTo>
                    <a:cubicBezTo>
                      <a:pt x="34117" y="198230"/>
                      <a:pt x="17950" y="177263"/>
                      <a:pt x="20803" y="137237"/>
                    </a:cubicBezTo>
                    <a:cubicBezTo>
                      <a:pt x="20803" y="137237"/>
                      <a:pt x="8440" y="62900"/>
                      <a:pt x="1783" y="41934"/>
                    </a:cubicBezTo>
                    <a:cubicBezTo>
                      <a:pt x="-4874" y="20967"/>
                      <a:pt x="8440" y="0"/>
                      <a:pt x="84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611" name=""/>
              <p:cNvSpPr/>
              <p:nvPr/>
            </p:nvSpPr>
            <p:spPr>
              <a:xfrm>
                <a:off x="7459303" y="3789502"/>
                <a:ext cx="219918" cy="305685"/>
              </a:xfrm>
              <a:custGeom>
                <a:avLst/>
                <a:gdLst/>
                <a:ahLst/>
                <a:cxnLst/>
                <a:pathLst>
                  <a:path w="219918" h="305685">
                    <a:moveTo>
                      <a:pt x="0" y="0"/>
                    </a:moveTo>
                    <a:lnTo>
                      <a:pt x="4993" y="46380"/>
                    </a:lnTo>
                    <a:cubicBezTo>
                      <a:pt x="4993" y="46380"/>
                      <a:pt x="22111" y="64806"/>
                      <a:pt x="51948" y="69928"/>
                    </a:cubicBezTo>
                    <a:cubicBezTo>
                      <a:pt x="51948" y="69928"/>
                      <a:pt x="72197" y="78784"/>
                      <a:pt x="72197" y="103642"/>
                    </a:cubicBezTo>
                    <a:cubicBezTo>
                      <a:pt x="72197" y="103642"/>
                      <a:pt x="89315" y="128341"/>
                      <a:pt x="93118" y="140414"/>
                    </a:cubicBezTo>
                    <a:cubicBezTo>
                      <a:pt x="96922" y="152485"/>
                      <a:pt x="97557" y="176629"/>
                      <a:pt x="114040" y="198230"/>
                    </a:cubicBezTo>
                    <a:cubicBezTo>
                      <a:pt x="130524" y="219833"/>
                      <a:pt x="141342" y="261131"/>
                      <a:pt x="141342" y="276379"/>
                    </a:cubicBezTo>
                    <a:lnTo>
                      <a:pt x="160322" y="303700"/>
                    </a:lnTo>
                    <a:cubicBezTo>
                      <a:pt x="160322" y="303700"/>
                      <a:pt x="209140" y="308146"/>
                      <a:pt x="217382" y="303700"/>
                    </a:cubicBezTo>
                    <a:cubicBezTo>
                      <a:pt x="225625" y="299252"/>
                      <a:pt x="211042" y="280191"/>
                      <a:pt x="211042" y="280191"/>
                    </a:cubicBezTo>
                    <a:cubicBezTo>
                      <a:pt x="211042" y="280191"/>
                      <a:pt x="175538" y="205855"/>
                      <a:pt x="167930" y="195689"/>
                    </a:cubicBezTo>
                    <a:cubicBezTo>
                      <a:pt x="160322" y="185523"/>
                      <a:pt x="119747" y="143590"/>
                      <a:pt x="122917" y="80690"/>
                    </a:cubicBezTo>
                    <a:cubicBezTo>
                      <a:pt x="126086" y="17789"/>
                      <a:pt x="125452" y="34944"/>
                      <a:pt x="125452" y="34944"/>
                    </a:cubicBezTo>
                    <a:cubicBezTo>
                      <a:pt x="125452" y="34944"/>
                      <a:pt x="108968" y="43839"/>
                      <a:pt x="103896" y="45745"/>
                    </a:cubicBezTo>
                    <a:cubicBezTo>
                      <a:pt x="98824" y="47652"/>
                      <a:pt x="62052" y="46380"/>
                      <a:pt x="56347" y="41933"/>
                    </a:cubicBezTo>
                    <a:cubicBezTo>
                      <a:pt x="56347" y="41933"/>
                      <a:pt x="27182" y="29226"/>
                      <a:pt x="0" y="0"/>
                    </a:cubicBezTo>
                    <a:close/>
                  </a:path>
                </a:pathLst>
              </a:custGeom>
              <a:solidFill>
                <a:srgbClr val="FEC6A5"/>
              </a:solidFill>
              <a:ln w="7700" cap="flat">
                <a:noFill/>
                <a:bevel/>
              </a:ln>
            </p:spPr>
          </p:sp>
          <p:sp>
            <p:nvSpPr>
              <p:cNvPr id="2612" name=""/>
              <p:cNvSpPr/>
              <p:nvPr/>
            </p:nvSpPr>
            <p:spPr>
              <a:xfrm>
                <a:off x="7400040" y="3957097"/>
                <a:ext cx="360665" cy="590403"/>
              </a:xfrm>
              <a:custGeom>
                <a:avLst/>
                <a:gdLst/>
                <a:ahLst/>
                <a:cxnLst/>
                <a:pathLst>
                  <a:path w="360665" h="590403">
                    <a:moveTo>
                      <a:pt x="0" y="0"/>
                    </a:moveTo>
                    <a:cubicBezTo>
                      <a:pt x="0" y="0"/>
                      <a:pt x="45648" y="50789"/>
                      <a:pt x="55792" y="120677"/>
                    </a:cubicBezTo>
                    <a:cubicBezTo>
                      <a:pt x="67619" y="202160"/>
                      <a:pt x="76079" y="244191"/>
                      <a:pt x="80644" y="257914"/>
                    </a:cubicBezTo>
                    <a:cubicBezTo>
                      <a:pt x="85209" y="271638"/>
                      <a:pt x="97382" y="314333"/>
                      <a:pt x="97382" y="326532"/>
                    </a:cubicBezTo>
                    <a:cubicBezTo>
                      <a:pt x="97382" y="338731"/>
                      <a:pt x="90534" y="350166"/>
                      <a:pt x="104990" y="364653"/>
                    </a:cubicBezTo>
                    <a:cubicBezTo>
                      <a:pt x="119445" y="379140"/>
                      <a:pt x="100426" y="381426"/>
                      <a:pt x="123249" y="393624"/>
                    </a:cubicBezTo>
                    <a:cubicBezTo>
                      <a:pt x="146073" y="405824"/>
                      <a:pt x="238129" y="485879"/>
                      <a:pt x="260192" y="507989"/>
                    </a:cubicBezTo>
                    <a:cubicBezTo>
                      <a:pt x="282256" y="530099"/>
                      <a:pt x="354530" y="584231"/>
                      <a:pt x="360665" y="590403"/>
                    </a:cubicBezTo>
                    <a:cubicBezTo>
                      <a:pt x="360665" y="590403"/>
                      <a:pt x="310659" y="527304"/>
                      <a:pt x="253599" y="486642"/>
                    </a:cubicBezTo>
                    <a:cubicBezTo>
                      <a:pt x="196539" y="445978"/>
                      <a:pt x="155963" y="409128"/>
                      <a:pt x="140747" y="386256"/>
                    </a:cubicBezTo>
                    <a:cubicBezTo>
                      <a:pt x="125532" y="363383"/>
                      <a:pt x="110316" y="360841"/>
                      <a:pt x="115388" y="335427"/>
                    </a:cubicBezTo>
                    <a:cubicBezTo>
                      <a:pt x="120459" y="310012"/>
                      <a:pt x="121728" y="318908"/>
                      <a:pt x="111583" y="289682"/>
                    </a:cubicBezTo>
                    <a:cubicBezTo>
                      <a:pt x="101439" y="260455"/>
                      <a:pt x="64668" y="181670"/>
                      <a:pt x="78615" y="128302"/>
                    </a:cubicBezTo>
                    <a:cubicBezTo>
                      <a:pt x="92563" y="74931"/>
                      <a:pt x="19020" y="5479"/>
                      <a:pt x="0" y="0"/>
                    </a:cubicBezTo>
                    <a:close/>
                  </a:path>
                </a:pathLst>
              </a:custGeom>
              <a:solidFill>
                <a:srgbClr val="A2DBFB"/>
              </a:solidFill>
              <a:ln w="7700" cap="flat">
                <a:noFill/>
                <a:bevel/>
              </a:ln>
            </p:spPr>
          </p:sp>
          <p:sp>
            <p:nvSpPr>
              <p:cNvPr id="2613" name=""/>
              <p:cNvSpPr/>
              <p:nvPr/>
            </p:nvSpPr>
            <p:spPr>
              <a:xfrm>
                <a:off x="7396250" y="4432312"/>
                <a:ext cx="341170" cy="240282"/>
              </a:xfrm>
              <a:custGeom>
                <a:avLst/>
                <a:gdLst/>
                <a:ahLst/>
                <a:cxnLst/>
                <a:pathLst>
                  <a:path w="341170" h="240282">
                    <a:moveTo>
                      <a:pt x="10223" y="0"/>
                    </a:moveTo>
                    <a:cubicBezTo>
                      <a:pt x="10223" y="0"/>
                      <a:pt x="41844" y="54637"/>
                      <a:pt x="121728" y="99114"/>
                    </a:cubicBezTo>
                    <a:cubicBezTo>
                      <a:pt x="201611" y="143590"/>
                      <a:pt x="265010" y="157564"/>
                      <a:pt x="278959" y="163919"/>
                    </a:cubicBezTo>
                    <a:cubicBezTo>
                      <a:pt x="292907" y="170274"/>
                      <a:pt x="334634" y="180583"/>
                      <a:pt x="341170" y="212286"/>
                    </a:cubicBezTo>
                    <a:cubicBezTo>
                      <a:pt x="341170" y="212286"/>
                      <a:pt x="325123" y="215019"/>
                      <a:pt x="314346" y="225819"/>
                    </a:cubicBezTo>
                    <a:cubicBezTo>
                      <a:pt x="303566" y="236620"/>
                      <a:pt x="301159" y="240282"/>
                      <a:pt x="301159" y="240282"/>
                    </a:cubicBezTo>
                    <a:cubicBezTo>
                      <a:pt x="301159" y="240282"/>
                      <a:pt x="312190" y="210396"/>
                      <a:pt x="274150" y="187446"/>
                    </a:cubicBezTo>
                    <a:cubicBezTo>
                      <a:pt x="236110" y="164491"/>
                      <a:pt x="220674" y="170848"/>
                      <a:pt x="174866" y="138903"/>
                    </a:cubicBezTo>
                    <a:cubicBezTo>
                      <a:pt x="131501" y="108662"/>
                      <a:pt x="85852" y="92378"/>
                      <a:pt x="62395" y="69270"/>
                    </a:cubicBezTo>
                    <a:cubicBezTo>
                      <a:pt x="24989" y="32419"/>
                      <a:pt x="21961" y="52013"/>
                      <a:pt x="5335" y="36864"/>
                    </a:cubicBezTo>
                    <a:cubicBezTo>
                      <a:pt x="-1639" y="30513"/>
                      <a:pt x="-2513" y="17841"/>
                      <a:pt x="6340" y="13977"/>
                    </a:cubicBezTo>
                    <a:cubicBezTo>
                      <a:pt x="13577" y="10816"/>
                      <a:pt x="10223" y="0"/>
                      <a:pt x="10223" y="0"/>
                    </a:cubicBezTo>
                    <a:close/>
                  </a:path>
                </a:pathLst>
              </a:custGeom>
              <a:solidFill>
                <a:srgbClr val="92D4FA"/>
              </a:solidFill>
              <a:ln w="7700" cap="flat">
                <a:noFill/>
                <a:bevel/>
              </a:ln>
            </p:spPr>
          </p:sp>
          <p:sp>
            <p:nvSpPr>
              <p:cNvPr id="2614" name=""/>
              <p:cNvSpPr/>
              <p:nvPr/>
            </p:nvSpPr>
            <p:spPr>
              <a:xfrm>
                <a:off x="7757262" y="4176896"/>
                <a:ext cx="79289" cy="375494"/>
              </a:xfrm>
              <a:custGeom>
                <a:avLst/>
                <a:gdLst/>
                <a:ahLst/>
                <a:cxnLst/>
                <a:pathLst>
                  <a:path w="79289" h="375494">
                    <a:moveTo>
                      <a:pt x="26984" y="0"/>
                    </a:moveTo>
                    <a:cubicBezTo>
                      <a:pt x="26984" y="0"/>
                      <a:pt x="32056" y="48282"/>
                      <a:pt x="7964" y="90296"/>
                    </a:cubicBezTo>
                    <a:cubicBezTo>
                      <a:pt x="7964" y="90296"/>
                      <a:pt x="-5983" y="130880"/>
                      <a:pt x="2893" y="160105"/>
                    </a:cubicBezTo>
                    <a:cubicBezTo>
                      <a:pt x="11768" y="189057"/>
                      <a:pt x="5429" y="212204"/>
                      <a:pt x="10500" y="231265"/>
                    </a:cubicBezTo>
                    <a:cubicBezTo>
                      <a:pt x="15572" y="250325"/>
                      <a:pt x="13036" y="257949"/>
                      <a:pt x="10500" y="279551"/>
                    </a:cubicBezTo>
                    <a:cubicBezTo>
                      <a:pt x="7964" y="301152"/>
                      <a:pt x="13036" y="346899"/>
                      <a:pt x="7964" y="363460"/>
                    </a:cubicBezTo>
                    <a:cubicBezTo>
                      <a:pt x="7964" y="363460"/>
                      <a:pt x="31366" y="378986"/>
                      <a:pt x="46594" y="374778"/>
                    </a:cubicBezTo>
                    <a:cubicBezTo>
                      <a:pt x="76075" y="365980"/>
                      <a:pt x="54202" y="347872"/>
                      <a:pt x="57055" y="317375"/>
                    </a:cubicBezTo>
                    <a:cubicBezTo>
                      <a:pt x="61702" y="267705"/>
                      <a:pt x="44058" y="268772"/>
                      <a:pt x="46594" y="253522"/>
                    </a:cubicBezTo>
                    <a:cubicBezTo>
                      <a:pt x="49130" y="238273"/>
                      <a:pt x="51983" y="235733"/>
                      <a:pt x="54519" y="228109"/>
                    </a:cubicBezTo>
                    <a:cubicBezTo>
                      <a:pt x="57055" y="220485"/>
                      <a:pt x="58957" y="216672"/>
                      <a:pt x="74173" y="214764"/>
                    </a:cubicBezTo>
                    <a:cubicBezTo>
                      <a:pt x="89389" y="212862"/>
                      <a:pt x="67516" y="213813"/>
                      <a:pt x="51349" y="210000"/>
                    </a:cubicBezTo>
                    <a:cubicBezTo>
                      <a:pt x="35182" y="206188"/>
                      <a:pt x="50398" y="199514"/>
                      <a:pt x="63712" y="197612"/>
                    </a:cubicBezTo>
                    <a:cubicBezTo>
                      <a:pt x="77026" y="195704"/>
                      <a:pt x="63396" y="189057"/>
                      <a:pt x="38669" y="189057"/>
                    </a:cubicBezTo>
                    <a:cubicBezTo>
                      <a:pt x="13943" y="189057"/>
                      <a:pt x="58006" y="182847"/>
                      <a:pt x="63712" y="182847"/>
                    </a:cubicBezTo>
                    <a:cubicBezTo>
                      <a:pt x="69418" y="182847"/>
                      <a:pt x="43900" y="176168"/>
                      <a:pt x="41205" y="177597"/>
                    </a:cubicBezTo>
                    <a:cubicBezTo>
                      <a:pt x="38511" y="179030"/>
                      <a:pt x="44692" y="161536"/>
                      <a:pt x="44692" y="125814"/>
                    </a:cubicBezTo>
                    <a:cubicBezTo>
                      <a:pt x="44692" y="90554"/>
                      <a:pt x="34231" y="94364"/>
                      <a:pt x="35499" y="74351"/>
                    </a:cubicBezTo>
                    <a:cubicBezTo>
                      <a:pt x="38120" y="32964"/>
                      <a:pt x="33325" y="17151"/>
                      <a:pt x="26984" y="0"/>
                    </a:cubicBezTo>
                    <a:close/>
                  </a:path>
                </a:pathLst>
              </a:custGeom>
              <a:solidFill>
                <a:srgbClr val="A2DBFB"/>
              </a:solidFill>
              <a:ln w="7700" cap="flat">
                <a:noFill/>
                <a:bevel/>
              </a:ln>
            </p:spPr>
          </p:sp>
          <p:sp>
            <p:nvSpPr>
              <p:cNvPr id="2615" name=""/>
              <p:cNvSpPr/>
              <p:nvPr/>
            </p:nvSpPr>
            <p:spPr>
              <a:xfrm>
                <a:off x="7620073" y="4090173"/>
                <a:ext cx="59556" cy="74336"/>
              </a:xfrm>
              <a:custGeom>
                <a:avLst/>
                <a:gdLst/>
                <a:ahLst/>
                <a:cxnLst/>
                <a:pathLst>
                  <a:path w="59556" h="74336">
                    <a:moveTo>
                      <a:pt x="0" y="1591"/>
                    </a:moveTo>
                    <a:cubicBezTo>
                      <a:pt x="0" y="1591"/>
                      <a:pt x="51948" y="56228"/>
                      <a:pt x="59556" y="74336"/>
                    </a:cubicBezTo>
                    <a:cubicBezTo>
                      <a:pt x="59556" y="74336"/>
                      <a:pt x="58568" y="24778"/>
                      <a:pt x="58568" y="0"/>
                    </a:cubicBezTo>
                    <a:cubicBezTo>
                      <a:pt x="58568" y="0"/>
                      <a:pt x="13593" y="7949"/>
                      <a:pt x="0" y="1591"/>
                    </a:cubicBezTo>
                    <a:close/>
                  </a:path>
                </a:pathLst>
              </a:custGeom>
              <a:solidFill>
                <a:srgbClr val="EFF8FD"/>
              </a:solidFill>
              <a:ln w="7700" cap="flat">
                <a:noFill/>
                <a:bevel/>
              </a:ln>
            </p:spPr>
          </p:sp>
          <p:sp>
            <p:nvSpPr>
              <p:cNvPr id="2616" name=""/>
              <p:cNvSpPr/>
              <p:nvPr/>
            </p:nvSpPr>
            <p:spPr>
              <a:xfrm>
                <a:off x="7675834" y="4159508"/>
                <a:ext cx="56109" cy="353813"/>
              </a:xfrm>
              <a:custGeom>
                <a:avLst/>
                <a:gdLst/>
                <a:ahLst/>
                <a:cxnLst/>
                <a:pathLst>
                  <a:path w="56109" h="353813">
                    <a:moveTo>
                      <a:pt x="0" y="1191"/>
                    </a:moveTo>
                    <a:cubicBezTo>
                      <a:pt x="0" y="1191"/>
                      <a:pt x="24726" y="43123"/>
                      <a:pt x="28529" y="117460"/>
                    </a:cubicBezTo>
                    <a:cubicBezTo>
                      <a:pt x="28529" y="117460"/>
                      <a:pt x="35187" y="294724"/>
                      <a:pt x="42795" y="336657"/>
                    </a:cubicBezTo>
                    <a:lnTo>
                      <a:pt x="56109" y="353813"/>
                    </a:lnTo>
                    <a:cubicBezTo>
                      <a:pt x="56109" y="353813"/>
                      <a:pt x="38040" y="127943"/>
                      <a:pt x="38040" y="116508"/>
                    </a:cubicBezTo>
                    <a:cubicBezTo>
                      <a:pt x="38040" y="105070"/>
                      <a:pt x="38249" y="44729"/>
                      <a:pt x="6866" y="0"/>
                    </a:cubicBezTo>
                    <a:lnTo>
                      <a:pt x="0" y="1191"/>
                    </a:lnTo>
                    <a:close/>
                  </a:path>
                </a:pathLst>
              </a:custGeom>
              <a:solidFill>
                <a:srgbClr val="A1DBFB"/>
              </a:solidFill>
              <a:ln w="7700" cap="flat">
                <a:noFill/>
                <a:bevel/>
              </a:ln>
            </p:spPr>
          </p:sp>
          <p:sp>
            <p:nvSpPr>
              <p:cNvPr id="2617" name=""/>
              <p:cNvSpPr/>
              <p:nvPr/>
            </p:nvSpPr>
            <p:spPr>
              <a:xfrm>
                <a:off x="7278438" y="4672482"/>
                <a:ext cx="121252" cy="734547"/>
              </a:xfrm>
              <a:custGeom>
                <a:avLst/>
                <a:gdLst/>
                <a:ahLst/>
                <a:cxnLst/>
                <a:pathLst>
                  <a:path w="121252" h="734547">
                    <a:moveTo>
                      <a:pt x="59318" y="0"/>
                    </a:moveTo>
                    <a:cubicBezTo>
                      <a:pt x="59318" y="0"/>
                      <a:pt x="17633" y="97844"/>
                      <a:pt x="12561" y="285909"/>
                    </a:cubicBezTo>
                    <a:cubicBezTo>
                      <a:pt x="7489" y="473974"/>
                      <a:pt x="-8837" y="645515"/>
                      <a:pt x="6300" y="717989"/>
                    </a:cubicBezTo>
                    <a:cubicBezTo>
                      <a:pt x="6300" y="717989"/>
                      <a:pt x="16365" y="728114"/>
                      <a:pt x="60626" y="734547"/>
                    </a:cubicBezTo>
                    <a:cubicBezTo>
                      <a:pt x="60626" y="734547"/>
                      <a:pt x="54405" y="667120"/>
                      <a:pt x="60626" y="627728"/>
                    </a:cubicBezTo>
                    <a:cubicBezTo>
                      <a:pt x="67085" y="588337"/>
                      <a:pt x="62013" y="489222"/>
                      <a:pt x="55673" y="402812"/>
                    </a:cubicBezTo>
                    <a:cubicBezTo>
                      <a:pt x="49333" y="316405"/>
                      <a:pt x="36653" y="223643"/>
                      <a:pt x="40457" y="198230"/>
                    </a:cubicBezTo>
                    <a:cubicBezTo>
                      <a:pt x="44261" y="172816"/>
                      <a:pt x="63281" y="143589"/>
                      <a:pt x="77229" y="83867"/>
                    </a:cubicBezTo>
                    <a:cubicBezTo>
                      <a:pt x="91177" y="24143"/>
                      <a:pt x="127414" y="14434"/>
                      <a:pt x="120420" y="11436"/>
                    </a:cubicBezTo>
                    <a:cubicBezTo>
                      <a:pt x="117188" y="10051"/>
                      <a:pt x="70889" y="8577"/>
                      <a:pt x="59318" y="0"/>
                    </a:cubicBezTo>
                    <a:close/>
                  </a:path>
                </a:pathLst>
              </a:custGeom>
              <a:solidFill>
                <a:srgbClr val="444146"/>
              </a:solidFill>
              <a:ln w="7700" cap="flat">
                <a:noFill/>
                <a:bevel/>
              </a:ln>
            </p:spPr>
          </p:sp>
          <p:sp>
            <p:nvSpPr>
              <p:cNvPr id="2618" name=""/>
              <p:cNvSpPr/>
              <p:nvPr/>
            </p:nvSpPr>
            <p:spPr>
              <a:xfrm>
                <a:off x="7545896" y="4796021"/>
                <a:ext cx="270796" cy="634123"/>
              </a:xfrm>
              <a:custGeom>
                <a:avLst/>
                <a:gdLst/>
                <a:ahLst/>
                <a:cxnLst/>
                <a:pathLst>
                  <a:path w="270796" h="634123">
                    <a:moveTo>
                      <a:pt x="257363" y="0"/>
                    </a:moveTo>
                    <a:cubicBezTo>
                      <a:pt x="257363" y="0"/>
                      <a:pt x="281709" y="173807"/>
                      <a:pt x="264972" y="269945"/>
                    </a:cubicBezTo>
                    <a:lnTo>
                      <a:pt x="235808" y="609661"/>
                    </a:lnTo>
                    <a:cubicBezTo>
                      <a:pt x="235808" y="609661"/>
                      <a:pt x="212629" y="630636"/>
                      <a:pt x="112458" y="634123"/>
                    </a:cubicBezTo>
                    <a:cubicBezTo>
                      <a:pt x="68562" y="635023"/>
                      <a:pt x="8482" y="630635"/>
                      <a:pt x="8482" y="630635"/>
                    </a:cubicBezTo>
                    <a:cubicBezTo>
                      <a:pt x="8482" y="630635"/>
                      <a:pt x="-13834" y="610813"/>
                      <a:pt x="13554" y="572693"/>
                    </a:cubicBezTo>
                    <a:cubicBezTo>
                      <a:pt x="40943" y="534572"/>
                      <a:pt x="30292" y="497975"/>
                      <a:pt x="48551" y="452229"/>
                    </a:cubicBezTo>
                    <a:cubicBezTo>
                      <a:pt x="66810" y="406483"/>
                      <a:pt x="56195" y="293609"/>
                      <a:pt x="65289" y="228077"/>
                    </a:cubicBezTo>
                    <a:cubicBezTo>
                      <a:pt x="74383" y="162542"/>
                      <a:pt x="105865" y="37470"/>
                      <a:pt x="118798" y="24509"/>
                    </a:cubicBezTo>
                    <a:cubicBezTo>
                      <a:pt x="131732" y="11549"/>
                      <a:pt x="215520" y="15985"/>
                      <a:pt x="215520" y="15985"/>
                    </a:cubicBezTo>
                    <a:cubicBezTo>
                      <a:pt x="215520" y="15985"/>
                      <a:pt x="239187" y="38144"/>
                      <a:pt x="257363" y="0"/>
                    </a:cubicBezTo>
                    <a:close/>
                  </a:path>
                </a:pathLst>
              </a:custGeom>
              <a:solidFill>
                <a:srgbClr val="2C282D"/>
              </a:solidFill>
              <a:ln w="7700" cap="flat">
                <a:noFill/>
                <a:bevel/>
              </a:ln>
            </p:spPr>
          </p:sp>
          <p:sp>
            <p:nvSpPr>
              <p:cNvPr id="2619" name=""/>
              <p:cNvSpPr/>
              <p:nvPr/>
            </p:nvSpPr>
            <p:spPr>
              <a:xfrm>
                <a:off x="7292221" y="3926385"/>
                <a:ext cx="498560" cy="729782"/>
              </a:xfrm>
              <a:custGeom>
                <a:avLst/>
                <a:gdLst/>
                <a:ahLst/>
                <a:cxnLst/>
                <a:pathLst>
                  <a:path w="498560" h="729782">
                    <a:moveTo>
                      <a:pt x="45584" y="833"/>
                    </a:moveTo>
                    <a:cubicBezTo>
                      <a:pt x="45584" y="833"/>
                      <a:pt x="19717" y="13032"/>
                      <a:pt x="15406" y="31075"/>
                    </a:cubicBezTo>
                    <a:cubicBezTo>
                      <a:pt x="11095" y="49119"/>
                      <a:pt x="7544" y="65894"/>
                      <a:pt x="3994" y="70977"/>
                    </a:cubicBezTo>
                    <a:cubicBezTo>
                      <a:pt x="0" y="76059"/>
                      <a:pt x="0" y="96898"/>
                      <a:pt x="0" y="105539"/>
                    </a:cubicBezTo>
                    <a:cubicBezTo>
                      <a:pt x="0" y="114180"/>
                      <a:pt x="-1078" y="147726"/>
                      <a:pt x="6023" y="165009"/>
                    </a:cubicBezTo>
                    <a:cubicBezTo>
                      <a:pt x="13124" y="182289"/>
                      <a:pt x="21239" y="263107"/>
                      <a:pt x="34933" y="313935"/>
                    </a:cubicBezTo>
                    <a:cubicBezTo>
                      <a:pt x="48628" y="364891"/>
                      <a:pt x="105517" y="493783"/>
                      <a:pt x="111623" y="501530"/>
                    </a:cubicBezTo>
                    <a:cubicBezTo>
                      <a:pt x="111623" y="501530"/>
                      <a:pt x="130794" y="536562"/>
                      <a:pt x="160243" y="558951"/>
                    </a:cubicBezTo>
                    <a:cubicBezTo>
                      <a:pt x="160243" y="558951"/>
                      <a:pt x="230458" y="617126"/>
                      <a:pt x="319851" y="648893"/>
                    </a:cubicBezTo>
                    <a:cubicBezTo>
                      <a:pt x="409245" y="680662"/>
                      <a:pt x="432702" y="687650"/>
                      <a:pt x="440945" y="709888"/>
                    </a:cubicBezTo>
                    <a:cubicBezTo>
                      <a:pt x="449187" y="732124"/>
                      <a:pt x="454288" y="729782"/>
                      <a:pt x="454288" y="729782"/>
                    </a:cubicBezTo>
                    <a:cubicBezTo>
                      <a:pt x="454288" y="729782"/>
                      <a:pt x="496420" y="703216"/>
                      <a:pt x="498560" y="682250"/>
                    </a:cubicBezTo>
                    <a:cubicBezTo>
                      <a:pt x="498560" y="676781"/>
                      <a:pt x="459331" y="666048"/>
                      <a:pt x="455527" y="664143"/>
                    </a:cubicBezTo>
                    <a:cubicBezTo>
                      <a:pt x="451722" y="662236"/>
                      <a:pt x="435480" y="655957"/>
                      <a:pt x="410830" y="648894"/>
                    </a:cubicBezTo>
                    <a:cubicBezTo>
                      <a:pt x="386180" y="641830"/>
                      <a:pt x="326192" y="615220"/>
                      <a:pt x="290054" y="599336"/>
                    </a:cubicBezTo>
                    <a:cubicBezTo>
                      <a:pt x="253916" y="583451"/>
                      <a:pt x="171496" y="519917"/>
                      <a:pt x="178787" y="504987"/>
                    </a:cubicBezTo>
                    <a:cubicBezTo>
                      <a:pt x="186079" y="490055"/>
                      <a:pt x="202245" y="471948"/>
                      <a:pt x="181958" y="481478"/>
                    </a:cubicBezTo>
                    <a:cubicBezTo>
                      <a:pt x="161669" y="491009"/>
                      <a:pt x="156281" y="483067"/>
                      <a:pt x="161986" y="473537"/>
                    </a:cubicBezTo>
                    <a:cubicBezTo>
                      <a:pt x="167692" y="464007"/>
                      <a:pt x="171496" y="451935"/>
                      <a:pt x="154379" y="467818"/>
                    </a:cubicBezTo>
                    <a:cubicBezTo>
                      <a:pt x="137261" y="483702"/>
                      <a:pt x="131555" y="458924"/>
                      <a:pt x="148039" y="453204"/>
                    </a:cubicBezTo>
                    <a:cubicBezTo>
                      <a:pt x="164522" y="447486"/>
                      <a:pt x="183859" y="441768"/>
                      <a:pt x="160243" y="438591"/>
                    </a:cubicBezTo>
                    <a:cubicBezTo>
                      <a:pt x="136626" y="435415"/>
                      <a:pt x="121410" y="440498"/>
                      <a:pt x="120142" y="441132"/>
                    </a:cubicBezTo>
                    <a:cubicBezTo>
                      <a:pt x="120142" y="441132"/>
                      <a:pt x="118557" y="418262"/>
                      <a:pt x="123630" y="403012"/>
                    </a:cubicBezTo>
                    <a:cubicBezTo>
                      <a:pt x="128701" y="387764"/>
                      <a:pt x="127751" y="366480"/>
                      <a:pt x="111267" y="344878"/>
                    </a:cubicBezTo>
                    <a:cubicBezTo>
                      <a:pt x="94782" y="323274"/>
                      <a:pt x="94149" y="298496"/>
                      <a:pt x="92247" y="276259"/>
                    </a:cubicBezTo>
                    <a:cubicBezTo>
                      <a:pt x="90344" y="254021"/>
                      <a:pt x="91930" y="216219"/>
                      <a:pt x="81786" y="197158"/>
                    </a:cubicBezTo>
                    <a:cubicBezTo>
                      <a:pt x="71642" y="178097"/>
                      <a:pt x="70374" y="121550"/>
                      <a:pt x="76080" y="86607"/>
                    </a:cubicBezTo>
                    <a:cubicBezTo>
                      <a:pt x="81786" y="51662"/>
                      <a:pt x="70691" y="21801"/>
                      <a:pt x="58011" y="4010"/>
                    </a:cubicBezTo>
                    <a:cubicBezTo>
                      <a:pt x="58011" y="4010"/>
                      <a:pt x="52177" y="-2343"/>
                      <a:pt x="45584" y="833"/>
                    </a:cubicBezTo>
                    <a:close/>
                  </a:path>
                </a:pathLst>
              </a:custGeom>
              <a:solidFill>
                <a:srgbClr val="A5DDFB"/>
              </a:solidFill>
              <a:ln w="7700" cap="flat">
                <a:noFill/>
                <a:bevel/>
              </a:ln>
            </p:spPr>
          </p:sp>
          <p:sp>
            <p:nvSpPr>
              <p:cNvPr id="2620" name=""/>
              <p:cNvSpPr/>
              <p:nvPr/>
            </p:nvSpPr>
            <p:spPr>
              <a:xfrm>
                <a:off x="7330022" y="4602683"/>
                <a:ext cx="369105" cy="102451"/>
              </a:xfrm>
              <a:custGeom>
                <a:avLst/>
                <a:gdLst/>
                <a:ahLst/>
                <a:cxnLst/>
                <a:pathLst>
                  <a:path w="369105" h="102451">
                    <a:moveTo>
                      <a:pt x="0" y="59007"/>
                    </a:moveTo>
                    <a:cubicBezTo>
                      <a:pt x="0" y="59007"/>
                      <a:pt x="-8070" y="77028"/>
                      <a:pt x="68835" y="81245"/>
                    </a:cubicBezTo>
                    <a:cubicBezTo>
                      <a:pt x="68835" y="81245"/>
                      <a:pt x="64081" y="84931"/>
                      <a:pt x="198996" y="96621"/>
                    </a:cubicBezTo>
                    <a:cubicBezTo>
                      <a:pt x="333910" y="108311"/>
                      <a:pt x="358112" y="98546"/>
                      <a:pt x="358112" y="98546"/>
                    </a:cubicBezTo>
                    <a:cubicBezTo>
                      <a:pt x="358112" y="98546"/>
                      <a:pt x="355504" y="86526"/>
                      <a:pt x="358112" y="82896"/>
                    </a:cubicBezTo>
                    <a:cubicBezTo>
                      <a:pt x="360720" y="79267"/>
                      <a:pt x="363835" y="68158"/>
                      <a:pt x="367893" y="67140"/>
                    </a:cubicBezTo>
                    <a:cubicBezTo>
                      <a:pt x="371959" y="66122"/>
                      <a:pt x="364469" y="39947"/>
                      <a:pt x="364469" y="39947"/>
                    </a:cubicBezTo>
                    <a:cubicBezTo>
                      <a:pt x="364469" y="39947"/>
                      <a:pt x="287882" y="47316"/>
                      <a:pt x="202166" y="41219"/>
                    </a:cubicBezTo>
                    <a:cubicBezTo>
                      <a:pt x="116449" y="35118"/>
                      <a:pt x="39228" y="11610"/>
                      <a:pt x="24013" y="0"/>
                    </a:cubicBezTo>
                    <a:cubicBezTo>
                      <a:pt x="24013" y="0"/>
                      <a:pt x="0" y="55956"/>
                      <a:pt x="0" y="59007"/>
                    </a:cubicBezTo>
                    <a:close/>
                  </a:path>
                </a:pathLst>
              </a:custGeom>
              <a:solidFill>
                <a:srgbClr val="A2DBFB"/>
              </a:solidFill>
              <a:ln w="7700" cap="flat">
                <a:noFill/>
                <a:bevel/>
              </a:ln>
            </p:spPr>
          </p:sp>
          <p:sp>
            <p:nvSpPr>
              <p:cNvPr id="2621" name=""/>
              <p:cNvSpPr/>
              <p:nvPr/>
            </p:nvSpPr>
            <p:spPr>
              <a:xfrm>
                <a:off x="7346784" y="3889696"/>
                <a:ext cx="255223" cy="198945"/>
              </a:xfrm>
              <a:custGeom>
                <a:avLst/>
                <a:gdLst/>
                <a:ahLst/>
                <a:cxnLst/>
                <a:pathLst>
                  <a:path w="255223" h="198945">
                    <a:moveTo>
                      <a:pt x="50403" y="0"/>
                    </a:moveTo>
                    <a:lnTo>
                      <a:pt x="113763" y="38033"/>
                    </a:lnTo>
                    <a:cubicBezTo>
                      <a:pt x="113763" y="38033"/>
                      <a:pt x="154845" y="64464"/>
                      <a:pt x="158396" y="68022"/>
                    </a:cubicBezTo>
                    <a:cubicBezTo>
                      <a:pt x="161947" y="71579"/>
                      <a:pt x="209116" y="91401"/>
                      <a:pt x="209116" y="91401"/>
                    </a:cubicBezTo>
                    <a:cubicBezTo>
                      <a:pt x="209116" y="91401"/>
                      <a:pt x="234476" y="131049"/>
                      <a:pt x="241910" y="151650"/>
                    </a:cubicBezTo>
                    <a:cubicBezTo>
                      <a:pt x="241910" y="151650"/>
                      <a:pt x="257299" y="171204"/>
                      <a:pt x="255223" y="188485"/>
                    </a:cubicBezTo>
                    <a:cubicBezTo>
                      <a:pt x="252228" y="205767"/>
                      <a:pt x="231306" y="197000"/>
                      <a:pt x="229785" y="194457"/>
                    </a:cubicBezTo>
                    <a:cubicBezTo>
                      <a:pt x="228263" y="191916"/>
                      <a:pt x="222177" y="181114"/>
                      <a:pt x="222177" y="181114"/>
                    </a:cubicBezTo>
                    <a:cubicBezTo>
                      <a:pt x="222177" y="181114"/>
                      <a:pt x="232003" y="172709"/>
                      <a:pt x="232003" y="169996"/>
                    </a:cubicBezTo>
                    <a:cubicBezTo>
                      <a:pt x="232003" y="167278"/>
                      <a:pt x="219260" y="143884"/>
                      <a:pt x="211399" y="136006"/>
                    </a:cubicBezTo>
                    <a:cubicBezTo>
                      <a:pt x="203537" y="128126"/>
                      <a:pt x="205692" y="119486"/>
                      <a:pt x="177797" y="108685"/>
                    </a:cubicBezTo>
                    <a:cubicBezTo>
                      <a:pt x="152129" y="98746"/>
                      <a:pt x="140644" y="91656"/>
                      <a:pt x="123907" y="82000"/>
                    </a:cubicBezTo>
                    <a:cubicBezTo>
                      <a:pt x="107169" y="72341"/>
                      <a:pt x="60507" y="43244"/>
                      <a:pt x="54167" y="36890"/>
                    </a:cubicBezTo>
                    <a:cubicBezTo>
                      <a:pt x="47827" y="30537"/>
                      <a:pt x="37303" y="43879"/>
                      <a:pt x="25637" y="43879"/>
                    </a:cubicBezTo>
                    <a:cubicBezTo>
                      <a:pt x="13972" y="43879"/>
                      <a:pt x="5983" y="34731"/>
                      <a:pt x="911" y="33713"/>
                    </a:cubicBezTo>
                    <a:cubicBezTo>
                      <a:pt x="-4161" y="32697"/>
                      <a:pt x="13084" y="24056"/>
                      <a:pt x="15366" y="22785"/>
                    </a:cubicBezTo>
                    <a:cubicBezTo>
                      <a:pt x="17649" y="21514"/>
                      <a:pt x="23989" y="9569"/>
                      <a:pt x="30836" y="8299"/>
                    </a:cubicBezTo>
                    <a:cubicBezTo>
                      <a:pt x="37683" y="7028"/>
                      <a:pt x="48841" y="929"/>
                      <a:pt x="50403" y="0"/>
                    </a:cubicBezTo>
                    <a:close/>
                  </a:path>
                </a:pathLst>
              </a:custGeom>
              <a:solidFill>
                <a:srgbClr val="9DD9FB"/>
              </a:solidFill>
              <a:ln w="7700" cap="flat">
                <a:noFill/>
                <a:bevel/>
              </a:ln>
            </p:spPr>
          </p:sp>
          <p:sp>
            <p:nvSpPr>
              <p:cNvPr id="2622" name=""/>
              <p:cNvSpPr/>
              <p:nvPr/>
            </p:nvSpPr>
            <p:spPr>
              <a:xfrm>
                <a:off x="7361110" y="3479772"/>
                <a:ext cx="417369" cy="697141"/>
              </a:xfrm>
              <a:custGeom>
                <a:avLst/>
                <a:gdLst/>
                <a:ahLst/>
                <a:cxnLst/>
                <a:pathLst>
                  <a:path w="417369" h="697141">
                    <a:moveTo>
                      <a:pt x="178550" y="1206"/>
                    </a:moveTo>
                    <a:cubicBezTo>
                      <a:pt x="178550" y="1206"/>
                      <a:pt x="91263" y="-13028"/>
                      <a:pt x="61340" y="52543"/>
                    </a:cubicBezTo>
                    <a:cubicBezTo>
                      <a:pt x="61340" y="52543"/>
                      <a:pt x="11127" y="149624"/>
                      <a:pt x="16706" y="243737"/>
                    </a:cubicBezTo>
                    <a:cubicBezTo>
                      <a:pt x="16706" y="243737"/>
                      <a:pt x="12648" y="331591"/>
                      <a:pt x="22792" y="368703"/>
                    </a:cubicBezTo>
                    <a:cubicBezTo>
                      <a:pt x="22792" y="368703"/>
                      <a:pt x="27357" y="378861"/>
                      <a:pt x="21778" y="394618"/>
                    </a:cubicBezTo>
                    <a:cubicBezTo>
                      <a:pt x="16198" y="410375"/>
                      <a:pt x="0" y="435788"/>
                      <a:pt x="0" y="435788"/>
                    </a:cubicBezTo>
                    <a:cubicBezTo>
                      <a:pt x="0" y="435788"/>
                      <a:pt x="17466" y="417743"/>
                      <a:pt x="24314" y="424606"/>
                    </a:cubicBezTo>
                    <a:cubicBezTo>
                      <a:pt x="31161" y="431468"/>
                      <a:pt x="36740" y="409612"/>
                      <a:pt x="35980" y="409866"/>
                    </a:cubicBezTo>
                    <a:cubicBezTo>
                      <a:pt x="35980" y="409866"/>
                      <a:pt x="52210" y="428672"/>
                      <a:pt x="73512" y="437821"/>
                    </a:cubicBezTo>
                    <a:cubicBezTo>
                      <a:pt x="94814" y="446970"/>
                      <a:pt x="148069" y="495257"/>
                      <a:pt x="176473" y="502373"/>
                    </a:cubicBezTo>
                    <a:cubicBezTo>
                      <a:pt x="204877" y="509490"/>
                      <a:pt x="221614" y="552693"/>
                      <a:pt x="227194" y="570992"/>
                    </a:cubicBezTo>
                    <a:cubicBezTo>
                      <a:pt x="232773" y="589290"/>
                      <a:pt x="231759" y="601996"/>
                      <a:pt x="217557" y="589798"/>
                    </a:cubicBezTo>
                    <a:cubicBezTo>
                      <a:pt x="217557" y="589798"/>
                      <a:pt x="217050" y="601004"/>
                      <a:pt x="228715" y="601004"/>
                    </a:cubicBezTo>
                    <a:cubicBezTo>
                      <a:pt x="240381" y="601004"/>
                      <a:pt x="239533" y="586113"/>
                      <a:pt x="239533" y="586113"/>
                    </a:cubicBezTo>
                    <a:cubicBezTo>
                      <a:pt x="239533" y="586113"/>
                      <a:pt x="236324" y="542527"/>
                      <a:pt x="214006" y="509997"/>
                    </a:cubicBezTo>
                    <a:cubicBezTo>
                      <a:pt x="214006" y="509997"/>
                      <a:pt x="199171" y="493224"/>
                      <a:pt x="195240" y="466792"/>
                    </a:cubicBezTo>
                    <a:cubicBezTo>
                      <a:pt x="191309" y="440363"/>
                      <a:pt x="170387" y="414441"/>
                      <a:pt x="170387" y="414441"/>
                    </a:cubicBezTo>
                    <a:cubicBezTo>
                      <a:pt x="170387" y="414441"/>
                      <a:pt x="171481" y="389103"/>
                      <a:pt x="150138" y="379661"/>
                    </a:cubicBezTo>
                    <a:cubicBezTo>
                      <a:pt x="150138" y="379661"/>
                      <a:pt x="123154" y="376127"/>
                      <a:pt x="103183" y="356115"/>
                    </a:cubicBezTo>
                    <a:lnTo>
                      <a:pt x="99379" y="310242"/>
                    </a:lnTo>
                    <a:cubicBezTo>
                      <a:pt x="99379" y="310242"/>
                      <a:pt x="80105" y="299569"/>
                      <a:pt x="80105" y="258398"/>
                    </a:cubicBezTo>
                    <a:cubicBezTo>
                      <a:pt x="80105" y="258398"/>
                      <a:pt x="81120" y="196387"/>
                      <a:pt x="82642" y="188254"/>
                    </a:cubicBezTo>
                    <a:cubicBezTo>
                      <a:pt x="84163" y="180122"/>
                      <a:pt x="113232" y="108451"/>
                      <a:pt x="132426" y="84819"/>
                    </a:cubicBezTo>
                    <a:cubicBezTo>
                      <a:pt x="132426" y="84819"/>
                      <a:pt x="186189" y="84724"/>
                      <a:pt x="222415" y="53131"/>
                    </a:cubicBezTo>
                    <a:lnTo>
                      <a:pt x="237845" y="70842"/>
                    </a:lnTo>
                    <a:cubicBezTo>
                      <a:pt x="237845" y="70842"/>
                      <a:pt x="263712" y="86599"/>
                      <a:pt x="268895" y="134377"/>
                    </a:cubicBezTo>
                    <a:cubicBezTo>
                      <a:pt x="268895" y="134377"/>
                      <a:pt x="264726" y="182156"/>
                      <a:pt x="276502" y="211128"/>
                    </a:cubicBezTo>
                    <a:cubicBezTo>
                      <a:pt x="276502" y="211128"/>
                      <a:pt x="283492" y="267038"/>
                      <a:pt x="249003" y="318375"/>
                    </a:cubicBezTo>
                    <a:lnTo>
                      <a:pt x="221107" y="343789"/>
                    </a:lnTo>
                    <a:cubicBezTo>
                      <a:pt x="221107" y="343789"/>
                      <a:pt x="217050" y="411899"/>
                      <a:pt x="223136" y="423589"/>
                    </a:cubicBezTo>
                    <a:cubicBezTo>
                      <a:pt x="223136" y="423589"/>
                      <a:pt x="232773" y="476959"/>
                      <a:pt x="263204" y="502882"/>
                    </a:cubicBezTo>
                    <a:cubicBezTo>
                      <a:pt x="293636" y="528804"/>
                      <a:pt x="314432" y="556252"/>
                      <a:pt x="326668" y="560826"/>
                    </a:cubicBezTo>
                    <a:cubicBezTo>
                      <a:pt x="326668" y="560826"/>
                      <a:pt x="341821" y="597423"/>
                      <a:pt x="368702" y="624361"/>
                    </a:cubicBezTo>
                    <a:cubicBezTo>
                      <a:pt x="395584" y="651300"/>
                      <a:pt x="414350" y="671632"/>
                      <a:pt x="414350" y="682814"/>
                    </a:cubicBezTo>
                    <a:cubicBezTo>
                      <a:pt x="414350" y="693996"/>
                      <a:pt x="414350" y="697141"/>
                      <a:pt x="414350" y="697141"/>
                    </a:cubicBezTo>
                    <a:cubicBezTo>
                      <a:pt x="414350" y="697141"/>
                      <a:pt x="421956" y="686880"/>
                      <a:pt x="412829" y="664006"/>
                    </a:cubicBezTo>
                    <a:cubicBezTo>
                      <a:pt x="403699" y="641135"/>
                      <a:pt x="415364" y="630461"/>
                      <a:pt x="412829" y="620803"/>
                    </a:cubicBezTo>
                    <a:cubicBezTo>
                      <a:pt x="410293" y="611145"/>
                      <a:pt x="400148" y="552694"/>
                      <a:pt x="371745" y="534904"/>
                    </a:cubicBezTo>
                    <a:cubicBezTo>
                      <a:pt x="343342" y="517114"/>
                      <a:pt x="351457" y="507965"/>
                      <a:pt x="345371" y="501866"/>
                    </a:cubicBezTo>
                    <a:cubicBezTo>
                      <a:pt x="339285" y="495766"/>
                      <a:pt x="296173" y="451546"/>
                      <a:pt x="301245" y="425623"/>
                    </a:cubicBezTo>
                    <a:cubicBezTo>
                      <a:pt x="301245" y="425623"/>
                      <a:pt x="310374" y="372253"/>
                      <a:pt x="305809" y="346839"/>
                    </a:cubicBezTo>
                    <a:cubicBezTo>
                      <a:pt x="305809" y="346839"/>
                      <a:pt x="323054" y="269579"/>
                      <a:pt x="310881" y="195371"/>
                    </a:cubicBezTo>
                    <a:cubicBezTo>
                      <a:pt x="298708" y="121161"/>
                      <a:pt x="279435" y="45428"/>
                      <a:pt x="226686" y="16964"/>
                    </a:cubicBezTo>
                    <a:cubicBezTo>
                      <a:pt x="226686" y="16964"/>
                      <a:pt x="205479" y="3747"/>
                      <a:pt x="178550" y="1206"/>
                    </a:cubicBezTo>
                    <a:close/>
                  </a:path>
                </a:pathLst>
              </a:custGeom>
              <a:solidFill>
                <a:srgbClr val="422E2A"/>
              </a:solidFill>
              <a:ln w="7700" cap="flat">
                <a:noFill/>
                <a:bevel/>
              </a:ln>
            </p:spPr>
          </p:sp>
          <p:sp>
            <p:nvSpPr>
              <p:cNvPr id="2623" name=""/>
              <p:cNvSpPr/>
              <p:nvPr/>
            </p:nvSpPr>
            <p:spPr>
              <a:xfrm>
                <a:off x="7441235" y="3532902"/>
                <a:ext cx="198045" cy="304017"/>
              </a:xfrm>
              <a:custGeom>
                <a:avLst/>
                <a:gdLst/>
                <a:ahLst/>
                <a:cxnLst/>
                <a:pathLst>
                  <a:path w="198045" h="304017">
                    <a:moveTo>
                      <a:pt x="142292" y="0"/>
                    </a:moveTo>
                    <a:cubicBezTo>
                      <a:pt x="142292" y="0"/>
                      <a:pt x="96605" y="31687"/>
                      <a:pt x="52305" y="31687"/>
                    </a:cubicBezTo>
                    <a:cubicBezTo>
                      <a:pt x="52305" y="31687"/>
                      <a:pt x="2774" y="109201"/>
                      <a:pt x="2774" y="142240"/>
                    </a:cubicBezTo>
                    <a:cubicBezTo>
                      <a:pt x="2774" y="175278"/>
                      <a:pt x="-9906" y="233731"/>
                      <a:pt x="17990" y="256603"/>
                    </a:cubicBezTo>
                    <a:cubicBezTo>
                      <a:pt x="17990" y="256603"/>
                      <a:pt x="57297" y="315056"/>
                      <a:pt x="121965" y="302349"/>
                    </a:cubicBezTo>
                    <a:cubicBezTo>
                      <a:pt x="121965" y="302349"/>
                      <a:pt x="156201" y="289642"/>
                      <a:pt x="175220" y="256603"/>
                    </a:cubicBezTo>
                    <a:cubicBezTo>
                      <a:pt x="194240" y="223565"/>
                      <a:pt x="198045" y="184172"/>
                      <a:pt x="198045" y="168925"/>
                    </a:cubicBezTo>
                    <a:cubicBezTo>
                      <a:pt x="198045" y="153677"/>
                      <a:pt x="185364" y="115555"/>
                      <a:pt x="189169" y="78704"/>
                    </a:cubicBezTo>
                    <a:cubicBezTo>
                      <a:pt x="189169" y="78704"/>
                      <a:pt x="184097" y="32959"/>
                      <a:pt x="158737" y="17711"/>
                    </a:cubicBezTo>
                    <a:lnTo>
                      <a:pt x="142292" y="0"/>
                    </a:lnTo>
                    <a:close/>
                  </a:path>
                </a:pathLst>
              </a:custGeom>
              <a:solidFill>
                <a:srgbClr val="FED1B6"/>
              </a:solidFill>
              <a:ln w="7700" cap="flat">
                <a:noFill/>
                <a:bevel/>
              </a:ln>
            </p:spPr>
          </p:sp>
          <p:sp>
            <p:nvSpPr>
              <p:cNvPr id="2624" name=""/>
              <p:cNvSpPr/>
              <p:nvPr/>
            </p:nvSpPr>
            <p:spPr>
              <a:xfrm>
                <a:off x="7599035" y="4055404"/>
                <a:ext cx="82142" cy="116389"/>
              </a:xfrm>
              <a:custGeom>
                <a:avLst/>
                <a:gdLst/>
                <a:ahLst/>
                <a:cxnLst/>
                <a:pathLst>
                  <a:path w="82142" h="116389">
                    <a:moveTo>
                      <a:pt x="19250" y="47175"/>
                    </a:moveTo>
                    <a:cubicBezTo>
                      <a:pt x="19250" y="47175"/>
                      <a:pt x="75502" y="108356"/>
                      <a:pt x="82142" y="116389"/>
                    </a:cubicBezTo>
                    <a:lnTo>
                      <a:pt x="80621" y="105310"/>
                    </a:lnTo>
                    <a:lnTo>
                      <a:pt x="26858" y="37518"/>
                    </a:lnTo>
                    <a:lnTo>
                      <a:pt x="483" y="0"/>
                    </a:lnTo>
                    <a:lnTo>
                      <a:pt x="0" y="20235"/>
                    </a:lnTo>
                    <a:lnTo>
                      <a:pt x="19250" y="47175"/>
                    </a:lnTo>
                    <a:close/>
                  </a:path>
                </a:pathLst>
              </a:custGeom>
              <a:solidFill>
                <a:srgbClr val="D5EFFD"/>
              </a:solidFill>
              <a:ln w="7700" cap="flat">
                <a:noFill/>
                <a:bevel/>
              </a:ln>
            </p:spPr>
          </p:sp>
          <p:sp>
            <p:nvSpPr>
              <p:cNvPr id="2625" name=""/>
              <p:cNvSpPr/>
              <p:nvPr/>
            </p:nvSpPr>
            <p:spPr>
              <a:xfrm>
                <a:off x="7630061" y="3986786"/>
                <a:ext cx="56465" cy="182386"/>
              </a:xfrm>
              <a:custGeom>
                <a:avLst/>
                <a:gdLst/>
                <a:ahLst/>
                <a:cxnLst/>
                <a:pathLst>
                  <a:path w="56465" h="182386">
                    <a:moveTo>
                      <a:pt x="-111" y="0"/>
                    </a:moveTo>
                    <a:cubicBezTo>
                      <a:pt x="-111" y="0"/>
                      <a:pt x="41479" y="83771"/>
                      <a:pt x="45537" y="88854"/>
                    </a:cubicBezTo>
                    <a:cubicBezTo>
                      <a:pt x="49594" y="93937"/>
                      <a:pt x="49087" y="182386"/>
                      <a:pt x="49087" y="182386"/>
                    </a:cubicBezTo>
                    <a:cubicBezTo>
                      <a:pt x="49087" y="182386"/>
                      <a:pt x="54159" y="179328"/>
                      <a:pt x="55934" y="169417"/>
                    </a:cubicBezTo>
                    <a:cubicBezTo>
                      <a:pt x="57710" y="159506"/>
                      <a:pt x="54666" y="94953"/>
                      <a:pt x="52638" y="86821"/>
                    </a:cubicBezTo>
                    <a:cubicBezTo>
                      <a:pt x="50609" y="78689"/>
                      <a:pt x="30321" y="34468"/>
                      <a:pt x="20431" y="20490"/>
                    </a:cubicBezTo>
                    <a:cubicBezTo>
                      <a:pt x="10540" y="6513"/>
                      <a:pt x="-111" y="0"/>
                      <a:pt x="-111" y="0"/>
                    </a:cubicBezTo>
                    <a:close/>
                  </a:path>
                </a:pathLst>
              </a:custGeom>
              <a:solidFill>
                <a:srgbClr val="D5EFFD"/>
              </a:solidFill>
              <a:ln w="7700" cap="flat">
                <a:noFill/>
                <a:bevel/>
              </a:ln>
            </p:spPr>
          </p:sp>
          <p:sp>
            <p:nvSpPr>
              <p:cNvPr id="2626" name=""/>
              <p:cNvSpPr/>
              <p:nvPr/>
            </p:nvSpPr>
            <p:spPr>
              <a:xfrm>
                <a:off x="7591546" y="4285557"/>
                <a:ext cx="113882" cy="65878"/>
              </a:xfrm>
              <a:custGeom>
                <a:avLst/>
                <a:gdLst/>
                <a:ahLst/>
                <a:cxnLst/>
                <a:pathLst>
                  <a:path w="113882" h="65878">
                    <a:moveTo>
                      <a:pt x="113090" y="0"/>
                    </a:moveTo>
                    <a:cubicBezTo>
                      <a:pt x="110554" y="0"/>
                      <a:pt x="80755" y="24144"/>
                      <a:pt x="38278" y="26685"/>
                    </a:cubicBezTo>
                    <a:cubicBezTo>
                      <a:pt x="-4200" y="29226"/>
                      <a:pt x="-18148" y="31767"/>
                      <a:pt x="31304" y="36850"/>
                    </a:cubicBezTo>
                    <a:cubicBezTo>
                      <a:pt x="80755" y="41933"/>
                      <a:pt x="98508" y="30496"/>
                      <a:pt x="91534" y="38756"/>
                    </a:cubicBezTo>
                    <a:cubicBezTo>
                      <a:pt x="84560" y="47016"/>
                      <a:pt x="55396" y="58453"/>
                      <a:pt x="78853" y="54641"/>
                    </a:cubicBezTo>
                    <a:cubicBezTo>
                      <a:pt x="102311" y="50828"/>
                      <a:pt x="90899" y="70524"/>
                      <a:pt x="96606" y="64806"/>
                    </a:cubicBezTo>
                    <a:cubicBezTo>
                      <a:pt x="102311" y="59088"/>
                      <a:pt x="105482" y="64171"/>
                      <a:pt x="109285" y="47016"/>
                    </a:cubicBezTo>
                    <a:cubicBezTo>
                      <a:pt x="113090" y="29862"/>
                      <a:pt x="114991" y="0"/>
                      <a:pt x="113090" y="0"/>
                    </a:cubicBezTo>
                    <a:close/>
                  </a:path>
                </a:pathLst>
              </a:custGeom>
              <a:solidFill>
                <a:srgbClr val="A2DBFB"/>
              </a:solidFill>
              <a:ln w="7700" cap="flat">
                <a:noFill/>
                <a:bevel/>
              </a:ln>
            </p:spPr>
          </p:sp>
          <p:sp>
            <p:nvSpPr>
              <p:cNvPr id="2627" name=""/>
              <p:cNvSpPr/>
              <p:nvPr/>
            </p:nvSpPr>
            <p:spPr>
              <a:xfrm>
                <a:off x="7714463" y="4285562"/>
                <a:ext cx="43270" cy="65282"/>
              </a:xfrm>
              <a:custGeom>
                <a:avLst/>
                <a:gdLst/>
                <a:ahLst/>
                <a:cxnLst/>
                <a:pathLst>
                  <a:path w="43270" h="65282">
                    <a:moveTo>
                      <a:pt x="951" y="0"/>
                    </a:moveTo>
                    <a:cubicBezTo>
                      <a:pt x="951" y="0"/>
                      <a:pt x="-2536" y="42251"/>
                      <a:pt x="3487" y="48287"/>
                    </a:cubicBezTo>
                    <a:cubicBezTo>
                      <a:pt x="9510" y="54323"/>
                      <a:pt x="24409" y="55911"/>
                      <a:pt x="32651" y="60359"/>
                    </a:cubicBezTo>
                    <a:cubicBezTo>
                      <a:pt x="40893" y="64806"/>
                      <a:pt x="51671" y="71159"/>
                      <a:pt x="32651" y="54005"/>
                    </a:cubicBezTo>
                    <a:cubicBezTo>
                      <a:pt x="13631" y="36850"/>
                      <a:pt x="10144" y="33356"/>
                      <a:pt x="16801" y="27956"/>
                    </a:cubicBezTo>
                    <a:cubicBezTo>
                      <a:pt x="23458" y="22555"/>
                      <a:pt x="30115" y="22872"/>
                      <a:pt x="16801" y="19696"/>
                    </a:cubicBezTo>
                    <a:cubicBezTo>
                      <a:pt x="3487" y="16519"/>
                      <a:pt x="951" y="0"/>
                      <a:pt x="951" y="0"/>
                    </a:cubicBezTo>
                    <a:close/>
                  </a:path>
                </a:pathLst>
              </a:custGeom>
              <a:solidFill>
                <a:srgbClr val="A2DBFB"/>
              </a:solidFill>
              <a:ln w="7700" cap="flat">
                <a:noFill/>
                <a:bevel/>
              </a:ln>
            </p:spPr>
          </p:sp>
          <p:sp>
            <p:nvSpPr>
              <p:cNvPr id="2628" name=""/>
              <p:cNvSpPr/>
              <p:nvPr/>
            </p:nvSpPr>
            <p:spPr>
              <a:xfrm>
                <a:off x="7661030" y="4657713"/>
                <a:ext cx="166543" cy="168567"/>
              </a:xfrm>
              <a:custGeom>
                <a:avLst/>
                <a:gdLst/>
                <a:ahLst/>
                <a:cxnLst/>
                <a:pathLst>
                  <a:path w="166543" h="168567">
                    <a:moveTo>
                      <a:pt x="87967" y="0"/>
                    </a:moveTo>
                    <a:lnTo>
                      <a:pt x="43978" y="13137"/>
                    </a:lnTo>
                    <a:lnTo>
                      <a:pt x="27103" y="40978"/>
                    </a:lnTo>
                    <a:cubicBezTo>
                      <a:pt x="27103" y="40978"/>
                      <a:pt x="29600" y="54322"/>
                      <a:pt x="18188" y="78147"/>
                    </a:cubicBezTo>
                    <a:lnTo>
                      <a:pt x="3447" y="102449"/>
                    </a:lnTo>
                    <a:cubicBezTo>
                      <a:pt x="3447" y="102449"/>
                      <a:pt x="-6538" y="121033"/>
                      <a:pt x="16761" y="117698"/>
                    </a:cubicBezTo>
                    <a:cubicBezTo>
                      <a:pt x="16761" y="117698"/>
                      <a:pt x="19139" y="122941"/>
                      <a:pt x="8678" y="129612"/>
                    </a:cubicBezTo>
                    <a:cubicBezTo>
                      <a:pt x="-1783" y="136283"/>
                      <a:pt x="-2734" y="158203"/>
                      <a:pt x="4874" y="160108"/>
                    </a:cubicBezTo>
                    <a:cubicBezTo>
                      <a:pt x="12482" y="162015"/>
                      <a:pt x="19139" y="160108"/>
                      <a:pt x="19139" y="160108"/>
                    </a:cubicBezTo>
                    <a:cubicBezTo>
                      <a:pt x="19139" y="160108"/>
                      <a:pt x="15335" y="176311"/>
                      <a:pt x="35306" y="163920"/>
                    </a:cubicBezTo>
                    <a:cubicBezTo>
                      <a:pt x="35306" y="163920"/>
                      <a:pt x="45767" y="165827"/>
                      <a:pt x="62825" y="157249"/>
                    </a:cubicBezTo>
                    <a:cubicBezTo>
                      <a:pt x="62825" y="157249"/>
                      <a:pt x="62825" y="165827"/>
                      <a:pt x="84758" y="159156"/>
                    </a:cubicBezTo>
                    <a:cubicBezTo>
                      <a:pt x="106630" y="152485"/>
                      <a:pt x="99974" y="151531"/>
                      <a:pt x="99974" y="151531"/>
                    </a:cubicBezTo>
                    <a:cubicBezTo>
                      <a:pt x="99974" y="151531"/>
                      <a:pt x="112337" y="165826"/>
                      <a:pt x="125651" y="157249"/>
                    </a:cubicBezTo>
                    <a:cubicBezTo>
                      <a:pt x="125651" y="157249"/>
                      <a:pt x="133259" y="154390"/>
                      <a:pt x="148474" y="128659"/>
                    </a:cubicBezTo>
                    <a:cubicBezTo>
                      <a:pt x="163690" y="102927"/>
                      <a:pt x="166543" y="94350"/>
                      <a:pt x="166543" y="94350"/>
                    </a:cubicBezTo>
                    <a:cubicBezTo>
                      <a:pt x="166543" y="94350"/>
                      <a:pt x="164641" y="65124"/>
                      <a:pt x="136111" y="43521"/>
                    </a:cubicBezTo>
                    <a:cubicBezTo>
                      <a:pt x="136111" y="43521"/>
                      <a:pt x="99419" y="21284"/>
                      <a:pt x="87967" y="0"/>
                    </a:cubicBezTo>
                    <a:close/>
                  </a:path>
                </a:pathLst>
              </a:custGeom>
              <a:solidFill>
                <a:srgbClr val="FED1B6"/>
              </a:solidFill>
              <a:ln w="7700" cap="flat">
                <a:noFill/>
                <a:bevel/>
              </a:ln>
            </p:spPr>
          </p:sp>
          <p:sp>
            <p:nvSpPr>
              <p:cNvPr id="2629" name=""/>
              <p:cNvSpPr/>
              <p:nvPr/>
            </p:nvSpPr>
            <p:spPr>
              <a:xfrm>
                <a:off x="7746509" y="4551318"/>
                <a:ext cx="132545" cy="203472"/>
              </a:xfrm>
              <a:custGeom>
                <a:avLst/>
                <a:gdLst/>
                <a:ahLst/>
                <a:cxnLst/>
                <a:pathLst>
                  <a:path w="132545" h="203472">
                    <a:moveTo>
                      <a:pt x="0" y="104800"/>
                    </a:moveTo>
                    <a:cubicBezTo>
                      <a:pt x="0" y="104800"/>
                      <a:pt x="16531" y="131473"/>
                      <a:pt x="50640" y="149901"/>
                    </a:cubicBezTo>
                    <a:cubicBezTo>
                      <a:pt x="50640" y="149901"/>
                      <a:pt x="75113" y="166802"/>
                      <a:pt x="82736" y="203472"/>
                    </a:cubicBezTo>
                    <a:cubicBezTo>
                      <a:pt x="82736" y="203472"/>
                      <a:pt x="102552" y="196269"/>
                      <a:pt x="104610" y="179510"/>
                    </a:cubicBezTo>
                    <a:cubicBezTo>
                      <a:pt x="104610" y="179510"/>
                      <a:pt x="100219" y="165532"/>
                      <a:pt x="107574" y="158162"/>
                    </a:cubicBezTo>
                    <a:cubicBezTo>
                      <a:pt x="114928" y="150792"/>
                      <a:pt x="107574" y="132746"/>
                      <a:pt x="107574" y="132746"/>
                    </a:cubicBezTo>
                    <a:cubicBezTo>
                      <a:pt x="107574" y="132746"/>
                      <a:pt x="129382" y="112924"/>
                      <a:pt x="124818" y="87559"/>
                    </a:cubicBezTo>
                    <a:cubicBezTo>
                      <a:pt x="124818" y="87559"/>
                      <a:pt x="143585" y="75311"/>
                      <a:pt x="120253" y="56584"/>
                    </a:cubicBezTo>
                    <a:cubicBezTo>
                      <a:pt x="120253" y="56584"/>
                      <a:pt x="139528" y="43290"/>
                      <a:pt x="129890" y="33713"/>
                    </a:cubicBezTo>
                    <a:cubicBezTo>
                      <a:pt x="129890" y="33713"/>
                      <a:pt x="117131" y="33125"/>
                      <a:pt x="107066" y="27042"/>
                    </a:cubicBezTo>
                    <a:cubicBezTo>
                      <a:pt x="107066" y="27042"/>
                      <a:pt x="84749" y="15844"/>
                      <a:pt x="75620" y="4168"/>
                    </a:cubicBezTo>
                    <a:cubicBezTo>
                      <a:pt x="75620" y="4168"/>
                      <a:pt x="60150" y="-7031"/>
                      <a:pt x="43032" y="6949"/>
                    </a:cubicBezTo>
                    <a:cubicBezTo>
                      <a:pt x="43032" y="6949"/>
                      <a:pt x="58426" y="17353"/>
                      <a:pt x="52846" y="38193"/>
                    </a:cubicBezTo>
                    <a:cubicBezTo>
                      <a:pt x="52846" y="38193"/>
                      <a:pt x="45251" y="66736"/>
                      <a:pt x="27943" y="82937"/>
                    </a:cubicBezTo>
                    <a:lnTo>
                      <a:pt x="0" y="104800"/>
                    </a:lnTo>
                    <a:close/>
                  </a:path>
                </a:pathLst>
              </a:custGeom>
              <a:solidFill>
                <a:srgbClr val="FED1B6"/>
              </a:solidFill>
              <a:ln w="7700" cap="flat">
                <a:noFill/>
                <a:bevel/>
              </a:ln>
            </p:spPr>
          </p:sp>
          <p:sp>
            <p:nvSpPr>
              <p:cNvPr id="2630" name=""/>
              <p:cNvSpPr/>
              <p:nvPr/>
            </p:nvSpPr>
            <p:spPr>
              <a:xfrm>
                <a:off x="7703533" y="4654726"/>
                <a:ext cx="126126" cy="103761"/>
              </a:xfrm>
              <a:custGeom>
                <a:avLst/>
                <a:gdLst/>
                <a:ahLst/>
                <a:cxnLst/>
                <a:pathLst>
                  <a:path w="126126" h="103761">
                    <a:moveTo>
                      <a:pt x="43389" y="0"/>
                    </a:moveTo>
                    <a:cubicBezTo>
                      <a:pt x="43389" y="0"/>
                      <a:pt x="60745" y="26327"/>
                      <a:pt x="74059" y="32998"/>
                    </a:cubicBezTo>
                    <a:cubicBezTo>
                      <a:pt x="87373" y="39670"/>
                      <a:pt x="116378" y="51881"/>
                      <a:pt x="126126" y="98639"/>
                    </a:cubicBezTo>
                    <a:cubicBezTo>
                      <a:pt x="126126" y="98639"/>
                      <a:pt x="123067" y="98059"/>
                      <a:pt x="120531" y="103142"/>
                    </a:cubicBezTo>
                    <a:cubicBezTo>
                      <a:pt x="117995" y="108224"/>
                      <a:pt x="122560" y="82810"/>
                      <a:pt x="103286" y="65529"/>
                    </a:cubicBezTo>
                    <a:cubicBezTo>
                      <a:pt x="84012" y="48247"/>
                      <a:pt x="56652" y="35004"/>
                      <a:pt x="52059" y="27408"/>
                    </a:cubicBezTo>
                    <a:cubicBezTo>
                      <a:pt x="47466" y="19811"/>
                      <a:pt x="44958" y="10126"/>
                      <a:pt x="29742" y="12159"/>
                    </a:cubicBezTo>
                    <a:cubicBezTo>
                      <a:pt x="14526" y="14192"/>
                      <a:pt x="2354" y="21816"/>
                      <a:pt x="325" y="21816"/>
                    </a:cubicBezTo>
                    <a:cubicBezTo>
                      <a:pt x="-1704" y="21816"/>
                      <a:pt x="4383" y="15209"/>
                      <a:pt x="4383" y="15209"/>
                    </a:cubicBezTo>
                    <a:cubicBezTo>
                      <a:pt x="4383" y="15209"/>
                      <a:pt x="36592" y="4540"/>
                      <a:pt x="43389" y="0"/>
                    </a:cubicBezTo>
                    <a:close/>
                  </a:path>
                </a:pathLst>
              </a:custGeom>
              <a:solidFill>
                <a:srgbClr val="FEBB94"/>
              </a:solidFill>
              <a:ln w="7700" cap="flat">
                <a:noFill/>
                <a:bevel/>
              </a:ln>
            </p:spPr>
          </p:sp>
          <p:sp>
            <p:nvSpPr>
              <p:cNvPr id="2631" name=""/>
              <p:cNvSpPr/>
              <p:nvPr/>
            </p:nvSpPr>
            <p:spPr>
              <a:xfrm>
                <a:off x="7687835" y="4644617"/>
                <a:ext cx="56822" cy="52893"/>
              </a:xfrm>
              <a:custGeom>
                <a:avLst/>
                <a:gdLst/>
                <a:ahLst/>
                <a:cxnLst/>
                <a:pathLst>
                  <a:path w="56822" h="52893">
                    <a:moveTo>
                      <a:pt x="49585" y="0"/>
                    </a:moveTo>
                    <a:cubicBezTo>
                      <a:pt x="49585" y="0"/>
                      <a:pt x="52362" y="7695"/>
                      <a:pt x="56743" y="11507"/>
                    </a:cubicBezTo>
                    <a:cubicBezTo>
                      <a:pt x="56743" y="11507"/>
                      <a:pt x="23124" y="24817"/>
                      <a:pt x="20081" y="27241"/>
                    </a:cubicBezTo>
                    <a:cubicBezTo>
                      <a:pt x="17037" y="29665"/>
                      <a:pt x="1458" y="49058"/>
                      <a:pt x="1458" y="52146"/>
                    </a:cubicBezTo>
                    <a:cubicBezTo>
                      <a:pt x="1458" y="55235"/>
                      <a:pt x="-858" y="48080"/>
                      <a:pt x="300" y="39947"/>
                    </a:cubicBezTo>
                    <a:cubicBezTo>
                      <a:pt x="1458" y="31815"/>
                      <a:pt x="30996" y="-87"/>
                      <a:pt x="49585" y="0"/>
                    </a:cubicBezTo>
                    <a:close/>
                  </a:path>
                </a:pathLst>
              </a:custGeom>
              <a:solidFill>
                <a:srgbClr val="82CEFA"/>
              </a:solidFill>
              <a:ln w="7700" cap="flat">
                <a:noFill/>
                <a:bevel/>
              </a:ln>
            </p:spPr>
          </p:sp>
        </p:grpSp>
        <p:sp>
          <p:nvSpPr>
            <p:cNvPr id="3127" name="Text 3127"/>
            <p:cNvSpPr txBox="1"/>
            <p:nvPr/>
          </p:nvSpPr>
          <p:spPr>
            <a:xfrm>
              <a:off x="2831800" y="441400"/>
              <a:ext cx="3264800" cy="523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236EA1"/>
                  </a:solidFill>
                  <a:latin typeface="Arial"/>
                </a:rPr>
                <a:t>Employee Performance Appraisal</a:t>
              </a:r>
            </a:p>
            <a:p>
              <a:pPr algn="ctr"/>
              <a:r>
                <a:rPr sz="1404">
                  <a:solidFill>
                    <a:srgbClr val="236EA1"/>
                  </a:solidFill>
                  <a:latin typeface="Arial"/>
                </a:rPr>
                <a:t>(Scale of 1-5, 5 being the highest)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12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2015-08-30T22:06:39Z</dcterms:created>
  <dcterms:modified xsi:type="dcterms:W3CDTF">2015-08-30T22:06:39Z</dcterms:modified>
</cp:coreProperties>
</file>