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0" name="Group3520"/>
          <p:cNvGrpSpPr/>
          <p:nvPr/>
        </p:nvGrpSpPr>
        <p:grpSpPr>
          <a:xfrm>
            <a:off x="50000" y="599900"/>
            <a:ext cx="9044000" cy="5658200"/>
            <a:chOff x="50000" y="599900"/>
            <a:chExt cx="9044000" cy="5658200"/>
          </a:xfrm>
        </p:grpSpPr>
        <p:sp>
          <p:nvSpPr>
            <p:cNvPr id="1428" name="FlexibleLine"/>
            <p:cNvSpPr/>
            <p:nvPr/>
          </p:nvSpPr>
          <p:spPr>
            <a:xfrm>
              <a:off x="4328800" y="3377700"/>
              <a:ext cx="3421900" cy="790400"/>
            </a:xfrm>
            <a:custGeom>
              <a:avLst/>
              <a:gdLst/>
              <a:ahLst/>
              <a:cxnLst/>
              <a:pathLst>
                <a:path w="3421900" h="790400" fill="none">
                  <a:moveTo>
                    <a:pt x="0" y="0"/>
                  </a:moveTo>
                  <a:lnTo>
                    <a:pt x="0" y="316160"/>
                  </a:lnTo>
                  <a:lnTo>
                    <a:pt x="-3421900" y="316160"/>
                  </a:lnTo>
                  <a:lnTo>
                    <a:pt x="-3421900" y="790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31" name="FlexibleLine"/>
            <p:cNvSpPr/>
            <p:nvPr/>
          </p:nvSpPr>
          <p:spPr>
            <a:xfrm>
              <a:off x="4328800" y="3377700"/>
              <a:ext cx="1388900" cy="790400"/>
            </a:xfrm>
            <a:custGeom>
              <a:avLst/>
              <a:gdLst/>
              <a:ahLst/>
              <a:cxnLst/>
              <a:pathLst>
                <a:path w="1388900" h="790400" fill="none">
                  <a:moveTo>
                    <a:pt x="0" y="0"/>
                  </a:moveTo>
                  <a:lnTo>
                    <a:pt x="0" y="316160"/>
                  </a:lnTo>
                  <a:lnTo>
                    <a:pt x="-1388900" y="316160"/>
                  </a:lnTo>
                  <a:lnTo>
                    <a:pt x="-1388900" y="790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34" name="FlexibleLine"/>
            <p:cNvSpPr/>
            <p:nvPr/>
          </p:nvSpPr>
          <p:spPr>
            <a:xfrm>
              <a:off x="4328800" y="3377700"/>
              <a:ext cx="214700" cy="790400"/>
            </a:xfrm>
            <a:custGeom>
              <a:avLst/>
              <a:gdLst/>
              <a:ahLst/>
              <a:cxnLst/>
              <a:pathLst>
                <a:path w="214700" h="790400" fill="none">
                  <a:moveTo>
                    <a:pt x="0" y="0"/>
                  </a:moveTo>
                  <a:lnTo>
                    <a:pt x="0" y="316160"/>
                  </a:lnTo>
                  <a:lnTo>
                    <a:pt x="214700" y="316160"/>
                  </a:lnTo>
                  <a:lnTo>
                    <a:pt x="214700" y="790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37" name="FlexibleLine"/>
            <p:cNvSpPr/>
            <p:nvPr/>
          </p:nvSpPr>
          <p:spPr>
            <a:xfrm>
              <a:off x="4328800" y="3377700"/>
              <a:ext cx="1818300" cy="790400"/>
            </a:xfrm>
            <a:custGeom>
              <a:avLst/>
              <a:gdLst/>
              <a:ahLst/>
              <a:cxnLst/>
              <a:pathLst>
                <a:path w="1818300" h="790400" fill="none">
                  <a:moveTo>
                    <a:pt x="0" y="0"/>
                  </a:moveTo>
                  <a:lnTo>
                    <a:pt x="0" y="316160"/>
                  </a:lnTo>
                  <a:lnTo>
                    <a:pt x="1818300" y="316160"/>
                  </a:lnTo>
                  <a:lnTo>
                    <a:pt x="1818300" y="790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40" name="FlexibleLine"/>
            <p:cNvSpPr/>
            <p:nvPr/>
          </p:nvSpPr>
          <p:spPr>
            <a:xfrm>
              <a:off x="4328800" y="3377700"/>
              <a:ext cx="3421900" cy="790400"/>
            </a:xfrm>
            <a:custGeom>
              <a:avLst/>
              <a:gdLst/>
              <a:ahLst/>
              <a:cxnLst/>
              <a:pathLst>
                <a:path w="3421900" h="790400" fill="none">
                  <a:moveTo>
                    <a:pt x="0" y="0"/>
                  </a:moveTo>
                  <a:lnTo>
                    <a:pt x="0" y="316160"/>
                  </a:lnTo>
                  <a:lnTo>
                    <a:pt x="3421900" y="316160"/>
                  </a:lnTo>
                  <a:lnTo>
                    <a:pt x="3421900" y="790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43" name="FlexibleLine"/>
            <p:cNvSpPr/>
            <p:nvPr/>
          </p:nvSpPr>
          <p:spPr>
            <a:xfrm>
              <a:off x="2939900" y="4472100"/>
              <a:ext cx="152000" cy="440800"/>
            </a:xfrm>
            <a:custGeom>
              <a:avLst/>
              <a:gdLst/>
              <a:ahLst/>
              <a:cxnLst/>
              <a:pathLst>
                <a:path w="152000" h="440800" fill="none">
                  <a:moveTo>
                    <a:pt x="0" y="0"/>
                  </a:moveTo>
                  <a:lnTo>
                    <a:pt x="0" y="440800"/>
                  </a:lnTo>
                  <a:lnTo>
                    <a:pt x="152000" y="440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46" name="FlexibleLine"/>
            <p:cNvSpPr/>
            <p:nvPr/>
          </p:nvSpPr>
          <p:spPr>
            <a:xfrm>
              <a:off x="2939900" y="4472100"/>
              <a:ext cx="152000" cy="881600"/>
            </a:xfrm>
            <a:custGeom>
              <a:avLst/>
              <a:gdLst/>
              <a:ahLst/>
              <a:cxnLst/>
              <a:pathLst>
                <a:path w="152000" h="881600" fill="none">
                  <a:moveTo>
                    <a:pt x="0" y="0"/>
                  </a:moveTo>
                  <a:lnTo>
                    <a:pt x="0" y="881600"/>
                  </a:lnTo>
                  <a:lnTo>
                    <a:pt x="152000" y="88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49" name="FlexibleLine"/>
            <p:cNvSpPr/>
            <p:nvPr/>
          </p:nvSpPr>
          <p:spPr>
            <a:xfrm>
              <a:off x="2939900" y="4472100"/>
              <a:ext cx="152000" cy="1322400"/>
            </a:xfrm>
            <a:custGeom>
              <a:avLst/>
              <a:gdLst/>
              <a:ahLst/>
              <a:cxnLst/>
              <a:pathLst>
                <a:path w="152000" h="1322400" fill="none">
                  <a:moveTo>
                    <a:pt x="0" y="0"/>
                  </a:moveTo>
                  <a:lnTo>
                    <a:pt x="0" y="1322400"/>
                  </a:lnTo>
                  <a:lnTo>
                    <a:pt x="152000" y="132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52" name="FlexibleLine"/>
            <p:cNvSpPr/>
            <p:nvPr/>
          </p:nvSpPr>
          <p:spPr>
            <a:xfrm>
              <a:off x="2939900" y="4472100"/>
              <a:ext cx="152000" cy="1763200"/>
            </a:xfrm>
            <a:custGeom>
              <a:avLst/>
              <a:gdLst/>
              <a:ahLst/>
              <a:cxnLst/>
              <a:pathLst>
                <a:path w="152000" h="1763200" fill="none">
                  <a:moveTo>
                    <a:pt x="0" y="0"/>
                  </a:moveTo>
                  <a:lnTo>
                    <a:pt x="0" y="1763200"/>
                  </a:lnTo>
                  <a:lnTo>
                    <a:pt x="152000" y="176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55" name="FlexibleLine"/>
            <p:cNvSpPr/>
            <p:nvPr/>
          </p:nvSpPr>
          <p:spPr>
            <a:xfrm>
              <a:off x="906900" y="4472100"/>
              <a:ext cx="152000" cy="440800"/>
            </a:xfrm>
            <a:custGeom>
              <a:avLst/>
              <a:gdLst/>
              <a:ahLst/>
              <a:cxnLst/>
              <a:pathLst>
                <a:path w="152000" h="440800" fill="none">
                  <a:moveTo>
                    <a:pt x="0" y="0"/>
                  </a:moveTo>
                  <a:lnTo>
                    <a:pt x="0" y="440800"/>
                  </a:lnTo>
                  <a:lnTo>
                    <a:pt x="152000" y="440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58" name="FlexibleLine"/>
            <p:cNvSpPr/>
            <p:nvPr/>
          </p:nvSpPr>
          <p:spPr>
            <a:xfrm>
              <a:off x="906900" y="4472100"/>
              <a:ext cx="152000" cy="881600"/>
            </a:xfrm>
            <a:custGeom>
              <a:avLst/>
              <a:gdLst/>
              <a:ahLst/>
              <a:cxnLst/>
              <a:pathLst>
                <a:path w="152000" h="881600" fill="none">
                  <a:moveTo>
                    <a:pt x="0" y="0"/>
                  </a:moveTo>
                  <a:lnTo>
                    <a:pt x="0" y="881600"/>
                  </a:lnTo>
                  <a:lnTo>
                    <a:pt x="152000" y="88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61" name="FlexibleLine"/>
            <p:cNvSpPr/>
            <p:nvPr/>
          </p:nvSpPr>
          <p:spPr>
            <a:xfrm>
              <a:off x="906900" y="4472100"/>
              <a:ext cx="152000" cy="1322400"/>
            </a:xfrm>
            <a:custGeom>
              <a:avLst/>
              <a:gdLst/>
              <a:ahLst/>
              <a:cxnLst/>
              <a:pathLst>
                <a:path w="152000" h="1322400" fill="none">
                  <a:moveTo>
                    <a:pt x="0" y="0"/>
                  </a:moveTo>
                  <a:lnTo>
                    <a:pt x="0" y="1322400"/>
                  </a:lnTo>
                  <a:lnTo>
                    <a:pt x="152000" y="132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64" name="FlexibleLine"/>
            <p:cNvSpPr/>
            <p:nvPr/>
          </p:nvSpPr>
          <p:spPr>
            <a:xfrm>
              <a:off x="4543500" y="4472100"/>
              <a:ext cx="152000" cy="440800"/>
            </a:xfrm>
            <a:custGeom>
              <a:avLst/>
              <a:gdLst/>
              <a:ahLst/>
              <a:cxnLst/>
              <a:pathLst>
                <a:path w="152000" h="440800" fill="none">
                  <a:moveTo>
                    <a:pt x="0" y="0"/>
                  </a:moveTo>
                  <a:lnTo>
                    <a:pt x="0" y="440800"/>
                  </a:lnTo>
                  <a:lnTo>
                    <a:pt x="152000" y="440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67" name="FlexibleLine"/>
            <p:cNvSpPr/>
            <p:nvPr/>
          </p:nvSpPr>
          <p:spPr>
            <a:xfrm>
              <a:off x="4543500" y="4472100"/>
              <a:ext cx="152000" cy="881600"/>
            </a:xfrm>
            <a:custGeom>
              <a:avLst/>
              <a:gdLst/>
              <a:ahLst/>
              <a:cxnLst/>
              <a:pathLst>
                <a:path w="152000" h="881600" fill="none">
                  <a:moveTo>
                    <a:pt x="0" y="0"/>
                  </a:moveTo>
                  <a:lnTo>
                    <a:pt x="0" y="881600"/>
                  </a:lnTo>
                  <a:lnTo>
                    <a:pt x="152000" y="88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70" name="FlexibleLine"/>
            <p:cNvSpPr/>
            <p:nvPr/>
          </p:nvSpPr>
          <p:spPr>
            <a:xfrm>
              <a:off x="4543500" y="4472100"/>
              <a:ext cx="152000" cy="1322400"/>
            </a:xfrm>
            <a:custGeom>
              <a:avLst/>
              <a:gdLst/>
              <a:ahLst/>
              <a:cxnLst/>
              <a:pathLst>
                <a:path w="152000" h="1322400" fill="none">
                  <a:moveTo>
                    <a:pt x="0" y="0"/>
                  </a:moveTo>
                  <a:lnTo>
                    <a:pt x="0" y="1322400"/>
                  </a:lnTo>
                  <a:lnTo>
                    <a:pt x="152000" y="132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73" name="FlexibleLine"/>
            <p:cNvSpPr/>
            <p:nvPr/>
          </p:nvSpPr>
          <p:spPr>
            <a:xfrm>
              <a:off x="6147100" y="4472100"/>
              <a:ext cx="152000" cy="440800"/>
            </a:xfrm>
            <a:custGeom>
              <a:avLst/>
              <a:gdLst/>
              <a:ahLst/>
              <a:cxnLst/>
              <a:pathLst>
                <a:path w="152000" h="440800" fill="none">
                  <a:moveTo>
                    <a:pt x="0" y="0"/>
                  </a:moveTo>
                  <a:lnTo>
                    <a:pt x="0" y="440800"/>
                  </a:lnTo>
                  <a:lnTo>
                    <a:pt x="152000" y="440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76" name="FlexibleLine"/>
            <p:cNvSpPr/>
            <p:nvPr/>
          </p:nvSpPr>
          <p:spPr>
            <a:xfrm>
              <a:off x="6147100" y="4472100"/>
              <a:ext cx="152000" cy="881600"/>
            </a:xfrm>
            <a:custGeom>
              <a:avLst/>
              <a:gdLst/>
              <a:ahLst/>
              <a:cxnLst/>
              <a:pathLst>
                <a:path w="152000" h="881600" fill="none">
                  <a:moveTo>
                    <a:pt x="0" y="0"/>
                  </a:moveTo>
                  <a:lnTo>
                    <a:pt x="0" y="881600"/>
                  </a:lnTo>
                  <a:lnTo>
                    <a:pt x="152000" y="88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79" name="FlexibleLine"/>
            <p:cNvSpPr/>
            <p:nvPr/>
          </p:nvSpPr>
          <p:spPr>
            <a:xfrm>
              <a:off x="6147100" y="4472100"/>
              <a:ext cx="152000" cy="1322400"/>
            </a:xfrm>
            <a:custGeom>
              <a:avLst/>
              <a:gdLst/>
              <a:ahLst/>
              <a:cxnLst/>
              <a:pathLst>
                <a:path w="152000" h="1322400" fill="none">
                  <a:moveTo>
                    <a:pt x="0" y="0"/>
                  </a:moveTo>
                  <a:lnTo>
                    <a:pt x="0" y="1322400"/>
                  </a:lnTo>
                  <a:lnTo>
                    <a:pt x="152000" y="132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82" name="FlexibleLine"/>
            <p:cNvSpPr/>
            <p:nvPr/>
          </p:nvSpPr>
          <p:spPr>
            <a:xfrm>
              <a:off x="7750700" y="4472100"/>
              <a:ext cx="152000" cy="440800"/>
            </a:xfrm>
            <a:custGeom>
              <a:avLst/>
              <a:gdLst/>
              <a:ahLst/>
              <a:cxnLst/>
              <a:pathLst>
                <a:path w="152000" h="440800" fill="none">
                  <a:moveTo>
                    <a:pt x="0" y="0"/>
                  </a:moveTo>
                  <a:lnTo>
                    <a:pt x="0" y="440800"/>
                  </a:lnTo>
                  <a:lnTo>
                    <a:pt x="152000" y="440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85" name="FlexibleLine"/>
            <p:cNvSpPr/>
            <p:nvPr/>
          </p:nvSpPr>
          <p:spPr>
            <a:xfrm>
              <a:off x="7750700" y="4472100"/>
              <a:ext cx="152000" cy="881600"/>
            </a:xfrm>
            <a:custGeom>
              <a:avLst/>
              <a:gdLst/>
              <a:ahLst/>
              <a:cxnLst/>
              <a:pathLst>
                <a:path w="152000" h="881600" fill="none">
                  <a:moveTo>
                    <a:pt x="0" y="0"/>
                  </a:moveTo>
                  <a:lnTo>
                    <a:pt x="0" y="881600"/>
                  </a:lnTo>
                  <a:lnTo>
                    <a:pt x="152000" y="88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88" name="FlexibleLine"/>
            <p:cNvSpPr/>
            <p:nvPr/>
          </p:nvSpPr>
          <p:spPr>
            <a:xfrm>
              <a:off x="7750700" y="4472100"/>
              <a:ext cx="152000" cy="1322400"/>
            </a:xfrm>
            <a:custGeom>
              <a:avLst/>
              <a:gdLst/>
              <a:ahLst/>
              <a:cxnLst/>
              <a:pathLst>
                <a:path w="152000" h="1322400" fill="none">
                  <a:moveTo>
                    <a:pt x="0" y="0"/>
                  </a:moveTo>
                  <a:lnTo>
                    <a:pt x="0" y="1322400"/>
                  </a:lnTo>
                  <a:lnTo>
                    <a:pt x="152000" y="1322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1405" name="Main Idea 2"/>
            <p:cNvGrpSpPr/>
            <p:nvPr/>
          </p:nvGrpSpPr>
          <p:grpSpPr>
            <a:xfrm>
              <a:off x="3451000" y="2990100"/>
              <a:ext cx="1755600" cy="387600"/>
              <a:chOff x="3451000" y="2990100"/>
              <a:chExt cx="1755600" cy="387600"/>
            </a:xfrm>
          </p:grpSpPr>
          <p:sp>
            <p:nvSpPr>
              <p:cNvPr id="1406" name=""/>
              <p:cNvSpPr/>
              <p:nvPr/>
            </p:nvSpPr>
            <p:spPr>
              <a:xfrm>
                <a:off x="3451000" y="2990100"/>
                <a:ext cx="1755600" cy="387600"/>
              </a:xfrm>
              <a:custGeom>
                <a:avLst/>
                <a:gdLst/>
                <a:ahLst/>
                <a:cxnLst/>
                <a:pathLst>
                  <a:path w="1755600" h="387600">
                    <a:moveTo>
                      <a:pt x="69768" y="0"/>
                    </a:moveTo>
                    <a:lnTo>
                      <a:pt x="1685832" y="0"/>
                    </a:lnTo>
                    <a:cubicBezTo>
                      <a:pt x="1724364" y="0"/>
                      <a:pt x="1755600" y="31235"/>
                      <a:pt x="1755600" y="69768"/>
                    </a:cubicBezTo>
                    <a:lnTo>
                      <a:pt x="1755600" y="317832"/>
                    </a:lnTo>
                    <a:cubicBezTo>
                      <a:pt x="1755600" y="356365"/>
                      <a:pt x="1724364" y="387600"/>
                      <a:pt x="1685832" y="387600"/>
                    </a:cubicBezTo>
                    <a:lnTo>
                      <a:pt x="69768" y="387600"/>
                    </a:lnTo>
                    <a:cubicBezTo>
                      <a:pt x="31235" y="387600"/>
                      <a:pt x="0" y="356365"/>
                      <a:pt x="0" y="317832"/>
                    </a:cubicBezTo>
                    <a:lnTo>
                      <a:pt x="0" y="69768"/>
                    </a:lnTo>
                    <a:cubicBezTo>
                      <a:pt x="0" y="31235"/>
                      <a:pt x="31235" y="0"/>
                      <a:pt x="6976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D3FF"/>
                  </a:gs>
                  <a:gs pos="50000">
                    <a:srgbClr val="78BCFF"/>
                  </a:gs>
                  <a:gs pos="100000">
                    <a:srgbClr val="4BA6FF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407" name="Calendar"/>
              <p:cNvGrpSpPr/>
              <p:nvPr/>
            </p:nvGrpSpPr>
            <p:grpSpPr>
              <a:xfrm>
                <a:off x="3542200" y="3092700"/>
                <a:ext cx="197600" cy="182400"/>
                <a:chOff x="3542200" y="3092700"/>
                <a:chExt cx="197600" cy="182400"/>
              </a:xfrm>
            </p:grpSpPr>
            <p:sp>
              <p:nvSpPr>
                <p:cNvPr id="1408" name=""/>
                <p:cNvSpPr/>
                <p:nvPr/>
              </p:nvSpPr>
              <p:spPr>
                <a:xfrm>
                  <a:off x="3542200" y="3120905"/>
                  <a:ext cx="197600" cy="154195"/>
                </a:xfrm>
                <a:custGeom>
                  <a:avLst/>
                  <a:gdLst/>
                  <a:ahLst/>
                  <a:cxnLst/>
                  <a:pathLst>
                    <a:path w="197600" h="154195">
                      <a:moveTo>
                        <a:pt x="0" y="0"/>
                      </a:moveTo>
                      <a:lnTo>
                        <a:pt x="197600" y="0"/>
                      </a:lnTo>
                      <a:lnTo>
                        <a:pt x="197600" y="154195"/>
                      </a:lnTo>
                      <a:lnTo>
                        <a:pt x="0" y="1541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3E7F5"/>
                    </a:gs>
                    <a:gs pos="100000">
                      <a:srgbClr val="28A7DB"/>
                    </a:gs>
                  </a:gsLst>
                  <a:lin ang="5400000" scaled="0"/>
                </a:gradFill>
                <a:ln w="7600" cap="flat">
                  <a:solidFill>
                    <a:srgbClr val="2090BE"/>
                  </a:solidFill>
                  <a:bevel/>
                </a:ln>
              </p:spPr>
            </p:sp>
            <p:sp>
              <p:nvSpPr>
                <p:cNvPr id="1409" name=""/>
                <p:cNvSpPr/>
                <p:nvPr/>
              </p:nvSpPr>
              <p:spPr>
                <a:xfrm>
                  <a:off x="3557400" y="3161100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0" name=""/>
                <p:cNvSpPr/>
                <p:nvPr/>
              </p:nvSpPr>
              <p:spPr>
                <a:xfrm>
                  <a:off x="3595400" y="3163883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1" name=""/>
                <p:cNvSpPr/>
                <p:nvPr/>
              </p:nvSpPr>
              <p:spPr>
                <a:xfrm>
                  <a:off x="3633400" y="3163883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2" name=""/>
                <p:cNvSpPr/>
                <p:nvPr/>
              </p:nvSpPr>
              <p:spPr>
                <a:xfrm>
                  <a:off x="3671400" y="3163883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3" name=""/>
                <p:cNvSpPr/>
                <p:nvPr/>
              </p:nvSpPr>
              <p:spPr>
                <a:xfrm>
                  <a:off x="3709400" y="3163883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4" name=""/>
                <p:cNvSpPr/>
                <p:nvPr/>
              </p:nvSpPr>
              <p:spPr>
                <a:xfrm>
                  <a:off x="3557400" y="3201342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5" name=""/>
                <p:cNvSpPr/>
                <p:nvPr/>
              </p:nvSpPr>
              <p:spPr>
                <a:xfrm>
                  <a:off x="3595400" y="3201342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6" name=""/>
                <p:cNvSpPr/>
                <p:nvPr/>
              </p:nvSpPr>
              <p:spPr>
                <a:xfrm>
                  <a:off x="3633400" y="3201342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7" name=""/>
                <p:cNvSpPr/>
                <p:nvPr/>
              </p:nvSpPr>
              <p:spPr>
                <a:xfrm>
                  <a:off x="3671400" y="3201342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8" name=""/>
                <p:cNvSpPr/>
                <p:nvPr/>
              </p:nvSpPr>
              <p:spPr>
                <a:xfrm>
                  <a:off x="3709400" y="3201342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19" name=""/>
                <p:cNvSpPr/>
                <p:nvPr/>
              </p:nvSpPr>
              <p:spPr>
                <a:xfrm>
                  <a:off x="3557400" y="3238800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20" name=""/>
                <p:cNvSpPr/>
                <p:nvPr/>
              </p:nvSpPr>
              <p:spPr>
                <a:xfrm>
                  <a:off x="3595400" y="3238800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21" name=""/>
                <p:cNvSpPr/>
                <p:nvPr/>
              </p:nvSpPr>
              <p:spPr>
                <a:xfrm>
                  <a:off x="3633400" y="3238800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22" name=""/>
                <p:cNvSpPr/>
                <p:nvPr/>
              </p:nvSpPr>
              <p:spPr>
                <a:xfrm>
                  <a:off x="3671400" y="3238800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23" name=""/>
                <p:cNvSpPr/>
                <p:nvPr/>
              </p:nvSpPr>
              <p:spPr>
                <a:xfrm>
                  <a:off x="3709400" y="3238800"/>
                  <a:ext cx="15200" cy="15200"/>
                </a:xfrm>
                <a:custGeom>
                  <a:avLst/>
                  <a:gdLst/>
                  <a:ahLst/>
                  <a:cxnLst/>
                  <a:pathLst>
                    <a:path w="15200" h="152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5200"/>
                      </a:lnTo>
                      <a:lnTo>
                        <a:pt x="0" y="1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1424" name=""/>
                <p:cNvSpPr/>
                <p:nvPr/>
              </p:nvSpPr>
              <p:spPr>
                <a:xfrm>
                  <a:off x="3564392" y="3095649"/>
                  <a:ext cx="22800" cy="52285"/>
                </a:xfrm>
                <a:custGeom>
                  <a:avLst/>
                  <a:gdLst/>
                  <a:ahLst/>
                  <a:cxnLst/>
                  <a:pathLst>
                    <a:path w="22800" h="52285">
                      <a:moveTo>
                        <a:pt x="0" y="0"/>
                      </a:moveTo>
                      <a:lnTo>
                        <a:pt x="22800" y="0"/>
                      </a:lnTo>
                      <a:lnTo>
                        <a:pt x="22800" y="52285"/>
                      </a:lnTo>
                      <a:lnTo>
                        <a:pt x="0" y="522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E2F3"/>
                    </a:gs>
                    <a:gs pos="100000">
                      <a:srgbClr val="2090BE"/>
                    </a:gs>
                  </a:gsLst>
                  <a:lin ang="5400000" scaled="0"/>
                </a:gradFill>
                <a:ln w="7600" cap="flat">
                  <a:solidFill>
                    <a:srgbClr val="2090BE"/>
                  </a:solidFill>
                  <a:bevel/>
                </a:ln>
              </p:spPr>
            </p:sp>
            <p:sp>
              <p:nvSpPr>
                <p:cNvPr id="1425" name=""/>
                <p:cNvSpPr/>
                <p:nvPr/>
              </p:nvSpPr>
              <p:spPr>
                <a:xfrm>
                  <a:off x="3694808" y="3092700"/>
                  <a:ext cx="22800" cy="52285"/>
                </a:xfrm>
                <a:custGeom>
                  <a:avLst/>
                  <a:gdLst/>
                  <a:ahLst/>
                  <a:cxnLst/>
                  <a:pathLst>
                    <a:path w="22800" h="52285">
                      <a:moveTo>
                        <a:pt x="0" y="0"/>
                      </a:moveTo>
                      <a:lnTo>
                        <a:pt x="22800" y="0"/>
                      </a:lnTo>
                      <a:lnTo>
                        <a:pt x="22800" y="52285"/>
                      </a:lnTo>
                      <a:lnTo>
                        <a:pt x="0" y="522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E2F3"/>
                    </a:gs>
                    <a:gs pos="100000">
                      <a:srgbClr val="2090BE"/>
                    </a:gs>
                  </a:gsLst>
                  <a:lin ang="5400000" scaled="0"/>
                </a:gradFill>
                <a:ln w="7600" cap="flat">
                  <a:solidFill>
                    <a:srgbClr val="2090BE"/>
                  </a:solidFill>
                  <a:bevel/>
                </a:ln>
              </p:spPr>
            </p:sp>
          </p:grpSp>
          <p:sp>
            <p:nvSpPr>
              <p:cNvPr id="3521" name="Text 3521"/>
              <p:cNvSpPr txBox="1"/>
              <p:nvPr/>
            </p:nvSpPr>
            <p:spPr>
              <a:xfrm>
                <a:off x="3770200" y="3081300"/>
                <a:ext cx="1413600" cy="205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368">
                    <a:solidFill>
                      <a:srgbClr val="262626"/>
                    </a:solidFill>
                    <a:latin typeface="Arial"/>
                  </a:rPr>
                  <a:t>Project Timeline</a:t>
                </a:r>
              </a:p>
            </p:txBody>
          </p:sp>
        </p:grpSp>
        <p:grpSp>
          <p:nvGrpSpPr>
            <p:cNvPr id="1426" name="Main Topic 2"/>
            <p:cNvGrpSpPr/>
            <p:nvPr/>
          </p:nvGrpSpPr>
          <p:grpSpPr>
            <a:xfrm>
              <a:off x="390100" y="4168100"/>
              <a:ext cx="1033600" cy="304000"/>
              <a:chOff x="390100" y="4168100"/>
              <a:chExt cx="1033600" cy="304000"/>
            </a:xfrm>
          </p:grpSpPr>
          <p:sp>
            <p:nvSpPr>
              <p:cNvPr id="1427" name=""/>
              <p:cNvSpPr/>
              <p:nvPr/>
            </p:nvSpPr>
            <p:spPr>
              <a:xfrm>
                <a:off x="390100" y="4168100"/>
                <a:ext cx="1033600" cy="304000"/>
              </a:xfrm>
              <a:custGeom>
                <a:avLst/>
                <a:gdLst/>
                <a:ahLst/>
                <a:cxnLst/>
                <a:pathLst>
                  <a:path w="1033600" h="304000">
                    <a:moveTo>
                      <a:pt x="54720" y="0"/>
                    </a:moveTo>
                    <a:lnTo>
                      <a:pt x="978880" y="0"/>
                    </a:lnTo>
                    <a:cubicBezTo>
                      <a:pt x="1009105" y="0"/>
                      <a:pt x="1033600" y="24498"/>
                      <a:pt x="1033600" y="54720"/>
                    </a:cubicBezTo>
                    <a:lnTo>
                      <a:pt x="1033600" y="249280"/>
                    </a:lnTo>
                    <a:cubicBezTo>
                      <a:pt x="1033600" y="279502"/>
                      <a:pt x="1009105" y="304000"/>
                      <a:pt x="9788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1600" name="Dynamic Arrow"/>
              <p:cNvSpPr/>
              <p:nvPr/>
            </p:nvSpPr>
            <p:spPr>
              <a:xfrm>
                <a:off x="458500" y="4228900"/>
                <a:ext cx="182400" cy="182400"/>
              </a:xfrm>
              <a:custGeom>
                <a:avLst/>
                <a:gdLst>
                  <a:gd name="connsiteX0" fmla="*/ 91200 w 182400"/>
                  <a:gd name="connsiteY0" fmla="*/ 91200 h 182400"/>
                </a:gdLst>
                <a:ahLst/>
                <a:cxnLst>
                  <a:cxn ang="0">
                    <a:pos x="connsiteX0" y="connsiteY0"/>
                  </a:cxn>
                </a:cxnLst>
                <a:pathLst>
                  <a:path w="182400" h="182400">
                    <a:lnTo>
                      <a:pt x="93012" y="64944"/>
                    </a:lnTo>
                    <a:lnTo>
                      <a:pt x="72507" y="43623"/>
                    </a:lnTo>
                    <a:cubicBezTo>
                      <a:pt x="61091" y="33248"/>
                      <a:pt x="58312" y="19169"/>
                      <a:pt x="67318" y="8181"/>
                    </a:cubicBezTo>
                    <a:cubicBezTo>
                      <a:pt x="77696" y="-4481"/>
                      <a:pt x="94588" y="-962"/>
                      <a:pt x="102700" y="7500"/>
                    </a:cubicBezTo>
                    <a:lnTo>
                      <a:pt x="182400" y="89678"/>
                    </a:lnTo>
                    <a:cubicBezTo>
                      <a:pt x="182400" y="89678"/>
                      <a:pt x="112533" y="167944"/>
                      <a:pt x="105005" y="174680"/>
                    </a:cubicBezTo>
                    <a:cubicBezTo>
                      <a:pt x="91728" y="186557"/>
                      <a:pt x="76397" y="183348"/>
                      <a:pt x="67589" y="174680"/>
                    </a:cubicBezTo>
                    <a:cubicBezTo>
                      <a:pt x="59141" y="166365"/>
                      <a:pt x="59740" y="153594"/>
                      <a:pt x="69394" y="140706"/>
                    </a:cubicBezTo>
                    <a:cubicBezTo>
                      <a:pt x="69394" y="140706"/>
                      <a:pt x="99528" y="112203"/>
                      <a:pt x="93012" y="114736"/>
                    </a:cubicBezTo>
                    <a:lnTo>
                      <a:pt x="18240" y="114736"/>
                    </a:lnTo>
                    <a:cubicBezTo>
                      <a:pt x="18240" y="114736"/>
                      <a:pt x="0" y="107761"/>
                      <a:pt x="0" y="89678"/>
                    </a:cubicBezTo>
                    <a:cubicBezTo>
                      <a:pt x="0" y="70976"/>
                      <a:pt x="18240" y="64944"/>
                      <a:pt x="18240" y="649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4E184"/>
                  </a:gs>
                  <a:gs pos="39000">
                    <a:srgbClr val="32CD32"/>
                  </a:gs>
                  <a:gs pos="100000">
                    <a:srgbClr val="1E7B1E"/>
                  </a:gs>
                </a:gsLst>
                <a:lin ang="5400000" scaled="0"/>
              </a:gradFill>
              <a:ln w="2500" cap="flat">
                <a:solidFill>
                  <a:srgbClr val="008000"/>
                </a:solidFill>
                <a:bevel/>
              </a:ln>
            </p:spPr>
          </p:sp>
          <p:sp>
            <p:nvSpPr>
              <p:cNvPr id="3522" name="Text 3522"/>
              <p:cNvSpPr txBox="1"/>
              <p:nvPr/>
            </p:nvSpPr>
            <p:spPr>
              <a:xfrm>
                <a:off x="671300" y="4236500"/>
                <a:ext cx="7524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000000"/>
                    </a:solidFill>
                    <a:latin typeface="Arial"/>
                  </a:rPr>
                  <a:t>Main Task </a:t>
                </a:r>
              </a:p>
            </p:txBody>
          </p:sp>
        </p:grpSp>
        <p:grpSp>
          <p:nvGrpSpPr>
            <p:cNvPr id="1429" name="Main Topic 2"/>
            <p:cNvGrpSpPr/>
            <p:nvPr/>
          </p:nvGrpSpPr>
          <p:grpSpPr>
            <a:xfrm>
              <a:off x="2335700" y="4168100"/>
              <a:ext cx="1208400" cy="304000"/>
              <a:chOff x="2335700" y="4168100"/>
              <a:chExt cx="1208400" cy="304000"/>
            </a:xfrm>
          </p:grpSpPr>
          <p:sp>
            <p:nvSpPr>
              <p:cNvPr id="1430" name=""/>
              <p:cNvSpPr/>
              <p:nvPr/>
            </p:nvSpPr>
            <p:spPr>
              <a:xfrm>
                <a:off x="2335700" y="4168100"/>
                <a:ext cx="1208400" cy="304000"/>
              </a:xfrm>
              <a:custGeom>
                <a:avLst/>
                <a:gdLst/>
                <a:ahLst/>
                <a:cxnLst/>
                <a:pathLst>
                  <a:path w="1208400" h="304000">
                    <a:moveTo>
                      <a:pt x="54720" y="0"/>
                    </a:moveTo>
                    <a:lnTo>
                      <a:pt x="1153680" y="0"/>
                    </a:lnTo>
                    <a:cubicBezTo>
                      <a:pt x="1183905" y="0"/>
                      <a:pt x="1208400" y="24498"/>
                      <a:pt x="1208400" y="54720"/>
                    </a:cubicBezTo>
                    <a:lnTo>
                      <a:pt x="1208400" y="249280"/>
                    </a:lnTo>
                    <a:cubicBezTo>
                      <a:pt x="1208400" y="279502"/>
                      <a:pt x="1183905" y="304000"/>
                      <a:pt x="11536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E6CC"/>
                  </a:gs>
                  <a:gs pos="50000">
                    <a:srgbClr val="FFCC99"/>
                  </a:gs>
                  <a:gs pos="100000">
                    <a:srgbClr val="FFB366"/>
                  </a:gs>
                </a:gsLst>
                <a:lin ang="5400000" scaled="0"/>
              </a:gradFill>
              <a:ln w="7600" cap="flat">
                <a:solidFill>
                  <a:srgbClr val="CC660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1601" name="Dynamic Arrow"/>
              <p:cNvSpPr/>
              <p:nvPr/>
            </p:nvSpPr>
            <p:spPr>
              <a:xfrm>
                <a:off x="2404100" y="4228900"/>
                <a:ext cx="182400" cy="182400"/>
              </a:xfrm>
              <a:custGeom>
                <a:avLst/>
                <a:gdLst>
                  <a:gd name="connsiteX0" fmla="*/ 91200 w 182400"/>
                  <a:gd name="connsiteY0" fmla="*/ 91200 h 182400"/>
                </a:gdLst>
                <a:ahLst/>
                <a:cxnLst>
                  <a:cxn ang="0">
                    <a:pos x="connsiteX0" y="connsiteY0"/>
                  </a:cxn>
                </a:cxnLst>
                <a:pathLst>
                  <a:path w="182400" h="182400">
                    <a:lnTo>
                      <a:pt x="93012" y="64944"/>
                    </a:lnTo>
                    <a:lnTo>
                      <a:pt x="72507" y="43623"/>
                    </a:lnTo>
                    <a:cubicBezTo>
                      <a:pt x="61091" y="33248"/>
                      <a:pt x="58312" y="19169"/>
                      <a:pt x="67318" y="8181"/>
                    </a:cubicBezTo>
                    <a:cubicBezTo>
                      <a:pt x="77696" y="-4481"/>
                      <a:pt x="94588" y="-962"/>
                      <a:pt x="102700" y="7500"/>
                    </a:cubicBezTo>
                    <a:lnTo>
                      <a:pt x="182400" y="89678"/>
                    </a:lnTo>
                    <a:cubicBezTo>
                      <a:pt x="182400" y="89678"/>
                      <a:pt x="112533" y="167944"/>
                      <a:pt x="105005" y="174680"/>
                    </a:cubicBezTo>
                    <a:cubicBezTo>
                      <a:pt x="91728" y="186557"/>
                      <a:pt x="76397" y="183348"/>
                      <a:pt x="67589" y="174680"/>
                    </a:cubicBezTo>
                    <a:cubicBezTo>
                      <a:pt x="59141" y="166365"/>
                      <a:pt x="59740" y="153594"/>
                      <a:pt x="69394" y="140706"/>
                    </a:cubicBezTo>
                    <a:cubicBezTo>
                      <a:pt x="69394" y="140706"/>
                      <a:pt x="99528" y="112203"/>
                      <a:pt x="93012" y="114736"/>
                    </a:cubicBezTo>
                    <a:lnTo>
                      <a:pt x="18240" y="114736"/>
                    </a:lnTo>
                    <a:cubicBezTo>
                      <a:pt x="18240" y="114736"/>
                      <a:pt x="0" y="107761"/>
                      <a:pt x="0" y="89678"/>
                    </a:cubicBezTo>
                    <a:cubicBezTo>
                      <a:pt x="0" y="70976"/>
                      <a:pt x="18240" y="64944"/>
                      <a:pt x="18240" y="649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4E184"/>
                  </a:gs>
                  <a:gs pos="39000">
                    <a:srgbClr val="32CD32"/>
                  </a:gs>
                  <a:gs pos="100000">
                    <a:srgbClr val="1E7B1E"/>
                  </a:gs>
                </a:gsLst>
                <a:lin ang="5400000" scaled="0"/>
              </a:gradFill>
              <a:ln w="2500" cap="flat">
                <a:solidFill>
                  <a:srgbClr val="008000"/>
                </a:solidFill>
                <a:bevel/>
              </a:ln>
            </p:spPr>
          </p:sp>
          <p:sp>
            <p:nvSpPr>
              <p:cNvPr id="3523" name="Text 3523"/>
              <p:cNvSpPr txBox="1"/>
              <p:nvPr/>
            </p:nvSpPr>
            <p:spPr>
              <a:xfrm>
                <a:off x="2616900" y="4236500"/>
                <a:ext cx="9272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000000"/>
                    </a:solidFill>
                    <a:latin typeface="Arial"/>
                  </a:rPr>
                  <a:t>Current Task</a:t>
                </a:r>
              </a:p>
            </p:txBody>
          </p:sp>
        </p:grpSp>
        <p:grpSp>
          <p:nvGrpSpPr>
            <p:cNvPr id="1432" name="Main Topic 2"/>
            <p:cNvGrpSpPr/>
            <p:nvPr/>
          </p:nvGrpSpPr>
          <p:grpSpPr>
            <a:xfrm>
              <a:off x="4026700" y="4168100"/>
              <a:ext cx="1033600" cy="304000"/>
              <a:chOff x="4026700" y="4168100"/>
              <a:chExt cx="1033600" cy="304000"/>
            </a:xfrm>
          </p:grpSpPr>
          <p:sp>
            <p:nvSpPr>
              <p:cNvPr id="1433" name=""/>
              <p:cNvSpPr/>
              <p:nvPr/>
            </p:nvSpPr>
            <p:spPr>
              <a:xfrm>
                <a:off x="4026700" y="4168100"/>
                <a:ext cx="1033600" cy="304000"/>
              </a:xfrm>
              <a:custGeom>
                <a:avLst/>
                <a:gdLst/>
                <a:ahLst/>
                <a:cxnLst/>
                <a:pathLst>
                  <a:path w="1033600" h="304000">
                    <a:moveTo>
                      <a:pt x="54720" y="0"/>
                    </a:moveTo>
                    <a:lnTo>
                      <a:pt x="978880" y="0"/>
                    </a:lnTo>
                    <a:cubicBezTo>
                      <a:pt x="1009105" y="0"/>
                      <a:pt x="1033600" y="24498"/>
                      <a:pt x="1033600" y="54720"/>
                    </a:cubicBezTo>
                    <a:lnTo>
                      <a:pt x="1033600" y="249280"/>
                    </a:lnTo>
                    <a:cubicBezTo>
                      <a:pt x="1033600" y="279502"/>
                      <a:pt x="1009105" y="304000"/>
                      <a:pt x="9788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1602" name="Dynamic Arrow"/>
              <p:cNvSpPr/>
              <p:nvPr/>
            </p:nvSpPr>
            <p:spPr>
              <a:xfrm>
                <a:off x="4095100" y="4228900"/>
                <a:ext cx="182400" cy="182400"/>
              </a:xfrm>
              <a:custGeom>
                <a:avLst/>
                <a:gdLst>
                  <a:gd name="connsiteX0" fmla="*/ 91200 w 182400"/>
                  <a:gd name="connsiteY0" fmla="*/ 91200 h 182400"/>
                </a:gdLst>
                <a:ahLst/>
                <a:cxnLst>
                  <a:cxn ang="0">
                    <a:pos x="connsiteX0" y="connsiteY0"/>
                  </a:cxn>
                </a:cxnLst>
                <a:pathLst>
                  <a:path w="182400" h="182400">
                    <a:lnTo>
                      <a:pt x="93012" y="64944"/>
                    </a:lnTo>
                    <a:lnTo>
                      <a:pt x="72507" y="43623"/>
                    </a:lnTo>
                    <a:cubicBezTo>
                      <a:pt x="61091" y="33248"/>
                      <a:pt x="58312" y="19169"/>
                      <a:pt x="67318" y="8181"/>
                    </a:cubicBezTo>
                    <a:cubicBezTo>
                      <a:pt x="77696" y="-4481"/>
                      <a:pt x="94588" y="-962"/>
                      <a:pt x="102700" y="7500"/>
                    </a:cubicBezTo>
                    <a:lnTo>
                      <a:pt x="182400" y="89678"/>
                    </a:lnTo>
                    <a:cubicBezTo>
                      <a:pt x="182400" y="89678"/>
                      <a:pt x="112533" y="167944"/>
                      <a:pt x="105005" y="174680"/>
                    </a:cubicBezTo>
                    <a:cubicBezTo>
                      <a:pt x="91728" y="186557"/>
                      <a:pt x="76397" y="183348"/>
                      <a:pt x="67589" y="174680"/>
                    </a:cubicBezTo>
                    <a:cubicBezTo>
                      <a:pt x="59141" y="166365"/>
                      <a:pt x="59740" y="153594"/>
                      <a:pt x="69394" y="140706"/>
                    </a:cubicBezTo>
                    <a:cubicBezTo>
                      <a:pt x="69394" y="140706"/>
                      <a:pt x="99528" y="112203"/>
                      <a:pt x="93012" y="114736"/>
                    </a:cubicBezTo>
                    <a:lnTo>
                      <a:pt x="18240" y="114736"/>
                    </a:lnTo>
                    <a:cubicBezTo>
                      <a:pt x="18240" y="114736"/>
                      <a:pt x="0" y="107761"/>
                      <a:pt x="0" y="89678"/>
                    </a:cubicBezTo>
                    <a:cubicBezTo>
                      <a:pt x="0" y="70976"/>
                      <a:pt x="18240" y="64944"/>
                      <a:pt x="18240" y="649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4E184"/>
                  </a:gs>
                  <a:gs pos="39000">
                    <a:srgbClr val="32CD32"/>
                  </a:gs>
                  <a:gs pos="100000">
                    <a:srgbClr val="1E7B1E"/>
                  </a:gs>
                </a:gsLst>
                <a:lin ang="5400000" scaled="0"/>
              </a:gradFill>
              <a:ln w="2500" cap="flat">
                <a:solidFill>
                  <a:srgbClr val="008000"/>
                </a:solidFill>
                <a:bevel/>
              </a:ln>
            </p:spPr>
          </p:sp>
          <p:sp>
            <p:nvSpPr>
              <p:cNvPr id="3524" name="Text 3524"/>
              <p:cNvSpPr txBox="1"/>
              <p:nvPr/>
            </p:nvSpPr>
            <p:spPr>
              <a:xfrm>
                <a:off x="4307900" y="4236500"/>
                <a:ext cx="7524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000000"/>
                    </a:solidFill>
                    <a:latin typeface="Arial"/>
                  </a:rPr>
                  <a:t>Main Task </a:t>
                </a:r>
              </a:p>
            </p:txBody>
          </p:sp>
        </p:grpSp>
        <p:grpSp>
          <p:nvGrpSpPr>
            <p:cNvPr id="1435" name="Main Topic 2"/>
            <p:cNvGrpSpPr/>
            <p:nvPr/>
          </p:nvGrpSpPr>
          <p:grpSpPr>
            <a:xfrm>
              <a:off x="5630300" y="4168100"/>
              <a:ext cx="1033600" cy="304000"/>
              <a:chOff x="5630300" y="4168100"/>
              <a:chExt cx="1033600" cy="304000"/>
            </a:xfrm>
          </p:grpSpPr>
          <p:sp>
            <p:nvSpPr>
              <p:cNvPr id="1436" name=""/>
              <p:cNvSpPr/>
              <p:nvPr/>
            </p:nvSpPr>
            <p:spPr>
              <a:xfrm>
                <a:off x="5630300" y="4168100"/>
                <a:ext cx="1033600" cy="304000"/>
              </a:xfrm>
              <a:custGeom>
                <a:avLst/>
                <a:gdLst/>
                <a:ahLst/>
                <a:cxnLst/>
                <a:pathLst>
                  <a:path w="1033600" h="304000">
                    <a:moveTo>
                      <a:pt x="54720" y="0"/>
                    </a:moveTo>
                    <a:lnTo>
                      <a:pt x="978880" y="0"/>
                    </a:lnTo>
                    <a:cubicBezTo>
                      <a:pt x="1009105" y="0"/>
                      <a:pt x="1033600" y="24498"/>
                      <a:pt x="1033600" y="54720"/>
                    </a:cubicBezTo>
                    <a:lnTo>
                      <a:pt x="1033600" y="249280"/>
                    </a:lnTo>
                    <a:cubicBezTo>
                      <a:pt x="1033600" y="279502"/>
                      <a:pt x="1009105" y="304000"/>
                      <a:pt x="9788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1603" name="Dynamic Arrow"/>
              <p:cNvSpPr/>
              <p:nvPr/>
            </p:nvSpPr>
            <p:spPr>
              <a:xfrm>
                <a:off x="5698700" y="4228900"/>
                <a:ext cx="182400" cy="182400"/>
              </a:xfrm>
              <a:custGeom>
                <a:avLst/>
                <a:gdLst>
                  <a:gd name="connsiteX0" fmla="*/ 91200 w 182400"/>
                  <a:gd name="connsiteY0" fmla="*/ 91200 h 182400"/>
                </a:gdLst>
                <a:ahLst/>
                <a:cxnLst>
                  <a:cxn ang="0">
                    <a:pos x="connsiteX0" y="connsiteY0"/>
                  </a:cxn>
                </a:cxnLst>
                <a:pathLst>
                  <a:path w="182400" h="182400">
                    <a:lnTo>
                      <a:pt x="93012" y="64944"/>
                    </a:lnTo>
                    <a:lnTo>
                      <a:pt x="72507" y="43623"/>
                    </a:lnTo>
                    <a:cubicBezTo>
                      <a:pt x="61091" y="33248"/>
                      <a:pt x="58312" y="19169"/>
                      <a:pt x="67318" y="8181"/>
                    </a:cubicBezTo>
                    <a:cubicBezTo>
                      <a:pt x="77696" y="-4481"/>
                      <a:pt x="94588" y="-962"/>
                      <a:pt x="102700" y="7500"/>
                    </a:cubicBezTo>
                    <a:lnTo>
                      <a:pt x="182400" y="89678"/>
                    </a:lnTo>
                    <a:cubicBezTo>
                      <a:pt x="182400" y="89678"/>
                      <a:pt x="112533" y="167944"/>
                      <a:pt x="105005" y="174680"/>
                    </a:cubicBezTo>
                    <a:cubicBezTo>
                      <a:pt x="91728" y="186557"/>
                      <a:pt x="76397" y="183348"/>
                      <a:pt x="67589" y="174680"/>
                    </a:cubicBezTo>
                    <a:cubicBezTo>
                      <a:pt x="59141" y="166365"/>
                      <a:pt x="59740" y="153594"/>
                      <a:pt x="69394" y="140706"/>
                    </a:cubicBezTo>
                    <a:cubicBezTo>
                      <a:pt x="69394" y="140706"/>
                      <a:pt x="99528" y="112203"/>
                      <a:pt x="93012" y="114736"/>
                    </a:cubicBezTo>
                    <a:lnTo>
                      <a:pt x="18240" y="114736"/>
                    </a:lnTo>
                    <a:cubicBezTo>
                      <a:pt x="18240" y="114736"/>
                      <a:pt x="0" y="107761"/>
                      <a:pt x="0" y="89678"/>
                    </a:cubicBezTo>
                    <a:cubicBezTo>
                      <a:pt x="0" y="70976"/>
                      <a:pt x="18240" y="64944"/>
                      <a:pt x="18240" y="649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4E184"/>
                  </a:gs>
                  <a:gs pos="39000">
                    <a:srgbClr val="32CD32"/>
                  </a:gs>
                  <a:gs pos="100000">
                    <a:srgbClr val="1E7B1E"/>
                  </a:gs>
                </a:gsLst>
                <a:lin ang="5400000" scaled="0"/>
              </a:gradFill>
              <a:ln w="2500" cap="flat">
                <a:solidFill>
                  <a:srgbClr val="008000"/>
                </a:solidFill>
                <a:bevel/>
              </a:ln>
            </p:spPr>
          </p:sp>
          <p:sp>
            <p:nvSpPr>
              <p:cNvPr id="3525" name="Text 3525"/>
              <p:cNvSpPr txBox="1"/>
              <p:nvPr/>
            </p:nvSpPr>
            <p:spPr>
              <a:xfrm>
                <a:off x="5911500" y="4236500"/>
                <a:ext cx="7524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000000"/>
                    </a:solidFill>
                    <a:latin typeface="Arial"/>
                  </a:rPr>
                  <a:t>Main Task </a:t>
                </a:r>
              </a:p>
            </p:txBody>
          </p:sp>
        </p:grpSp>
        <p:grpSp>
          <p:nvGrpSpPr>
            <p:cNvPr id="1438" name="Main Topic 2"/>
            <p:cNvGrpSpPr/>
            <p:nvPr/>
          </p:nvGrpSpPr>
          <p:grpSpPr>
            <a:xfrm>
              <a:off x="7233900" y="4168100"/>
              <a:ext cx="1033600" cy="304000"/>
              <a:chOff x="7233900" y="4168100"/>
              <a:chExt cx="1033600" cy="304000"/>
            </a:xfrm>
          </p:grpSpPr>
          <p:sp>
            <p:nvSpPr>
              <p:cNvPr id="1439" name=""/>
              <p:cNvSpPr/>
              <p:nvPr/>
            </p:nvSpPr>
            <p:spPr>
              <a:xfrm>
                <a:off x="7233900" y="4168100"/>
                <a:ext cx="1033600" cy="304000"/>
              </a:xfrm>
              <a:custGeom>
                <a:avLst/>
                <a:gdLst/>
                <a:ahLst/>
                <a:cxnLst/>
                <a:pathLst>
                  <a:path w="1033600" h="304000">
                    <a:moveTo>
                      <a:pt x="54720" y="0"/>
                    </a:moveTo>
                    <a:lnTo>
                      <a:pt x="978880" y="0"/>
                    </a:lnTo>
                    <a:cubicBezTo>
                      <a:pt x="1009105" y="0"/>
                      <a:pt x="1033600" y="24498"/>
                      <a:pt x="1033600" y="54720"/>
                    </a:cubicBezTo>
                    <a:lnTo>
                      <a:pt x="1033600" y="249280"/>
                    </a:lnTo>
                    <a:cubicBezTo>
                      <a:pt x="1033600" y="279502"/>
                      <a:pt x="1009105" y="304000"/>
                      <a:pt x="978880" y="304000"/>
                    </a:cubicBezTo>
                    <a:lnTo>
                      <a:pt x="54720" y="304000"/>
                    </a:lnTo>
                    <a:cubicBezTo>
                      <a:pt x="24498" y="304000"/>
                      <a:pt x="0" y="279502"/>
                      <a:pt x="0" y="249280"/>
                    </a:cubicBezTo>
                    <a:lnTo>
                      <a:pt x="0" y="54720"/>
                    </a:lnTo>
                    <a:cubicBezTo>
                      <a:pt x="0" y="24498"/>
                      <a:pt x="24498" y="0"/>
                      <a:pt x="547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76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sp>
            <p:nvSpPr>
              <p:cNvPr id="1604" name="Dynamic Arrow"/>
              <p:cNvSpPr/>
              <p:nvPr/>
            </p:nvSpPr>
            <p:spPr>
              <a:xfrm>
                <a:off x="7302300" y="4228900"/>
                <a:ext cx="182400" cy="182400"/>
              </a:xfrm>
              <a:custGeom>
                <a:avLst/>
                <a:gdLst>
                  <a:gd name="connsiteX0" fmla="*/ 91200 w 182400"/>
                  <a:gd name="connsiteY0" fmla="*/ 91200 h 182400"/>
                </a:gdLst>
                <a:ahLst/>
                <a:cxnLst>
                  <a:cxn ang="0">
                    <a:pos x="connsiteX0" y="connsiteY0"/>
                  </a:cxn>
                </a:cxnLst>
                <a:pathLst>
                  <a:path w="182400" h="182400">
                    <a:lnTo>
                      <a:pt x="93012" y="64944"/>
                    </a:lnTo>
                    <a:lnTo>
                      <a:pt x="72507" y="43623"/>
                    </a:lnTo>
                    <a:cubicBezTo>
                      <a:pt x="61091" y="33248"/>
                      <a:pt x="58312" y="19169"/>
                      <a:pt x="67318" y="8181"/>
                    </a:cubicBezTo>
                    <a:cubicBezTo>
                      <a:pt x="77696" y="-4481"/>
                      <a:pt x="94588" y="-962"/>
                      <a:pt x="102700" y="7500"/>
                    </a:cubicBezTo>
                    <a:lnTo>
                      <a:pt x="182400" y="89678"/>
                    </a:lnTo>
                    <a:cubicBezTo>
                      <a:pt x="182400" y="89678"/>
                      <a:pt x="112533" y="167944"/>
                      <a:pt x="105005" y="174680"/>
                    </a:cubicBezTo>
                    <a:cubicBezTo>
                      <a:pt x="91728" y="186557"/>
                      <a:pt x="76397" y="183348"/>
                      <a:pt x="67589" y="174680"/>
                    </a:cubicBezTo>
                    <a:cubicBezTo>
                      <a:pt x="59141" y="166365"/>
                      <a:pt x="59740" y="153594"/>
                      <a:pt x="69394" y="140706"/>
                    </a:cubicBezTo>
                    <a:cubicBezTo>
                      <a:pt x="69394" y="140706"/>
                      <a:pt x="99528" y="112203"/>
                      <a:pt x="93012" y="114736"/>
                    </a:cubicBezTo>
                    <a:lnTo>
                      <a:pt x="18240" y="114736"/>
                    </a:lnTo>
                    <a:cubicBezTo>
                      <a:pt x="18240" y="114736"/>
                      <a:pt x="0" y="107761"/>
                      <a:pt x="0" y="89678"/>
                    </a:cubicBezTo>
                    <a:cubicBezTo>
                      <a:pt x="0" y="70976"/>
                      <a:pt x="18240" y="64944"/>
                      <a:pt x="18240" y="6494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4E184"/>
                  </a:gs>
                  <a:gs pos="39000">
                    <a:srgbClr val="32CD32"/>
                  </a:gs>
                  <a:gs pos="100000">
                    <a:srgbClr val="1E7B1E"/>
                  </a:gs>
                </a:gsLst>
                <a:lin ang="5400000" scaled="0"/>
              </a:gradFill>
              <a:ln w="2500" cap="flat">
                <a:solidFill>
                  <a:srgbClr val="008000"/>
                </a:solidFill>
                <a:bevel/>
              </a:ln>
            </p:spPr>
          </p:sp>
          <p:sp>
            <p:nvSpPr>
              <p:cNvPr id="3526" name="Text 3526"/>
              <p:cNvSpPr txBox="1"/>
              <p:nvPr/>
            </p:nvSpPr>
            <p:spPr>
              <a:xfrm>
                <a:off x="7515100" y="4236500"/>
                <a:ext cx="7524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000000"/>
                    </a:solidFill>
                    <a:latin typeface="Arial"/>
                  </a:rPr>
                  <a:t>Main Task </a:t>
                </a:r>
              </a:p>
            </p:txBody>
          </p:sp>
        </p:grpSp>
        <p:grpSp>
          <p:nvGrpSpPr>
            <p:cNvPr id="1441" name="Sub Topic 2"/>
            <p:cNvGrpSpPr/>
            <p:nvPr/>
          </p:nvGrpSpPr>
          <p:grpSpPr>
            <a:xfrm>
              <a:off x="3091900" y="4669700"/>
              <a:ext cx="782800" cy="243200"/>
              <a:chOff x="3091900" y="4669700"/>
              <a:chExt cx="782800" cy="243200"/>
            </a:xfrm>
          </p:grpSpPr>
          <p:sp>
            <p:nvSpPr>
              <p:cNvPr id="1442" name=""/>
              <p:cNvSpPr/>
              <p:nvPr/>
            </p:nvSpPr>
            <p:spPr>
              <a:xfrm>
                <a:off x="3091900" y="46697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CC660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10" name="Dynamic Progress"/>
              <p:cNvGrpSpPr/>
              <p:nvPr/>
            </p:nvGrpSpPr>
            <p:grpSpPr>
              <a:xfrm>
                <a:off x="3122300" y="4722900"/>
                <a:ext cx="182400" cy="182400"/>
                <a:chOff x="3122300" y="4722900"/>
                <a:chExt cx="182400" cy="182400"/>
              </a:xfrm>
            </p:grpSpPr>
            <p:sp>
              <p:nvSpPr>
                <p:cNvPr id="1511" name=""/>
                <p:cNvSpPr/>
                <p:nvPr/>
              </p:nvSpPr>
              <p:spPr>
                <a:xfrm>
                  <a:off x="3122300" y="47229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12" name=""/>
                <p:cNvSpPr/>
                <p:nvPr/>
              </p:nvSpPr>
              <p:spPr>
                <a:xfrm>
                  <a:off x="3145100" y="47457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10800000" swAng="54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27" name="Text 3527"/>
              <p:cNvSpPr txBox="1"/>
              <p:nvPr/>
            </p:nvSpPr>
            <p:spPr>
              <a:xfrm>
                <a:off x="3335100" y="47761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44" name="Sub Topic 2"/>
            <p:cNvGrpSpPr/>
            <p:nvPr/>
          </p:nvGrpSpPr>
          <p:grpSpPr>
            <a:xfrm>
              <a:off x="3091900" y="5110500"/>
              <a:ext cx="782800" cy="243200"/>
              <a:chOff x="3091900" y="5110500"/>
              <a:chExt cx="782800" cy="243200"/>
            </a:xfrm>
          </p:grpSpPr>
          <p:sp>
            <p:nvSpPr>
              <p:cNvPr id="1445" name=""/>
              <p:cNvSpPr/>
              <p:nvPr/>
            </p:nvSpPr>
            <p:spPr>
              <a:xfrm>
                <a:off x="3091900" y="51105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CC660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17" name="Dynamic Progress"/>
              <p:cNvGrpSpPr/>
              <p:nvPr/>
            </p:nvGrpSpPr>
            <p:grpSpPr>
              <a:xfrm>
                <a:off x="3122300" y="5163700"/>
                <a:ext cx="182400" cy="182400"/>
                <a:chOff x="3122300" y="5163700"/>
                <a:chExt cx="182400" cy="182400"/>
              </a:xfrm>
            </p:grpSpPr>
            <p:sp>
              <p:nvSpPr>
                <p:cNvPr id="1518" name=""/>
                <p:cNvSpPr/>
                <p:nvPr/>
              </p:nvSpPr>
              <p:spPr>
                <a:xfrm>
                  <a:off x="3122300" y="51637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19" name=""/>
                <p:cNvSpPr/>
                <p:nvPr/>
              </p:nvSpPr>
              <p:spPr>
                <a:xfrm>
                  <a:off x="3145100" y="51865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5400000" swAng="108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28" name="Text 3528"/>
              <p:cNvSpPr txBox="1"/>
              <p:nvPr/>
            </p:nvSpPr>
            <p:spPr>
              <a:xfrm>
                <a:off x="3335100" y="52169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47" name="Sub Topic 2"/>
            <p:cNvGrpSpPr/>
            <p:nvPr/>
          </p:nvGrpSpPr>
          <p:grpSpPr>
            <a:xfrm>
              <a:off x="3091900" y="5551300"/>
              <a:ext cx="782800" cy="243200"/>
              <a:chOff x="3091900" y="5551300"/>
              <a:chExt cx="782800" cy="243200"/>
            </a:xfrm>
          </p:grpSpPr>
          <p:sp>
            <p:nvSpPr>
              <p:cNvPr id="1448" name=""/>
              <p:cNvSpPr/>
              <p:nvPr/>
            </p:nvSpPr>
            <p:spPr>
              <a:xfrm>
                <a:off x="3091900" y="55513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CC660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24" name="Dynamic Progress"/>
              <p:cNvGrpSpPr/>
              <p:nvPr/>
            </p:nvGrpSpPr>
            <p:grpSpPr>
              <a:xfrm>
                <a:off x="3122300" y="5604500"/>
                <a:ext cx="182400" cy="182400"/>
                <a:chOff x="3122300" y="5604500"/>
                <a:chExt cx="182400" cy="182400"/>
              </a:xfrm>
            </p:grpSpPr>
            <p:sp>
              <p:nvSpPr>
                <p:cNvPr id="1525" name=""/>
                <p:cNvSpPr/>
                <p:nvPr/>
              </p:nvSpPr>
              <p:spPr>
                <a:xfrm>
                  <a:off x="3122300" y="56045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26" name=""/>
                <p:cNvSpPr/>
                <p:nvPr/>
              </p:nvSpPr>
              <p:spPr>
                <a:xfrm>
                  <a:off x="3145100" y="56273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5400000" swAng="108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29" name="Text 3529"/>
              <p:cNvSpPr txBox="1"/>
              <p:nvPr/>
            </p:nvSpPr>
            <p:spPr>
              <a:xfrm>
                <a:off x="3335100" y="56577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50" name="Sub Topic 2"/>
            <p:cNvGrpSpPr/>
            <p:nvPr/>
          </p:nvGrpSpPr>
          <p:grpSpPr>
            <a:xfrm>
              <a:off x="3091900" y="5992100"/>
              <a:ext cx="782800" cy="243200"/>
              <a:chOff x="3091900" y="5992100"/>
              <a:chExt cx="782800" cy="243200"/>
            </a:xfrm>
          </p:grpSpPr>
          <p:sp>
            <p:nvSpPr>
              <p:cNvPr id="1451" name=""/>
              <p:cNvSpPr/>
              <p:nvPr/>
            </p:nvSpPr>
            <p:spPr>
              <a:xfrm>
                <a:off x="3091900" y="59921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CC660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31" name="Dynamic Progress"/>
              <p:cNvGrpSpPr/>
              <p:nvPr/>
            </p:nvGrpSpPr>
            <p:grpSpPr>
              <a:xfrm>
                <a:off x="3122300" y="6045300"/>
                <a:ext cx="182400" cy="182400"/>
                <a:chOff x="3122300" y="6045300"/>
                <a:chExt cx="182400" cy="182400"/>
              </a:xfrm>
            </p:grpSpPr>
            <p:sp>
              <p:nvSpPr>
                <p:cNvPr id="1532" name=""/>
                <p:cNvSpPr/>
                <p:nvPr/>
              </p:nvSpPr>
              <p:spPr>
                <a:xfrm>
                  <a:off x="3122300" y="60453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33" name=""/>
                <p:cNvSpPr/>
                <p:nvPr/>
              </p:nvSpPr>
              <p:spPr>
                <a:xfrm>
                  <a:off x="3145100" y="60681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0" swAng="162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30" name="Text 3530"/>
              <p:cNvSpPr txBox="1"/>
              <p:nvPr/>
            </p:nvSpPr>
            <p:spPr>
              <a:xfrm>
                <a:off x="3335100" y="60985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53" name="Sub Topic 2"/>
            <p:cNvGrpSpPr/>
            <p:nvPr/>
          </p:nvGrpSpPr>
          <p:grpSpPr>
            <a:xfrm>
              <a:off x="1058900" y="4669700"/>
              <a:ext cx="1124800" cy="243200"/>
              <a:chOff x="1058900" y="4669700"/>
              <a:chExt cx="1124800" cy="243200"/>
            </a:xfrm>
          </p:grpSpPr>
          <p:sp>
            <p:nvSpPr>
              <p:cNvPr id="1454" name=""/>
              <p:cNvSpPr/>
              <p:nvPr/>
            </p:nvSpPr>
            <p:spPr>
              <a:xfrm>
                <a:off x="1058900" y="4669700"/>
                <a:ext cx="1124800" cy="243200"/>
              </a:xfrm>
              <a:custGeom>
                <a:avLst/>
                <a:gdLst/>
                <a:ahLst/>
                <a:cxnLst/>
                <a:pathLst>
                  <a:path w="1124800" h="243200" fill="none">
                    <a:moveTo>
                      <a:pt x="0" y="243200"/>
                    </a:moveTo>
                    <a:lnTo>
                      <a:pt x="1124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489" name="Dynamic Progress"/>
              <p:cNvGrpSpPr/>
              <p:nvPr/>
            </p:nvGrpSpPr>
            <p:grpSpPr>
              <a:xfrm>
                <a:off x="1089300" y="4722900"/>
                <a:ext cx="182400" cy="182400"/>
                <a:chOff x="1089300" y="4722900"/>
                <a:chExt cx="182400" cy="182400"/>
              </a:xfrm>
            </p:grpSpPr>
            <p:sp>
              <p:nvSpPr>
                <p:cNvPr id="1490" name=""/>
                <p:cNvSpPr/>
                <p:nvPr/>
              </p:nvSpPr>
              <p:spPr>
                <a:xfrm>
                  <a:off x="1089300" y="47229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92" name=""/>
                <p:cNvSpPr/>
                <p:nvPr/>
              </p:nvSpPr>
              <p:spPr>
                <a:xfrm>
                  <a:off x="1112219" y="4756150"/>
                  <a:ext cx="127656" cy="122550"/>
                </a:xfrm>
                <a:custGeom>
                  <a:avLst/>
                  <a:gdLst/>
                  <a:ahLst/>
                  <a:cxnLst/>
                  <a:pathLst>
                    <a:path w="127656" h="122550">
                      <a:moveTo>
                        <a:pt x="0" y="78136"/>
                      </a:moveTo>
                      <a:cubicBezTo>
                        <a:pt x="16787" y="67510"/>
                        <a:pt x="35440" y="56883"/>
                        <a:pt x="35440" y="56883"/>
                      </a:cubicBezTo>
                      <a:cubicBezTo>
                        <a:pt x="35440" y="56883"/>
                        <a:pt x="46632" y="80011"/>
                        <a:pt x="51606" y="90638"/>
                      </a:cubicBezTo>
                      <a:cubicBezTo>
                        <a:pt x="62798" y="61275"/>
                        <a:pt x="95129" y="12502"/>
                        <a:pt x="122487" y="0"/>
                      </a:cubicBezTo>
                      <a:cubicBezTo>
                        <a:pt x="120621" y="9376"/>
                        <a:pt x="120780" y="33249"/>
                        <a:pt x="127656" y="47626"/>
                      </a:cubicBezTo>
                      <a:cubicBezTo>
                        <a:pt x="113178" y="55744"/>
                        <a:pt x="79586" y="76261"/>
                        <a:pt x="54093" y="122550"/>
                      </a:cubicBezTo>
                      <a:cubicBezTo>
                        <a:pt x="37306" y="101265"/>
                        <a:pt x="14922" y="83137"/>
                        <a:pt x="0" y="781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F0F0F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3531" name="Text 3531"/>
              <p:cNvSpPr txBox="1"/>
              <p:nvPr/>
            </p:nvSpPr>
            <p:spPr>
              <a:xfrm>
                <a:off x="1302100" y="4776100"/>
                <a:ext cx="919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Completed Task</a:t>
                </a:r>
              </a:p>
            </p:txBody>
          </p:sp>
        </p:grpSp>
        <p:grpSp>
          <p:nvGrpSpPr>
            <p:cNvPr id="1456" name="Sub Topic 2"/>
            <p:cNvGrpSpPr/>
            <p:nvPr/>
          </p:nvGrpSpPr>
          <p:grpSpPr>
            <a:xfrm>
              <a:off x="1058900" y="5110500"/>
              <a:ext cx="1124800" cy="243200"/>
              <a:chOff x="1058900" y="5110500"/>
              <a:chExt cx="1124800" cy="243200"/>
            </a:xfrm>
          </p:grpSpPr>
          <p:sp>
            <p:nvSpPr>
              <p:cNvPr id="1457" name=""/>
              <p:cNvSpPr/>
              <p:nvPr/>
            </p:nvSpPr>
            <p:spPr>
              <a:xfrm>
                <a:off x="1058900" y="5110500"/>
                <a:ext cx="1124800" cy="243200"/>
              </a:xfrm>
              <a:custGeom>
                <a:avLst/>
                <a:gdLst/>
                <a:ahLst/>
                <a:cxnLst/>
                <a:pathLst>
                  <a:path w="1124800" h="243200" fill="none">
                    <a:moveTo>
                      <a:pt x="0" y="243200"/>
                    </a:moveTo>
                    <a:lnTo>
                      <a:pt x="1124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496" name="Dynamic Progress"/>
              <p:cNvGrpSpPr/>
              <p:nvPr/>
            </p:nvGrpSpPr>
            <p:grpSpPr>
              <a:xfrm>
                <a:off x="1089300" y="5163700"/>
                <a:ext cx="182400" cy="182400"/>
                <a:chOff x="1089300" y="5163700"/>
                <a:chExt cx="182400" cy="182400"/>
              </a:xfrm>
            </p:grpSpPr>
            <p:sp>
              <p:nvSpPr>
                <p:cNvPr id="1497" name=""/>
                <p:cNvSpPr/>
                <p:nvPr/>
              </p:nvSpPr>
              <p:spPr>
                <a:xfrm>
                  <a:off x="1089300" y="51637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499" name=""/>
                <p:cNvSpPr/>
                <p:nvPr/>
              </p:nvSpPr>
              <p:spPr>
                <a:xfrm>
                  <a:off x="1112219" y="5196950"/>
                  <a:ext cx="127656" cy="122550"/>
                </a:xfrm>
                <a:custGeom>
                  <a:avLst/>
                  <a:gdLst/>
                  <a:ahLst/>
                  <a:cxnLst/>
                  <a:pathLst>
                    <a:path w="127656" h="122550">
                      <a:moveTo>
                        <a:pt x="0" y="78136"/>
                      </a:moveTo>
                      <a:cubicBezTo>
                        <a:pt x="16787" y="67510"/>
                        <a:pt x="35440" y="56883"/>
                        <a:pt x="35440" y="56883"/>
                      </a:cubicBezTo>
                      <a:cubicBezTo>
                        <a:pt x="35440" y="56883"/>
                        <a:pt x="46632" y="80011"/>
                        <a:pt x="51606" y="90638"/>
                      </a:cubicBezTo>
                      <a:cubicBezTo>
                        <a:pt x="62798" y="61275"/>
                        <a:pt x="95129" y="12502"/>
                        <a:pt x="122487" y="0"/>
                      </a:cubicBezTo>
                      <a:cubicBezTo>
                        <a:pt x="120621" y="9376"/>
                        <a:pt x="120780" y="33249"/>
                        <a:pt x="127656" y="47626"/>
                      </a:cubicBezTo>
                      <a:cubicBezTo>
                        <a:pt x="113178" y="55744"/>
                        <a:pt x="79586" y="76261"/>
                        <a:pt x="54093" y="122550"/>
                      </a:cubicBezTo>
                      <a:cubicBezTo>
                        <a:pt x="37306" y="101265"/>
                        <a:pt x="14922" y="83137"/>
                        <a:pt x="0" y="781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F0F0F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3532" name="Text 3532"/>
              <p:cNvSpPr txBox="1"/>
              <p:nvPr/>
            </p:nvSpPr>
            <p:spPr>
              <a:xfrm>
                <a:off x="1302100" y="5216900"/>
                <a:ext cx="919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Completed Task</a:t>
                </a:r>
              </a:p>
            </p:txBody>
          </p:sp>
        </p:grpSp>
        <p:grpSp>
          <p:nvGrpSpPr>
            <p:cNvPr id="1459" name="Sub Topic 2"/>
            <p:cNvGrpSpPr/>
            <p:nvPr/>
          </p:nvGrpSpPr>
          <p:grpSpPr>
            <a:xfrm>
              <a:off x="1058900" y="5551300"/>
              <a:ext cx="1124800" cy="243200"/>
              <a:chOff x="1058900" y="5551300"/>
              <a:chExt cx="1124800" cy="243200"/>
            </a:xfrm>
          </p:grpSpPr>
          <p:sp>
            <p:nvSpPr>
              <p:cNvPr id="1460" name=""/>
              <p:cNvSpPr/>
              <p:nvPr/>
            </p:nvSpPr>
            <p:spPr>
              <a:xfrm>
                <a:off x="1058900" y="5551300"/>
                <a:ext cx="1124800" cy="243200"/>
              </a:xfrm>
              <a:custGeom>
                <a:avLst/>
                <a:gdLst/>
                <a:ahLst/>
                <a:cxnLst/>
                <a:pathLst>
                  <a:path w="1124800" h="243200" fill="none">
                    <a:moveTo>
                      <a:pt x="0" y="243200"/>
                    </a:moveTo>
                    <a:lnTo>
                      <a:pt x="1124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03" name="Dynamic Progress"/>
              <p:cNvGrpSpPr/>
              <p:nvPr/>
            </p:nvGrpSpPr>
            <p:grpSpPr>
              <a:xfrm>
                <a:off x="1089300" y="5604500"/>
                <a:ext cx="182400" cy="182400"/>
                <a:chOff x="1089300" y="5604500"/>
                <a:chExt cx="182400" cy="182400"/>
              </a:xfrm>
            </p:grpSpPr>
            <p:sp>
              <p:nvSpPr>
                <p:cNvPr id="1504" name=""/>
                <p:cNvSpPr/>
                <p:nvPr/>
              </p:nvSpPr>
              <p:spPr>
                <a:xfrm>
                  <a:off x="1089300" y="56045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06" name=""/>
                <p:cNvSpPr/>
                <p:nvPr/>
              </p:nvSpPr>
              <p:spPr>
                <a:xfrm>
                  <a:off x="1112219" y="5637750"/>
                  <a:ext cx="127656" cy="122550"/>
                </a:xfrm>
                <a:custGeom>
                  <a:avLst/>
                  <a:gdLst/>
                  <a:ahLst/>
                  <a:cxnLst/>
                  <a:pathLst>
                    <a:path w="127656" h="122550">
                      <a:moveTo>
                        <a:pt x="0" y="78136"/>
                      </a:moveTo>
                      <a:cubicBezTo>
                        <a:pt x="16787" y="67510"/>
                        <a:pt x="35440" y="56883"/>
                        <a:pt x="35440" y="56883"/>
                      </a:cubicBezTo>
                      <a:cubicBezTo>
                        <a:pt x="35440" y="56883"/>
                        <a:pt x="46632" y="80011"/>
                        <a:pt x="51606" y="90638"/>
                      </a:cubicBezTo>
                      <a:cubicBezTo>
                        <a:pt x="62798" y="61275"/>
                        <a:pt x="95129" y="12502"/>
                        <a:pt x="122487" y="0"/>
                      </a:cubicBezTo>
                      <a:cubicBezTo>
                        <a:pt x="120621" y="9376"/>
                        <a:pt x="120780" y="33249"/>
                        <a:pt x="127656" y="47626"/>
                      </a:cubicBezTo>
                      <a:cubicBezTo>
                        <a:pt x="113178" y="55744"/>
                        <a:pt x="79586" y="76261"/>
                        <a:pt x="54093" y="122550"/>
                      </a:cubicBezTo>
                      <a:cubicBezTo>
                        <a:pt x="37306" y="101265"/>
                        <a:pt x="14922" y="83137"/>
                        <a:pt x="0" y="781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F0F0F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3533" name="Text 3533"/>
              <p:cNvSpPr txBox="1"/>
              <p:nvPr/>
            </p:nvSpPr>
            <p:spPr>
              <a:xfrm>
                <a:off x="1302100" y="5657700"/>
                <a:ext cx="919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Completed Task</a:t>
                </a:r>
              </a:p>
            </p:txBody>
          </p:sp>
        </p:grpSp>
        <p:grpSp>
          <p:nvGrpSpPr>
            <p:cNvPr id="1462" name="Sub Topic 2"/>
            <p:cNvGrpSpPr/>
            <p:nvPr/>
          </p:nvGrpSpPr>
          <p:grpSpPr>
            <a:xfrm>
              <a:off x="4695500" y="4669700"/>
              <a:ext cx="782800" cy="243200"/>
              <a:chOff x="4695500" y="4669700"/>
              <a:chExt cx="782800" cy="243200"/>
            </a:xfrm>
          </p:grpSpPr>
          <p:sp>
            <p:nvSpPr>
              <p:cNvPr id="1463" name=""/>
              <p:cNvSpPr/>
              <p:nvPr/>
            </p:nvSpPr>
            <p:spPr>
              <a:xfrm>
                <a:off x="4695500" y="46697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38" name="Dynamic Progress"/>
              <p:cNvGrpSpPr/>
              <p:nvPr/>
            </p:nvGrpSpPr>
            <p:grpSpPr>
              <a:xfrm>
                <a:off x="4725900" y="4722900"/>
                <a:ext cx="182400" cy="182400"/>
                <a:chOff x="4725900" y="4722900"/>
                <a:chExt cx="182400" cy="182400"/>
              </a:xfrm>
            </p:grpSpPr>
            <p:sp>
              <p:nvSpPr>
                <p:cNvPr id="1539" name=""/>
                <p:cNvSpPr/>
                <p:nvPr/>
              </p:nvSpPr>
              <p:spPr>
                <a:xfrm>
                  <a:off x="4725900" y="47229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40" name=""/>
                <p:cNvSpPr/>
                <p:nvPr/>
              </p:nvSpPr>
              <p:spPr>
                <a:xfrm>
                  <a:off x="4748700" y="47457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-5400000" swAng="216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34" name="Text 3534"/>
              <p:cNvSpPr txBox="1"/>
              <p:nvPr/>
            </p:nvSpPr>
            <p:spPr>
              <a:xfrm>
                <a:off x="4938700" y="47761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65" name="Sub Topic 2"/>
            <p:cNvGrpSpPr/>
            <p:nvPr/>
          </p:nvGrpSpPr>
          <p:grpSpPr>
            <a:xfrm>
              <a:off x="4695500" y="5110500"/>
              <a:ext cx="782800" cy="243200"/>
              <a:chOff x="4695500" y="5110500"/>
              <a:chExt cx="782800" cy="243200"/>
            </a:xfrm>
          </p:grpSpPr>
          <p:sp>
            <p:nvSpPr>
              <p:cNvPr id="1466" name=""/>
              <p:cNvSpPr/>
              <p:nvPr/>
            </p:nvSpPr>
            <p:spPr>
              <a:xfrm>
                <a:off x="4695500" y="51105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45" name="Dynamic Progress"/>
              <p:cNvGrpSpPr/>
              <p:nvPr/>
            </p:nvGrpSpPr>
            <p:grpSpPr>
              <a:xfrm>
                <a:off x="4725900" y="5163700"/>
                <a:ext cx="182400" cy="182400"/>
                <a:chOff x="4725900" y="5163700"/>
                <a:chExt cx="182400" cy="182400"/>
              </a:xfrm>
            </p:grpSpPr>
            <p:sp>
              <p:nvSpPr>
                <p:cNvPr id="1546" name=""/>
                <p:cNvSpPr/>
                <p:nvPr/>
              </p:nvSpPr>
              <p:spPr>
                <a:xfrm>
                  <a:off x="4725900" y="51637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47" name=""/>
                <p:cNvSpPr/>
                <p:nvPr/>
              </p:nvSpPr>
              <p:spPr>
                <a:xfrm>
                  <a:off x="4748700" y="51865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-5400000" swAng="216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35" name="Text 3535"/>
              <p:cNvSpPr txBox="1"/>
              <p:nvPr/>
            </p:nvSpPr>
            <p:spPr>
              <a:xfrm>
                <a:off x="4938700" y="52169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68" name="Sub Topic 2"/>
            <p:cNvGrpSpPr/>
            <p:nvPr/>
          </p:nvGrpSpPr>
          <p:grpSpPr>
            <a:xfrm>
              <a:off x="4695500" y="5551300"/>
              <a:ext cx="782800" cy="243200"/>
              <a:chOff x="4695500" y="5551300"/>
              <a:chExt cx="782800" cy="243200"/>
            </a:xfrm>
          </p:grpSpPr>
          <p:sp>
            <p:nvSpPr>
              <p:cNvPr id="1469" name=""/>
              <p:cNvSpPr/>
              <p:nvPr/>
            </p:nvSpPr>
            <p:spPr>
              <a:xfrm>
                <a:off x="4695500" y="55513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52" name="Dynamic Progress"/>
              <p:cNvGrpSpPr/>
              <p:nvPr/>
            </p:nvGrpSpPr>
            <p:grpSpPr>
              <a:xfrm>
                <a:off x="4725900" y="5604500"/>
                <a:ext cx="182400" cy="182400"/>
                <a:chOff x="4725900" y="5604500"/>
                <a:chExt cx="182400" cy="182400"/>
              </a:xfrm>
            </p:grpSpPr>
            <p:sp>
              <p:nvSpPr>
                <p:cNvPr id="1553" name=""/>
                <p:cNvSpPr/>
                <p:nvPr/>
              </p:nvSpPr>
              <p:spPr>
                <a:xfrm>
                  <a:off x="4725900" y="56045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54" name=""/>
                <p:cNvSpPr/>
                <p:nvPr/>
              </p:nvSpPr>
              <p:spPr>
                <a:xfrm>
                  <a:off x="4748700" y="56273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-5400000" swAng="216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36" name="Text 3536"/>
              <p:cNvSpPr txBox="1"/>
              <p:nvPr/>
            </p:nvSpPr>
            <p:spPr>
              <a:xfrm>
                <a:off x="4938700" y="56577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71" name="Sub Topic 2"/>
            <p:cNvGrpSpPr/>
            <p:nvPr/>
          </p:nvGrpSpPr>
          <p:grpSpPr>
            <a:xfrm>
              <a:off x="6299100" y="4669700"/>
              <a:ext cx="782800" cy="243200"/>
              <a:chOff x="6299100" y="4669700"/>
              <a:chExt cx="782800" cy="243200"/>
            </a:xfrm>
          </p:grpSpPr>
          <p:sp>
            <p:nvSpPr>
              <p:cNvPr id="1472" name=""/>
              <p:cNvSpPr/>
              <p:nvPr/>
            </p:nvSpPr>
            <p:spPr>
              <a:xfrm>
                <a:off x="6299100" y="46697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59" name="Dynamic Progress"/>
              <p:cNvGrpSpPr/>
              <p:nvPr/>
            </p:nvGrpSpPr>
            <p:grpSpPr>
              <a:xfrm>
                <a:off x="6329500" y="4722900"/>
                <a:ext cx="182400" cy="182400"/>
                <a:chOff x="6329500" y="4722900"/>
                <a:chExt cx="182400" cy="182400"/>
              </a:xfrm>
            </p:grpSpPr>
            <p:sp>
              <p:nvSpPr>
                <p:cNvPr id="1560" name=""/>
                <p:cNvSpPr/>
                <p:nvPr/>
              </p:nvSpPr>
              <p:spPr>
                <a:xfrm>
                  <a:off x="6329500" y="47229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61" name=""/>
                <p:cNvSpPr/>
                <p:nvPr/>
              </p:nvSpPr>
              <p:spPr>
                <a:xfrm>
                  <a:off x="6352300" y="47457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-5400000" swAng="216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37" name="Text 3537"/>
              <p:cNvSpPr txBox="1"/>
              <p:nvPr/>
            </p:nvSpPr>
            <p:spPr>
              <a:xfrm>
                <a:off x="6542300" y="47761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74" name="Sub Topic 2"/>
            <p:cNvGrpSpPr/>
            <p:nvPr/>
          </p:nvGrpSpPr>
          <p:grpSpPr>
            <a:xfrm>
              <a:off x="6299100" y="5110500"/>
              <a:ext cx="782800" cy="243200"/>
              <a:chOff x="6299100" y="5110500"/>
              <a:chExt cx="782800" cy="243200"/>
            </a:xfrm>
          </p:grpSpPr>
          <p:sp>
            <p:nvSpPr>
              <p:cNvPr id="1475" name=""/>
              <p:cNvSpPr/>
              <p:nvPr/>
            </p:nvSpPr>
            <p:spPr>
              <a:xfrm>
                <a:off x="6299100" y="51105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66" name="Dynamic Progress"/>
              <p:cNvGrpSpPr/>
              <p:nvPr/>
            </p:nvGrpSpPr>
            <p:grpSpPr>
              <a:xfrm>
                <a:off x="6329500" y="5163700"/>
                <a:ext cx="182400" cy="182400"/>
                <a:chOff x="6329500" y="5163700"/>
                <a:chExt cx="182400" cy="182400"/>
              </a:xfrm>
            </p:grpSpPr>
            <p:sp>
              <p:nvSpPr>
                <p:cNvPr id="1567" name=""/>
                <p:cNvSpPr/>
                <p:nvPr/>
              </p:nvSpPr>
              <p:spPr>
                <a:xfrm>
                  <a:off x="6329500" y="51637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68" name=""/>
                <p:cNvSpPr/>
                <p:nvPr/>
              </p:nvSpPr>
              <p:spPr>
                <a:xfrm>
                  <a:off x="6352300" y="51865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-5400000" swAng="216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38" name="Text 3538"/>
              <p:cNvSpPr txBox="1"/>
              <p:nvPr/>
            </p:nvSpPr>
            <p:spPr>
              <a:xfrm>
                <a:off x="6542300" y="52169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77" name="Sub Topic 2"/>
            <p:cNvGrpSpPr/>
            <p:nvPr/>
          </p:nvGrpSpPr>
          <p:grpSpPr>
            <a:xfrm>
              <a:off x="6299100" y="5551300"/>
              <a:ext cx="782800" cy="243200"/>
              <a:chOff x="6299100" y="5551300"/>
              <a:chExt cx="782800" cy="243200"/>
            </a:xfrm>
          </p:grpSpPr>
          <p:sp>
            <p:nvSpPr>
              <p:cNvPr id="1478" name=""/>
              <p:cNvSpPr/>
              <p:nvPr/>
            </p:nvSpPr>
            <p:spPr>
              <a:xfrm>
                <a:off x="6299100" y="55513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73" name="Dynamic Progress"/>
              <p:cNvGrpSpPr/>
              <p:nvPr/>
            </p:nvGrpSpPr>
            <p:grpSpPr>
              <a:xfrm>
                <a:off x="6329500" y="5604500"/>
                <a:ext cx="182400" cy="182400"/>
                <a:chOff x="6329500" y="5604500"/>
                <a:chExt cx="182400" cy="182400"/>
              </a:xfrm>
            </p:grpSpPr>
            <p:sp>
              <p:nvSpPr>
                <p:cNvPr id="1574" name=""/>
                <p:cNvSpPr/>
                <p:nvPr/>
              </p:nvSpPr>
              <p:spPr>
                <a:xfrm>
                  <a:off x="6329500" y="56045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75" name=""/>
                <p:cNvSpPr/>
                <p:nvPr/>
              </p:nvSpPr>
              <p:spPr>
                <a:xfrm>
                  <a:off x="6352300" y="56273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-5400000" swAng="216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39" name="Text 3539"/>
              <p:cNvSpPr txBox="1"/>
              <p:nvPr/>
            </p:nvSpPr>
            <p:spPr>
              <a:xfrm>
                <a:off x="6542300" y="56577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80" name="Sub Topic 2"/>
            <p:cNvGrpSpPr/>
            <p:nvPr/>
          </p:nvGrpSpPr>
          <p:grpSpPr>
            <a:xfrm>
              <a:off x="7902700" y="4669700"/>
              <a:ext cx="790400" cy="243200"/>
              <a:chOff x="7902700" y="4669700"/>
              <a:chExt cx="790400" cy="243200"/>
            </a:xfrm>
          </p:grpSpPr>
          <p:sp>
            <p:nvSpPr>
              <p:cNvPr id="1481" name=""/>
              <p:cNvSpPr/>
              <p:nvPr/>
            </p:nvSpPr>
            <p:spPr>
              <a:xfrm>
                <a:off x="7902700" y="4669700"/>
                <a:ext cx="790400" cy="243200"/>
              </a:xfrm>
              <a:custGeom>
                <a:avLst/>
                <a:gdLst/>
                <a:ahLst/>
                <a:cxnLst/>
                <a:pathLst>
                  <a:path w="790400" h="243200" fill="none">
                    <a:moveTo>
                      <a:pt x="0" y="243200"/>
                    </a:moveTo>
                    <a:lnTo>
                      <a:pt x="7904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94" name="Yellow Flag"/>
              <p:cNvGrpSpPr/>
              <p:nvPr/>
            </p:nvGrpSpPr>
            <p:grpSpPr>
              <a:xfrm>
                <a:off x="7933100" y="4722900"/>
                <a:ext cx="167200" cy="182400"/>
                <a:chOff x="7933100" y="4722900"/>
                <a:chExt cx="167200" cy="182400"/>
              </a:xfrm>
            </p:grpSpPr>
            <p:sp>
              <p:nvSpPr>
                <p:cNvPr id="1595" name=""/>
                <p:cNvSpPr/>
                <p:nvPr/>
              </p:nvSpPr>
              <p:spPr>
                <a:xfrm>
                  <a:off x="7946476" y="4722900"/>
                  <a:ext cx="153824" cy="116736"/>
                </a:xfrm>
                <a:custGeom>
                  <a:avLst/>
                  <a:gdLst/>
                  <a:ahLst/>
                  <a:cxnLst/>
                  <a:pathLst>
                    <a:path w="153824" h="116736">
                      <a:moveTo>
                        <a:pt x="0" y="9844"/>
                      </a:moveTo>
                      <a:cubicBezTo>
                        <a:pt x="0" y="9844"/>
                        <a:pt x="32384" y="-12384"/>
                        <a:pt x="75978" y="9844"/>
                      </a:cubicBezTo>
                      <a:cubicBezTo>
                        <a:pt x="119572" y="32072"/>
                        <a:pt x="153824" y="9844"/>
                        <a:pt x="153824" y="9844"/>
                      </a:cubicBezTo>
                      <a:lnTo>
                        <a:pt x="153824" y="105741"/>
                      </a:lnTo>
                      <a:cubicBezTo>
                        <a:pt x="153824" y="105741"/>
                        <a:pt x="127045" y="130509"/>
                        <a:pt x="76600" y="105741"/>
                      </a:cubicBezTo>
                      <a:cubicBezTo>
                        <a:pt x="26156" y="80973"/>
                        <a:pt x="0" y="105741"/>
                        <a:pt x="0" y="105741"/>
                      </a:cubicBezTo>
                      <a:lnTo>
                        <a:pt x="0" y="9844"/>
                      </a:lnTo>
                      <a:close/>
                    </a:path>
                  </a:pathLst>
                </a:custGeom>
                <a:gradFill>
                  <a:gsLst>
                    <a:gs pos="4000">
                      <a:srgbClr val="805800"/>
                    </a:gs>
                    <a:gs pos="23000">
                      <a:srgbClr val="FFAF00"/>
                    </a:gs>
                    <a:gs pos="44000">
                      <a:srgbClr val="A67200"/>
                    </a:gs>
                    <a:gs pos="55000">
                      <a:srgbClr val="A67200"/>
                    </a:gs>
                    <a:gs pos="83000">
                      <a:srgbClr val="FFAF00"/>
                    </a:gs>
                    <a:gs pos="100000">
                      <a:srgbClr val="996900"/>
                    </a:gs>
                  </a:gsLst>
                  <a:lin ang="0" scaled="0"/>
                </a:gradFill>
                <a:ln w="2500" cap="flat">
                  <a:solidFill>
                    <a:srgbClr val="996900"/>
                  </a:solidFill>
                  <a:bevel/>
                </a:ln>
              </p:spPr>
            </p:sp>
            <p:sp>
              <p:nvSpPr>
                <p:cNvPr id="1596" name=""/>
                <p:cNvSpPr/>
                <p:nvPr/>
              </p:nvSpPr>
              <p:spPr>
                <a:xfrm>
                  <a:off x="7933100" y="4722900"/>
                  <a:ext cx="15200" cy="182400"/>
                </a:xfrm>
                <a:custGeom>
                  <a:avLst/>
                  <a:gdLst/>
                  <a:ahLst/>
                  <a:cxnLst/>
                  <a:pathLst>
                    <a:path w="15200" h="1824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82400"/>
                      </a:lnTo>
                      <a:lnTo>
                        <a:pt x="0" y="182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F370F"/>
                    </a:gs>
                    <a:gs pos="50000">
                      <a:srgbClr val="B98F71"/>
                    </a:gs>
                    <a:gs pos="100000">
                      <a:srgbClr val="6F370F"/>
                    </a:gs>
                  </a:gsLst>
                  <a:lin ang="0" scaled="0"/>
                </a:gradFill>
                <a:ln w="2500" cap="flat">
                  <a:solidFill>
                    <a:srgbClr val="53290B"/>
                  </a:solidFill>
                  <a:bevel/>
                </a:ln>
              </p:spPr>
            </p:sp>
          </p:grpSp>
          <p:sp>
            <p:nvSpPr>
              <p:cNvPr id="3540" name="Text 3540"/>
              <p:cNvSpPr txBox="1"/>
              <p:nvPr/>
            </p:nvSpPr>
            <p:spPr>
              <a:xfrm>
                <a:off x="8130700" y="4776100"/>
                <a:ext cx="6004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Mile stone</a:t>
                </a:r>
              </a:p>
            </p:txBody>
          </p:sp>
        </p:grpSp>
        <p:grpSp>
          <p:nvGrpSpPr>
            <p:cNvPr id="1483" name="Sub Topic 2"/>
            <p:cNvGrpSpPr/>
            <p:nvPr/>
          </p:nvGrpSpPr>
          <p:grpSpPr>
            <a:xfrm>
              <a:off x="7902700" y="5110500"/>
              <a:ext cx="782800" cy="243200"/>
              <a:chOff x="7902700" y="5110500"/>
              <a:chExt cx="782800" cy="243200"/>
            </a:xfrm>
          </p:grpSpPr>
          <p:sp>
            <p:nvSpPr>
              <p:cNvPr id="1484" name=""/>
              <p:cNvSpPr/>
              <p:nvPr/>
            </p:nvSpPr>
            <p:spPr>
              <a:xfrm>
                <a:off x="7902700" y="5110500"/>
                <a:ext cx="782800" cy="243200"/>
              </a:xfrm>
              <a:custGeom>
                <a:avLst/>
                <a:gdLst/>
                <a:ahLst/>
                <a:cxnLst/>
                <a:pathLst>
                  <a:path w="782800" h="243200" fill="none">
                    <a:moveTo>
                      <a:pt x="0" y="243200"/>
                    </a:moveTo>
                    <a:lnTo>
                      <a:pt x="7828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80" name="Dynamic Progress"/>
              <p:cNvGrpSpPr/>
              <p:nvPr/>
            </p:nvGrpSpPr>
            <p:grpSpPr>
              <a:xfrm>
                <a:off x="7933100" y="5163700"/>
                <a:ext cx="182400" cy="182400"/>
                <a:chOff x="7933100" y="5163700"/>
                <a:chExt cx="182400" cy="182400"/>
              </a:xfrm>
            </p:grpSpPr>
            <p:sp>
              <p:nvSpPr>
                <p:cNvPr id="1581" name=""/>
                <p:cNvSpPr/>
                <p:nvPr/>
              </p:nvSpPr>
              <p:spPr>
                <a:xfrm>
                  <a:off x="7933100" y="51637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2B1FF"/>
                    </a:gs>
                    <a:gs pos="100000">
                      <a:srgbClr val="0282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582" name=""/>
                <p:cNvSpPr/>
                <p:nvPr/>
              </p:nvSpPr>
              <p:spPr>
                <a:xfrm>
                  <a:off x="7955900" y="5186500"/>
                  <a:ext cx="136800" cy="136800"/>
                </a:xfrm>
                <a:custGeom>
                  <a:avLst/>
                  <a:gdLst/>
                  <a:ahLst/>
                  <a:cxnLst/>
                  <a:pathLst>
                    <a:path w="136800" h="136800">
                      <a:moveTo>
                        <a:pt x="136800" y="68400"/>
                      </a:moveTo>
                      <a:arcTo wR="68400" hR="68400" stAng="-5400000" swAng="21600000"/>
                      <a:lnTo>
                        <a:pt x="68400" y="6840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BFBFB"/>
                    </a:gs>
                    <a:gs pos="100000">
                      <a:srgbClr val="EDEDED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3541" name="Text 3541"/>
              <p:cNvSpPr txBox="1"/>
              <p:nvPr/>
            </p:nvSpPr>
            <p:spPr>
              <a:xfrm>
                <a:off x="8145900" y="52169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486" name="Sub Topic 2"/>
            <p:cNvGrpSpPr/>
            <p:nvPr/>
          </p:nvGrpSpPr>
          <p:grpSpPr>
            <a:xfrm>
              <a:off x="7902700" y="5551300"/>
              <a:ext cx="767600" cy="243200"/>
              <a:chOff x="7902700" y="5551300"/>
              <a:chExt cx="767600" cy="243200"/>
            </a:xfrm>
          </p:grpSpPr>
          <p:sp>
            <p:nvSpPr>
              <p:cNvPr id="1487" name=""/>
              <p:cNvSpPr/>
              <p:nvPr/>
            </p:nvSpPr>
            <p:spPr>
              <a:xfrm>
                <a:off x="7902700" y="5551300"/>
                <a:ext cx="767600" cy="243200"/>
              </a:xfrm>
              <a:custGeom>
                <a:avLst/>
                <a:gdLst/>
                <a:ahLst/>
                <a:cxnLst/>
                <a:pathLst>
                  <a:path w="767600" h="243200" fill="none">
                    <a:moveTo>
                      <a:pt x="0" y="243200"/>
                    </a:moveTo>
                    <a:lnTo>
                      <a:pt x="767600" y="243200"/>
                    </a:lnTo>
                  </a:path>
                </a:pathLst>
              </a:custGeom>
              <a:gradFill>
                <a:gsLst>
                  <a:gs pos="0">
                    <a:srgbClr val="E7F5FB"/>
                  </a:gs>
                  <a:gs pos="50000">
                    <a:srgbClr val="CFEBF7"/>
                  </a:gs>
                  <a:gs pos="100000">
                    <a:srgbClr val="B7E2F3"/>
                  </a:gs>
                </a:gsLst>
                <a:lin ang="5400000" scaled="0"/>
              </a:gradFill>
              <a:ln w="22800" cap="flat">
                <a:solidFill>
                  <a:srgbClr val="48B4E0"/>
                </a:solidFill>
                <a:bevel/>
              </a:ln>
              <a:effectLst>
                <a:outerShdw blurRad="20000" dist="10748" dir="2700000" algn="tl">
                  <a:srgbClr val="5A5A5A">
                    <a:alpha val="50000"/>
                  </a:srgbClr>
                </a:outerShdw>
              </a:effectLst>
            </p:spPr>
          </p:sp>
          <p:grpSp>
            <p:nvGrpSpPr>
              <p:cNvPr id="1597" name="Red Flag"/>
              <p:cNvGrpSpPr/>
              <p:nvPr/>
            </p:nvGrpSpPr>
            <p:grpSpPr>
              <a:xfrm>
                <a:off x="7933100" y="5604500"/>
                <a:ext cx="167200" cy="182400"/>
                <a:chOff x="7933100" y="5604500"/>
                <a:chExt cx="167200" cy="182400"/>
              </a:xfrm>
            </p:grpSpPr>
            <p:sp>
              <p:nvSpPr>
                <p:cNvPr id="1598" name=""/>
                <p:cNvSpPr/>
                <p:nvPr/>
              </p:nvSpPr>
              <p:spPr>
                <a:xfrm>
                  <a:off x="7946476" y="5604500"/>
                  <a:ext cx="153824" cy="116736"/>
                </a:xfrm>
                <a:custGeom>
                  <a:avLst/>
                  <a:gdLst/>
                  <a:ahLst/>
                  <a:cxnLst/>
                  <a:pathLst>
                    <a:path w="153824" h="116736">
                      <a:moveTo>
                        <a:pt x="0" y="9844"/>
                      </a:moveTo>
                      <a:cubicBezTo>
                        <a:pt x="0" y="9844"/>
                        <a:pt x="32384" y="-12384"/>
                        <a:pt x="75978" y="9844"/>
                      </a:cubicBezTo>
                      <a:cubicBezTo>
                        <a:pt x="119572" y="32072"/>
                        <a:pt x="153824" y="9844"/>
                        <a:pt x="153824" y="9844"/>
                      </a:cubicBezTo>
                      <a:lnTo>
                        <a:pt x="153824" y="105741"/>
                      </a:lnTo>
                      <a:cubicBezTo>
                        <a:pt x="153824" y="105741"/>
                        <a:pt x="127045" y="130509"/>
                        <a:pt x="76600" y="105741"/>
                      </a:cubicBezTo>
                      <a:cubicBezTo>
                        <a:pt x="26156" y="80973"/>
                        <a:pt x="0" y="105741"/>
                        <a:pt x="0" y="105741"/>
                      </a:cubicBezTo>
                      <a:lnTo>
                        <a:pt x="0" y="9844"/>
                      </a:lnTo>
                      <a:close/>
                    </a:path>
                  </a:pathLst>
                </a:custGeom>
                <a:gradFill>
                  <a:gsLst>
                    <a:gs pos="4000">
                      <a:srgbClr val="A31900"/>
                    </a:gs>
                    <a:gs pos="23000">
                      <a:srgbClr val="FF6347"/>
                    </a:gs>
                    <a:gs pos="44000">
                      <a:srgbClr val="D42000"/>
                    </a:gs>
                    <a:gs pos="55000">
                      <a:srgbClr val="D42000"/>
                    </a:gs>
                    <a:gs pos="83000">
                      <a:srgbClr val="FF6347"/>
                    </a:gs>
                    <a:gs pos="100000">
                      <a:srgbClr val="C41E00"/>
                    </a:gs>
                  </a:gsLst>
                  <a:lin ang="0" scaled="0"/>
                </a:gradFill>
                <a:ln w="2500" cap="flat">
                  <a:solidFill>
                    <a:srgbClr val="C41E00"/>
                  </a:solidFill>
                  <a:bevel/>
                </a:ln>
              </p:spPr>
            </p:sp>
            <p:sp>
              <p:nvSpPr>
                <p:cNvPr id="1599" name=""/>
                <p:cNvSpPr/>
                <p:nvPr/>
              </p:nvSpPr>
              <p:spPr>
                <a:xfrm>
                  <a:off x="7933100" y="5604500"/>
                  <a:ext cx="15200" cy="182400"/>
                </a:xfrm>
                <a:custGeom>
                  <a:avLst/>
                  <a:gdLst/>
                  <a:ahLst/>
                  <a:cxnLst/>
                  <a:pathLst>
                    <a:path w="15200" h="1824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82400"/>
                      </a:lnTo>
                      <a:lnTo>
                        <a:pt x="0" y="182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F370F"/>
                    </a:gs>
                    <a:gs pos="50000">
                      <a:srgbClr val="B98F71"/>
                    </a:gs>
                    <a:gs pos="100000">
                      <a:srgbClr val="6F370F"/>
                    </a:gs>
                  </a:gsLst>
                  <a:lin ang="0" scaled="0"/>
                </a:gradFill>
                <a:ln w="2500" cap="flat">
                  <a:solidFill>
                    <a:srgbClr val="53290B"/>
                  </a:solidFill>
                  <a:bevel/>
                </a:ln>
              </p:spPr>
            </p:sp>
          </p:grpSp>
          <p:sp>
            <p:nvSpPr>
              <p:cNvPr id="3542" name="Text 3542"/>
              <p:cNvSpPr txBox="1"/>
              <p:nvPr/>
            </p:nvSpPr>
            <p:spPr>
              <a:xfrm>
                <a:off x="8130700" y="5657700"/>
                <a:ext cx="577600" cy="129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836">
                    <a:solidFill>
                      <a:srgbClr val="000000"/>
                    </a:solidFill>
                    <a:latin typeface="Arial"/>
                  </a:rPr>
                  <a:t>Sub Task</a:t>
                </a:r>
              </a:p>
            </p:txBody>
          </p:sp>
        </p:grpSp>
        <p:grpSp>
          <p:nvGrpSpPr>
            <p:cNvPr id="1734" name="Process"/>
            <p:cNvGrpSpPr/>
            <p:nvPr/>
          </p:nvGrpSpPr>
          <p:grpSpPr>
            <a:xfrm>
              <a:off x="513600" y="1762700"/>
              <a:ext cx="1368000" cy="668800"/>
              <a:chOff x="513600" y="1762700"/>
              <a:chExt cx="1368000" cy="668800"/>
            </a:xfrm>
          </p:grpSpPr>
          <p:sp>
            <p:nvSpPr>
              <p:cNvPr id="1735" name=""/>
              <p:cNvSpPr/>
              <p:nvPr/>
            </p:nvSpPr>
            <p:spPr>
              <a:xfrm>
                <a:off x="513600" y="1762700"/>
                <a:ext cx="1368000" cy="668800"/>
              </a:xfrm>
              <a:custGeom>
                <a:avLst/>
                <a:gdLst>
                  <a:gd name="rtl" fmla="*/ 251378 w 1368000"/>
                  <a:gd name="rtr" fmla="*/ 1162222 w 1368000"/>
                </a:gdLst>
                <a:ahLst/>
                <a:cxnLst/>
                <a:rect l="rtl" t="t" r="rtr" b="b"/>
                <a:pathLst>
                  <a:path w="1368000" h="668800">
                    <a:moveTo>
                      <a:pt x="0" y="0"/>
                    </a:moveTo>
                    <a:lnTo>
                      <a:pt x="1139422" y="0"/>
                    </a:lnTo>
                    <a:lnTo>
                      <a:pt x="1368000" y="334400"/>
                    </a:lnTo>
                    <a:lnTo>
                      <a:pt x="1139422" y="668800"/>
                    </a:lnTo>
                    <a:lnTo>
                      <a:pt x="0" y="668800"/>
                    </a:lnTo>
                    <a:lnTo>
                      <a:pt x="228578" y="3344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D76C0"/>
                  </a:gs>
                  <a:gs pos="50000">
                    <a:srgbClr val="197DC4"/>
                  </a:gs>
                  <a:gs pos="100000">
                    <a:srgbClr val="006FBD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Example Text</a:t>
                </a:r>
              </a:p>
            </p:txBody>
          </p:sp>
          <p:sp>
            <p:nvSpPr>
              <p:cNvPr id="1736" name=""/>
              <p:cNvSpPr/>
              <p:nvPr/>
            </p:nvSpPr>
            <p:spPr>
              <a:xfrm>
                <a:off x="2170400" y="1762700"/>
                <a:ext cx="1368000" cy="668800"/>
              </a:xfrm>
              <a:custGeom>
                <a:avLst/>
                <a:gdLst>
                  <a:gd name="rtl" fmla="*/ 251378 w 1368000"/>
                  <a:gd name="rtr" fmla="*/ 1162222 w 1368000"/>
                </a:gdLst>
                <a:ahLst/>
                <a:cxnLst/>
                <a:rect l="rtl" t="t" r="rtr" b="b"/>
                <a:pathLst>
                  <a:path w="1368000" h="668800">
                    <a:moveTo>
                      <a:pt x="0" y="0"/>
                    </a:moveTo>
                    <a:lnTo>
                      <a:pt x="1139422" y="0"/>
                    </a:lnTo>
                    <a:lnTo>
                      <a:pt x="1368000" y="334400"/>
                    </a:lnTo>
                    <a:lnTo>
                      <a:pt x="1139422" y="668800"/>
                    </a:lnTo>
                    <a:lnTo>
                      <a:pt x="0" y="668800"/>
                    </a:lnTo>
                    <a:lnTo>
                      <a:pt x="228578" y="3344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DB35D"/>
                  </a:gs>
                  <a:gs pos="50000">
                    <a:srgbClr val="19B765"/>
                  </a:gs>
                  <a:gs pos="100000">
                    <a:srgbClr val="00AF54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Example Text</a:t>
                </a:r>
              </a:p>
            </p:txBody>
          </p:sp>
          <p:sp>
            <p:nvSpPr>
              <p:cNvPr id="1737" name=""/>
              <p:cNvSpPr/>
              <p:nvPr/>
            </p:nvSpPr>
            <p:spPr>
              <a:xfrm>
                <a:off x="3827200" y="1762700"/>
                <a:ext cx="1368000" cy="668800"/>
              </a:xfrm>
              <a:custGeom>
                <a:avLst/>
                <a:gdLst>
                  <a:gd name="rtl" fmla="*/ 251378 w 1368000"/>
                  <a:gd name="rtr" fmla="*/ 1162222 w 1368000"/>
                </a:gdLst>
                <a:ahLst/>
                <a:cxnLst/>
                <a:rect l="rtl" t="t" r="rtr" b="b"/>
                <a:pathLst>
                  <a:path w="1368000" h="668800">
                    <a:moveTo>
                      <a:pt x="0" y="0"/>
                    </a:moveTo>
                    <a:lnTo>
                      <a:pt x="1139422" y="0"/>
                    </a:lnTo>
                    <a:lnTo>
                      <a:pt x="1368000" y="334400"/>
                    </a:lnTo>
                    <a:lnTo>
                      <a:pt x="1139422" y="668800"/>
                    </a:lnTo>
                    <a:lnTo>
                      <a:pt x="0" y="668800"/>
                    </a:lnTo>
                    <a:lnTo>
                      <a:pt x="228578" y="3344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6B50"/>
                  </a:gs>
                  <a:gs pos="50000">
                    <a:srgbClr val="FF7359"/>
                  </a:gs>
                  <a:gs pos="100000">
                    <a:srgbClr val="FF6347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Example Text</a:t>
                </a:r>
              </a:p>
            </p:txBody>
          </p:sp>
          <p:sp>
            <p:nvSpPr>
              <p:cNvPr id="1738" name=""/>
              <p:cNvSpPr/>
              <p:nvPr/>
            </p:nvSpPr>
            <p:spPr>
              <a:xfrm>
                <a:off x="5484000" y="1762700"/>
                <a:ext cx="1368000" cy="668800"/>
              </a:xfrm>
              <a:custGeom>
                <a:avLst/>
                <a:gdLst>
                  <a:gd name="rtl" fmla="*/ 251378 w 1368000"/>
                  <a:gd name="rtr" fmla="*/ 1162222 w 1368000"/>
                </a:gdLst>
                <a:ahLst/>
                <a:cxnLst/>
                <a:rect l="rtl" t="t" r="rtr" b="b"/>
                <a:pathLst>
                  <a:path w="1368000" h="668800">
                    <a:moveTo>
                      <a:pt x="0" y="0"/>
                    </a:moveTo>
                    <a:lnTo>
                      <a:pt x="1139422" y="0"/>
                    </a:lnTo>
                    <a:lnTo>
                      <a:pt x="1368000" y="334400"/>
                    </a:lnTo>
                    <a:lnTo>
                      <a:pt x="1139422" y="668800"/>
                    </a:lnTo>
                    <a:lnTo>
                      <a:pt x="0" y="668800"/>
                    </a:lnTo>
                    <a:lnTo>
                      <a:pt x="228578" y="3344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E2046"/>
                  </a:gs>
                  <a:gs pos="50000">
                    <a:srgbClr val="DF2B4F"/>
                  </a:gs>
                  <a:gs pos="100000">
                    <a:srgbClr val="DC143C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Example Text</a:t>
                </a:r>
              </a:p>
            </p:txBody>
          </p:sp>
          <p:sp>
            <p:nvSpPr>
              <p:cNvPr id="1739" name=""/>
              <p:cNvSpPr/>
              <p:nvPr/>
            </p:nvSpPr>
            <p:spPr>
              <a:xfrm>
                <a:off x="7140800" y="1762700"/>
                <a:ext cx="1368000" cy="668800"/>
              </a:xfrm>
              <a:custGeom>
                <a:avLst/>
                <a:gdLst>
                  <a:gd name="rtl" fmla="*/ 251378 w 1368000"/>
                  <a:gd name="rtr" fmla="*/ 1162222 w 1368000"/>
                </a:gdLst>
                <a:ahLst/>
                <a:cxnLst/>
                <a:rect l="rtl" t="t" r="rtr" b="b"/>
                <a:pathLst>
                  <a:path w="1368000" h="668800">
                    <a:moveTo>
                      <a:pt x="0" y="0"/>
                    </a:moveTo>
                    <a:lnTo>
                      <a:pt x="1139422" y="0"/>
                    </a:lnTo>
                    <a:lnTo>
                      <a:pt x="1368000" y="334400"/>
                    </a:lnTo>
                    <a:lnTo>
                      <a:pt x="1139422" y="668800"/>
                    </a:lnTo>
                    <a:lnTo>
                      <a:pt x="0" y="668800"/>
                    </a:lnTo>
                    <a:lnTo>
                      <a:pt x="228578" y="3344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CA218B"/>
                  </a:gs>
                  <a:gs pos="50000">
                    <a:srgbClr val="CD2C91"/>
                  </a:gs>
                  <a:gs pos="100000">
                    <a:srgbClr val="C71585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39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Example Text</a:t>
                </a:r>
              </a:p>
            </p:txBody>
          </p:sp>
        </p:grpSp>
        <p:grpSp>
          <p:nvGrpSpPr>
            <p:cNvPr id="1741" name="Header"/>
            <p:cNvGrpSpPr/>
            <p:nvPr/>
          </p:nvGrpSpPr>
          <p:grpSpPr>
            <a:xfrm>
              <a:off x="57600" y="607500"/>
              <a:ext cx="9028800" cy="532000"/>
              <a:chOff x="57600" y="607500"/>
              <a:chExt cx="9028800" cy="532000"/>
            </a:xfrm>
          </p:grpSpPr>
          <p:sp>
            <p:nvSpPr>
              <p:cNvPr id="1742" name=""/>
              <p:cNvSpPr/>
              <p:nvPr/>
            </p:nvSpPr>
            <p:spPr>
              <a:xfrm>
                <a:off x="57600" y="607500"/>
                <a:ext cx="9028800" cy="383040"/>
              </a:xfrm>
              <a:custGeom>
                <a:avLst/>
                <a:gdLst/>
                <a:ahLst/>
                <a:cxnLst/>
                <a:pathLst>
                  <a:path w="9028800" h="383040">
                    <a:moveTo>
                      <a:pt x="0" y="0"/>
                    </a:moveTo>
                    <a:lnTo>
                      <a:pt x="9028800" y="0"/>
                    </a:lnTo>
                    <a:lnTo>
                      <a:pt x="8706636" y="383040"/>
                    </a:lnTo>
                    <a:lnTo>
                      <a:pt x="314319" y="38304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3BEF1"/>
                  </a:gs>
                  <a:gs pos="100000">
                    <a:srgbClr val="99DFF8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</p:sp>
          <p:sp>
            <p:nvSpPr>
              <p:cNvPr id="1743" name=""/>
              <p:cNvSpPr/>
              <p:nvPr/>
            </p:nvSpPr>
            <p:spPr>
              <a:xfrm>
                <a:off x="2405088" y="607500"/>
                <a:ext cx="4333824" cy="532000"/>
              </a:xfrm>
              <a:custGeom>
                <a:avLst/>
                <a:gdLst>
                  <a:gd name="rtl" fmla="*/ 481886 w 4333824"/>
                  <a:gd name="rtr" fmla="*/ 3851946 w 4333824"/>
                </a:gdLst>
                <a:ahLst/>
                <a:cxnLst/>
                <a:rect l="rtl" t="t" r="rtr" b="b"/>
                <a:pathLst>
                  <a:path w="4333824" h="532000">
                    <a:moveTo>
                      <a:pt x="0" y="0"/>
                    </a:moveTo>
                    <a:lnTo>
                      <a:pt x="4333824" y="0"/>
                    </a:lnTo>
                    <a:lnTo>
                      <a:pt x="3845828" y="532000"/>
                    </a:lnTo>
                    <a:lnTo>
                      <a:pt x="487985" y="532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AC840"/>
                  </a:gs>
                  <a:gs pos="100000">
                    <a:srgbClr val="A1D979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368">
                    <a:solidFill>
                      <a:srgbClr val="FFFFFF"/>
                    </a:solidFill>
                    <a:latin typeface="Arial"/>
                  </a:rPr>
                  <a:t>Insert your title here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2013-12-02T00:18:44Z</dcterms:created>
  <dcterms:modified xsi:type="dcterms:W3CDTF">2013-12-02T00:18:44Z</dcterms:modified>
</cp:coreProperties>
</file>