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9" name="Group4329"/>
          <p:cNvGrpSpPr/>
          <p:nvPr/>
        </p:nvGrpSpPr>
        <p:grpSpPr>
          <a:xfrm>
            <a:off x="684363" y="316325"/>
            <a:ext cx="7775275" cy="6225350"/>
            <a:chOff x="684363" y="316325"/>
            <a:chExt cx="7775275" cy="6225350"/>
          </a:xfrm>
        </p:grpSpPr>
        <p:sp>
          <p:nvSpPr>
            <p:cNvPr id="918" name="FlexibleLine"/>
            <p:cNvSpPr/>
            <p:nvPr/>
          </p:nvSpPr>
          <p:spPr>
            <a:xfrm>
              <a:off x="1178363" y="3881519"/>
              <a:ext cx="790400" cy="2188800"/>
            </a:xfrm>
            <a:custGeom>
              <a:avLst/>
              <a:gdLst/>
              <a:ahLst/>
              <a:cxnLst/>
              <a:pathLst>
                <a:path w="790400" h="2188800" fill="none">
                  <a:moveTo>
                    <a:pt x="0" y="0"/>
                  </a:moveTo>
                  <a:lnTo>
                    <a:pt x="790400" y="-2188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21" name="FlexibleLine"/>
            <p:cNvSpPr/>
            <p:nvPr/>
          </p:nvSpPr>
          <p:spPr>
            <a:xfrm>
              <a:off x="1178363" y="3881519"/>
              <a:ext cx="790400" cy="1383200"/>
            </a:xfrm>
            <a:custGeom>
              <a:avLst/>
              <a:gdLst/>
              <a:ahLst/>
              <a:cxnLst/>
              <a:pathLst>
                <a:path w="790400" h="1383200" fill="none">
                  <a:moveTo>
                    <a:pt x="0" y="0"/>
                  </a:moveTo>
                  <a:lnTo>
                    <a:pt x="790400" y="-138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24" name="FlexibleLine"/>
            <p:cNvSpPr/>
            <p:nvPr/>
          </p:nvSpPr>
          <p:spPr>
            <a:xfrm>
              <a:off x="1178363" y="3881519"/>
              <a:ext cx="790400" cy="577600"/>
            </a:xfrm>
            <a:custGeom>
              <a:avLst/>
              <a:gdLst/>
              <a:ahLst/>
              <a:cxnLst/>
              <a:pathLst>
                <a:path w="790400" h="577600" fill="none">
                  <a:moveTo>
                    <a:pt x="0" y="0"/>
                  </a:moveTo>
                  <a:lnTo>
                    <a:pt x="790400" y="-577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27" name="FlexibleLine"/>
            <p:cNvSpPr/>
            <p:nvPr/>
          </p:nvSpPr>
          <p:spPr>
            <a:xfrm>
              <a:off x="1178363" y="3881519"/>
              <a:ext cx="790400" cy="228000"/>
            </a:xfrm>
            <a:custGeom>
              <a:avLst/>
              <a:gdLst/>
              <a:ahLst/>
              <a:cxnLst/>
              <a:pathLst>
                <a:path w="790400" h="228000" fill="none">
                  <a:moveTo>
                    <a:pt x="0" y="0"/>
                  </a:moveTo>
                  <a:lnTo>
                    <a:pt x="790400" y="22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30" name="FlexibleLine"/>
            <p:cNvSpPr/>
            <p:nvPr/>
          </p:nvSpPr>
          <p:spPr>
            <a:xfrm>
              <a:off x="1178363" y="3881519"/>
              <a:ext cx="790400" cy="1151400"/>
            </a:xfrm>
            <a:custGeom>
              <a:avLst/>
              <a:gdLst/>
              <a:ahLst/>
              <a:cxnLst/>
              <a:pathLst>
                <a:path w="790400" h="1151400" fill="none">
                  <a:moveTo>
                    <a:pt x="0" y="0"/>
                  </a:moveTo>
                  <a:lnTo>
                    <a:pt x="790400" y="1151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33" name="FlexibleLine"/>
            <p:cNvSpPr/>
            <p:nvPr/>
          </p:nvSpPr>
          <p:spPr>
            <a:xfrm>
              <a:off x="1178363" y="3881519"/>
              <a:ext cx="790400" cy="2188800"/>
            </a:xfrm>
            <a:custGeom>
              <a:avLst/>
              <a:gdLst/>
              <a:ahLst/>
              <a:cxnLst/>
              <a:pathLst>
                <a:path w="790400" h="2188800" fill="none">
                  <a:moveTo>
                    <a:pt x="0" y="0"/>
                  </a:moveTo>
                  <a:lnTo>
                    <a:pt x="790400" y="2188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66" name="FlexibleLine"/>
            <p:cNvSpPr/>
            <p:nvPr/>
          </p:nvSpPr>
          <p:spPr>
            <a:xfrm>
              <a:off x="3716763" y="1692721"/>
              <a:ext cx="152000" cy="159602"/>
            </a:xfrm>
            <a:custGeom>
              <a:avLst/>
              <a:gdLst/>
              <a:ahLst/>
              <a:cxnLst/>
              <a:pathLst>
                <a:path w="152000" h="159602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14002"/>
                  </a:lnTo>
                  <a:cubicBezTo>
                    <a:pt x="60800" y="-141362"/>
                    <a:pt x="79040" y="-159602"/>
                    <a:pt x="106400" y="-159602"/>
                  </a:cubicBezTo>
                  <a:lnTo>
                    <a:pt x="152000" y="-159602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69" name="FlexibleLine"/>
            <p:cNvSpPr/>
            <p:nvPr/>
          </p:nvSpPr>
          <p:spPr>
            <a:xfrm>
              <a:off x="3716763" y="1692719"/>
              <a:ext cx="152000" cy="83600"/>
            </a:xfrm>
            <a:custGeom>
              <a:avLst/>
              <a:gdLst/>
              <a:ahLst/>
              <a:cxnLst/>
              <a:pathLst>
                <a:path w="152000" h="8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8000"/>
                  </a:lnTo>
                  <a:cubicBezTo>
                    <a:pt x="60800" y="65360"/>
                    <a:pt x="79040" y="83600"/>
                    <a:pt x="106400" y="83600"/>
                  </a:cubicBezTo>
                  <a:lnTo>
                    <a:pt x="152000" y="8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72" name="FlexibleLine"/>
            <p:cNvSpPr/>
            <p:nvPr/>
          </p:nvSpPr>
          <p:spPr>
            <a:xfrm>
              <a:off x="3716763" y="1692719"/>
              <a:ext cx="152000" cy="326800"/>
            </a:xfrm>
            <a:custGeom>
              <a:avLst/>
              <a:gdLst/>
              <a:ahLst/>
              <a:cxnLst/>
              <a:pathLst>
                <a:path w="152000" h="3268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81200"/>
                  </a:lnTo>
                  <a:cubicBezTo>
                    <a:pt x="60800" y="308560"/>
                    <a:pt x="79040" y="326800"/>
                    <a:pt x="106400" y="326800"/>
                  </a:cubicBezTo>
                  <a:lnTo>
                    <a:pt x="152000" y="326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75" name="FlexibleLine"/>
            <p:cNvSpPr/>
            <p:nvPr/>
          </p:nvSpPr>
          <p:spPr>
            <a:xfrm>
              <a:off x="4317163" y="2498319"/>
              <a:ext cx="152000" cy="159600"/>
            </a:xfrm>
            <a:custGeom>
              <a:avLst/>
              <a:gdLst/>
              <a:ahLst/>
              <a:cxnLst/>
              <a:pathLst>
                <a:path w="152000" h="15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14000"/>
                  </a:lnTo>
                  <a:cubicBezTo>
                    <a:pt x="60800" y="-141360"/>
                    <a:pt x="79040" y="-159600"/>
                    <a:pt x="106400" y="-159600"/>
                  </a:cubicBezTo>
                  <a:lnTo>
                    <a:pt x="152000" y="-15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78" name="FlexibleLine"/>
            <p:cNvSpPr/>
            <p:nvPr/>
          </p:nvSpPr>
          <p:spPr>
            <a:xfrm>
              <a:off x="4317163" y="2498319"/>
              <a:ext cx="152000" cy="83600"/>
            </a:xfrm>
            <a:custGeom>
              <a:avLst/>
              <a:gdLst/>
              <a:ahLst/>
              <a:cxnLst/>
              <a:pathLst>
                <a:path w="152000" h="8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8000"/>
                  </a:lnTo>
                  <a:cubicBezTo>
                    <a:pt x="60800" y="65360"/>
                    <a:pt x="79040" y="83600"/>
                    <a:pt x="106400" y="83600"/>
                  </a:cubicBezTo>
                  <a:lnTo>
                    <a:pt x="152000" y="8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81" name="FlexibleLine"/>
            <p:cNvSpPr/>
            <p:nvPr/>
          </p:nvSpPr>
          <p:spPr>
            <a:xfrm>
              <a:off x="4317163" y="2498319"/>
              <a:ext cx="152000" cy="326800"/>
            </a:xfrm>
            <a:custGeom>
              <a:avLst/>
              <a:gdLst/>
              <a:ahLst/>
              <a:cxnLst/>
              <a:pathLst>
                <a:path w="152000" h="3268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81200"/>
                  </a:lnTo>
                  <a:cubicBezTo>
                    <a:pt x="60800" y="308560"/>
                    <a:pt x="79040" y="326800"/>
                    <a:pt x="106400" y="326800"/>
                  </a:cubicBezTo>
                  <a:lnTo>
                    <a:pt x="152000" y="326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84" name="FlexibleLine"/>
            <p:cNvSpPr/>
            <p:nvPr/>
          </p:nvSpPr>
          <p:spPr>
            <a:xfrm>
              <a:off x="3025163" y="3303919"/>
              <a:ext cx="152000" cy="159600"/>
            </a:xfrm>
            <a:custGeom>
              <a:avLst/>
              <a:gdLst/>
              <a:ahLst/>
              <a:cxnLst/>
              <a:pathLst>
                <a:path w="152000" h="15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14000"/>
                  </a:lnTo>
                  <a:cubicBezTo>
                    <a:pt x="60800" y="-141360"/>
                    <a:pt x="79040" y="-159600"/>
                    <a:pt x="106400" y="-159600"/>
                  </a:cubicBezTo>
                  <a:lnTo>
                    <a:pt x="152000" y="-15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87" name="FlexibleLine"/>
            <p:cNvSpPr/>
            <p:nvPr/>
          </p:nvSpPr>
          <p:spPr>
            <a:xfrm>
              <a:off x="3025163" y="3303919"/>
              <a:ext cx="152000" cy="83600"/>
            </a:xfrm>
            <a:custGeom>
              <a:avLst/>
              <a:gdLst/>
              <a:ahLst/>
              <a:cxnLst/>
              <a:pathLst>
                <a:path w="152000" h="8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8000"/>
                  </a:lnTo>
                  <a:cubicBezTo>
                    <a:pt x="60800" y="65360"/>
                    <a:pt x="79040" y="83600"/>
                    <a:pt x="106400" y="83600"/>
                  </a:cubicBezTo>
                  <a:lnTo>
                    <a:pt x="152000" y="8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90" name="FlexibleLine"/>
            <p:cNvSpPr/>
            <p:nvPr/>
          </p:nvSpPr>
          <p:spPr>
            <a:xfrm>
              <a:off x="3815563" y="4109519"/>
              <a:ext cx="152000" cy="159600"/>
            </a:xfrm>
            <a:custGeom>
              <a:avLst/>
              <a:gdLst/>
              <a:ahLst/>
              <a:cxnLst/>
              <a:pathLst>
                <a:path w="152000" h="159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14000"/>
                  </a:lnTo>
                  <a:cubicBezTo>
                    <a:pt x="60800" y="-141360"/>
                    <a:pt x="79040" y="-159600"/>
                    <a:pt x="106400" y="-159600"/>
                  </a:cubicBezTo>
                  <a:lnTo>
                    <a:pt x="152000" y="-15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93" name="FlexibleLine"/>
            <p:cNvSpPr/>
            <p:nvPr/>
          </p:nvSpPr>
          <p:spPr>
            <a:xfrm>
              <a:off x="3815563" y="4109519"/>
              <a:ext cx="152000" cy="83600"/>
            </a:xfrm>
            <a:custGeom>
              <a:avLst/>
              <a:gdLst/>
              <a:ahLst/>
              <a:cxnLst/>
              <a:pathLst>
                <a:path w="152000" h="8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8000"/>
                  </a:lnTo>
                  <a:cubicBezTo>
                    <a:pt x="60800" y="65360"/>
                    <a:pt x="79040" y="83600"/>
                    <a:pt x="106400" y="83600"/>
                  </a:cubicBezTo>
                  <a:lnTo>
                    <a:pt x="152000" y="8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96" name="FlexibleLine"/>
            <p:cNvSpPr/>
            <p:nvPr/>
          </p:nvSpPr>
          <p:spPr>
            <a:xfrm>
              <a:off x="3815563" y="4109519"/>
              <a:ext cx="152000" cy="326800"/>
            </a:xfrm>
            <a:custGeom>
              <a:avLst/>
              <a:gdLst/>
              <a:ahLst/>
              <a:cxnLst/>
              <a:pathLst>
                <a:path w="152000" h="3268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81200"/>
                  </a:lnTo>
                  <a:cubicBezTo>
                    <a:pt x="60800" y="308560"/>
                    <a:pt x="79040" y="326800"/>
                    <a:pt x="106400" y="326800"/>
                  </a:cubicBezTo>
                  <a:lnTo>
                    <a:pt x="152000" y="326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999" name="FlexibleLine"/>
            <p:cNvSpPr/>
            <p:nvPr/>
          </p:nvSpPr>
          <p:spPr>
            <a:xfrm>
              <a:off x="3009963" y="5032919"/>
              <a:ext cx="152000" cy="277400"/>
            </a:xfrm>
            <a:custGeom>
              <a:avLst/>
              <a:gdLst/>
              <a:ahLst/>
              <a:cxnLst/>
              <a:pathLst>
                <a:path w="152000" h="277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31800"/>
                  </a:lnTo>
                  <a:cubicBezTo>
                    <a:pt x="60800" y="-259160"/>
                    <a:pt x="79040" y="-277400"/>
                    <a:pt x="106400" y="-277400"/>
                  </a:cubicBezTo>
                  <a:lnTo>
                    <a:pt x="152000" y="-277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02" name="FlexibleLine"/>
            <p:cNvSpPr/>
            <p:nvPr/>
          </p:nvSpPr>
          <p:spPr>
            <a:xfrm>
              <a:off x="3009963" y="5032919"/>
              <a:ext cx="152000" cy="34200"/>
            </a:xfrm>
            <a:custGeom>
              <a:avLst/>
              <a:gdLst/>
              <a:ahLst/>
              <a:cxnLst/>
              <a:pathLst>
                <a:path w="152000" h="34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3800"/>
                  </a:lnTo>
                  <a:cubicBezTo>
                    <a:pt x="60800" y="-22040"/>
                    <a:pt x="72960" y="-34200"/>
                    <a:pt x="91200" y="-34200"/>
                  </a:cubicBezTo>
                  <a:lnTo>
                    <a:pt x="152000" y="-34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05" name="FlexibleLine"/>
            <p:cNvSpPr/>
            <p:nvPr/>
          </p:nvSpPr>
          <p:spPr>
            <a:xfrm>
              <a:off x="3009963" y="5032919"/>
              <a:ext cx="152000" cy="209000"/>
            </a:xfrm>
            <a:custGeom>
              <a:avLst/>
              <a:gdLst/>
              <a:ahLst/>
              <a:cxnLst/>
              <a:pathLst>
                <a:path w="152000" h="209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163400"/>
                  </a:lnTo>
                  <a:cubicBezTo>
                    <a:pt x="60800" y="190760"/>
                    <a:pt x="79040" y="209000"/>
                    <a:pt x="106400" y="209000"/>
                  </a:cubicBezTo>
                  <a:lnTo>
                    <a:pt x="152000" y="209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08" name="FlexibleLine"/>
            <p:cNvSpPr/>
            <p:nvPr/>
          </p:nvSpPr>
          <p:spPr>
            <a:xfrm>
              <a:off x="3070763" y="6070319"/>
              <a:ext cx="152000" cy="281200"/>
            </a:xfrm>
            <a:custGeom>
              <a:avLst/>
              <a:gdLst/>
              <a:ahLst/>
              <a:cxnLst/>
              <a:pathLst>
                <a:path w="152000" h="281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35600"/>
                  </a:lnTo>
                  <a:cubicBezTo>
                    <a:pt x="60800" y="-262960"/>
                    <a:pt x="79040" y="-281200"/>
                    <a:pt x="106400" y="-281200"/>
                  </a:cubicBezTo>
                  <a:lnTo>
                    <a:pt x="152000" y="-28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11" name="FlexibleLine"/>
            <p:cNvSpPr/>
            <p:nvPr/>
          </p:nvSpPr>
          <p:spPr>
            <a:xfrm>
              <a:off x="3070763" y="6070319"/>
              <a:ext cx="152000" cy="38000"/>
            </a:xfrm>
            <a:custGeom>
              <a:avLst/>
              <a:gdLst/>
              <a:ahLst/>
              <a:cxnLst/>
              <a:pathLst>
                <a:path w="152000" h="3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7600"/>
                  </a:lnTo>
                  <a:cubicBezTo>
                    <a:pt x="60800" y="-25840"/>
                    <a:pt x="72960" y="-38000"/>
                    <a:pt x="91200" y="-38000"/>
                  </a:cubicBezTo>
                  <a:lnTo>
                    <a:pt x="152000" y="-3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14" name="FlexibleLine"/>
            <p:cNvSpPr/>
            <p:nvPr/>
          </p:nvSpPr>
          <p:spPr>
            <a:xfrm>
              <a:off x="3070763" y="6070319"/>
              <a:ext cx="152000" cy="205200"/>
            </a:xfrm>
            <a:custGeom>
              <a:avLst/>
              <a:gdLst/>
              <a:ahLst/>
              <a:cxnLst/>
              <a:pathLst>
                <a:path w="152000" h="205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159600"/>
                  </a:lnTo>
                  <a:cubicBezTo>
                    <a:pt x="60800" y="186960"/>
                    <a:pt x="79040" y="205200"/>
                    <a:pt x="106400" y="205200"/>
                  </a:cubicBezTo>
                  <a:lnTo>
                    <a:pt x="152000" y="20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26" name="FlexibleLine"/>
            <p:cNvSpPr/>
            <p:nvPr/>
          </p:nvSpPr>
          <p:spPr>
            <a:xfrm>
              <a:off x="3025163" y="3303919"/>
              <a:ext cx="152000" cy="326800"/>
            </a:xfrm>
            <a:custGeom>
              <a:avLst/>
              <a:gdLst/>
              <a:ahLst/>
              <a:cxnLst/>
              <a:pathLst>
                <a:path w="152000" h="3268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81200"/>
                  </a:lnTo>
                  <a:cubicBezTo>
                    <a:pt x="60800" y="308560"/>
                    <a:pt x="79040" y="326800"/>
                    <a:pt x="106400" y="326800"/>
                  </a:cubicBezTo>
                  <a:lnTo>
                    <a:pt x="152000" y="326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29" name="FlexibleLine"/>
            <p:cNvSpPr/>
            <p:nvPr/>
          </p:nvSpPr>
          <p:spPr>
            <a:xfrm>
              <a:off x="3070763" y="6070319"/>
              <a:ext cx="152000" cy="448400"/>
            </a:xfrm>
            <a:custGeom>
              <a:avLst/>
              <a:gdLst/>
              <a:ahLst/>
              <a:cxnLst/>
              <a:pathLst>
                <a:path w="152000" h="448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402800"/>
                  </a:lnTo>
                  <a:cubicBezTo>
                    <a:pt x="60800" y="430160"/>
                    <a:pt x="79040" y="448400"/>
                    <a:pt x="106400" y="448400"/>
                  </a:cubicBezTo>
                  <a:lnTo>
                    <a:pt x="152000" y="44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32" name="FlexibleLine"/>
            <p:cNvSpPr/>
            <p:nvPr/>
          </p:nvSpPr>
          <p:spPr>
            <a:xfrm>
              <a:off x="3009963" y="5032919"/>
              <a:ext cx="152000" cy="444600"/>
            </a:xfrm>
            <a:custGeom>
              <a:avLst/>
              <a:gdLst/>
              <a:ahLst/>
              <a:cxnLst/>
              <a:pathLst>
                <a:path w="152000" h="444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99000"/>
                  </a:lnTo>
                  <a:cubicBezTo>
                    <a:pt x="60800" y="426360"/>
                    <a:pt x="79040" y="444600"/>
                    <a:pt x="106400" y="444600"/>
                  </a:cubicBezTo>
                  <a:lnTo>
                    <a:pt x="152000" y="444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914" name="Main Idea 3"/>
            <p:cNvGrpSpPr/>
            <p:nvPr/>
          </p:nvGrpSpPr>
          <p:grpSpPr>
            <a:xfrm>
              <a:off x="691963" y="3547119"/>
              <a:ext cx="972800" cy="668800"/>
              <a:chOff x="691963" y="3547119"/>
              <a:chExt cx="972800" cy="668800"/>
            </a:xfrm>
          </p:grpSpPr>
          <p:sp>
            <p:nvSpPr>
              <p:cNvPr id="915" name=""/>
              <p:cNvSpPr/>
              <p:nvPr/>
            </p:nvSpPr>
            <p:spPr>
              <a:xfrm>
                <a:off x="691963" y="3547119"/>
                <a:ext cx="972800" cy="668800"/>
              </a:xfrm>
              <a:custGeom>
                <a:avLst/>
                <a:gdLst/>
                <a:ahLst/>
                <a:cxnLst/>
                <a:pathLst>
                  <a:path w="972800" h="668800">
                    <a:moveTo>
                      <a:pt x="76000" y="0"/>
                    </a:moveTo>
                    <a:lnTo>
                      <a:pt x="896800" y="0"/>
                    </a:lnTo>
                    <a:cubicBezTo>
                      <a:pt x="938775" y="0"/>
                      <a:pt x="972800" y="34025"/>
                      <a:pt x="972800" y="76000"/>
                    </a:cubicBezTo>
                    <a:lnTo>
                      <a:pt x="972800" y="592800"/>
                    </a:lnTo>
                    <a:cubicBezTo>
                      <a:pt x="972800" y="634775"/>
                      <a:pt x="938775" y="668800"/>
                      <a:pt x="896800" y="668800"/>
                    </a:cubicBezTo>
                    <a:lnTo>
                      <a:pt x="76000" y="668800"/>
                    </a:lnTo>
                    <a:cubicBezTo>
                      <a:pt x="34025" y="668800"/>
                      <a:pt x="0" y="634775"/>
                      <a:pt x="0" y="5928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30" name="Text 4330"/>
              <p:cNvSpPr txBox="1"/>
              <p:nvPr/>
            </p:nvSpPr>
            <p:spPr>
              <a:xfrm>
                <a:off x="783163" y="3638319"/>
                <a:ext cx="858800" cy="486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520">
                    <a:solidFill>
                      <a:srgbClr val="FFFFFF"/>
                    </a:solidFill>
                    <a:latin typeface="Arial"/>
                  </a:rPr>
                  <a:t>Problem</a:t>
                </a:r>
              </a:p>
              <a:p>
                <a:pPr algn="ctr"/>
                <a:r>
                  <a:rPr sz="1520">
                    <a:solidFill>
                      <a:srgbClr val="FFFFFF"/>
                    </a:solidFill>
                    <a:latin typeface="Arial"/>
                  </a:rPr>
                  <a:t>Solving</a:t>
                </a:r>
              </a:p>
            </p:txBody>
          </p:sp>
        </p:grpSp>
        <p:grpSp>
          <p:nvGrpSpPr>
            <p:cNvPr id="916" name="Main Topic 3"/>
            <p:cNvGrpSpPr/>
            <p:nvPr/>
          </p:nvGrpSpPr>
          <p:grpSpPr>
            <a:xfrm>
              <a:off x="1968763" y="1533119"/>
              <a:ext cx="1748000" cy="319200"/>
              <a:chOff x="1968763" y="1533119"/>
              <a:chExt cx="1748000" cy="319200"/>
            </a:xfrm>
          </p:grpSpPr>
          <p:sp>
            <p:nvSpPr>
              <p:cNvPr id="917" name=""/>
              <p:cNvSpPr/>
              <p:nvPr/>
            </p:nvSpPr>
            <p:spPr>
              <a:xfrm>
                <a:off x="1968763" y="1533119"/>
                <a:ext cx="1748000" cy="319200"/>
              </a:xfrm>
              <a:custGeom>
                <a:avLst/>
                <a:gdLst/>
                <a:ahLst/>
                <a:cxnLst/>
                <a:pathLst>
                  <a:path w="1748000" h="319200">
                    <a:moveTo>
                      <a:pt x="57456" y="0"/>
                    </a:moveTo>
                    <a:lnTo>
                      <a:pt x="1690544" y="0"/>
                    </a:lnTo>
                    <a:cubicBezTo>
                      <a:pt x="1722274" y="0"/>
                      <a:pt x="1748000" y="25723"/>
                      <a:pt x="1748000" y="57456"/>
                    </a:cubicBezTo>
                    <a:lnTo>
                      <a:pt x="1748000" y="261744"/>
                    </a:lnTo>
                    <a:cubicBezTo>
                      <a:pt x="1748000" y="293477"/>
                      <a:pt x="1722274" y="319200"/>
                      <a:pt x="1690544" y="319200"/>
                    </a:cubicBezTo>
                    <a:lnTo>
                      <a:pt x="57456" y="319200"/>
                    </a:lnTo>
                    <a:cubicBezTo>
                      <a:pt x="25723" y="319200"/>
                      <a:pt x="0" y="293477"/>
                      <a:pt x="0" y="261744"/>
                    </a:cubicBezTo>
                    <a:lnTo>
                      <a:pt x="0" y="57456"/>
                    </a:lnTo>
                    <a:cubicBezTo>
                      <a:pt x="0" y="25723"/>
                      <a:pt x="25723" y="0"/>
                      <a:pt x="574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934" name="Numbers"/>
              <p:cNvGrpSpPr/>
              <p:nvPr/>
            </p:nvGrpSpPr>
            <p:grpSpPr>
              <a:xfrm>
                <a:off x="2037163" y="1601519"/>
                <a:ext cx="182400" cy="182400"/>
                <a:chOff x="2037163" y="1601519"/>
                <a:chExt cx="182400" cy="182400"/>
              </a:xfrm>
            </p:grpSpPr>
            <p:sp>
              <p:nvSpPr>
                <p:cNvPr id="935" name=""/>
                <p:cNvSpPr/>
                <p:nvPr/>
              </p:nvSpPr>
              <p:spPr>
                <a:xfrm>
                  <a:off x="2037163" y="1601519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</p:sp>
            <p:sp>
              <p:nvSpPr>
                <p:cNvPr id="936" name=""/>
                <p:cNvSpPr/>
                <p:nvPr/>
              </p:nvSpPr>
              <p:spPr>
                <a:xfrm>
                  <a:off x="2041468" y="1605876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37" name=""/>
                <p:cNvSpPr/>
                <p:nvPr/>
              </p:nvSpPr>
              <p:spPr>
                <a:xfrm>
                  <a:off x="2072067" y="1609845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38" name=""/>
                <p:cNvSpPr/>
                <p:nvPr/>
              </p:nvSpPr>
              <p:spPr>
                <a:xfrm>
                  <a:off x="2097660" y="1609283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31" name="Text 4331"/>
                <p:cNvSpPr txBox="1"/>
                <p:nvPr/>
              </p:nvSpPr>
              <p:spPr>
                <a:xfrm>
                  <a:off x="1999163" y="1601519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sp>
            <p:nvSpPr>
              <p:cNvPr id="4332" name="Text 4332"/>
              <p:cNvSpPr txBox="1"/>
              <p:nvPr/>
            </p:nvSpPr>
            <p:spPr>
              <a:xfrm>
                <a:off x="2249963" y="1601519"/>
                <a:ext cx="1466800" cy="18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FFFFFF"/>
                    </a:solidFill>
                    <a:latin typeface="Arial"/>
                  </a:rPr>
                  <a:t>What's the problem</a:t>
                </a:r>
              </a:p>
            </p:txBody>
          </p:sp>
        </p:grpSp>
        <p:grpSp>
          <p:nvGrpSpPr>
            <p:cNvPr id="919" name="Main Topic 3"/>
            <p:cNvGrpSpPr/>
            <p:nvPr/>
          </p:nvGrpSpPr>
          <p:grpSpPr>
            <a:xfrm>
              <a:off x="1968763" y="2338719"/>
              <a:ext cx="2348400" cy="319200"/>
              <a:chOff x="1968763" y="2338719"/>
              <a:chExt cx="2348400" cy="319200"/>
            </a:xfrm>
          </p:grpSpPr>
          <p:sp>
            <p:nvSpPr>
              <p:cNvPr id="920" name=""/>
              <p:cNvSpPr/>
              <p:nvPr/>
            </p:nvSpPr>
            <p:spPr>
              <a:xfrm>
                <a:off x="1968763" y="2338719"/>
                <a:ext cx="2348400" cy="319200"/>
              </a:xfrm>
              <a:custGeom>
                <a:avLst/>
                <a:gdLst/>
                <a:ahLst/>
                <a:cxnLst/>
                <a:pathLst>
                  <a:path w="2348400" h="319200">
                    <a:moveTo>
                      <a:pt x="57456" y="0"/>
                    </a:moveTo>
                    <a:lnTo>
                      <a:pt x="2290944" y="0"/>
                    </a:lnTo>
                    <a:cubicBezTo>
                      <a:pt x="2322674" y="0"/>
                      <a:pt x="2348400" y="25723"/>
                      <a:pt x="2348400" y="57456"/>
                    </a:cubicBezTo>
                    <a:lnTo>
                      <a:pt x="2348400" y="261744"/>
                    </a:lnTo>
                    <a:cubicBezTo>
                      <a:pt x="2348400" y="293477"/>
                      <a:pt x="2322674" y="319200"/>
                      <a:pt x="2290944" y="319200"/>
                    </a:cubicBezTo>
                    <a:lnTo>
                      <a:pt x="57456" y="319200"/>
                    </a:lnTo>
                    <a:cubicBezTo>
                      <a:pt x="25723" y="319200"/>
                      <a:pt x="0" y="293477"/>
                      <a:pt x="0" y="261744"/>
                    </a:cubicBezTo>
                    <a:lnTo>
                      <a:pt x="0" y="57456"/>
                    </a:lnTo>
                    <a:cubicBezTo>
                      <a:pt x="0" y="25723"/>
                      <a:pt x="25723" y="0"/>
                      <a:pt x="574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939" name="Numbers"/>
              <p:cNvGrpSpPr/>
              <p:nvPr/>
            </p:nvGrpSpPr>
            <p:grpSpPr>
              <a:xfrm>
                <a:off x="2037163" y="2407119"/>
                <a:ext cx="182400" cy="182400"/>
                <a:chOff x="2037163" y="2407119"/>
                <a:chExt cx="182400" cy="182400"/>
              </a:xfrm>
            </p:grpSpPr>
            <p:sp>
              <p:nvSpPr>
                <p:cNvPr id="940" name=""/>
                <p:cNvSpPr/>
                <p:nvPr/>
              </p:nvSpPr>
              <p:spPr>
                <a:xfrm>
                  <a:off x="2037163" y="2407119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941" name=""/>
                <p:cNvSpPr/>
                <p:nvPr/>
              </p:nvSpPr>
              <p:spPr>
                <a:xfrm>
                  <a:off x="2041468" y="2411476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42" name=""/>
                <p:cNvSpPr/>
                <p:nvPr/>
              </p:nvSpPr>
              <p:spPr>
                <a:xfrm>
                  <a:off x="2072067" y="2415445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43" name=""/>
                <p:cNvSpPr/>
                <p:nvPr/>
              </p:nvSpPr>
              <p:spPr>
                <a:xfrm>
                  <a:off x="2097660" y="2414882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33" name="Text 4333"/>
                <p:cNvSpPr txBox="1"/>
                <p:nvPr/>
              </p:nvSpPr>
              <p:spPr>
                <a:xfrm>
                  <a:off x="1999163" y="2407119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sp>
            <p:nvSpPr>
              <p:cNvPr id="4334" name="Text 4334"/>
              <p:cNvSpPr txBox="1"/>
              <p:nvPr/>
            </p:nvSpPr>
            <p:spPr>
              <a:xfrm>
                <a:off x="2249963" y="2407119"/>
                <a:ext cx="2067200" cy="18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FFFFFF"/>
                    </a:solidFill>
                    <a:latin typeface="Arial"/>
                  </a:rPr>
                  <a:t>Analysis of current situation</a:t>
                </a:r>
              </a:p>
            </p:txBody>
          </p:sp>
        </p:grpSp>
        <p:grpSp>
          <p:nvGrpSpPr>
            <p:cNvPr id="922" name="Main Topic 3"/>
            <p:cNvGrpSpPr/>
            <p:nvPr/>
          </p:nvGrpSpPr>
          <p:grpSpPr>
            <a:xfrm>
              <a:off x="1968763" y="3144319"/>
              <a:ext cx="1056400" cy="319200"/>
              <a:chOff x="1968763" y="3144319"/>
              <a:chExt cx="1056400" cy="319200"/>
            </a:xfrm>
          </p:grpSpPr>
          <p:sp>
            <p:nvSpPr>
              <p:cNvPr id="923" name=""/>
              <p:cNvSpPr/>
              <p:nvPr/>
            </p:nvSpPr>
            <p:spPr>
              <a:xfrm>
                <a:off x="1968763" y="3144319"/>
                <a:ext cx="1056400" cy="319200"/>
              </a:xfrm>
              <a:custGeom>
                <a:avLst/>
                <a:gdLst/>
                <a:ahLst/>
                <a:cxnLst/>
                <a:pathLst>
                  <a:path w="1056400" h="319200">
                    <a:moveTo>
                      <a:pt x="57456" y="0"/>
                    </a:moveTo>
                    <a:lnTo>
                      <a:pt x="998944" y="0"/>
                    </a:lnTo>
                    <a:cubicBezTo>
                      <a:pt x="1030674" y="0"/>
                      <a:pt x="1056400" y="25723"/>
                      <a:pt x="1056400" y="57456"/>
                    </a:cubicBezTo>
                    <a:lnTo>
                      <a:pt x="1056400" y="261744"/>
                    </a:lnTo>
                    <a:cubicBezTo>
                      <a:pt x="1056400" y="293477"/>
                      <a:pt x="1030674" y="319200"/>
                      <a:pt x="998944" y="319200"/>
                    </a:cubicBezTo>
                    <a:lnTo>
                      <a:pt x="57456" y="319200"/>
                    </a:lnTo>
                    <a:cubicBezTo>
                      <a:pt x="25723" y="319200"/>
                      <a:pt x="0" y="293477"/>
                      <a:pt x="0" y="261744"/>
                    </a:cubicBezTo>
                    <a:lnTo>
                      <a:pt x="0" y="57456"/>
                    </a:lnTo>
                    <a:cubicBezTo>
                      <a:pt x="0" y="25723"/>
                      <a:pt x="25723" y="0"/>
                      <a:pt x="574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944" name="Numbers"/>
              <p:cNvGrpSpPr/>
              <p:nvPr/>
            </p:nvGrpSpPr>
            <p:grpSpPr>
              <a:xfrm>
                <a:off x="2037163" y="3212719"/>
                <a:ext cx="182400" cy="182400"/>
                <a:chOff x="2037163" y="3212719"/>
                <a:chExt cx="182400" cy="182400"/>
              </a:xfrm>
            </p:grpSpPr>
            <p:sp>
              <p:nvSpPr>
                <p:cNvPr id="945" name=""/>
                <p:cNvSpPr/>
                <p:nvPr/>
              </p:nvSpPr>
              <p:spPr>
                <a:xfrm>
                  <a:off x="2037163" y="3212719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</p:sp>
            <p:sp>
              <p:nvSpPr>
                <p:cNvPr id="946" name=""/>
                <p:cNvSpPr/>
                <p:nvPr/>
              </p:nvSpPr>
              <p:spPr>
                <a:xfrm>
                  <a:off x="2041468" y="3217076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47" name=""/>
                <p:cNvSpPr/>
                <p:nvPr/>
              </p:nvSpPr>
              <p:spPr>
                <a:xfrm>
                  <a:off x="2072067" y="3221045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48" name=""/>
                <p:cNvSpPr/>
                <p:nvPr/>
              </p:nvSpPr>
              <p:spPr>
                <a:xfrm>
                  <a:off x="2097660" y="3220482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35" name="Text 4335"/>
                <p:cNvSpPr txBox="1"/>
                <p:nvPr/>
              </p:nvSpPr>
              <p:spPr>
                <a:xfrm>
                  <a:off x="1999163" y="3212719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sp>
            <p:nvSpPr>
              <p:cNvPr id="4336" name="Text 4336"/>
              <p:cNvSpPr txBox="1"/>
              <p:nvPr/>
            </p:nvSpPr>
            <p:spPr>
              <a:xfrm>
                <a:off x="2249963" y="3212719"/>
                <a:ext cx="775200" cy="18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FFFFFF"/>
                    </a:solidFill>
                    <a:latin typeface="Arial"/>
                  </a:rPr>
                  <a:t>Set goals</a:t>
                </a:r>
              </a:p>
            </p:txBody>
          </p:sp>
        </p:grpSp>
        <p:grpSp>
          <p:nvGrpSpPr>
            <p:cNvPr id="925" name="Main Topic 3"/>
            <p:cNvGrpSpPr/>
            <p:nvPr/>
          </p:nvGrpSpPr>
          <p:grpSpPr>
            <a:xfrm>
              <a:off x="1968763" y="3949919"/>
              <a:ext cx="1846800" cy="319200"/>
              <a:chOff x="1968763" y="3949919"/>
              <a:chExt cx="1846800" cy="319200"/>
            </a:xfrm>
          </p:grpSpPr>
          <p:sp>
            <p:nvSpPr>
              <p:cNvPr id="926" name=""/>
              <p:cNvSpPr/>
              <p:nvPr/>
            </p:nvSpPr>
            <p:spPr>
              <a:xfrm>
                <a:off x="1968763" y="3949919"/>
                <a:ext cx="1846800" cy="319200"/>
              </a:xfrm>
              <a:custGeom>
                <a:avLst/>
                <a:gdLst/>
                <a:ahLst/>
                <a:cxnLst/>
                <a:pathLst>
                  <a:path w="1846800" h="319200">
                    <a:moveTo>
                      <a:pt x="57456" y="0"/>
                    </a:moveTo>
                    <a:lnTo>
                      <a:pt x="1789344" y="0"/>
                    </a:lnTo>
                    <a:cubicBezTo>
                      <a:pt x="1821074" y="0"/>
                      <a:pt x="1846800" y="25723"/>
                      <a:pt x="1846800" y="57456"/>
                    </a:cubicBezTo>
                    <a:lnTo>
                      <a:pt x="1846800" y="261744"/>
                    </a:lnTo>
                    <a:cubicBezTo>
                      <a:pt x="1846800" y="293477"/>
                      <a:pt x="1821074" y="319200"/>
                      <a:pt x="1789344" y="319200"/>
                    </a:cubicBezTo>
                    <a:lnTo>
                      <a:pt x="57456" y="319200"/>
                    </a:lnTo>
                    <a:cubicBezTo>
                      <a:pt x="25723" y="319200"/>
                      <a:pt x="0" y="293477"/>
                      <a:pt x="0" y="261744"/>
                    </a:cubicBezTo>
                    <a:lnTo>
                      <a:pt x="0" y="57456"/>
                    </a:lnTo>
                    <a:cubicBezTo>
                      <a:pt x="0" y="25723"/>
                      <a:pt x="25723" y="0"/>
                      <a:pt x="574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949" name="Numbers"/>
              <p:cNvGrpSpPr/>
              <p:nvPr/>
            </p:nvGrpSpPr>
            <p:grpSpPr>
              <a:xfrm>
                <a:off x="2037163" y="4018319"/>
                <a:ext cx="182400" cy="182400"/>
                <a:chOff x="2037163" y="4018319"/>
                <a:chExt cx="182400" cy="182400"/>
              </a:xfrm>
            </p:grpSpPr>
            <p:sp>
              <p:nvSpPr>
                <p:cNvPr id="950" name=""/>
                <p:cNvSpPr/>
                <p:nvPr/>
              </p:nvSpPr>
              <p:spPr>
                <a:xfrm>
                  <a:off x="2037163" y="4018319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951" name=""/>
                <p:cNvSpPr/>
                <p:nvPr/>
              </p:nvSpPr>
              <p:spPr>
                <a:xfrm>
                  <a:off x="2041468" y="4022675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52" name=""/>
                <p:cNvSpPr/>
                <p:nvPr/>
              </p:nvSpPr>
              <p:spPr>
                <a:xfrm>
                  <a:off x="2072067" y="4026645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53" name=""/>
                <p:cNvSpPr/>
                <p:nvPr/>
              </p:nvSpPr>
              <p:spPr>
                <a:xfrm>
                  <a:off x="2097660" y="4026082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37" name="Text 4337"/>
                <p:cNvSpPr txBox="1"/>
                <p:nvPr/>
              </p:nvSpPr>
              <p:spPr>
                <a:xfrm>
                  <a:off x="1999163" y="4018319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sp>
            <p:nvSpPr>
              <p:cNvPr id="4338" name="Text 4338"/>
              <p:cNvSpPr txBox="1"/>
              <p:nvPr/>
            </p:nvSpPr>
            <p:spPr>
              <a:xfrm>
                <a:off x="2249963" y="4018319"/>
                <a:ext cx="1565600" cy="18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FFFFFF"/>
                    </a:solidFill>
                    <a:latin typeface="Arial"/>
                  </a:rPr>
                  <a:t>Find out the reasons</a:t>
                </a:r>
              </a:p>
            </p:txBody>
          </p:sp>
        </p:grpSp>
        <p:grpSp>
          <p:nvGrpSpPr>
            <p:cNvPr id="928" name="Main Topic 3"/>
            <p:cNvGrpSpPr/>
            <p:nvPr/>
          </p:nvGrpSpPr>
          <p:grpSpPr>
            <a:xfrm>
              <a:off x="1968763" y="4873319"/>
              <a:ext cx="1041200" cy="319200"/>
              <a:chOff x="1968763" y="4873319"/>
              <a:chExt cx="1041200" cy="319200"/>
            </a:xfrm>
          </p:grpSpPr>
          <p:sp>
            <p:nvSpPr>
              <p:cNvPr id="929" name=""/>
              <p:cNvSpPr/>
              <p:nvPr/>
            </p:nvSpPr>
            <p:spPr>
              <a:xfrm>
                <a:off x="1968763" y="4873319"/>
                <a:ext cx="1041200" cy="319200"/>
              </a:xfrm>
              <a:custGeom>
                <a:avLst/>
                <a:gdLst/>
                <a:ahLst/>
                <a:cxnLst/>
                <a:pathLst>
                  <a:path w="1041200" h="319200">
                    <a:moveTo>
                      <a:pt x="57456" y="0"/>
                    </a:moveTo>
                    <a:lnTo>
                      <a:pt x="983744" y="0"/>
                    </a:lnTo>
                    <a:cubicBezTo>
                      <a:pt x="1015474" y="0"/>
                      <a:pt x="1041200" y="25723"/>
                      <a:pt x="1041200" y="57456"/>
                    </a:cubicBezTo>
                    <a:lnTo>
                      <a:pt x="1041200" y="261744"/>
                    </a:lnTo>
                    <a:cubicBezTo>
                      <a:pt x="1041200" y="293477"/>
                      <a:pt x="1015474" y="319200"/>
                      <a:pt x="983744" y="319200"/>
                    </a:cubicBezTo>
                    <a:lnTo>
                      <a:pt x="57456" y="319200"/>
                    </a:lnTo>
                    <a:cubicBezTo>
                      <a:pt x="25723" y="319200"/>
                      <a:pt x="0" y="293477"/>
                      <a:pt x="0" y="261744"/>
                    </a:cubicBezTo>
                    <a:lnTo>
                      <a:pt x="0" y="57456"/>
                    </a:lnTo>
                    <a:cubicBezTo>
                      <a:pt x="0" y="25723"/>
                      <a:pt x="25723" y="0"/>
                      <a:pt x="574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954" name="Numbers"/>
              <p:cNvGrpSpPr/>
              <p:nvPr/>
            </p:nvGrpSpPr>
            <p:grpSpPr>
              <a:xfrm>
                <a:off x="2037163" y="4941719"/>
                <a:ext cx="182400" cy="182400"/>
                <a:chOff x="2037163" y="4941719"/>
                <a:chExt cx="182400" cy="182400"/>
              </a:xfrm>
            </p:grpSpPr>
            <p:sp>
              <p:nvSpPr>
                <p:cNvPr id="955" name=""/>
                <p:cNvSpPr/>
                <p:nvPr/>
              </p:nvSpPr>
              <p:spPr>
                <a:xfrm>
                  <a:off x="2037163" y="4941719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</p:sp>
            <p:sp>
              <p:nvSpPr>
                <p:cNvPr id="956" name=""/>
                <p:cNvSpPr/>
                <p:nvPr/>
              </p:nvSpPr>
              <p:spPr>
                <a:xfrm>
                  <a:off x="2041468" y="4946075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57" name=""/>
                <p:cNvSpPr/>
                <p:nvPr/>
              </p:nvSpPr>
              <p:spPr>
                <a:xfrm>
                  <a:off x="2072067" y="4950045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58" name=""/>
                <p:cNvSpPr/>
                <p:nvPr/>
              </p:nvSpPr>
              <p:spPr>
                <a:xfrm>
                  <a:off x="2097660" y="4949482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39" name="Text 4339"/>
                <p:cNvSpPr txBox="1"/>
                <p:nvPr/>
              </p:nvSpPr>
              <p:spPr>
                <a:xfrm>
                  <a:off x="1999163" y="4941719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sp>
            <p:nvSpPr>
              <p:cNvPr id="4340" name="Text 4340"/>
              <p:cNvSpPr txBox="1"/>
              <p:nvPr/>
            </p:nvSpPr>
            <p:spPr>
              <a:xfrm>
                <a:off x="2249963" y="4941719"/>
                <a:ext cx="760000" cy="18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FFFFFF"/>
                    </a:solidFill>
                    <a:latin typeface="Arial"/>
                  </a:rPr>
                  <a:t>Solutions</a:t>
                </a:r>
              </a:p>
            </p:txBody>
          </p:sp>
        </p:grpSp>
        <p:grpSp>
          <p:nvGrpSpPr>
            <p:cNvPr id="931" name="Main Topic 3"/>
            <p:cNvGrpSpPr/>
            <p:nvPr/>
          </p:nvGrpSpPr>
          <p:grpSpPr>
            <a:xfrm>
              <a:off x="1968763" y="5910719"/>
              <a:ext cx="1102000" cy="319200"/>
              <a:chOff x="1968763" y="5910719"/>
              <a:chExt cx="1102000" cy="319200"/>
            </a:xfrm>
          </p:grpSpPr>
          <p:sp>
            <p:nvSpPr>
              <p:cNvPr id="932" name=""/>
              <p:cNvSpPr/>
              <p:nvPr/>
            </p:nvSpPr>
            <p:spPr>
              <a:xfrm>
                <a:off x="1968763" y="5910719"/>
                <a:ext cx="1102000" cy="319200"/>
              </a:xfrm>
              <a:custGeom>
                <a:avLst/>
                <a:gdLst/>
                <a:ahLst/>
                <a:cxnLst/>
                <a:pathLst>
                  <a:path w="1102000" h="319200">
                    <a:moveTo>
                      <a:pt x="57456" y="0"/>
                    </a:moveTo>
                    <a:lnTo>
                      <a:pt x="1044544" y="0"/>
                    </a:lnTo>
                    <a:cubicBezTo>
                      <a:pt x="1076274" y="0"/>
                      <a:pt x="1102000" y="25723"/>
                      <a:pt x="1102000" y="57456"/>
                    </a:cubicBezTo>
                    <a:lnTo>
                      <a:pt x="1102000" y="261744"/>
                    </a:lnTo>
                    <a:cubicBezTo>
                      <a:pt x="1102000" y="293477"/>
                      <a:pt x="1076274" y="319200"/>
                      <a:pt x="1044544" y="319200"/>
                    </a:cubicBezTo>
                    <a:lnTo>
                      <a:pt x="57456" y="319200"/>
                    </a:lnTo>
                    <a:cubicBezTo>
                      <a:pt x="25723" y="319200"/>
                      <a:pt x="0" y="293477"/>
                      <a:pt x="0" y="261744"/>
                    </a:cubicBezTo>
                    <a:lnTo>
                      <a:pt x="0" y="57456"/>
                    </a:lnTo>
                    <a:cubicBezTo>
                      <a:pt x="0" y="25723"/>
                      <a:pt x="25723" y="0"/>
                      <a:pt x="574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grpSp>
            <p:nvGrpSpPr>
              <p:cNvPr id="959" name="Numbers"/>
              <p:cNvGrpSpPr/>
              <p:nvPr/>
            </p:nvGrpSpPr>
            <p:grpSpPr>
              <a:xfrm>
                <a:off x="2037163" y="5979119"/>
                <a:ext cx="182400" cy="182400"/>
                <a:chOff x="2037163" y="5979119"/>
                <a:chExt cx="182400" cy="182400"/>
              </a:xfrm>
            </p:grpSpPr>
            <p:sp>
              <p:nvSpPr>
                <p:cNvPr id="960" name=""/>
                <p:cNvSpPr/>
                <p:nvPr/>
              </p:nvSpPr>
              <p:spPr>
                <a:xfrm>
                  <a:off x="2037163" y="5979119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</p:sp>
            <p:sp>
              <p:nvSpPr>
                <p:cNvPr id="961" name=""/>
                <p:cNvSpPr/>
                <p:nvPr/>
              </p:nvSpPr>
              <p:spPr>
                <a:xfrm>
                  <a:off x="2041468" y="5983475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962" name=""/>
                <p:cNvSpPr/>
                <p:nvPr/>
              </p:nvSpPr>
              <p:spPr>
                <a:xfrm>
                  <a:off x="2072067" y="5987445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63" name=""/>
                <p:cNvSpPr/>
                <p:nvPr/>
              </p:nvSpPr>
              <p:spPr>
                <a:xfrm>
                  <a:off x="2097660" y="5986882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41" name="Text 4341"/>
                <p:cNvSpPr txBox="1"/>
                <p:nvPr/>
              </p:nvSpPr>
              <p:spPr>
                <a:xfrm>
                  <a:off x="1999163" y="5979119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6</a:t>
                  </a:r>
                </a:p>
              </p:txBody>
            </p:sp>
          </p:grpSp>
          <p:sp>
            <p:nvSpPr>
              <p:cNvPr id="4342" name="Text 4342"/>
              <p:cNvSpPr txBox="1"/>
              <p:nvPr/>
            </p:nvSpPr>
            <p:spPr>
              <a:xfrm>
                <a:off x="2249963" y="5979119"/>
                <a:ext cx="820800" cy="18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216">
                    <a:solidFill>
                      <a:srgbClr val="FFFFFF"/>
                    </a:solidFill>
                    <a:latin typeface="Arial"/>
                  </a:rPr>
                  <a:t>Implement</a:t>
                </a:r>
              </a:p>
            </p:txBody>
          </p:sp>
        </p:grpSp>
        <p:grpSp>
          <p:nvGrpSpPr>
            <p:cNvPr id="964" name="Sub Topic 3"/>
            <p:cNvGrpSpPr/>
            <p:nvPr/>
          </p:nvGrpSpPr>
          <p:grpSpPr>
            <a:xfrm>
              <a:off x="3868763" y="1365919"/>
              <a:ext cx="1588400" cy="167200"/>
              <a:chOff x="3868763" y="1365919"/>
              <a:chExt cx="1588400" cy="167200"/>
            </a:xfrm>
          </p:grpSpPr>
          <p:sp>
            <p:nvSpPr>
              <p:cNvPr id="965" name=""/>
              <p:cNvSpPr/>
              <p:nvPr/>
            </p:nvSpPr>
            <p:spPr>
              <a:xfrm>
                <a:off x="3868763" y="1365919"/>
                <a:ext cx="1588400" cy="167200"/>
              </a:xfrm>
              <a:custGeom>
                <a:avLst/>
                <a:gdLst/>
                <a:ahLst/>
                <a:cxnLst/>
                <a:pathLst>
                  <a:path w="1588400" h="167200" fill="none">
                    <a:moveTo>
                      <a:pt x="0" y="167200"/>
                    </a:moveTo>
                    <a:lnTo>
                      <a:pt x="15884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43" name="Text 4343"/>
              <p:cNvSpPr txBox="1"/>
              <p:nvPr/>
            </p:nvSpPr>
            <p:spPr>
              <a:xfrm>
                <a:off x="3899163" y="1388719"/>
                <a:ext cx="1596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Think about the real purpose</a:t>
                </a:r>
              </a:p>
            </p:txBody>
          </p:sp>
        </p:grpSp>
        <p:grpSp>
          <p:nvGrpSpPr>
            <p:cNvPr id="967" name="Sub Topic 3"/>
            <p:cNvGrpSpPr/>
            <p:nvPr/>
          </p:nvGrpSpPr>
          <p:grpSpPr>
            <a:xfrm>
              <a:off x="3868763" y="1609119"/>
              <a:ext cx="858800" cy="167200"/>
              <a:chOff x="3868763" y="1609119"/>
              <a:chExt cx="858800" cy="167200"/>
            </a:xfrm>
          </p:grpSpPr>
          <p:sp>
            <p:nvSpPr>
              <p:cNvPr id="968" name=""/>
              <p:cNvSpPr/>
              <p:nvPr/>
            </p:nvSpPr>
            <p:spPr>
              <a:xfrm>
                <a:off x="3868763" y="1609119"/>
                <a:ext cx="858800" cy="167200"/>
              </a:xfrm>
              <a:custGeom>
                <a:avLst/>
                <a:gdLst/>
                <a:ahLst/>
                <a:cxnLst/>
                <a:pathLst>
                  <a:path w="858800" h="167200" fill="none">
                    <a:moveTo>
                      <a:pt x="0" y="167200"/>
                    </a:moveTo>
                    <a:lnTo>
                      <a:pt x="8588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44" name="Text 4344"/>
              <p:cNvSpPr txBox="1"/>
              <p:nvPr/>
            </p:nvSpPr>
            <p:spPr>
              <a:xfrm>
                <a:off x="3899163" y="1631919"/>
                <a:ext cx="866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Ideal condition</a:t>
                </a:r>
              </a:p>
            </p:txBody>
          </p:sp>
        </p:grpSp>
        <p:grpSp>
          <p:nvGrpSpPr>
            <p:cNvPr id="970" name="Sub Topic 3"/>
            <p:cNvGrpSpPr/>
            <p:nvPr/>
          </p:nvGrpSpPr>
          <p:grpSpPr>
            <a:xfrm>
              <a:off x="3868763" y="1852319"/>
              <a:ext cx="950000" cy="167200"/>
              <a:chOff x="3868763" y="1852319"/>
              <a:chExt cx="950000" cy="167200"/>
            </a:xfrm>
          </p:grpSpPr>
          <p:sp>
            <p:nvSpPr>
              <p:cNvPr id="971" name=""/>
              <p:cNvSpPr/>
              <p:nvPr/>
            </p:nvSpPr>
            <p:spPr>
              <a:xfrm>
                <a:off x="3868763" y="1852319"/>
                <a:ext cx="950000" cy="167200"/>
              </a:xfrm>
              <a:custGeom>
                <a:avLst/>
                <a:gdLst/>
                <a:ahLst/>
                <a:cxnLst/>
                <a:pathLst>
                  <a:path w="950000" h="167200" fill="none">
                    <a:moveTo>
                      <a:pt x="0" y="167200"/>
                    </a:moveTo>
                    <a:lnTo>
                      <a:pt x="9500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45" name="Text 4345"/>
              <p:cNvSpPr txBox="1"/>
              <p:nvPr/>
            </p:nvSpPr>
            <p:spPr>
              <a:xfrm>
                <a:off x="3899163" y="1875119"/>
                <a:ext cx="957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Find out the gap</a:t>
                </a:r>
              </a:p>
            </p:txBody>
          </p:sp>
        </p:grpSp>
        <p:grpSp>
          <p:nvGrpSpPr>
            <p:cNvPr id="973" name="Sub Topic 3"/>
            <p:cNvGrpSpPr/>
            <p:nvPr/>
          </p:nvGrpSpPr>
          <p:grpSpPr>
            <a:xfrm>
              <a:off x="4469163" y="2171519"/>
              <a:ext cx="896800" cy="167200"/>
              <a:chOff x="4469163" y="2171519"/>
              <a:chExt cx="896800" cy="167200"/>
            </a:xfrm>
          </p:grpSpPr>
          <p:sp>
            <p:nvSpPr>
              <p:cNvPr id="974" name=""/>
              <p:cNvSpPr/>
              <p:nvPr/>
            </p:nvSpPr>
            <p:spPr>
              <a:xfrm>
                <a:off x="4469163" y="2171519"/>
                <a:ext cx="896800" cy="167200"/>
              </a:xfrm>
              <a:custGeom>
                <a:avLst/>
                <a:gdLst/>
                <a:ahLst/>
                <a:cxnLst/>
                <a:pathLst>
                  <a:path w="896800" h="167200" fill="none">
                    <a:moveTo>
                      <a:pt x="0" y="167200"/>
                    </a:moveTo>
                    <a:lnTo>
                      <a:pt x="8968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46" name="Text 4346"/>
              <p:cNvSpPr txBox="1"/>
              <p:nvPr/>
            </p:nvSpPr>
            <p:spPr>
              <a:xfrm>
                <a:off x="4499563" y="2194319"/>
                <a:ext cx="904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Vague concept </a:t>
                </a:r>
              </a:p>
            </p:txBody>
          </p:sp>
        </p:grpSp>
        <p:grpSp>
          <p:nvGrpSpPr>
            <p:cNvPr id="976" name="Sub Topic 3"/>
            <p:cNvGrpSpPr/>
            <p:nvPr/>
          </p:nvGrpSpPr>
          <p:grpSpPr>
            <a:xfrm>
              <a:off x="4469163" y="2414719"/>
              <a:ext cx="820800" cy="167200"/>
              <a:chOff x="4469163" y="2414719"/>
              <a:chExt cx="820800" cy="167200"/>
            </a:xfrm>
          </p:grpSpPr>
          <p:sp>
            <p:nvSpPr>
              <p:cNvPr id="977" name=""/>
              <p:cNvSpPr/>
              <p:nvPr/>
            </p:nvSpPr>
            <p:spPr>
              <a:xfrm>
                <a:off x="4469163" y="2414719"/>
                <a:ext cx="820800" cy="167200"/>
              </a:xfrm>
              <a:custGeom>
                <a:avLst/>
                <a:gdLst/>
                <a:ahLst/>
                <a:cxnLst/>
                <a:pathLst>
                  <a:path w="820800" h="167200" fill="none">
                    <a:moveTo>
                      <a:pt x="0" y="167200"/>
                    </a:moveTo>
                    <a:lnTo>
                      <a:pt x="8208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47" name="Text 4347"/>
              <p:cNvSpPr txBox="1"/>
              <p:nvPr/>
            </p:nvSpPr>
            <p:spPr>
              <a:xfrm>
                <a:off x="4499563" y="2437519"/>
                <a:ext cx="828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Quantification</a:t>
                </a:r>
              </a:p>
            </p:txBody>
          </p:sp>
        </p:grpSp>
        <p:grpSp>
          <p:nvGrpSpPr>
            <p:cNvPr id="979" name="Sub Topic 3"/>
            <p:cNvGrpSpPr/>
            <p:nvPr/>
          </p:nvGrpSpPr>
          <p:grpSpPr>
            <a:xfrm>
              <a:off x="4469163" y="2657919"/>
              <a:ext cx="471200" cy="167200"/>
              <a:chOff x="4469163" y="2657919"/>
              <a:chExt cx="471200" cy="167200"/>
            </a:xfrm>
          </p:grpSpPr>
          <p:sp>
            <p:nvSpPr>
              <p:cNvPr id="980" name=""/>
              <p:cNvSpPr/>
              <p:nvPr/>
            </p:nvSpPr>
            <p:spPr>
              <a:xfrm>
                <a:off x="4469163" y="2657919"/>
                <a:ext cx="471200" cy="167200"/>
              </a:xfrm>
              <a:custGeom>
                <a:avLst/>
                <a:gdLst/>
                <a:ahLst/>
                <a:cxnLst/>
                <a:pathLst>
                  <a:path w="471200" h="167200" fill="none">
                    <a:moveTo>
                      <a:pt x="0" y="167200"/>
                    </a:moveTo>
                    <a:lnTo>
                      <a:pt x="4712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48" name="Text 4348"/>
              <p:cNvSpPr txBox="1"/>
              <p:nvPr/>
            </p:nvSpPr>
            <p:spPr>
              <a:xfrm>
                <a:off x="4499563" y="2680719"/>
                <a:ext cx="478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Details</a:t>
                </a:r>
              </a:p>
            </p:txBody>
          </p:sp>
        </p:grpSp>
        <p:grpSp>
          <p:nvGrpSpPr>
            <p:cNvPr id="982" name="Sub Topic 3"/>
            <p:cNvGrpSpPr/>
            <p:nvPr/>
          </p:nvGrpSpPr>
          <p:grpSpPr>
            <a:xfrm>
              <a:off x="3177163" y="2977119"/>
              <a:ext cx="524400" cy="167200"/>
              <a:chOff x="3177163" y="2977119"/>
              <a:chExt cx="524400" cy="167200"/>
            </a:xfrm>
          </p:grpSpPr>
          <p:sp>
            <p:nvSpPr>
              <p:cNvPr id="983" name=""/>
              <p:cNvSpPr/>
              <p:nvPr/>
            </p:nvSpPr>
            <p:spPr>
              <a:xfrm>
                <a:off x="3177163" y="2977119"/>
                <a:ext cx="524400" cy="167200"/>
              </a:xfrm>
              <a:custGeom>
                <a:avLst/>
                <a:gdLst/>
                <a:ahLst/>
                <a:cxnLst/>
                <a:pathLst>
                  <a:path w="524400" h="167200" fill="none">
                    <a:moveTo>
                      <a:pt x="0" y="167200"/>
                    </a:moveTo>
                    <a:lnTo>
                      <a:pt x="5244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49" name="Text 4349"/>
              <p:cNvSpPr txBox="1"/>
              <p:nvPr/>
            </p:nvSpPr>
            <p:spPr>
              <a:xfrm>
                <a:off x="3207563" y="2999919"/>
                <a:ext cx="532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Discuss</a:t>
                </a:r>
              </a:p>
            </p:txBody>
          </p:sp>
        </p:grpSp>
        <p:grpSp>
          <p:nvGrpSpPr>
            <p:cNvPr id="985" name="Sub Topic 3"/>
            <p:cNvGrpSpPr/>
            <p:nvPr/>
          </p:nvGrpSpPr>
          <p:grpSpPr>
            <a:xfrm>
              <a:off x="3177163" y="3220319"/>
              <a:ext cx="706800" cy="167200"/>
              <a:chOff x="3177163" y="3220319"/>
              <a:chExt cx="706800" cy="167200"/>
            </a:xfrm>
          </p:grpSpPr>
          <p:sp>
            <p:nvSpPr>
              <p:cNvPr id="986" name=""/>
              <p:cNvSpPr/>
              <p:nvPr/>
            </p:nvSpPr>
            <p:spPr>
              <a:xfrm>
                <a:off x="3177163" y="3220319"/>
                <a:ext cx="706800" cy="167200"/>
              </a:xfrm>
              <a:custGeom>
                <a:avLst/>
                <a:gdLst/>
                <a:ahLst/>
                <a:cxnLst/>
                <a:pathLst>
                  <a:path w="706800" h="167200" fill="none">
                    <a:moveTo>
                      <a:pt x="0" y="167200"/>
                    </a:moveTo>
                    <a:lnTo>
                      <a:pt x="7068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0" name="Text 4350"/>
              <p:cNvSpPr txBox="1"/>
              <p:nvPr/>
            </p:nvSpPr>
            <p:spPr>
              <a:xfrm>
                <a:off x="3207563" y="3243119"/>
                <a:ext cx="714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Sub targets</a:t>
                </a:r>
              </a:p>
            </p:txBody>
          </p:sp>
        </p:grpSp>
        <p:grpSp>
          <p:nvGrpSpPr>
            <p:cNvPr id="988" name="Sub Topic 3"/>
            <p:cNvGrpSpPr/>
            <p:nvPr/>
          </p:nvGrpSpPr>
          <p:grpSpPr>
            <a:xfrm>
              <a:off x="3967563" y="3782719"/>
              <a:ext cx="395200" cy="167200"/>
              <a:chOff x="3967563" y="3782719"/>
              <a:chExt cx="395200" cy="167200"/>
            </a:xfrm>
          </p:grpSpPr>
          <p:sp>
            <p:nvSpPr>
              <p:cNvPr id="989" name=""/>
              <p:cNvSpPr/>
              <p:nvPr/>
            </p:nvSpPr>
            <p:spPr>
              <a:xfrm>
                <a:off x="3967563" y="3782719"/>
                <a:ext cx="395200" cy="167200"/>
              </a:xfrm>
              <a:custGeom>
                <a:avLst/>
                <a:gdLst/>
                <a:ahLst/>
                <a:cxnLst/>
                <a:pathLst>
                  <a:path w="395200" h="167200" fill="none">
                    <a:moveTo>
                      <a:pt x="0" y="167200"/>
                    </a:moveTo>
                    <a:lnTo>
                      <a:pt x="3952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1" name="Text 4351"/>
              <p:cNvSpPr txBox="1"/>
              <p:nvPr/>
            </p:nvSpPr>
            <p:spPr>
              <a:xfrm>
                <a:off x="3997963" y="3805519"/>
                <a:ext cx="402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Why?</a:t>
                </a:r>
              </a:p>
            </p:txBody>
          </p:sp>
        </p:grpSp>
        <p:grpSp>
          <p:nvGrpSpPr>
            <p:cNvPr id="991" name="Sub Topic 3"/>
            <p:cNvGrpSpPr/>
            <p:nvPr/>
          </p:nvGrpSpPr>
          <p:grpSpPr>
            <a:xfrm>
              <a:off x="3967563" y="4025919"/>
              <a:ext cx="1178000" cy="167200"/>
              <a:chOff x="3967563" y="4025919"/>
              <a:chExt cx="1178000" cy="167200"/>
            </a:xfrm>
          </p:grpSpPr>
          <p:sp>
            <p:nvSpPr>
              <p:cNvPr id="992" name=""/>
              <p:cNvSpPr/>
              <p:nvPr/>
            </p:nvSpPr>
            <p:spPr>
              <a:xfrm>
                <a:off x="3967563" y="4025919"/>
                <a:ext cx="1178000" cy="167200"/>
              </a:xfrm>
              <a:custGeom>
                <a:avLst/>
                <a:gdLst/>
                <a:ahLst/>
                <a:cxnLst/>
                <a:pathLst>
                  <a:path w="1178000" h="167200" fill="none">
                    <a:moveTo>
                      <a:pt x="0" y="167200"/>
                    </a:moveTo>
                    <a:lnTo>
                      <a:pt x="11780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2" name="Text 4352"/>
              <p:cNvSpPr txBox="1"/>
              <p:nvPr/>
            </p:nvSpPr>
            <p:spPr>
              <a:xfrm>
                <a:off x="3997963" y="4048719"/>
                <a:ext cx="1185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Use tools to analysis</a:t>
                </a:r>
              </a:p>
            </p:txBody>
          </p:sp>
        </p:grpSp>
        <p:grpSp>
          <p:nvGrpSpPr>
            <p:cNvPr id="994" name="Sub Topic 3"/>
            <p:cNvGrpSpPr/>
            <p:nvPr/>
          </p:nvGrpSpPr>
          <p:grpSpPr>
            <a:xfrm>
              <a:off x="3967563" y="4269119"/>
              <a:ext cx="2280000" cy="167200"/>
              <a:chOff x="3967563" y="4269119"/>
              <a:chExt cx="2280000" cy="167200"/>
            </a:xfrm>
          </p:grpSpPr>
          <p:sp>
            <p:nvSpPr>
              <p:cNvPr id="995" name=""/>
              <p:cNvSpPr/>
              <p:nvPr/>
            </p:nvSpPr>
            <p:spPr>
              <a:xfrm>
                <a:off x="3967563" y="4269119"/>
                <a:ext cx="2280000" cy="167200"/>
              </a:xfrm>
              <a:custGeom>
                <a:avLst/>
                <a:gdLst/>
                <a:ahLst/>
                <a:cxnLst/>
                <a:pathLst>
                  <a:path w="2280000" h="167200" fill="none">
                    <a:moveTo>
                      <a:pt x="0" y="167200"/>
                    </a:moveTo>
                    <a:lnTo>
                      <a:pt x="22800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3" name="Text 4353"/>
              <p:cNvSpPr txBox="1"/>
              <p:nvPr/>
            </p:nvSpPr>
            <p:spPr>
              <a:xfrm>
                <a:off x="3997963" y="4291919"/>
                <a:ext cx="2287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Find out the reason from the phenomenon</a:t>
                </a:r>
              </a:p>
            </p:txBody>
          </p:sp>
        </p:grpSp>
        <p:grpSp>
          <p:nvGrpSpPr>
            <p:cNvPr id="997" name="Sub Topic 3"/>
            <p:cNvGrpSpPr/>
            <p:nvPr/>
          </p:nvGrpSpPr>
          <p:grpSpPr>
            <a:xfrm>
              <a:off x="3161963" y="4588319"/>
              <a:ext cx="1026000" cy="167200"/>
              <a:chOff x="3161963" y="4588319"/>
              <a:chExt cx="1026000" cy="167200"/>
            </a:xfrm>
          </p:grpSpPr>
          <p:sp>
            <p:nvSpPr>
              <p:cNvPr id="998" name=""/>
              <p:cNvSpPr/>
              <p:nvPr/>
            </p:nvSpPr>
            <p:spPr>
              <a:xfrm>
                <a:off x="3161963" y="4588319"/>
                <a:ext cx="1026000" cy="167200"/>
              </a:xfrm>
              <a:custGeom>
                <a:avLst/>
                <a:gdLst/>
                <a:ahLst/>
                <a:cxnLst/>
                <a:pathLst>
                  <a:path w="1026000" h="167200" fill="none">
                    <a:moveTo>
                      <a:pt x="0" y="167200"/>
                    </a:moveTo>
                    <a:lnTo>
                      <a:pt x="10260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4" name="Text 4354"/>
              <p:cNvSpPr txBox="1"/>
              <p:nvPr/>
            </p:nvSpPr>
            <p:spPr>
              <a:xfrm>
                <a:off x="3192363" y="4611119"/>
                <a:ext cx="1033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Make detail plans</a:t>
                </a:r>
              </a:p>
            </p:txBody>
          </p:sp>
        </p:grpSp>
        <p:grpSp>
          <p:nvGrpSpPr>
            <p:cNvPr id="1000" name="Sub Topic 3"/>
            <p:cNvGrpSpPr/>
            <p:nvPr/>
          </p:nvGrpSpPr>
          <p:grpSpPr>
            <a:xfrm>
              <a:off x="3161963" y="4831519"/>
              <a:ext cx="342000" cy="167200"/>
              <a:chOff x="3161963" y="4831519"/>
              <a:chExt cx="342000" cy="167200"/>
            </a:xfrm>
          </p:grpSpPr>
          <p:sp>
            <p:nvSpPr>
              <p:cNvPr id="1001" name=""/>
              <p:cNvSpPr/>
              <p:nvPr/>
            </p:nvSpPr>
            <p:spPr>
              <a:xfrm>
                <a:off x="3161963" y="4831519"/>
                <a:ext cx="342000" cy="167200"/>
              </a:xfrm>
              <a:custGeom>
                <a:avLst/>
                <a:gdLst/>
                <a:ahLst/>
                <a:cxnLst/>
                <a:pathLst>
                  <a:path w="342000" h="167200" fill="none">
                    <a:moveTo>
                      <a:pt x="0" y="167200"/>
                    </a:moveTo>
                    <a:lnTo>
                      <a:pt x="3420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5" name="Text 4355"/>
              <p:cNvSpPr txBox="1"/>
              <p:nvPr/>
            </p:nvSpPr>
            <p:spPr>
              <a:xfrm>
                <a:off x="3192363" y="4854319"/>
                <a:ext cx="349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Who</a:t>
                </a:r>
              </a:p>
            </p:txBody>
          </p:sp>
        </p:grpSp>
        <p:grpSp>
          <p:nvGrpSpPr>
            <p:cNvPr id="1003" name="Sub Topic 3"/>
            <p:cNvGrpSpPr/>
            <p:nvPr/>
          </p:nvGrpSpPr>
          <p:grpSpPr>
            <a:xfrm>
              <a:off x="3161963" y="5074719"/>
              <a:ext cx="448400" cy="167200"/>
              <a:chOff x="3161963" y="5074719"/>
              <a:chExt cx="448400" cy="167200"/>
            </a:xfrm>
          </p:grpSpPr>
          <p:sp>
            <p:nvSpPr>
              <p:cNvPr id="1004" name=""/>
              <p:cNvSpPr/>
              <p:nvPr/>
            </p:nvSpPr>
            <p:spPr>
              <a:xfrm>
                <a:off x="3161963" y="5074719"/>
                <a:ext cx="448400" cy="167200"/>
              </a:xfrm>
              <a:custGeom>
                <a:avLst/>
                <a:gdLst/>
                <a:ahLst/>
                <a:cxnLst/>
                <a:pathLst>
                  <a:path w="448400" h="167200" fill="none">
                    <a:moveTo>
                      <a:pt x="0" y="167200"/>
                    </a:moveTo>
                    <a:lnTo>
                      <a:pt x="4484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6" name="Text 4356"/>
              <p:cNvSpPr txBox="1"/>
              <p:nvPr/>
            </p:nvSpPr>
            <p:spPr>
              <a:xfrm>
                <a:off x="3192363" y="5097519"/>
                <a:ext cx="456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Where</a:t>
                </a:r>
              </a:p>
            </p:txBody>
          </p:sp>
        </p:grpSp>
        <p:grpSp>
          <p:nvGrpSpPr>
            <p:cNvPr id="1006" name="Sub Topic 3"/>
            <p:cNvGrpSpPr/>
            <p:nvPr/>
          </p:nvGrpSpPr>
          <p:grpSpPr>
            <a:xfrm>
              <a:off x="3222763" y="5621919"/>
              <a:ext cx="805600" cy="167200"/>
              <a:chOff x="3222763" y="5621919"/>
              <a:chExt cx="805600" cy="167200"/>
            </a:xfrm>
          </p:grpSpPr>
          <p:sp>
            <p:nvSpPr>
              <p:cNvPr id="1007" name=""/>
              <p:cNvSpPr/>
              <p:nvPr/>
            </p:nvSpPr>
            <p:spPr>
              <a:xfrm>
                <a:off x="3222763" y="5621919"/>
                <a:ext cx="805600" cy="167200"/>
              </a:xfrm>
              <a:custGeom>
                <a:avLst/>
                <a:gdLst/>
                <a:ahLst/>
                <a:cxnLst/>
                <a:pathLst>
                  <a:path w="805600" h="167200" fill="none">
                    <a:moveTo>
                      <a:pt x="0" y="167200"/>
                    </a:moveTo>
                    <a:lnTo>
                      <a:pt x="8056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7" name="Text 4357"/>
              <p:cNvSpPr txBox="1"/>
              <p:nvPr/>
            </p:nvSpPr>
            <p:spPr>
              <a:xfrm>
                <a:off x="3253163" y="5644719"/>
                <a:ext cx="8132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Go with plans</a:t>
                </a:r>
              </a:p>
            </p:txBody>
          </p:sp>
        </p:grpSp>
        <p:grpSp>
          <p:nvGrpSpPr>
            <p:cNvPr id="1009" name="Sub Topic 3"/>
            <p:cNvGrpSpPr/>
            <p:nvPr/>
          </p:nvGrpSpPr>
          <p:grpSpPr>
            <a:xfrm>
              <a:off x="3222763" y="5865119"/>
              <a:ext cx="1725200" cy="167200"/>
              <a:chOff x="3222763" y="5865119"/>
              <a:chExt cx="1725200" cy="167200"/>
            </a:xfrm>
          </p:grpSpPr>
          <p:sp>
            <p:nvSpPr>
              <p:cNvPr id="1010" name=""/>
              <p:cNvSpPr/>
              <p:nvPr/>
            </p:nvSpPr>
            <p:spPr>
              <a:xfrm>
                <a:off x="3222763" y="5865119"/>
                <a:ext cx="1725200" cy="167200"/>
              </a:xfrm>
              <a:custGeom>
                <a:avLst/>
                <a:gdLst/>
                <a:ahLst/>
                <a:cxnLst/>
                <a:pathLst>
                  <a:path w="1725200" h="167200" fill="none">
                    <a:moveTo>
                      <a:pt x="0" y="167200"/>
                    </a:moveTo>
                    <a:lnTo>
                      <a:pt x="17252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8" name="Text 4358"/>
              <p:cNvSpPr txBox="1"/>
              <p:nvPr/>
            </p:nvSpPr>
            <p:spPr>
              <a:xfrm>
                <a:off x="3253163" y="5887919"/>
                <a:ext cx="1732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Check effect of implementation</a:t>
                </a:r>
              </a:p>
            </p:txBody>
          </p:sp>
        </p:grpSp>
        <p:grpSp>
          <p:nvGrpSpPr>
            <p:cNvPr id="1012" name="Sub Topic 3"/>
            <p:cNvGrpSpPr/>
            <p:nvPr/>
          </p:nvGrpSpPr>
          <p:grpSpPr>
            <a:xfrm>
              <a:off x="3222763" y="6108319"/>
              <a:ext cx="1216000" cy="167200"/>
              <a:chOff x="3222763" y="6108319"/>
              <a:chExt cx="1216000" cy="167200"/>
            </a:xfrm>
          </p:grpSpPr>
          <p:sp>
            <p:nvSpPr>
              <p:cNvPr id="1013" name=""/>
              <p:cNvSpPr/>
              <p:nvPr/>
            </p:nvSpPr>
            <p:spPr>
              <a:xfrm>
                <a:off x="3222763" y="6108319"/>
                <a:ext cx="1216000" cy="167200"/>
              </a:xfrm>
              <a:custGeom>
                <a:avLst/>
                <a:gdLst/>
                <a:ahLst/>
                <a:cxnLst/>
                <a:pathLst>
                  <a:path w="1216000" h="167200" fill="none">
                    <a:moveTo>
                      <a:pt x="0" y="167200"/>
                    </a:moveTo>
                    <a:lnTo>
                      <a:pt x="12160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59" name="Text 4359"/>
              <p:cNvSpPr txBox="1"/>
              <p:nvPr/>
            </p:nvSpPr>
            <p:spPr>
              <a:xfrm>
                <a:off x="3253163" y="6131119"/>
                <a:ext cx="1223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Stop useless solution</a:t>
                </a:r>
              </a:p>
            </p:txBody>
          </p:sp>
        </p:grpSp>
        <p:grpSp>
          <p:nvGrpSpPr>
            <p:cNvPr id="1024" name="Sub Topic 3"/>
            <p:cNvGrpSpPr/>
            <p:nvPr/>
          </p:nvGrpSpPr>
          <p:grpSpPr>
            <a:xfrm>
              <a:off x="3177163" y="3463519"/>
              <a:ext cx="1124800" cy="167200"/>
              <a:chOff x="3177163" y="3463519"/>
              <a:chExt cx="1124800" cy="167200"/>
            </a:xfrm>
          </p:grpSpPr>
          <p:sp>
            <p:nvSpPr>
              <p:cNvPr id="1025" name=""/>
              <p:cNvSpPr/>
              <p:nvPr/>
            </p:nvSpPr>
            <p:spPr>
              <a:xfrm>
                <a:off x="3177163" y="3463519"/>
                <a:ext cx="1124800" cy="167200"/>
              </a:xfrm>
              <a:custGeom>
                <a:avLst/>
                <a:gdLst/>
                <a:ahLst/>
                <a:cxnLst/>
                <a:pathLst>
                  <a:path w="1124800" h="167200" fill="none">
                    <a:moveTo>
                      <a:pt x="0" y="167200"/>
                    </a:moveTo>
                    <a:lnTo>
                      <a:pt x="11248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60" name="Text 4360"/>
              <p:cNvSpPr txBox="1"/>
              <p:nvPr/>
            </p:nvSpPr>
            <p:spPr>
              <a:xfrm>
                <a:off x="3207563" y="3486319"/>
                <a:ext cx="1132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Quantificate targets</a:t>
                </a:r>
              </a:p>
            </p:txBody>
          </p:sp>
        </p:grpSp>
        <p:grpSp>
          <p:nvGrpSpPr>
            <p:cNvPr id="1027" name="Sub Topic 3"/>
            <p:cNvGrpSpPr/>
            <p:nvPr/>
          </p:nvGrpSpPr>
          <p:grpSpPr>
            <a:xfrm>
              <a:off x="3222763" y="6351519"/>
              <a:ext cx="418000" cy="167200"/>
              <a:chOff x="3222763" y="6351519"/>
              <a:chExt cx="418000" cy="167200"/>
            </a:xfrm>
          </p:grpSpPr>
          <p:sp>
            <p:nvSpPr>
              <p:cNvPr id="1028" name=""/>
              <p:cNvSpPr/>
              <p:nvPr/>
            </p:nvSpPr>
            <p:spPr>
              <a:xfrm>
                <a:off x="3222763" y="6351519"/>
                <a:ext cx="418000" cy="167200"/>
              </a:xfrm>
              <a:custGeom>
                <a:avLst/>
                <a:gdLst/>
                <a:ahLst/>
                <a:cxnLst/>
                <a:pathLst>
                  <a:path w="418000" h="167200" fill="none">
                    <a:moveTo>
                      <a:pt x="0" y="167200"/>
                    </a:moveTo>
                    <a:lnTo>
                      <a:pt x="4180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61" name="Text 4361"/>
              <p:cNvSpPr txBox="1"/>
              <p:nvPr/>
            </p:nvSpPr>
            <p:spPr>
              <a:xfrm>
                <a:off x="3253163" y="6374319"/>
                <a:ext cx="425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Finish</a:t>
                </a:r>
              </a:p>
            </p:txBody>
          </p:sp>
        </p:grpSp>
        <p:grpSp>
          <p:nvGrpSpPr>
            <p:cNvPr id="1030" name="Sub Topic 3"/>
            <p:cNvGrpSpPr/>
            <p:nvPr/>
          </p:nvGrpSpPr>
          <p:grpSpPr>
            <a:xfrm>
              <a:off x="3161963" y="5310319"/>
              <a:ext cx="402800" cy="167200"/>
              <a:chOff x="3161963" y="5310319"/>
              <a:chExt cx="402800" cy="167200"/>
            </a:xfrm>
          </p:grpSpPr>
          <p:sp>
            <p:nvSpPr>
              <p:cNvPr id="1031" name=""/>
              <p:cNvSpPr/>
              <p:nvPr/>
            </p:nvSpPr>
            <p:spPr>
              <a:xfrm>
                <a:off x="3161963" y="5310319"/>
                <a:ext cx="402800" cy="167200"/>
              </a:xfrm>
              <a:custGeom>
                <a:avLst/>
                <a:gdLst/>
                <a:ahLst/>
                <a:cxnLst/>
                <a:pathLst>
                  <a:path w="402800" h="167200" fill="none">
                    <a:moveTo>
                      <a:pt x="0" y="167200"/>
                    </a:moveTo>
                    <a:lnTo>
                      <a:pt x="402800" y="167200"/>
                    </a:lnTo>
                  </a:path>
                </a:pathLst>
              </a:custGeom>
              <a:gradFill>
                <a:gsLst>
                  <a:gs pos="0">
                    <a:srgbClr val="349BFF"/>
                  </a:gs>
                  <a:gs pos="50000">
                    <a:srgbClr val="61B1FF"/>
                  </a:gs>
                  <a:gs pos="100000">
                    <a:srgbClr val="1E90FF"/>
                  </a:gs>
                </a:gsLst>
                <a:lin ang="5400000" scaled="0"/>
              </a:gradFill>
              <a:ln w="22800" cap="flat">
                <a:solidFill>
                  <a:srgbClr val="006FBD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</p:sp>
          <p:sp>
            <p:nvSpPr>
              <p:cNvPr id="4362" name="Text 4362"/>
              <p:cNvSpPr txBox="1"/>
              <p:nvPr/>
            </p:nvSpPr>
            <p:spPr>
              <a:xfrm>
                <a:off x="3192363" y="5333119"/>
                <a:ext cx="410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When</a:t>
                </a:r>
              </a:p>
            </p:txBody>
          </p:sp>
        </p:grpSp>
        <p:grpSp>
          <p:nvGrpSpPr>
            <p:cNvPr id="2266" name="Man"/>
            <p:cNvGrpSpPr/>
            <p:nvPr/>
          </p:nvGrpSpPr>
          <p:grpSpPr>
            <a:xfrm>
              <a:off x="7653563" y="3358046"/>
              <a:ext cx="798000" cy="3114146"/>
              <a:chOff x="7653563" y="3358046"/>
              <a:chExt cx="798000" cy="3114146"/>
            </a:xfrm>
          </p:grpSpPr>
          <p:sp>
            <p:nvSpPr>
              <p:cNvPr id="2267" name=""/>
              <p:cNvSpPr/>
              <p:nvPr/>
            </p:nvSpPr>
            <p:spPr>
              <a:xfrm>
                <a:off x="7653564" y="3721380"/>
                <a:ext cx="794223" cy="2750744"/>
              </a:xfrm>
              <a:custGeom>
                <a:avLst/>
                <a:gdLst/>
                <a:ahLst/>
                <a:cxnLst/>
                <a:pathLst>
                  <a:path w="794223" h="2750744">
                    <a:moveTo>
                      <a:pt x="287702" y="97065"/>
                    </a:moveTo>
                    <a:cubicBezTo>
                      <a:pt x="287700" y="97065"/>
                      <a:pt x="150740" y="127802"/>
                      <a:pt x="126554" y="143365"/>
                    </a:cubicBezTo>
                    <a:cubicBezTo>
                      <a:pt x="102364" y="158926"/>
                      <a:pt x="105602" y="197823"/>
                      <a:pt x="105603" y="197821"/>
                    </a:cubicBezTo>
                    <a:cubicBezTo>
                      <a:pt x="105602" y="197823"/>
                      <a:pt x="-9654" y="704524"/>
                      <a:pt x="161086" y="700819"/>
                    </a:cubicBezTo>
                    <a:cubicBezTo>
                      <a:pt x="141733" y="750613"/>
                      <a:pt x="113122" y="974920"/>
                      <a:pt x="113126" y="974913"/>
                    </a:cubicBezTo>
                    <a:cubicBezTo>
                      <a:pt x="113122" y="974920"/>
                      <a:pt x="138065" y="984177"/>
                      <a:pt x="147657" y="1006400"/>
                    </a:cubicBezTo>
                    <a:cubicBezTo>
                      <a:pt x="139984" y="1065664"/>
                      <a:pt x="130405" y="1158263"/>
                      <a:pt x="130392" y="1158263"/>
                    </a:cubicBezTo>
                    <a:cubicBezTo>
                      <a:pt x="130394" y="1158263"/>
                      <a:pt x="159168" y="1169374"/>
                      <a:pt x="174516" y="1199006"/>
                    </a:cubicBezTo>
                    <a:cubicBezTo>
                      <a:pt x="136147" y="1319390"/>
                      <a:pt x="218225" y="1829198"/>
                      <a:pt x="241659" y="1860176"/>
                    </a:cubicBezTo>
                    <a:cubicBezTo>
                      <a:pt x="233589" y="2046885"/>
                      <a:pt x="241659" y="2382440"/>
                      <a:pt x="241659" y="2382440"/>
                    </a:cubicBezTo>
                    <a:lnTo>
                      <a:pt x="201368" y="2432220"/>
                    </a:lnTo>
                    <a:cubicBezTo>
                      <a:pt x="201368" y="2432220"/>
                      <a:pt x="144969" y="2502239"/>
                      <a:pt x="91771" y="2483574"/>
                    </a:cubicBezTo>
                    <a:cubicBezTo>
                      <a:pt x="38575" y="2464900"/>
                      <a:pt x="4739" y="2527137"/>
                      <a:pt x="4739" y="2527137"/>
                    </a:cubicBezTo>
                    <a:lnTo>
                      <a:pt x="0" y="2561375"/>
                    </a:lnTo>
                    <a:cubicBezTo>
                      <a:pt x="0" y="2561375"/>
                      <a:pt x="321984" y="2598242"/>
                      <a:pt x="420073" y="2554672"/>
                    </a:cubicBezTo>
                    <a:cubicBezTo>
                      <a:pt x="425827" y="2623201"/>
                      <a:pt x="352411" y="2685460"/>
                      <a:pt x="341925" y="2697118"/>
                    </a:cubicBezTo>
                    <a:cubicBezTo>
                      <a:pt x="331437" y="2708792"/>
                      <a:pt x="341925" y="2741662"/>
                      <a:pt x="341925" y="2741662"/>
                    </a:cubicBezTo>
                    <a:cubicBezTo>
                      <a:pt x="341925" y="2741662"/>
                      <a:pt x="561933" y="2775672"/>
                      <a:pt x="636061" y="2711908"/>
                    </a:cubicBezTo>
                    <a:cubicBezTo>
                      <a:pt x="637659" y="2704126"/>
                      <a:pt x="636061" y="2685452"/>
                      <a:pt x="636061" y="2685452"/>
                    </a:cubicBezTo>
                    <a:lnTo>
                      <a:pt x="646533" y="2675337"/>
                    </a:lnTo>
                    <a:cubicBezTo>
                      <a:pt x="646533" y="2675337"/>
                      <a:pt x="639283" y="2595210"/>
                      <a:pt x="650553" y="2574986"/>
                    </a:cubicBezTo>
                    <a:cubicBezTo>
                      <a:pt x="661825" y="2554763"/>
                      <a:pt x="684412" y="2489403"/>
                      <a:pt x="684412" y="2489403"/>
                    </a:cubicBezTo>
                    <a:cubicBezTo>
                      <a:pt x="684412" y="2489403"/>
                      <a:pt x="721490" y="2356897"/>
                      <a:pt x="692488" y="2271313"/>
                    </a:cubicBezTo>
                    <a:cubicBezTo>
                      <a:pt x="719345" y="2078706"/>
                      <a:pt x="638772" y="1710160"/>
                      <a:pt x="638772" y="1710160"/>
                    </a:cubicBezTo>
                    <a:cubicBezTo>
                      <a:pt x="638772" y="1710160"/>
                      <a:pt x="665629" y="1361981"/>
                      <a:pt x="671385" y="1302716"/>
                    </a:cubicBezTo>
                    <a:cubicBezTo>
                      <a:pt x="675775" y="1257519"/>
                      <a:pt x="663711" y="1184194"/>
                      <a:pt x="663711" y="1184194"/>
                    </a:cubicBezTo>
                    <a:cubicBezTo>
                      <a:pt x="663711" y="1184194"/>
                      <a:pt x="705916" y="1182340"/>
                      <a:pt x="717426" y="1158263"/>
                    </a:cubicBezTo>
                    <a:cubicBezTo>
                      <a:pt x="705916" y="1124929"/>
                      <a:pt x="672031" y="876622"/>
                      <a:pt x="684813" y="778605"/>
                    </a:cubicBezTo>
                    <a:cubicBezTo>
                      <a:pt x="697598" y="680579"/>
                      <a:pt x="696335" y="480429"/>
                      <a:pt x="696323" y="480429"/>
                    </a:cubicBezTo>
                    <a:cubicBezTo>
                      <a:pt x="696335" y="480429"/>
                      <a:pt x="857470" y="208185"/>
                      <a:pt x="767304" y="134105"/>
                    </a:cubicBezTo>
                    <a:cubicBezTo>
                      <a:pt x="737328" y="109476"/>
                      <a:pt x="615748" y="82249"/>
                      <a:pt x="615748" y="82249"/>
                    </a:cubicBezTo>
                    <a:lnTo>
                      <a:pt x="522264" y="0"/>
                    </a:lnTo>
                    <a:lnTo>
                      <a:pt x="351422" y="94699"/>
                    </a:lnTo>
                    <a:lnTo>
                      <a:pt x="287702" y="97065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2268" name=""/>
              <p:cNvSpPr/>
              <p:nvPr/>
            </p:nvSpPr>
            <p:spPr>
              <a:xfrm>
                <a:off x="8208883" y="4209562"/>
                <a:ext cx="242799" cy="156263"/>
              </a:xfrm>
              <a:custGeom>
                <a:avLst/>
                <a:gdLst/>
                <a:ahLst/>
                <a:cxnLst/>
                <a:pathLst>
                  <a:path w="242799" h="156263">
                    <a:moveTo>
                      <a:pt x="111269" y="2431"/>
                    </a:moveTo>
                    <a:cubicBezTo>
                      <a:pt x="111269" y="2431"/>
                      <a:pt x="200474" y="-3125"/>
                      <a:pt x="225414" y="2431"/>
                    </a:cubicBezTo>
                    <a:cubicBezTo>
                      <a:pt x="250355" y="7986"/>
                      <a:pt x="245558" y="24655"/>
                      <a:pt x="228291" y="32062"/>
                    </a:cubicBezTo>
                    <a:cubicBezTo>
                      <a:pt x="246517" y="40397"/>
                      <a:pt x="236925" y="59842"/>
                      <a:pt x="228291" y="61695"/>
                    </a:cubicBezTo>
                    <a:cubicBezTo>
                      <a:pt x="224455" y="63547"/>
                      <a:pt x="215822" y="69102"/>
                      <a:pt x="203352" y="71881"/>
                    </a:cubicBezTo>
                    <a:cubicBezTo>
                      <a:pt x="242799" y="81141"/>
                      <a:pt x="223495" y="106143"/>
                      <a:pt x="189923" y="110773"/>
                    </a:cubicBezTo>
                    <a:cubicBezTo>
                      <a:pt x="206230" y="114477"/>
                      <a:pt x="200475" y="133923"/>
                      <a:pt x="187045" y="139478"/>
                    </a:cubicBezTo>
                    <a:cubicBezTo>
                      <a:pt x="174330" y="144740"/>
                      <a:pt x="147718" y="156263"/>
                      <a:pt x="122779" y="156263"/>
                    </a:cubicBezTo>
                    <a:cubicBezTo>
                      <a:pt x="97839" y="156263"/>
                      <a:pt x="0" y="149665"/>
                      <a:pt x="0" y="149665"/>
                    </a:cubicBezTo>
                    <a:lnTo>
                      <a:pt x="111269" y="2431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2269" name=""/>
              <p:cNvSpPr/>
              <p:nvPr/>
            </p:nvSpPr>
            <p:spPr>
              <a:xfrm>
                <a:off x="7931785" y="3357979"/>
                <a:ext cx="325057" cy="345931"/>
              </a:xfrm>
              <a:custGeom>
                <a:avLst/>
                <a:gdLst/>
                <a:ahLst/>
                <a:cxnLst/>
                <a:pathLst>
                  <a:path w="325057" h="345931">
                    <a:moveTo>
                      <a:pt x="27810" y="31654"/>
                    </a:moveTo>
                    <a:cubicBezTo>
                      <a:pt x="-1910" y="44406"/>
                      <a:pt x="0" y="103381"/>
                      <a:pt x="0" y="103381"/>
                    </a:cubicBezTo>
                    <a:cubicBezTo>
                      <a:pt x="0" y="103381"/>
                      <a:pt x="11299" y="38030"/>
                      <a:pt x="44319" y="57157"/>
                    </a:cubicBezTo>
                    <a:cubicBezTo>
                      <a:pt x="72389" y="38030"/>
                      <a:pt x="70736" y="141636"/>
                      <a:pt x="143385" y="157575"/>
                    </a:cubicBezTo>
                    <a:cubicBezTo>
                      <a:pt x="178058" y="216550"/>
                      <a:pt x="166501" y="253210"/>
                      <a:pt x="166501" y="253210"/>
                    </a:cubicBezTo>
                    <a:cubicBezTo>
                      <a:pt x="166501" y="253210"/>
                      <a:pt x="207779" y="251616"/>
                      <a:pt x="234195" y="235677"/>
                    </a:cubicBezTo>
                    <a:cubicBezTo>
                      <a:pt x="194570" y="299434"/>
                      <a:pt x="234195" y="345931"/>
                      <a:pt x="234195" y="345931"/>
                    </a:cubicBezTo>
                    <a:lnTo>
                      <a:pt x="249055" y="315373"/>
                    </a:lnTo>
                    <a:cubicBezTo>
                      <a:pt x="249055" y="315373"/>
                      <a:pt x="262263" y="302622"/>
                      <a:pt x="273821" y="302622"/>
                    </a:cubicBezTo>
                    <a:cubicBezTo>
                      <a:pt x="285379" y="302622"/>
                      <a:pt x="300601" y="267556"/>
                      <a:pt x="316929" y="242052"/>
                    </a:cubicBezTo>
                    <a:cubicBezTo>
                      <a:pt x="333261" y="216550"/>
                      <a:pt x="321704" y="186265"/>
                      <a:pt x="310145" y="111351"/>
                    </a:cubicBezTo>
                    <a:cubicBezTo>
                      <a:pt x="298587" y="36436"/>
                      <a:pt x="229243" y="1370"/>
                      <a:pt x="159895" y="0"/>
                    </a:cubicBezTo>
                    <a:cubicBezTo>
                      <a:pt x="136781" y="14121"/>
                      <a:pt x="96329" y="10136"/>
                      <a:pt x="96329" y="10136"/>
                    </a:cubicBezTo>
                    <a:cubicBezTo>
                      <a:pt x="96329" y="10136"/>
                      <a:pt x="80644" y="14121"/>
                      <a:pt x="74865" y="27669"/>
                    </a:cubicBezTo>
                    <a:cubicBezTo>
                      <a:pt x="69087" y="41218"/>
                      <a:pt x="50925" y="6152"/>
                      <a:pt x="27810" y="31654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2270" name=""/>
              <p:cNvSpPr/>
              <p:nvPr/>
            </p:nvSpPr>
            <p:spPr>
              <a:xfrm>
                <a:off x="7892632" y="3411773"/>
                <a:ext cx="314020" cy="604565"/>
              </a:xfrm>
              <a:custGeom>
                <a:avLst/>
                <a:gdLst/>
                <a:ahLst/>
                <a:cxnLst/>
                <a:pathLst>
                  <a:path w="314020" h="604565">
                    <a:moveTo>
                      <a:pt x="24023" y="84653"/>
                    </a:moveTo>
                    <a:cubicBezTo>
                      <a:pt x="29447" y="70662"/>
                      <a:pt x="39140" y="49586"/>
                      <a:pt x="39140" y="49586"/>
                    </a:cubicBezTo>
                    <a:cubicBezTo>
                      <a:pt x="39140" y="49586"/>
                      <a:pt x="50436" y="-15765"/>
                      <a:pt x="83459" y="3362"/>
                    </a:cubicBezTo>
                    <a:cubicBezTo>
                      <a:pt x="111528" y="-15765"/>
                      <a:pt x="109874" y="87840"/>
                      <a:pt x="182525" y="103779"/>
                    </a:cubicBezTo>
                    <a:cubicBezTo>
                      <a:pt x="217200" y="162755"/>
                      <a:pt x="205637" y="199415"/>
                      <a:pt x="205637" y="199415"/>
                    </a:cubicBezTo>
                    <a:cubicBezTo>
                      <a:pt x="205637" y="199415"/>
                      <a:pt x="246918" y="197821"/>
                      <a:pt x="273333" y="181882"/>
                    </a:cubicBezTo>
                    <a:cubicBezTo>
                      <a:pt x="233708" y="245639"/>
                      <a:pt x="273333" y="292137"/>
                      <a:pt x="273333" y="292137"/>
                    </a:cubicBezTo>
                    <a:lnTo>
                      <a:pt x="288196" y="330118"/>
                    </a:lnTo>
                    <a:cubicBezTo>
                      <a:pt x="288196" y="330118"/>
                      <a:pt x="319795" y="337059"/>
                      <a:pt x="312962" y="346057"/>
                    </a:cubicBezTo>
                    <a:cubicBezTo>
                      <a:pt x="294802" y="369965"/>
                      <a:pt x="174273" y="452850"/>
                      <a:pt x="179226" y="604565"/>
                    </a:cubicBezTo>
                    <a:cubicBezTo>
                      <a:pt x="162713" y="569207"/>
                      <a:pt x="60456" y="520924"/>
                      <a:pt x="87000" y="405032"/>
                    </a:cubicBezTo>
                    <a:cubicBezTo>
                      <a:pt x="96867" y="361957"/>
                      <a:pt x="116599" y="327827"/>
                      <a:pt x="64354" y="300586"/>
                    </a:cubicBezTo>
                    <a:cubicBezTo>
                      <a:pt x="59868" y="294490"/>
                      <a:pt x="34381" y="304015"/>
                      <a:pt x="24026" y="295051"/>
                    </a:cubicBezTo>
                    <a:cubicBezTo>
                      <a:pt x="6000" y="279447"/>
                      <a:pt x="14648" y="247661"/>
                      <a:pt x="22048" y="190514"/>
                    </a:cubicBezTo>
                    <a:cubicBezTo>
                      <a:pt x="14648" y="184164"/>
                      <a:pt x="0" y="177020"/>
                      <a:pt x="0" y="169083"/>
                    </a:cubicBezTo>
                    <a:cubicBezTo>
                      <a:pt x="0" y="161146"/>
                      <a:pt x="29544" y="125709"/>
                      <a:pt x="37232" y="113343"/>
                    </a:cubicBezTo>
                    <a:cubicBezTo>
                      <a:pt x="42186" y="105374"/>
                      <a:pt x="22870" y="94473"/>
                      <a:pt x="24023" y="846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2271" name=""/>
              <p:cNvSpPr/>
              <p:nvPr/>
            </p:nvSpPr>
            <p:spPr>
              <a:xfrm>
                <a:off x="7833295" y="3694590"/>
                <a:ext cx="194059" cy="268425"/>
              </a:xfrm>
              <a:custGeom>
                <a:avLst/>
                <a:gdLst/>
                <a:ahLst/>
                <a:cxnLst/>
                <a:pathLst>
                  <a:path w="194059" h="268425">
                    <a:moveTo>
                      <a:pt x="71517" y="268425"/>
                    </a:moveTo>
                    <a:cubicBezTo>
                      <a:pt x="71517" y="268425"/>
                      <a:pt x="6292" y="172005"/>
                      <a:pt x="535" y="159041"/>
                    </a:cubicBezTo>
                    <a:cubicBezTo>
                      <a:pt x="-5219" y="146077"/>
                      <a:pt x="44660" y="64589"/>
                      <a:pt x="50416" y="59033"/>
                    </a:cubicBezTo>
                    <a:cubicBezTo>
                      <a:pt x="56172" y="53477"/>
                      <a:pt x="65762" y="55328"/>
                      <a:pt x="65762" y="55328"/>
                    </a:cubicBezTo>
                    <a:cubicBezTo>
                      <a:pt x="65762" y="55328"/>
                      <a:pt x="56652" y="33567"/>
                      <a:pt x="51856" y="24307"/>
                    </a:cubicBezTo>
                    <a:cubicBezTo>
                      <a:pt x="47061" y="15047"/>
                      <a:pt x="46790" y="-2289"/>
                      <a:pt x="68851" y="0"/>
                    </a:cubicBezTo>
                    <a:cubicBezTo>
                      <a:pt x="84200" y="6046"/>
                      <a:pt x="136741" y="98850"/>
                      <a:pt x="146335" y="94221"/>
                    </a:cubicBezTo>
                    <a:cubicBezTo>
                      <a:pt x="148255" y="77553"/>
                      <a:pt x="159766" y="60884"/>
                      <a:pt x="167440" y="46068"/>
                    </a:cubicBezTo>
                    <a:cubicBezTo>
                      <a:pt x="186625" y="29401"/>
                      <a:pt x="205810" y="27549"/>
                      <a:pt x="185785" y="71997"/>
                    </a:cubicBezTo>
                    <a:cubicBezTo>
                      <a:pt x="173196" y="89591"/>
                      <a:pt x="179911" y="156263"/>
                      <a:pt x="179911" y="156263"/>
                    </a:cubicBezTo>
                    <a:lnTo>
                      <a:pt x="164563" y="227565"/>
                    </a:lnTo>
                    <a:lnTo>
                      <a:pt x="71517" y="268425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2272" name="Title bar"/>
            <p:cNvGrpSpPr/>
            <p:nvPr/>
          </p:nvGrpSpPr>
          <p:grpSpPr>
            <a:xfrm>
              <a:off x="1070359" y="323767"/>
              <a:ext cx="6235215" cy="1034550"/>
              <a:chOff x="1070359" y="323767"/>
              <a:chExt cx="6235215" cy="1034550"/>
            </a:xfrm>
          </p:grpSpPr>
          <p:sp>
            <p:nvSpPr>
              <p:cNvPr id="2273" name="Ellipse"/>
              <p:cNvSpPr/>
              <p:nvPr/>
            </p:nvSpPr>
            <p:spPr>
              <a:xfrm>
                <a:off x="1181268" y="323767"/>
                <a:ext cx="1368114" cy="1034550"/>
              </a:xfrm>
              <a:custGeom>
                <a:avLst/>
                <a:gdLst/>
                <a:ahLst/>
                <a:cxnLst/>
                <a:pathLst>
                  <a:path w="1368114" h="1034550" fill="none">
                    <a:moveTo>
                      <a:pt x="0" y="517275"/>
                    </a:moveTo>
                    <a:cubicBezTo>
                      <a:pt x="0" y="231592"/>
                      <a:pt x="306264" y="0"/>
                      <a:pt x="684059" y="0"/>
                    </a:cubicBezTo>
                    <a:cubicBezTo>
                      <a:pt x="1061853" y="0"/>
                      <a:pt x="1368117" y="231592"/>
                      <a:pt x="1368117" y="517275"/>
                    </a:cubicBezTo>
                    <a:cubicBezTo>
                      <a:pt x="1368117" y="802958"/>
                      <a:pt x="1061853" y="1034550"/>
                      <a:pt x="684059" y="1034550"/>
                    </a:cubicBezTo>
                    <a:cubicBezTo>
                      <a:pt x="306264" y="1034550"/>
                      <a:pt x="0" y="802958"/>
                      <a:pt x="0" y="517275"/>
                    </a:cubicBezTo>
                    <a:close/>
                  </a:path>
                </a:pathLst>
              </a:custGeom>
              <a:solidFill>
                <a:srgbClr val="FFEC00"/>
              </a:solidFill>
              <a:ln w="7600" cap="flat">
                <a:solidFill>
                  <a:srgbClr val="B8860B"/>
                </a:solidFill>
                <a:miter lim="800000"/>
              </a:ln>
            </p:spPr>
          </p:sp>
          <p:sp>
            <p:nvSpPr>
              <p:cNvPr id="2274" name="Rectangle"/>
              <p:cNvSpPr/>
              <p:nvPr/>
            </p:nvSpPr>
            <p:spPr>
              <a:xfrm>
                <a:off x="1070359" y="673786"/>
                <a:ext cx="6235215" cy="336614"/>
              </a:xfrm>
              <a:custGeom>
                <a:avLst/>
                <a:gdLst>
                  <a:gd name="rtl" fmla="*/ 764172 w 6235215"/>
                  <a:gd name="rtr" fmla="*/ 5786481 w 6235215"/>
                </a:gdLst>
                <a:ahLst/>
                <a:cxnLst/>
                <a:rect l="rtl" t="t" r="rtr" b="b"/>
                <a:pathLst>
                  <a:path w="6235215" h="336614">
                    <a:moveTo>
                      <a:pt x="0" y="0"/>
                    </a:moveTo>
                    <a:lnTo>
                      <a:pt x="6235215" y="0"/>
                    </a:lnTo>
                    <a:lnTo>
                      <a:pt x="6235215" y="336614"/>
                    </a:lnTo>
                    <a:lnTo>
                      <a:pt x="0" y="33661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48AC5"/>
                  </a:gs>
                  <a:gs pos="25000">
                    <a:srgbClr val="348AC5"/>
                  </a:gs>
                  <a:gs pos="26000">
                    <a:srgbClr val="5BA2D4"/>
                  </a:gs>
                  <a:gs pos="30000">
                    <a:srgbClr val="5BA2D4"/>
                  </a:gs>
                  <a:gs pos="31000">
                    <a:srgbClr val="2C76A9"/>
                  </a:gs>
                  <a:gs pos="75000">
                    <a:srgbClr val="348AC5"/>
                  </a:gs>
                  <a:gs pos="76000">
                    <a:srgbClr val="25628D"/>
                  </a:gs>
                  <a:gs pos="100000">
                    <a:srgbClr val="25628D"/>
                  </a:gs>
                </a:gsLst>
                <a:lin ang="1800000" scaled="0"/>
              </a:gradFill>
              <a:ln w="7600" cap="flat">
                <a:solidFill>
                  <a:srgbClr val="25628D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520">
                    <a:solidFill>
                      <a:srgbClr val="FFFFFF"/>
                    </a:solidFill>
                    <a:latin typeface="Arial"/>
                  </a:rPr>
                  <a:t>Insert your title here!</a:t>
                </a:r>
              </a:p>
            </p:txBody>
          </p:sp>
          <p:sp>
            <p:nvSpPr>
              <p:cNvPr id="2275" name=""/>
              <p:cNvSpPr/>
              <p:nvPr/>
            </p:nvSpPr>
            <p:spPr>
              <a:xfrm flipH="true">
                <a:off x="7015170" y="591513"/>
                <a:ext cx="136800" cy="499058"/>
              </a:xfrm>
              <a:custGeom>
                <a:avLst/>
                <a:gdLst/>
                <a:ahLst/>
                <a:cxnLst/>
                <a:pathLst>
                  <a:path w="136800" h="499058">
                    <a:moveTo>
                      <a:pt x="0" y="0"/>
                    </a:moveTo>
                    <a:lnTo>
                      <a:pt x="136800" y="0"/>
                    </a:lnTo>
                    <a:lnTo>
                      <a:pt x="136800" y="49906"/>
                    </a:lnTo>
                    <a:lnTo>
                      <a:pt x="54720" y="49906"/>
                    </a:lnTo>
                    <a:lnTo>
                      <a:pt x="54720" y="449152"/>
                    </a:lnTo>
                    <a:lnTo>
                      <a:pt x="136800" y="449152"/>
                    </a:lnTo>
                    <a:lnTo>
                      <a:pt x="136800" y="499058"/>
                    </a:lnTo>
                    <a:lnTo>
                      <a:pt x="0" y="4990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F50"/>
              </a:solidFill>
              <a:ln w="7600" cap="flat">
                <a:solidFill>
                  <a:srgbClr val="FFEC00"/>
                </a:solidFill>
                <a:miter lim="800000"/>
              </a:ln>
            </p:spPr>
          </p:sp>
          <p:sp>
            <p:nvSpPr>
              <p:cNvPr id="2276" name=""/>
              <p:cNvSpPr/>
              <p:nvPr/>
            </p:nvSpPr>
            <p:spPr>
              <a:xfrm>
                <a:off x="1400962" y="592564"/>
                <a:ext cx="136800" cy="499058"/>
              </a:xfrm>
              <a:custGeom>
                <a:avLst/>
                <a:gdLst/>
                <a:ahLst/>
                <a:cxnLst/>
                <a:pathLst>
                  <a:path w="136800" h="499058">
                    <a:moveTo>
                      <a:pt x="0" y="0"/>
                    </a:moveTo>
                    <a:lnTo>
                      <a:pt x="136800" y="0"/>
                    </a:lnTo>
                    <a:lnTo>
                      <a:pt x="136800" y="49906"/>
                    </a:lnTo>
                    <a:lnTo>
                      <a:pt x="54720" y="49906"/>
                    </a:lnTo>
                    <a:lnTo>
                      <a:pt x="54720" y="449152"/>
                    </a:lnTo>
                    <a:lnTo>
                      <a:pt x="136800" y="449152"/>
                    </a:lnTo>
                    <a:lnTo>
                      <a:pt x="136800" y="499058"/>
                    </a:lnTo>
                    <a:lnTo>
                      <a:pt x="0" y="4990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F50"/>
              </a:solidFill>
              <a:ln w="7600" cap="flat">
                <a:solidFill>
                  <a:srgbClr val="FFEC00"/>
                </a:solidFill>
                <a:miter lim="800000"/>
              </a:ln>
            </p:spPr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2013-12-02T00:19:49Z</dcterms:created>
  <dcterms:modified xsi:type="dcterms:W3CDTF">2013-12-02T00:19:49Z</dcterms:modified>
</cp:coreProperties>
</file>