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8" name="Group2088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sp>
          <p:nvSpPr>
            <p:cNvPr id="369" name="Gradient Background"/>
            <p:cNvSpPr/>
            <p:nvPr/>
          </p:nvSpPr>
          <p:spPr>
            <a:xfrm>
              <a:off x="57600" y="237000"/>
              <a:ext cx="9028800" cy="6384000"/>
            </a:xfrm>
            <a:custGeom>
              <a:avLst/>
              <a:gdLst/>
              <a:ahLst/>
              <a:cxnLst/>
              <a:rect l="0" t="0" r="0" b="0"/>
              <a:pathLst>
                <a:path w="9028800" h="6384000">
                  <a:moveTo>
                    <a:pt x="0" y="0"/>
                  </a:moveTo>
                  <a:lnTo>
                    <a:pt x="9028800" y="0"/>
                  </a:lnTo>
                  <a:lnTo>
                    <a:pt x="9028800" y="6384000"/>
                  </a:lnTo>
                  <a:lnTo>
                    <a:pt x="0" y="6384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7F7F7"/>
                </a:gs>
                <a:gs pos="100000">
                  <a:srgbClr val="E6E6E6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bevel/>
            </a:ln>
          </p:spPr>
        </p:sp>
        <p:sp>
          <p:nvSpPr>
            <p:cNvPr id="2089" name="Text 2089"/>
            <p:cNvSpPr txBox="1"/>
            <p:nvPr/>
          </p:nvSpPr>
          <p:spPr>
            <a:xfrm>
              <a:off x="2534341" y="774814"/>
              <a:ext cx="3587200" cy="6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24" dirty="0">
                  <a:solidFill>
                    <a:srgbClr val="6D6D6D"/>
                  </a:solidFill>
                  <a:latin typeface="Microsoft Sans Serif"/>
                </a:rPr>
                <a:t>People's Republic of China</a:t>
              </a:r>
            </a:p>
            <a:p>
              <a:pPr algn="ctr"/>
              <a:r>
                <a:rPr sz="1824" dirty="0" err="1">
                  <a:solidFill>
                    <a:srgbClr val="6D6D6D"/>
                  </a:solidFill>
                  <a:latin typeface="Calibri"/>
                </a:rPr>
                <a:t>中华人民共和国</a:t>
              </a:r>
              <a:endParaRPr sz="1824">
                <a:solidFill>
                  <a:srgbClr val="6D6D6D"/>
                </a:solidFill>
                <a:latin typeface="Calibri"/>
              </a:endParaRPr>
            </a:p>
          </p:txBody>
        </p:sp>
        <p:grpSp>
          <p:nvGrpSpPr>
            <p:cNvPr id="359" name="China"/>
            <p:cNvGrpSpPr/>
            <p:nvPr/>
          </p:nvGrpSpPr>
          <p:grpSpPr>
            <a:xfrm>
              <a:off x="1380851" y="4210014"/>
              <a:ext cx="2496980" cy="1692870"/>
              <a:chOff x="1380851" y="4210014"/>
              <a:chExt cx="2496980" cy="1692870"/>
            </a:xfrm>
          </p:grpSpPr>
          <p:sp>
            <p:nvSpPr>
              <p:cNvPr id="360" name="Freeform 359"/>
              <p:cNvSpPr/>
              <p:nvPr/>
            </p:nvSpPr>
            <p:spPr>
              <a:xfrm>
                <a:off x="1380851" y="4210014"/>
                <a:ext cx="2498857" cy="1692870"/>
              </a:xfrm>
              <a:custGeom>
                <a:avLst/>
                <a:gdLst/>
                <a:ahLst/>
                <a:cxnLst/>
                <a:rect l="0" t="0" r="0" b="0"/>
                <a:pathLst>
                  <a:path w="2498857" h="1692870">
                    <a:moveTo>
                      <a:pt x="0" y="0"/>
                    </a:moveTo>
                    <a:lnTo>
                      <a:pt x="2498857" y="0"/>
                    </a:lnTo>
                    <a:lnTo>
                      <a:pt x="2498857" y="1692870"/>
                    </a:lnTo>
                    <a:lnTo>
                      <a:pt x="0" y="16928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7600" cap="flat">
                <a:noFill/>
                <a:miter lim="800000"/>
              </a:ln>
            </p:spPr>
          </p:sp>
          <p:sp>
            <p:nvSpPr>
              <p:cNvPr id="361" name="Freeform 360"/>
              <p:cNvSpPr/>
              <p:nvPr/>
            </p:nvSpPr>
            <p:spPr>
              <a:xfrm>
                <a:off x="1521760" y="4548583"/>
                <a:ext cx="345707" cy="312241"/>
              </a:xfrm>
              <a:custGeom>
                <a:avLst/>
                <a:gdLst/>
                <a:ahLst/>
                <a:cxnLst/>
                <a:rect l="0" t="0" r="0" b="0"/>
                <a:pathLst>
                  <a:path w="345707" h="312241">
                    <a:moveTo>
                      <a:pt x="174732" y="0"/>
                    </a:moveTo>
                    <a:lnTo>
                      <a:pt x="202915" y="101572"/>
                    </a:lnTo>
                    <a:lnTo>
                      <a:pt x="343828" y="112858"/>
                    </a:lnTo>
                    <a:lnTo>
                      <a:pt x="236735" y="180573"/>
                    </a:lnTo>
                    <a:lnTo>
                      <a:pt x="270553" y="310360"/>
                    </a:lnTo>
                    <a:lnTo>
                      <a:pt x="174732" y="229479"/>
                    </a:lnTo>
                    <a:lnTo>
                      <a:pt x="56365" y="310360"/>
                    </a:lnTo>
                    <a:lnTo>
                      <a:pt x="109912" y="194681"/>
                    </a:lnTo>
                    <a:lnTo>
                      <a:pt x="0" y="112858"/>
                    </a:lnTo>
                    <a:lnTo>
                      <a:pt x="124004" y="112858"/>
                    </a:lnTo>
                    <a:lnTo>
                      <a:pt x="174732" y="0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noFill/>
                <a:miter lim="800000"/>
              </a:ln>
            </p:spPr>
          </p:sp>
          <p:sp>
            <p:nvSpPr>
              <p:cNvPr id="362" name="Freeform 361"/>
              <p:cNvSpPr/>
              <p:nvPr/>
            </p:nvSpPr>
            <p:spPr>
              <a:xfrm>
                <a:off x="1888140" y="4341677"/>
                <a:ext cx="146549" cy="161763"/>
              </a:xfrm>
              <a:custGeom>
                <a:avLst/>
                <a:gdLst/>
                <a:ahLst/>
                <a:cxnLst/>
                <a:rect l="0" t="0" r="0" b="0"/>
                <a:pathLst>
                  <a:path w="146549" h="161763">
                    <a:moveTo>
                      <a:pt x="0" y="41381"/>
                    </a:moveTo>
                    <a:lnTo>
                      <a:pt x="30061" y="90286"/>
                    </a:lnTo>
                    <a:lnTo>
                      <a:pt x="7515" y="139191"/>
                    </a:lnTo>
                    <a:lnTo>
                      <a:pt x="56365" y="116620"/>
                    </a:lnTo>
                    <a:lnTo>
                      <a:pt x="90185" y="161763"/>
                    </a:lnTo>
                    <a:lnTo>
                      <a:pt x="95821" y="109096"/>
                    </a:lnTo>
                    <a:lnTo>
                      <a:pt x="146549" y="82762"/>
                    </a:lnTo>
                    <a:lnTo>
                      <a:pt x="95821" y="67714"/>
                    </a:lnTo>
                    <a:lnTo>
                      <a:pt x="86426" y="0"/>
                    </a:lnTo>
                    <a:lnTo>
                      <a:pt x="56365" y="56429"/>
                    </a:lnTo>
                    <a:lnTo>
                      <a:pt x="0" y="41381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noFill/>
                <a:miter lim="800000"/>
              </a:ln>
            </p:spPr>
          </p:sp>
          <p:sp>
            <p:nvSpPr>
              <p:cNvPr id="363" name="Freeform 362"/>
              <p:cNvSpPr/>
              <p:nvPr/>
            </p:nvSpPr>
            <p:spPr>
              <a:xfrm>
                <a:off x="2004631" y="4514726"/>
                <a:ext cx="154066" cy="154240"/>
              </a:xfrm>
              <a:custGeom>
                <a:avLst/>
                <a:gdLst/>
                <a:ahLst/>
                <a:cxnLst/>
                <a:rect l="0" t="0" r="0" b="0"/>
                <a:pathLst>
                  <a:path w="154066" h="154240">
                    <a:moveTo>
                      <a:pt x="44153" y="940"/>
                    </a:moveTo>
                    <a:lnTo>
                      <a:pt x="52608" y="60191"/>
                    </a:lnTo>
                    <a:lnTo>
                      <a:pt x="0" y="94048"/>
                    </a:lnTo>
                    <a:lnTo>
                      <a:pt x="60123" y="94048"/>
                    </a:lnTo>
                    <a:lnTo>
                      <a:pt x="71396" y="154240"/>
                    </a:lnTo>
                    <a:lnTo>
                      <a:pt x="95821" y="103453"/>
                    </a:lnTo>
                    <a:lnTo>
                      <a:pt x="154066" y="103453"/>
                    </a:lnTo>
                    <a:lnTo>
                      <a:pt x="111791" y="68655"/>
                    </a:lnTo>
                    <a:lnTo>
                      <a:pt x="142793" y="22572"/>
                    </a:lnTo>
                    <a:lnTo>
                      <a:pt x="83608" y="40441"/>
                    </a:lnTo>
                    <a:lnTo>
                      <a:pt x="44153" y="940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noFill/>
                <a:miter lim="800000"/>
              </a:ln>
            </p:spPr>
          </p:sp>
          <p:sp>
            <p:nvSpPr>
              <p:cNvPr id="364" name="Freeform 363"/>
              <p:cNvSpPr/>
              <p:nvPr/>
            </p:nvSpPr>
            <p:spPr>
              <a:xfrm>
                <a:off x="2000866" y="4732919"/>
                <a:ext cx="154066" cy="158001"/>
              </a:xfrm>
              <a:custGeom>
                <a:avLst/>
                <a:gdLst/>
                <a:ahLst/>
                <a:cxnLst/>
                <a:rect l="0" t="0" r="0" b="0"/>
                <a:pathLst>
                  <a:path w="154066" h="158001">
                    <a:moveTo>
                      <a:pt x="48850" y="0"/>
                    </a:moveTo>
                    <a:lnTo>
                      <a:pt x="86426" y="37619"/>
                    </a:lnTo>
                    <a:lnTo>
                      <a:pt x="146550" y="18810"/>
                    </a:lnTo>
                    <a:lnTo>
                      <a:pt x="118368" y="69596"/>
                    </a:lnTo>
                    <a:lnTo>
                      <a:pt x="154066" y="116620"/>
                    </a:lnTo>
                    <a:lnTo>
                      <a:pt x="97700" y="105334"/>
                    </a:lnTo>
                    <a:lnTo>
                      <a:pt x="67638" y="158001"/>
                    </a:lnTo>
                    <a:lnTo>
                      <a:pt x="60123" y="105334"/>
                    </a:lnTo>
                    <a:lnTo>
                      <a:pt x="0" y="94048"/>
                    </a:lnTo>
                    <a:lnTo>
                      <a:pt x="54487" y="60191"/>
                    </a:lnTo>
                    <a:lnTo>
                      <a:pt x="48850" y="0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noFill/>
                <a:miter lim="800000"/>
              </a:ln>
            </p:spPr>
          </p:sp>
          <p:sp>
            <p:nvSpPr>
              <p:cNvPr id="365" name="Freeform 364"/>
              <p:cNvSpPr/>
              <p:nvPr/>
            </p:nvSpPr>
            <p:spPr>
              <a:xfrm>
                <a:off x="1880624" y="4898446"/>
                <a:ext cx="161580" cy="158001"/>
              </a:xfrm>
              <a:custGeom>
                <a:avLst/>
                <a:gdLst/>
                <a:ahLst/>
                <a:cxnLst/>
                <a:rect l="0" t="0" r="0" b="0"/>
                <a:pathLst>
                  <a:path w="161580" h="158001">
                    <a:moveTo>
                      <a:pt x="41334" y="0"/>
                    </a:moveTo>
                    <a:lnTo>
                      <a:pt x="90185" y="48905"/>
                    </a:lnTo>
                    <a:lnTo>
                      <a:pt x="139034" y="7524"/>
                    </a:lnTo>
                    <a:lnTo>
                      <a:pt x="120246" y="67715"/>
                    </a:lnTo>
                    <a:lnTo>
                      <a:pt x="161580" y="109096"/>
                    </a:lnTo>
                    <a:lnTo>
                      <a:pt x="97700" y="109096"/>
                    </a:lnTo>
                    <a:lnTo>
                      <a:pt x="67638" y="158001"/>
                    </a:lnTo>
                    <a:lnTo>
                      <a:pt x="58244" y="88405"/>
                    </a:lnTo>
                    <a:lnTo>
                      <a:pt x="-1879" y="88405"/>
                    </a:lnTo>
                    <a:lnTo>
                      <a:pt x="46971" y="58310"/>
                    </a:lnTo>
                    <a:lnTo>
                      <a:pt x="41334" y="0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noFill/>
                <a:miter lim="800000"/>
              </a:ln>
            </p:spPr>
          </p:sp>
          <p:sp>
            <p:nvSpPr>
              <p:cNvPr id="2090" name="Text 2090"/>
              <p:cNvSpPr txBox="1"/>
              <p:nvPr/>
            </p:nvSpPr>
            <p:spPr>
              <a:xfrm>
                <a:off x="2158141" y="5988414"/>
                <a:ext cx="9424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6D6D6D"/>
                    </a:solidFill>
                    <a:latin typeface="Microsoft Sans Serif"/>
                  </a:rPr>
                  <a:t>National Flag</a:t>
                </a:r>
              </a:p>
            </p:txBody>
          </p:sp>
        </p:grpSp>
        <p:pic>
          <p:nvPicPr>
            <p:cNvPr id="370" name="Picture 36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8149" y="3710504"/>
              <a:ext cx="2185000" cy="2372682"/>
            </a:xfrm>
            <a:prstGeom prst="rect">
              <a:avLst/>
            </a:prstGeom>
          </p:spPr>
        </p:pic>
        <p:grpSp>
          <p:nvGrpSpPr>
            <p:cNvPr id="371" name="China"/>
            <p:cNvGrpSpPr/>
            <p:nvPr/>
          </p:nvGrpSpPr>
          <p:grpSpPr>
            <a:xfrm>
              <a:off x="2396424" y="1504406"/>
              <a:ext cx="3734617" cy="2498097"/>
              <a:chOff x="2396424" y="1504406"/>
              <a:chExt cx="3734617" cy="2498097"/>
            </a:xfrm>
          </p:grpSpPr>
          <p:sp>
            <p:nvSpPr>
              <p:cNvPr id="372" name="Freeform 371"/>
              <p:cNvSpPr/>
              <p:nvPr/>
            </p:nvSpPr>
            <p:spPr>
              <a:xfrm>
                <a:off x="2398142" y="1507811"/>
                <a:ext cx="3735924" cy="2492298"/>
              </a:xfrm>
              <a:custGeom>
                <a:avLst/>
                <a:gdLst/>
                <a:ahLst/>
                <a:cxnLst/>
                <a:rect l="l" t="t" r="r" b="b"/>
                <a:pathLst>
                  <a:path w="3735924" h="2492298">
                    <a:moveTo>
                      <a:pt x="71252" y="1229741"/>
                    </a:moveTo>
                    <a:lnTo>
                      <a:pt x="83771" y="1208499"/>
                    </a:lnTo>
                    <a:lnTo>
                      <a:pt x="71252" y="1151552"/>
                    </a:lnTo>
                    <a:lnTo>
                      <a:pt x="41402" y="1139004"/>
                    </a:lnTo>
                    <a:lnTo>
                      <a:pt x="20219" y="1146726"/>
                    </a:lnTo>
                    <a:lnTo>
                      <a:pt x="0" y="1118728"/>
                    </a:lnTo>
                    <a:lnTo>
                      <a:pt x="7707" y="1080120"/>
                    </a:lnTo>
                    <a:lnTo>
                      <a:pt x="10591" y="1055032"/>
                    </a:lnTo>
                    <a:lnTo>
                      <a:pt x="23107" y="1032825"/>
                    </a:lnTo>
                    <a:lnTo>
                      <a:pt x="60661" y="1014486"/>
                    </a:lnTo>
                    <a:lnTo>
                      <a:pt x="76068" y="1000008"/>
                    </a:lnTo>
                    <a:lnTo>
                      <a:pt x="103026" y="996147"/>
                    </a:lnTo>
                    <a:lnTo>
                      <a:pt x="121321" y="1011590"/>
                    </a:lnTo>
                    <a:lnTo>
                      <a:pt x="151171" y="1010625"/>
                    </a:lnTo>
                    <a:lnTo>
                      <a:pt x="178130" y="1000008"/>
                    </a:lnTo>
                    <a:lnTo>
                      <a:pt x="196424" y="972017"/>
                    </a:lnTo>
                    <a:lnTo>
                      <a:pt x="264789" y="958504"/>
                    </a:lnTo>
                    <a:lnTo>
                      <a:pt x="302342" y="927618"/>
                    </a:lnTo>
                    <a:lnTo>
                      <a:pt x="385147" y="896724"/>
                    </a:lnTo>
                    <a:lnTo>
                      <a:pt x="403446" y="875490"/>
                    </a:lnTo>
                    <a:lnTo>
                      <a:pt x="404410" y="849429"/>
                    </a:lnTo>
                    <a:lnTo>
                      <a:pt x="428474" y="806960"/>
                    </a:lnTo>
                    <a:lnTo>
                      <a:pt x="424629" y="777997"/>
                    </a:lnTo>
                    <a:lnTo>
                      <a:pt x="393815" y="685334"/>
                    </a:lnTo>
                    <a:lnTo>
                      <a:pt x="419813" y="664099"/>
                    </a:lnTo>
                    <a:lnTo>
                      <a:pt x="462179" y="655411"/>
                    </a:lnTo>
                    <a:lnTo>
                      <a:pt x="525731" y="651553"/>
                    </a:lnTo>
                    <a:lnTo>
                      <a:pt x="526694" y="595561"/>
                    </a:lnTo>
                    <a:lnTo>
                      <a:pt x="534390" y="573365"/>
                    </a:lnTo>
                    <a:lnTo>
                      <a:pt x="570983" y="500006"/>
                    </a:lnTo>
                    <a:lnTo>
                      <a:pt x="595054" y="500006"/>
                    </a:lnTo>
                    <a:lnTo>
                      <a:pt x="625868" y="512553"/>
                    </a:lnTo>
                    <a:lnTo>
                      <a:pt x="663418" y="510621"/>
                    </a:lnTo>
                    <a:lnTo>
                      <a:pt x="685569" y="526066"/>
                    </a:lnTo>
                    <a:lnTo>
                      <a:pt x="726970" y="504832"/>
                    </a:lnTo>
                    <a:lnTo>
                      <a:pt x="734670" y="427608"/>
                    </a:lnTo>
                    <a:lnTo>
                      <a:pt x="746229" y="406374"/>
                    </a:lnTo>
                    <a:lnTo>
                      <a:pt x="784746" y="404442"/>
                    </a:lnTo>
                    <a:lnTo>
                      <a:pt x="814591" y="366796"/>
                    </a:lnTo>
                    <a:lnTo>
                      <a:pt x="843478" y="375484"/>
                    </a:lnTo>
                    <a:lnTo>
                      <a:pt x="864660" y="360042"/>
                    </a:lnTo>
                    <a:lnTo>
                      <a:pt x="883918" y="396718"/>
                    </a:lnTo>
                    <a:lnTo>
                      <a:pt x="917616" y="420852"/>
                    </a:lnTo>
                    <a:lnTo>
                      <a:pt x="929176" y="439195"/>
                    </a:lnTo>
                    <a:lnTo>
                      <a:pt x="944574" y="450773"/>
                    </a:lnTo>
                    <a:lnTo>
                      <a:pt x="970573" y="442088"/>
                    </a:lnTo>
                    <a:lnTo>
                      <a:pt x="1005237" y="454634"/>
                    </a:lnTo>
                    <a:lnTo>
                      <a:pt x="1040866" y="527030"/>
                    </a:lnTo>
                    <a:lnTo>
                      <a:pt x="1053383" y="610044"/>
                    </a:lnTo>
                    <a:lnTo>
                      <a:pt x="1040866" y="640929"/>
                    </a:lnTo>
                    <a:lnTo>
                      <a:pt x="1068788" y="654444"/>
                    </a:lnTo>
                    <a:lnTo>
                      <a:pt x="1141003" y="668922"/>
                    </a:lnTo>
                    <a:lnTo>
                      <a:pt x="1164115" y="666026"/>
                    </a:lnTo>
                    <a:lnTo>
                      <a:pt x="1192995" y="670856"/>
                    </a:lnTo>
                    <a:lnTo>
                      <a:pt x="1307580" y="715257"/>
                    </a:lnTo>
                    <a:lnTo>
                      <a:pt x="1333580" y="729734"/>
                    </a:lnTo>
                    <a:lnTo>
                      <a:pt x="1368243" y="787649"/>
                    </a:lnTo>
                    <a:lnTo>
                      <a:pt x="1413501" y="833013"/>
                    </a:lnTo>
                    <a:lnTo>
                      <a:pt x="1451045" y="835916"/>
                    </a:lnTo>
                    <a:lnTo>
                      <a:pt x="1640734" y="822404"/>
                    </a:lnTo>
                    <a:lnTo>
                      <a:pt x="1659027" y="828195"/>
                    </a:lnTo>
                    <a:lnTo>
                      <a:pt x="1693690" y="837839"/>
                    </a:lnTo>
                    <a:lnTo>
                      <a:pt x="1757242" y="878385"/>
                    </a:lnTo>
                    <a:lnTo>
                      <a:pt x="1840051" y="904446"/>
                    </a:lnTo>
                    <a:lnTo>
                      <a:pt x="1863155" y="904446"/>
                    </a:lnTo>
                    <a:lnTo>
                      <a:pt x="1890120" y="913140"/>
                    </a:lnTo>
                    <a:lnTo>
                      <a:pt x="1916120" y="919889"/>
                    </a:lnTo>
                    <a:lnTo>
                      <a:pt x="1935370" y="904446"/>
                    </a:lnTo>
                    <a:lnTo>
                      <a:pt x="1984474" y="890933"/>
                    </a:lnTo>
                    <a:lnTo>
                      <a:pt x="2006620" y="878385"/>
                    </a:lnTo>
                    <a:lnTo>
                      <a:pt x="2079801" y="860046"/>
                    </a:lnTo>
                    <a:lnTo>
                      <a:pt x="2192456" y="859074"/>
                    </a:lnTo>
                    <a:lnTo>
                      <a:pt x="2226161" y="848464"/>
                    </a:lnTo>
                    <a:lnTo>
                      <a:pt x="2266601" y="822404"/>
                    </a:lnTo>
                    <a:lnTo>
                      <a:pt x="2339782" y="760623"/>
                    </a:lnTo>
                    <a:lnTo>
                      <a:pt x="2313774" y="707530"/>
                    </a:lnTo>
                    <a:lnTo>
                      <a:pt x="2329187" y="684366"/>
                    </a:lnTo>
                    <a:lnTo>
                      <a:pt x="2361920" y="662163"/>
                    </a:lnTo>
                    <a:lnTo>
                      <a:pt x="2418730" y="684366"/>
                    </a:lnTo>
                    <a:lnTo>
                      <a:pt x="2437989" y="684366"/>
                    </a:lnTo>
                    <a:lnTo>
                      <a:pt x="2467842" y="668922"/>
                    </a:lnTo>
                    <a:lnTo>
                      <a:pt x="2506351" y="633210"/>
                    </a:lnTo>
                    <a:lnTo>
                      <a:pt x="2543902" y="623557"/>
                    </a:lnTo>
                    <a:lnTo>
                      <a:pt x="2567014" y="610044"/>
                    </a:lnTo>
                    <a:lnTo>
                      <a:pt x="2639229" y="545369"/>
                    </a:lnTo>
                    <a:lnTo>
                      <a:pt x="2748039" y="532822"/>
                    </a:lnTo>
                    <a:lnTo>
                      <a:pt x="2786555" y="542475"/>
                    </a:lnTo>
                    <a:lnTo>
                      <a:pt x="2778841" y="481664"/>
                    </a:lnTo>
                    <a:lnTo>
                      <a:pt x="2729738" y="442088"/>
                    </a:lnTo>
                    <a:lnTo>
                      <a:pt x="2710479" y="439195"/>
                    </a:lnTo>
                    <a:lnTo>
                      <a:pt x="2672928" y="465254"/>
                    </a:lnTo>
                    <a:lnTo>
                      <a:pt x="2645013" y="469117"/>
                    </a:lnTo>
                    <a:lnTo>
                      <a:pt x="2615160" y="472011"/>
                    </a:lnTo>
                    <a:lnTo>
                      <a:pt x="2569902" y="465254"/>
                    </a:lnTo>
                    <a:lnTo>
                      <a:pt x="2556420" y="428572"/>
                    </a:lnTo>
                    <a:lnTo>
                      <a:pt x="2567014" y="393822"/>
                    </a:lnTo>
                    <a:lnTo>
                      <a:pt x="2569902" y="333013"/>
                    </a:lnTo>
                    <a:lnTo>
                      <a:pt x="2609384" y="282820"/>
                    </a:lnTo>
                    <a:lnTo>
                      <a:pt x="2608419" y="282820"/>
                    </a:lnTo>
                    <a:lnTo>
                      <a:pt x="2698935" y="314675"/>
                    </a:lnTo>
                    <a:lnTo>
                      <a:pt x="2781737" y="272203"/>
                    </a:lnTo>
                    <a:lnTo>
                      <a:pt x="2784625" y="242281"/>
                    </a:lnTo>
                    <a:lnTo>
                      <a:pt x="2804848" y="216219"/>
                    </a:lnTo>
                    <a:lnTo>
                      <a:pt x="2826995" y="154443"/>
                    </a:lnTo>
                    <a:lnTo>
                      <a:pt x="2865504" y="131274"/>
                    </a:lnTo>
                    <a:lnTo>
                      <a:pt x="2871288" y="80115"/>
                    </a:lnTo>
                    <a:lnTo>
                      <a:pt x="2830848" y="85907"/>
                    </a:lnTo>
                    <a:lnTo>
                      <a:pt x="2842400" y="56949"/>
                    </a:lnTo>
                    <a:lnTo>
                      <a:pt x="2886693" y="25097"/>
                    </a:lnTo>
                    <a:lnTo>
                      <a:pt x="2971425" y="2896"/>
                    </a:lnTo>
                    <a:lnTo>
                      <a:pt x="3037857" y="0"/>
                    </a:lnTo>
                    <a:lnTo>
                      <a:pt x="3069640" y="3861"/>
                    </a:lnTo>
                    <a:lnTo>
                      <a:pt x="3122589" y="32819"/>
                    </a:lnTo>
                    <a:lnTo>
                      <a:pt x="3159183" y="32819"/>
                    </a:lnTo>
                    <a:lnTo>
                      <a:pt x="3183252" y="49228"/>
                    </a:lnTo>
                    <a:lnTo>
                      <a:pt x="3219846" y="90735"/>
                    </a:lnTo>
                    <a:lnTo>
                      <a:pt x="3239097" y="155407"/>
                    </a:lnTo>
                    <a:lnTo>
                      <a:pt x="3268950" y="208495"/>
                    </a:lnTo>
                    <a:lnTo>
                      <a:pt x="3289174" y="307916"/>
                    </a:lnTo>
                    <a:lnTo>
                      <a:pt x="3326725" y="321431"/>
                    </a:lnTo>
                    <a:lnTo>
                      <a:pt x="3352717" y="313707"/>
                    </a:lnTo>
                    <a:lnTo>
                      <a:pt x="3390276" y="322396"/>
                    </a:lnTo>
                    <a:lnTo>
                      <a:pt x="3480777" y="374520"/>
                    </a:lnTo>
                    <a:lnTo>
                      <a:pt x="3491372" y="398650"/>
                    </a:lnTo>
                    <a:lnTo>
                      <a:pt x="3491372" y="435332"/>
                    </a:lnTo>
                    <a:lnTo>
                      <a:pt x="3511595" y="459462"/>
                    </a:lnTo>
                    <a:lnTo>
                      <a:pt x="3572251" y="465254"/>
                    </a:lnTo>
                    <a:lnTo>
                      <a:pt x="3644466" y="427608"/>
                    </a:lnTo>
                    <a:lnTo>
                      <a:pt x="3662759" y="427608"/>
                    </a:lnTo>
                    <a:lnTo>
                      <a:pt x="3703214" y="409272"/>
                    </a:lnTo>
                    <a:lnTo>
                      <a:pt x="3735924" y="398650"/>
                    </a:lnTo>
                    <a:lnTo>
                      <a:pt x="3731121" y="436296"/>
                    </a:lnTo>
                    <a:lnTo>
                      <a:pt x="3735924" y="470084"/>
                    </a:lnTo>
                    <a:lnTo>
                      <a:pt x="3703214" y="489385"/>
                    </a:lnTo>
                    <a:lnTo>
                      <a:pt x="3667578" y="595561"/>
                    </a:lnTo>
                    <a:lnTo>
                      <a:pt x="3622320" y="666993"/>
                    </a:lnTo>
                    <a:lnTo>
                      <a:pt x="3561656" y="651553"/>
                    </a:lnTo>
                    <a:lnTo>
                      <a:pt x="3503889" y="693055"/>
                    </a:lnTo>
                    <a:lnTo>
                      <a:pt x="3522182" y="732632"/>
                    </a:lnTo>
                    <a:lnTo>
                      <a:pt x="3522182" y="791510"/>
                    </a:lnTo>
                    <a:lnTo>
                      <a:pt x="3503889" y="815647"/>
                    </a:lnTo>
                    <a:lnTo>
                      <a:pt x="3477889" y="833978"/>
                    </a:lnTo>
                    <a:lnTo>
                      <a:pt x="3478854" y="851360"/>
                    </a:lnTo>
                    <a:lnTo>
                      <a:pt x="3461519" y="833978"/>
                    </a:lnTo>
                    <a:lnTo>
                      <a:pt x="3436484" y="831083"/>
                    </a:lnTo>
                    <a:lnTo>
                      <a:pt x="3418191" y="866803"/>
                    </a:lnTo>
                    <a:lnTo>
                      <a:pt x="3383528" y="890933"/>
                    </a:lnTo>
                    <a:lnTo>
                      <a:pt x="3338270" y="896724"/>
                    </a:lnTo>
                    <a:lnTo>
                      <a:pt x="3335382" y="921819"/>
                    </a:lnTo>
                    <a:lnTo>
                      <a:pt x="3316123" y="939193"/>
                    </a:lnTo>
                    <a:lnTo>
                      <a:pt x="3290131" y="939193"/>
                    </a:lnTo>
                    <a:lnTo>
                      <a:pt x="3252580" y="927610"/>
                    </a:lnTo>
                    <a:lnTo>
                      <a:pt x="3105261" y="1045372"/>
                    </a:lnTo>
                    <a:lnTo>
                      <a:pt x="3103339" y="1046338"/>
                    </a:lnTo>
                    <a:lnTo>
                      <a:pt x="3080227" y="1049241"/>
                    </a:lnTo>
                    <a:lnTo>
                      <a:pt x="3046528" y="1056955"/>
                    </a:lnTo>
                    <a:lnTo>
                      <a:pt x="2979117" y="1080120"/>
                    </a:lnTo>
                    <a:lnTo>
                      <a:pt x="2958908" y="1104257"/>
                    </a:lnTo>
                    <a:lnTo>
                      <a:pt x="2929055" y="1122596"/>
                    </a:lnTo>
                    <a:lnTo>
                      <a:pt x="2901133" y="1126457"/>
                    </a:lnTo>
                    <a:lnTo>
                      <a:pt x="2932908" y="1096536"/>
                    </a:lnTo>
                    <a:lnTo>
                      <a:pt x="2913650" y="1073363"/>
                    </a:lnTo>
                    <a:lnTo>
                      <a:pt x="2921356" y="1056955"/>
                    </a:lnTo>
                    <a:lnTo>
                      <a:pt x="2948314" y="1035720"/>
                    </a:lnTo>
                    <a:lnTo>
                      <a:pt x="2966607" y="1005799"/>
                    </a:lnTo>
                    <a:lnTo>
                      <a:pt x="2948314" y="974905"/>
                    </a:lnTo>
                    <a:lnTo>
                      <a:pt x="2905951" y="971052"/>
                    </a:lnTo>
                    <a:lnTo>
                      <a:pt x="2855875" y="1027034"/>
                    </a:lnTo>
                    <a:lnTo>
                      <a:pt x="2795211" y="1056955"/>
                    </a:lnTo>
                    <a:lnTo>
                      <a:pt x="2770177" y="1096536"/>
                    </a:lnTo>
                    <a:lnTo>
                      <a:pt x="2735514" y="1104257"/>
                    </a:lnTo>
                    <a:lnTo>
                      <a:pt x="2709522" y="1091710"/>
                    </a:lnTo>
                    <a:lnTo>
                      <a:pt x="2689298" y="1117770"/>
                    </a:lnTo>
                    <a:lnTo>
                      <a:pt x="2683530" y="1140935"/>
                    </a:lnTo>
                    <a:lnTo>
                      <a:pt x="2704711" y="1163134"/>
                    </a:lnTo>
                    <a:lnTo>
                      <a:pt x="2759590" y="1197889"/>
                    </a:lnTo>
                    <a:lnTo>
                      <a:pt x="2765367" y="1228776"/>
                    </a:lnTo>
                    <a:lnTo>
                      <a:pt x="2792324" y="1247114"/>
                    </a:lnTo>
                    <a:lnTo>
                      <a:pt x="2815435" y="1247114"/>
                    </a:lnTo>
                    <a:lnTo>
                      <a:pt x="2852987" y="1210429"/>
                    </a:lnTo>
                    <a:lnTo>
                      <a:pt x="2883805" y="1197889"/>
                    </a:lnTo>
                    <a:lnTo>
                      <a:pt x="2901133" y="1216228"/>
                    </a:lnTo>
                    <a:lnTo>
                      <a:pt x="2989718" y="1228776"/>
                    </a:lnTo>
                    <a:lnTo>
                      <a:pt x="2974313" y="1263523"/>
                    </a:lnTo>
                    <a:lnTo>
                      <a:pt x="2951202" y="1253871"/>
                    </a:lnTo>
                    <a:lnTo>
                      <a:pt x="2921356" y="1269314"/>
                    </a:lnTo>
                    <a:lnTo>
                      <a:pt x="2883805" y="1278966"/>
                    </a:lnTo>
                    <a:lnTo>
                      <a:pt x="2873210" y="1308887"/>
                    </a:lnTo>
                    <a:lnTo>
                      <a:pt x="2810624" y="1349433"/>
                    </a:lnTo>
                    <a:lnTo>
                      <a:pt x="2780779" y="1399624"/>
                    </a:lnTo>
                    <a:lnTo>
                      <a:pt x="2852987" y="1438239"/>
                    </a:lnTo>
                    <a:lnTo>
                      <a:pt x="2887658" y="1557932"/>
                    </a:lnTo>
                    <a:lnTo>
                      <a:pt x="2932908" y="1592679"/>
                    </a:lnTo>
                    <a:lnTo>
                      <a:pt x="2943503" y="1619704"/>
                    </a:lnTo>
                    <a:lnTo>
                      <a:pt x="2905951" y="1619704"/>
                    </a:lnTo>
                    <a:lnTo>
                      <a:pt x="2943503" y="1648660"/>
                    </a:lnTo>
                    <a:lnTo>
                      <a:pt x="2948314" y="1671825"/>
                    </a:lnTo>
                    <a:lnTo>
                      <a:pt x="2921356" y="1672790"/>
                    </a:lnTo>
                    <a:lnTo>
                      <a:pt x="2887658" y="1703677"/>
                    </a:lnTo>
                    <a:lnTo>
                      <a:pt x="2855875" y="1711398"/>
                    </a:lnTo>
                    <a:lnTo>
                      <a:pt x="2876091" y="1718155"/>
                    </a:lnTo>
                    <a:lnTo>
                      <a:pt x="2913650" y="1714302"/>
                    </a:lnTo>
                    <a:lnTo>
                      <a:pt x="2958908" y="1732633"/>
                    </a:lnTo>
                    <a:lnTo>
                      <a:pt x="2948314" y="1786692"/>
                    </a:lnTo>
                    <a:lnTo>
                      <a:pt x="2932908" y="1786692"/>
                    </a:lnTo>
                    <a:lnTo>
                      <a:pt x="2921356" y="1820474"/>
                    </a:lnTo>
                    <a:lnTo>
                      <a:pt x="2929055" y="1838820"/>
                    </a:lnTo>
                    <a:lnTo>
                      <a:pt x="2918461" y="1853290"/>
                    </a:lnTo>
                    <a:lnTo>
                      <a:pt x="2898245" y="1853290"/>
                    </a:lnTo>
                    <a:lnTo>
                      <a:pt x="2852987" y="1931479"/>
                    </a:lnTo>
                    <a:lnTo>
                      <a:pt x="2830848" y="1953679"/>
                    </a:lnTo>
                    <a:lnTo>
                      <a:pt x="2810624" y="1945965"/>
                    </a:lnTo>
                    <a:lnTo>
                      <a:pt x="2815435" y="1974913"/>
                    </a:lnTo>
                    <a:lnTo>
                      <a:pt x="2810624" y="1998086"/>
                    </a:lnTo>
                    <a:lnTo>
                      <a:pt x="2780779" y="2044415"/>
                    </a:lnTo>
                    <a:lnTo>
                      <a:pt x="2759590" y="2062754"/>
                    </a:lnTo>
                    <a:lnTo>
                      <a:pt x="2749961" y="2090752"/>
                    </a:lnTo>
                    <a:lnTo>
                      <a:pt x="2720116" y="2090752"/>
                    </a:lnTo>
                    <a:lnTo>
                      <a:pt x="2720116" y="2111987"/>
                    </a:lnTo>
                    <a:lnTo>
                      <a:pt x="2615160" y="2187272"/>
                    </a:lnTo>
                    <a:lnTo>
                      <a:pt x="2585307" y="2202723"/>
                    </a:lnTo>
                    <a:lnTo>
                      <a:pt x="2494799" y="2214298"/>
                    </a:lnTo>
                    <a:lnTo>
                      <a:pt x="2474583" y="2214298"/>
                    </a:lnTo>
                    <a:lnTo>
                      <a:pt x="2444730" y="2214298"/>
                    </a:lnTo>
                    <a:lnTo>
                      <a:pt x="2434143" y="2245192"/>
                    </a:lnTo>
                    <a:lnTo>
                      <a:pt x="2407178" y="2224915"/>
                    </a:lnTo>
                    <a:lnTo>
                      <a:pt x="2403325" y="2256767"/>
                    </a:lnTo>
                    <a:lnTo>
                      <a:pt x="2343635" y="2272218"/>
                    </a:lnTo>
                    <a:lnTo>
                      <a:pt x="2311852" y="2287661"/>
                    </a:lnTo>
                    <a:lnTo>
                      <a:pt x="2248308" y="2306000"/>
                    </a:lnTo>
                    <a:lnTo>
                      <a:pt x="2235791" y="2325304"/>
                    </a:lnTo>
                    <a:lnTo>
                      <a:pt x="2251196" y="2351372"/>
                    </a:lnTo>
                    <a:lnTo>
                      <a:pt x="2235791" y="2363919"/>
                    </a:lnTo>
                    <a:lnTo>
                      <a:pt x="2217498" y="2363919"/>
                    </a:lnTo>
                    <a:lnTo>
                      <a:pt x="2199197" y="2320478"/>
                    </a:lnTo>
                    <a:lnTo>
                      <a:pt x="2204980" y="2293452"/>
                    </a:lnTo>
                    <a:lnTo>
                      <a:pt x="2183792" y="2293452"/>
                    </a:lnTo>
                    <a:lnTo>
                      <a:pt x="2159722" y="2278009"/>
                    </a:lnTo>
                    <a:lnTo>
                      <a:pt x="2129870" y="2278009"/>
                    </a:lnTo>
                    <a:lnTo>
                      <a:pt x="2096171" y="2290556"/>
                    </a:lnTo>
                    <a:lnTo>
                      <a:pt x="2096171" y="2290556"/>
                    </a:lnTo>
                    <a:lnTo>
                      <a:pt x="2085577" y="2285730"/>
                    </a:lnTo>
                    <a:lnTo>
                      <a:pt x="2069206" y="2285730"/>
                    </a:lnTo>
                    <a:lnTo>
                      <a:pt x="2023956" y="2263531"/>
                    </a:lnTo>
                    <a:lnTo>
                      <a:pt x="2010474" y="2232644"/>
                    </a:lnTo>
                    <a:lnTo>
                      <a:pt x="2010474" y="2203681"/>
                    </a:lnTo>
                    <a:lnTo>
                      <a:pt x="1975818" y="2202723"/>
                    </a:lnTo>
                    <a:lnTo>
                      <a:pt x="1945000" y="2184377"/>
                    </a:lnTo>
                    <a:lnTo>
                      <a:pt x="1919000" y="2181489"/>
                    </a:lnTo>
                    <a:lnTo>
                      <a:pt x="1899742" y="2199820"/>
                    </a:lnTo>
                    <a:lnTo>
                      <a:pt x="1841974" y="2211410"/>
                    </a:lnTo>
                    <a:lnTo>
                      <a:pt x="1820785" y="2211410"/>
                    </a:lnTo>
                    <a:lnTo>
                      <a:pt x="1798646" y="2219132"/>
                    </a:lnTo>
                    <a:lnTo>
                      <a:pt x="1760130" y="2211410"/>
                    </a:lnTo>
                    <a:lnTo>
                      <a:pt x="1748578" y="2229741"/>
                    </a:lnTo>
                    <a:lnTo>
                      <a:pt x="1737983" y="2224915"/>
                    </a:lnTo>
                    <a:lnTo>
                      <a:pt x="1717760" y="2219132"/>
                    </a:lnTo>
                    <a:lnTo>
                      <a:pt x="1707173" y="2245192"/>
                    </a:lnTo>
                    <a:lnTo>
                      <a:pt x="1717760" y="2279939"/>
                    </a:lnTo>
                    <a:lnTo>
                      <a:pt x="1711026" y="2301181"/>
                    </a:lnTo>
                    <a:lnTo>
                      <a:pt x="1687914" y="2306000"/>
                    </a:lnTo>
                    <a:lnTo>
                      <a:pt x="1685026" y="2278009"/>
                    </a:lnTo>
                    <a:lnTo>
                      <a:pt x="1664803" y="2271252"/>
                    </a:lnTo>
                    <a:lnTo>
                      <a:pt x="1650363" y="2279939"/>
                    </a:lnTo>
                    <a:lnTo>
                      <a:pt x="1619552" y="2278009"/>
                    </a:lnTo>
                    <a:lnTo>
                      <a:pt x="1605105" y="2250010"/>
                    </a:lnTo>
                    <a:lnTo>
                      <a:pt x="1569484" y="2242289"/>
                    </a:lnTo>
                    <a:lnTo>
                      <a:pt x="1579113" y="2194994"/>
                    </a:lnTo>
                    <a:lnTo>
                      <a:pt x="1548295" y="2171829"/>
                    </a:lnTo>
                    <a:lnTo>
                      <a:pt x="1539631" y="2123569"/>
                    </a:lnTo>
                    <a:lnTo>
                      <a:pt x="1510751" y="2120674"/>
                    </a:lnTo>
                    <a:lnTo>
                      <a:pt x="1463562" y="2141908"/>
                    </a:lnTo>
                    <a:lnTo>
                      <a:pt x="1478975" y="2111987"/>
                    </a:lnTo>
                    <a:lnTo>
                      <a:pt x="1487639" y="2058893"/>
                    </a:lnTo>
                    <a:lnTo>
                      <a:pt x="1518450" y="2022216"/>
                    </a:lnTo>
                    <a:lnTo>
                      <a:pt x="1533855" y="1953679"/>
                    </a:lnTo>
                    <a:lnTo>
                      <a:pt x="1533855" y="1929549"/>
                    </a:lnTo>
                    <a:lnTo>
                      <a:pt x="1513631" y="1895767"/>
                    </a:lnTo>
                    <a:lnTo>
                      <a:pt x="1499191" y="1885150"/>
                    </a:lnTo>
                    <a:lnTo>
                      <a:pt x="1495338" y="1868741"/>
                    </a:lnTo>
                    <a:lnTo>
                      <a:pt x="1463562" y="1847507"/>
                    </a:lnTo>
                    <a:lnTo>
                      <a:pt x="1450088" y="1855221"/>
                    </a:lnTo>
                    <a:lnTo>
                      <a:pt x="1450088" y="1855221"/>
                    </a:lnTo>
                    <a:lnTo>
                      <a:pt x="1433717" y="1838820"/>
                    </a:lnTo>
                    <a:lnTo>
                      <a:pt x="1407718" y="1834959"/>
                    </a:lnTo>
                    <a:lnTo>
                      <a:pt x="1377872" y="1800204"/>
                    </a:lnTo>
                    <a:lnTo>
                      <a:pt x="1373054" y="1775109"/>
                    </a:lnTo>
                    <a:lnTo>
                      <a:pt x="1351873" y="1771248"/>
                    </a:lnTo>
                    <a:lnTo>
                      <a:pt x="1322020" y="1785726"/>
                    </a:lnTo>
                    <a:lnTo>
                      <a:pt x="1271959" y="1778970"/>
                    </a:lnTo>
                    <a:lnTo>
                      <a:pt x="1185296" y="1850395"/>
                    </a:lnTo>
                    <a:lnTo>
                      <a:pt x="1155443" y="1868741"/>
                    </a:lnTo>
                    <a:lnTo>
                      <a:pt x="1104417" y="1881281"/>
                    </a:lnTo>
                    <a:lnTo>
                      <a:pt x="1089004" y="1870672"/>
                    </a:lnTo>
                    <a:lnTo>
                      <a:pt x="1029314" y="1862950"/>
                    </a:lnTo>
                    <a:lnTo>
                      <a:pt x="1018719" y="1848464"/>
                    </a:lnTo>
                    <a:lnTo>
                      <a:pt x="996573" y="1848464"/>
                    </a:lnTo>
                    <a:lnTo>
                      <a:pt x="979237" y="1854263"/>
                    </a:lnTo>
                    <a:lnTo>
                      <a:pt x="934944" y="1908307"/>
                    </a:lnTo>
                    <a:lnTo>
                      <a:pt x="933987" y="1907349"/>
                    </a:lnTo>
                    <a:lnTo>
                      <a:pt x="920512" y="1895767"/>
                    </a:lnTo>
                    <a:lnTo>
                      <a:pt x="923392" y="1877428"/>
                    </a:lnTo>
                    <a:lnTo>
                      <a:pt x="915694" y="1861977"/>
                    </a:lnTo>
                    <a:lnTo>
                      <a:pt x="882953" y="1876455"/>
                    </a:lnTo>
                    <a:lnTo>
                      <a:pt x="882953" y="1876455"/>
                    </a:lnTo>
                    <a:lnTo>
                      <a:pt x="859849" y="1884184"/>
                    </a:lnTo>
                    <a:lnTo>
                      <a:pt x="822290" y="1876455"/>
                    </a:lnTo>
                    <a:lnTo>
                      <a:pt x="802074" y="1865846"/>
                    </a:lnTo>
                    <a:lnTo>
                      <a:pt x="784746" y="1876455"/>
                    </a:lnTo>
                    <a:lnTo>
                      <a:pt x="746229" y="1870672"/>
                    </a:lnTo>
                    <a:lnTo>
                      <a:pt x="737557" y="1853290"/>
                    </a:lnTo>
                    <a:lnTo>
                      <a:pt x="719266" y="1853290"/>
                    </a:lnTo>
                    <a:lnTo>
                      <a:pt x="689420" y="1825300"/>
                    </a:lnTo>
                    <a:lnTo>
                      <a:pt x="666309" y="1823369"/>
                    </a:lnTo>
                    <a:lnTo>
                      <a:pt x="650903" y="1815648"/>
                    </a:lnTo>
                    <a:lnTo>
                      <a:pt x="631647" y="1779935"/>
                    </a:lnTo>
                    <a:lnTo>
                      <a:pt x="616237" y="1793448"/>
                    </a:lnTo>
                    <a:lnTo>
                      <a:pt x="597946" y="1790552"/>
                    </a:lnTo>
                    <a:lnTo>
                      <a:pt x="595054" y="1772214"/>
                    </a:lnTo>
                    <a:lnTo>
                      <a:pt x="580615" y="1756770"/>
                    </a:lnTo>
                    <a:lnTo>
                      <a:pt x="530542" y="1726849"/>
                    </a:lnTo>
                    <a:lnTo>
                      <a:pt x="474694" y="1715267"/>
                    </a:lnTo>
                    <a:lnTo>
                      <a:pt x="465071" y="1729745"/>
                    </a:lnTo>
                    <a:lnTo>
                      <a:pt x="451587" y="1718155"/>
                    </a:lnTo>
                    <a:lnTo>
                      <a:pt x="451587" y="1717197"/>
                    </a:lnTo>
                    <a:lnTo>
                      <a:pt x="428474" y="1711398"/>
                    </a:lnTo>
                    <a:lnTo>
                      <a:pt x="398634" y="1688234"/>
                    </a:lnTo>
                    <a:lnTo>
                      <a:pt x="386108" y="1672790"/>
                    </a:lnTo>
                    <a:lnTo>
                      <a:pt x="348560" y="1664111"/>
                    </a:lnTo>
                    <a:lnTo>
                      <a:pt x="333153" y="1665069"/>
                    </a:lnTo>
                    <a:lnTo>
                      <a:pt x="311009" y="1638043"/>
                    </a:lnTo>
                    <a:lnTo>
                      <a:pt x="311009" y="1595567"/>
                    </a:lnTo>
                    <a:lnTo>
                      <a:pt x="295603" y="1580131"/>
                    </a:lnTo>
                    <a:lnTo>
                      <a:pt x="300414" y="1558889"/>
                    </a:lnTo>
                    <a:lnTo>
                      <a:pt x="318710" y="1566611"/>
                    </a:lnTo>
                    <a:lnTo>
                      <a:pt x="356263" y="1558889"/>
                    </a:lnTo>
                    <a:lnTo>
                      <a:pt x="359151" y="1542481"/>
                    </a:lnTo>
                    <a:lnTo>
                      <a:pt x="353376" y="1520281"/>
                    </a:lnTo>
                    <a:lnTo>
                      <a:pt x="333153" y="1516420"/>
                    </a:lnTo>
                    <a:lnTo>
                      <a:pt x="325453" y="1499039"/>
                    </a:lnTo>
                    <a:lnTo>
                      <a:pt x="329301" y="1475874"/>
                    </a:lnTo>
                    <a:lnTo>
                      <a:pt x="337968" y="1459474"/>
                    </a:lnTo>
                    <a:lnTo>
                      <a:pt x="356263" y="1459474"/>
                    </a:lnTo>
                    <a:lnTo>
                      <a:pt x="388999" y="1413136"/>
                    </a:lnTo>
                    <a:lnTo>
                      <a:pt x="398634" y="1395763"/>
                    </a:lnTo>
                    <a:lnTo>
                      <a:pt x="406330" y="1353294"/>
                    </a:lnTo>
                    <a:lnTo>
                      <a:pt x="390923" y="1361981"/>
                    </a:lnTo>
                    <a:lnTo>
                      <a:pt x="348560" y="1322400"/>
                    </a:lnTo>
                    <a:lnTo>
                      <a:pt x="311009" y="1330122"/>
                    </a:lnTo>
                    <a:lnTo>
                      <a:pt x="261901" y="1360050"/>
                    </a:lnTo>
                    <a:lnTo>
                      <a:pt x="247458" y="1360050"/>
                    </a:lnTo>
                    <a:lnTo>
                      <a:pt x="189685" y="1338816"/>
                    </a:lnTo>
                    <a:lnTo>
                      <a:pt x="171390" y="1330122"/>
                    </a:lnTo>
                    <a:lnTo>
                      <a:pt x="152135" y="1330122"/>
                    </a:lnTo>
                    <a:lnTo>
                      <a:pt x="141544" y="1284757"/>
                    </a:lnTo>
                    <a:lnTo>
                      <a:pt x="129024" y="1269314"/>
                    </a:lnTo>
                    <a:lnTo>
                      <a:pt x="110730" y="1271244"/>
                    </a:lnTo>
                    <a:lnTo>
                      <a:pt x="99174" y="1255801"/>
                    </a:lnTo>
                    <a:lnTo>
                      <a:pt x="57773" y="1253871"/>
                    </a:lnTo>
                    <a:lnTo>
                      <a:pt x="60664" y="1248080"/>
                    </a:lnTo>
                    <a:lnTo>
                      <a:pt x="56809" y="1239393"/>
                    </a:lnTo>
                    <a:lnTo>
                      <a:pt x="71252" y="1229741"/>
                    </a:lnTo>
                    <a:close/>
                  </a:path>
                  <a:path w="3735924" h="2492298">
                    <a:moveTo>
                      <a:pt x="2134802" y="2427622"/>
                    </a:moveTo>
                    <a:lnTo>
                      <a:pt x="2189682" y="2392875"/>
                    </a:lnTo>
                    <a:lnTo>
                      <a:pt x="2275379" y="2386119"/>
                    </a:lnTo>
                    <a:lnTo>
                      <a:pt x="2275379" y="2408318"/>
                    </a:lnTo>
                    <a:lnTo>
                      <a:pt x="2257086" y="2427622"/>
                    </a:lnTo>
                    <a:lnTo>
                      <a:pt x="2244569" y="2457544"/>
                    </a:lnTo>
                    <a:lnTo>
                      <a:pt x="2227241" y="2476848"/>
                    </a:lnTo>
                    <a:lnTo>
                      <a:pt x="2194500" y="2492298"/>
                    </a:lnTo>
                    <a:lnTo>
                      <a:pt x="2170431" y="2492298"/>
                    </a:lnTo>
                    <a:lnTo>
                      <a:pt x="2140578" y="2476848"/>
                    </a:lnTo>
                    <a:lnTo>
                      <a:pt x="2134802" y="2427622"/>
                    </a:lnTo>
                    <a:close/>
                  </a:path>
                </a:pathLst>
              </a:custGeom>
              <a:solidFill>
                <a:srgbClr val="E85464"/>
              </a:solidFill>
              <a:ln w="7600" cap="flat">
                <a:solidFill>
                  <a:srgbClr val="3C5C74"/>
                </a:solidFill>
                <a:miter lim="800000"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368">
                    <a:solidFill>
                      <a:srgbClr val="FFFF31"/>
                    </a:solidFill>
                    <a:latin typeface="Microsoft Sans Serif"/>
                  </a:rPr>
                  <a:t>China</a:t>
                </a:r>
              </a:p>
            </p:txBody>
          </p:sp>
          <p:sp>
            <p:nvSpPr>
              <p:cNvPr id="373" name="Freeform 372"/>
              <p:cNvSpPr/>
              <p:nvPr/>
            </p:nvSpPr>
            <p:spPr>
              <a:xfrm>
                <a:off x="5325716" y="3460487"/>
                <a:ext cx="125322" cy="246468"/>
              </a:xfrm>
              <a:custGeom>
                <a:avLst/>
                <a:gdLst/>
                <a:ahLst/>
                <a:cxnLst/>
                <a:rect l="0" t="0" r="0" b="0"/>
                <a:pathLst>
                  <a:path w="125322" h="246468">
                    <a:moveTo>
                      <a:pt x="71015" y="192161"/>
                    </a:moveTo>
                    <a:lnTo>
                      <a:pt x="108612" y="133678"/>
                    </a:lnTo>
                    <a:lnTo>
                      <a:pt x="108612" y="71016"/>
                    </a:lnTo>
                    <a:lnTo>
                      <a:pt x="125322" y="20887"/>
                    </a:lnTo>
                    <a:lnTo>
                      <a:pt x="91903" y="0"/>
                    </a:lnTo>
                    <a:lnTo>
                      <a:pt x="47121" y="26108"/>
                    </a:lnTo>
                    <a:lnTo>
                      <a:pt x="3259" y="113834"/>
                    </a:lnTo>
                    <a:lnTo>
                      <a:pt x="-919" y="172319"/>
                    </a:lnTo>
                    <a:lnTo>
                      <a:pt x="38766" y="213049"/>
                    </a:lnTo>
                    <a:lnTo>
                      <a:pt x="53388" y="245424"/>
                    </a:lnTo>
                    <a:lnTo>
                      <a:pt x="68009" y="237068"/>
                    </a:lnTo>
                    <a:lnTo>
                      <a:pt x="71015" y="192161"/>
                    </a:lnTo>
                    <a:close/>
                  </a:path>
                </a:pathLst>
              </a:custGeom>
              <a:solidFill>
                <a:srgbClr val="E85464"/>
              </a:solidFill>
              <a:ln w="7600" cap="flat">
                <a:solidFill>
                  <a:srgbClr val="3C5C74"/>
                </a:solidFill>
                <a:miter lim="800000"/>
              </a:ln>
            </p:spPr>
          </p:sp>
        </p:grpSp>
        <p:sp>
          <p:nvSpPr>
            <p:cNvPr id="2091" name="Text 2091"/>
            <p:cNvSpPr txBox="1"/>
            <p:nvPr/>
          </p:nvSpPr>
          <p:spPr>
            <a:xfrm>
              <a:off x="6228800" y="6225800"/>
              <a:ext cx="1185600" cy="243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>
                  <a:solidFill>
                    <a:srgbClr val="6D6D6D"/>
                  </a:solidFill>
                  <a:latin typeface="Microsoft Sans Serif"/>
                </a:rPr>
                <a:t>National Emblem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3093" y="416379"/>
            <a:ext cx="214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Created by Edraw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2" name="Group2092"/>
          <p:cNvGrpSpPr/>
          <p:nvPr/>
        </p:nvGrpSpPr>
        <p:grpSpPr>
          <a:xfrm>
            <a:off x="50000" y="227263"/>
            <a:ext cx="9044000" cy="6403474"/>
            <a:chOff x="50000" y="227263"/>
            <a:chExt cx="9044000" cy="6403474"/>
          </a:xfrm>
        </p:grpSpPr>
        <p:grpSp>
          <p:nvGrpSpPr>
            <p:cNvPr id="1166" name="Background"/>
            <p:cNvGrpSpPr/>
            <p:nvPr/>
          </p:nvGrpSpPr>
          <p:grpSpPr>
            <a:xfrm>
              <a:off x="57600" y="239138"/>
              <a:ext cx="9028800" cy="6384000"/>
              <a:chOff x="57600" y="239138"/>
              <a:chExt cx="9028800" cy="6384000"/>
            </a:xfrm>
          </p:grpSpPr>
          <p:sp>
            <p:nvSpPr>
              <p:cNvPr id="1167" name="Freeform 1166"/>
              <p:cNvSpPr/>
              <p:nvPr/>
            </p:nvSpPr>
            <p:spPr>
              <a:xfrm>
                <a:off x="57600" y="246457"/>
                <a:ext cx="9028800" cy="6384000"/>
              </a:xfrm>
              <a:custGeom>
                <a:avLst/>
                <a:gdLst/>
                <a:ahLst/>
                <a:cxnLst/>
                <a:rect l="0" t="0" r="0" b="0"/>
                <a:pathLst>
                  <a:path w="9028800" h="6384000">
                    <a:moveTo>
                      <a:pt x="0" y="-7321"/>
                    </a:moveTo>
                    <a:lnTo>
                      <a:pt x="9028800" y="-7321"/>
                    </a:lnTo>
                    <a:lnTo>
                      <a:pt x="9028800" y="6376681"/>
                    </a:lnTo>
                    <a:lnTo>
                      <a:pt x="0" y="6376681"/>
                    </a:lnTo>
                    <a:lnTo>
                      <a:pt x="0" y="-7321"/>
                    </a:lnTo>
                    <a:close/>
                  </a:path>
                </a:pathLst>
              </a:custGeom>
              <a:gradFill>
                <a:gsLst>
                  <a:gs pos="0">
                    <a:srgbClr val="E0EFF3"/>
                  </a:gs>
                  <a:gs pos="100000">
                    <a:srgbClr val="CCE6EC"/>
                  </a:gs>
                </a:gsLst>
                <a:lin ang="7200000" scaled="0"/>
              </a:gradFill>
              <a:ln w="7600" cap="flat">
                <a:noFill/>
                <a:miter lim="800000"/>
              </a:ln>
            </p:spPr>
          </p:sp>
          <p:grpSp>
            <p:nvGrpSpPr>
              <p:cNvPr id="1168" name="Group 1167"/>
              <p:cNvGrpSpPr/>
              <p:nvPr/>
            </p:nvGrpSpPr>
            <p:grpSpPr>
              <a:xfrm>
                <a:off x="397708" y="253859"/>
                <a:ext cx="6762571" cy="6297557"/>
                <a:chOff x="397708" y="253859"/>
                <a:chExt cx="6762571" cy="6297557"/>
              </a:xfrm>
            </p:grpSpPr>
            <p:grpSp>
              <p:nvGrpSpPr>
                <p:cNvPr id="1169" name="Group 1168"/>
                <p:cNvGrpSpPr/>
                <p:nvPr/>
              </p:nvGrpSpPr>
              <p:grpSpPr>
                <a:xfrm>
                  <a:off x="5074550" y="2248859"/>
                  <a:ext cx="2085729" cy="2412521"/>
                  <a:chOff x="5074550" y="2248859"/>
                  <a:chExt cx="2085729" cy="2412521"/>
                </a:xfrm>
              </p:grpSpPr>
              <p:sp>
                <p:nvSpPr>
                  <p:cNvPr id="1170" name="Freeform 1169"/>
                  <p:cNvSpPr/>
                  <p:nvPr/>
                </p:nvSpPr>
                <p:spPr>
                  <a:xfrm>
                    <a:off x="5897192" y="3054388"/>
                    <a:ext cx="160188" cy="1610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188" h="161065">
                        <a:moveTo>
                          <a:pt x="0" y="73211"/>
                        </a:moveTo>
                        <a:cubicBezTo>
                          <a:pt x="0" y="28734"/>
                          <a:pt x="35859" y="-7321"/>
                          <a:pt x="80094" y="-7321"/>
                        </a:cubicBezTo>
                        <a:cubicBezTo>
                          <a:pt x="124328" y="-7321"/>
                          <a:pt x="160188" y="28734"/>
                          <a:pt x="160188" y="73211"/>
                        </a:cubicBezTo>
                        <a:cubicBezTo>
                          <a:pt x="160188" y="117688"/>
                          <a:pt x="124328" y="153743"/>
                          <a:pt x="80094" y="153743"/>
                        </a:cubicBezTo>
                        <a:cubicBezTo>
                          <a:pt x="35859" y="153743"/>
                          <a:pt x="0" y="117688"/>
                          <a:pt x="0" y="7321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71" name="Freeform 1170"/>
                  <p:cNvSpPr/>
                  <p:nvPr/>
                </p:nvSpPr>
                <p:spPr>
                  <a:xfrm>
                    <a:off x="5074407" y="4507333"/>
                    <a:ext cx="160188" cy="16106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60188" h="161065">
                        <a:moveTo>
                          <a:pt x="0" y="73211"/>
                        </a:moveTo>
                        <a:cubicBezTo>
                          <a:pt x="0" y="28734"/>
                          <a:pt x="35859" y="-7321"/>
                          <a:pt x="80094" y="-7321"/>
                        </a:cubicBezTo>
                        <a:cubicBezTo>
                          <a:pt x="124328" y="-7321"/>
                          <a:pt x="160188" y="28734"/>
                          <a:pt x="160188" y="73211"/>
                        </a:cubicBezTo>
                        <a:cubicBezTo>
                          <a:pt x="160188" y="117688"/>
                          <a:pt x="124328" y="153743"/>
                          <a:pt x="80094" y="153743"/>
                        </a:cubicBezTo>
                        <a:cubicBezTo>
                          <a:pt x="35859" y="153743"/>
                          <a:pt x="0" y="117688"/>
                          <a:pt x="0" y="7321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72" name="Freeform 1171"/>
                  <p:cNvSpPr/>
                  <p:nvPr/>
                </p:nvSpPr>
                <p:spPr>
                  <a:xfrm>
                    <a:off x="7019538" y="3539985"/>
                    <a:ext cx="123782" cy="124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782" h="124458">
                        <a:moveTo>
                          <a:pt x="0" y="56572"/>
                        </a:moveTo>
                        <a:cubicBezTo>
                          <a:pt x="0" y="22204"/>
                          <a:pt x="27710" y="-5657"/>
                          <a:pt x="61891" y="-5657"/>
                        </a:cubicBezTo>
                        <a:cubicBezTo>
                          <a:pt x="96072" y="-5657"/>
                          <a:pt x="123782" y="22204"/>
                          <a:pt x="123782" y="56572"/>
                        </a:cubicBezTo>
                        <a:cubicBezTo>
                          <a:pt x="123782" y="90940"/>
                          <a:pt x="96072" y="118801"/>
                          <a:pt x="61891" y="118801"/>
                        </a:cubicBezTo>
                        <a:cubicBezTo>
                          <a:pt x="27710" y="118801"/>
                          <a:pt x="0" y="90940"/>
                          <a:pt x="0" y="565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73" name="Freeform 1172"/>
                  <p:cNvSpPr/>
                  <p:nvPr/>
                </p:nvSpPr>
                <p:spPr>
                  <a:xfrm>
                    <a:off x="7036395" y="3033156"/>
                    <a:ext cx="123782" cy="124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782" h="124458">
                        <a:moveTo>
                          <a:pt x="0" y="56572"/>
                        </a:moveTo>
                        <a:cubicBezTo>
                          <a:pt x="0" y="22204"/>
                          <a:pt x="27710" y="-5657"/>
                          <a:pt x="61891" y="-5657"/>
                        </a:cubicBezTo>
                        <a:cubicBezTo>
                          <a:pt x="96072" y="-5657"/>
                          <a:pt x="123782" y="22204"/>
                          <a:pt x="123782" y="56572"/>
                        </a:cubicBezTo>
                        <a:cubicBezTo>
                          <a:pt x="123782" y="90940"/>
                          <a:pt x="96072" y="118801"/>
                          <a:pt x="61891" y="118801"/>
                        </a:cubicBezTo>
                        <a:cubicBezTo>
                          <a:pt x="27710" y="118801"/>
                          <a:pt x="0" y="90940"/>
                          <a:pt x="0" y="565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74" name="Freeform 1173"/>
                  <p:cNvSpPr/>
                  <p:nvPr/>
                </p:nvSpPr>
                <p:spPr>
                  <a:xfrm>
                    <a:off x="6887450" y="2653106"/>
                    <a:ext cx="123782" cy="124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782" h="124458">
                        <a:moveTo>
                          <a:pt x="0" y="56572"/>
                        </a:moveTo>
                        <a:cubicBezTo>
                          <a:pt x="0" y="22204"/>
                          <a:pt x="27710" y="-5657"/>
                          <a:pt x="61891" y="-5657"/>
                        </a:cubicBezTo>
                        <a:cubicBezTo>
                          <a:pt x="96072" y="-5657"/>
                          <a:pt x="123782" y="22204"/>
                          <a:pt x="123782" y="56572"/>
                        </a:cubicBezTo>
                        <a:cubicBezTo>
                          <a:pt x="123782" y="90940"/>
                          <a:pt x="96072" y="118801"/>
                          <a:pt x="61891" y="118801"/>
                        </a:cubicBezTo>
                        <a:cubicBezTo>
                          <a:pt x="27710" y="118801"/>
                          <a:pt x="0" y="90940"/>
                          <a:pt x="0" y="565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75" name="Freeform 1174"/>
                  <p:cNvSpPr/>
                  <p:nvPr/>
                </p:nvSpPr>
                <p:spPr>
                  <a:xfrm>
                    <a:off x="6541589" y="2361286"/>
                    <a:ext cx="123782" cy="124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782" h="124458">
                        <a:moveTo>
                          <a:pt x="0" y="56572"/>
                        </a:moveTo>
                        <a:cubicBezTo>
                          <a:pt x="0" y="22204"/>
                          <a:pt x="27710" y="-5657"/>
                          <a:pt x="61891" y="-5657"/>
                        </a:cubicBezTo>
                        <a:cubicBezTo>
                          <a:pt x="96072" y="-5657"/>
                          <a:pt x="123782" y="22204"/>
                          <a:pt x="123782" y="56572"/>
                        </a:cubicBezTo>
                        <a:cubicBezTo>
                          <a:pt x="123782" y="90940"/>
                          <a:pt x="96072" y="118801"/>
                          <a:pt x="61891" y="118801"/>
                        </a:cubicBezTo>
                        <a:cubicBezTo>
                          <a:pt x="27710" y="118801"/>
                          <a:pt x="0" y="90940"/>
                          <a:pt x="0" y="565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76" name="Freeform 1175"/>
                  <p:cNvSpPr/>
                  <p:nvPr/>
                </p:nvSpPr>
                <p:spPr>
                  <a:xfrm>
                    <a:off x="6155942" y="2254105"/>
                    <a:ext cx="123782" cy="124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782" h="124458">
                        <a:moveTo>
                          <a:pt x="0" y="56572"/>
                        </a:moveTo>
                        <a:cubicBezTo>
                          <a:pt x="0" y="22204"/>
                          <a:pt x="27710" y="-5657"/>
                          <a:pt x="61891" y="-5657"/>
                        </a:cubicBezTo>
                        <a:cubicBezTo>
                          <a:pt x="96072" y="-5657"/>
                          <a:pt x="123782" y="22204"/>
                          <a:pt x="123782" y="56572"/>
                        </a:cubicBezTo>
                        <a:cubicBezTo>
                          <a:pt x="123782" y="90940"/>
                          <a:pt x="96072" y="118801"/>
                          <a:pt x="61891" y="118801"/>
                        </a:cubicBezTo>
                        <a:cubicBezTo>
                          <a:pt x="27710" y="118801"/>
                          <a:pt x="0" y="90940"/>
                          <a:pt x="0" y="565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77" name="Freeform 1176"/>
                  <p:cNvSpPr/>
                  <p:nvPr/>
                </p:nvSpPr>
                <p:spPr>
                  <a:xfrm>
                    <a:off x="5360360" y="2505718"/>
                    <a:ext cx="123782" cy="124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782" h="124458">
                        <a:moveTo>
                          <a:pt x="0" y="56572"/>
                        </a:moveTo>
                        <a:cubicBezTo>
                          <a:pt x="0" y="22204"/>
                          <a:pt x="27710" y="-5657"/>
                          <a:pt x="61891" y="-5657"/>
                        </a:cubicBezTo>
                        <a:cubicBezTo>
                          <a:pt x="96072" y="-5657"/>
                          <a:pt x="123782" y="22204"/>
                          <a:pt x="123782" y="56572"/>
                        </a:cubicBezTo>
                        <a:cubicBezTo>
                          <a:pt x="123782" y="90940"/>
                          <a:pt x="96072" y="118801"/>
                          <a:pt x="61891" y="118801"/>
                        </a:cubicBezTo>
                        <a:cubicBezTo>
                          <a:pt x="27710" y="118801"/>
                          <a:pt x="0" y="90940"/>
                          <a:pt x="0" y="565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78" name="Freeform 1177"/>
                  <p:cNvSpPr/>
                  <p:nvPr/>
                </p:nvSpPr>
                <p:spPr>
                  <a:xfrm>
                    <a:off x="5736383" y="2287372"/>
                    <a:ext cx="123782" cy="124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782" h="124458">
                        <a:moveTo>
                          <a:pt x="0" y="56572"/>
                        </a:moveTo>
                        <a:cubicBezTo>
                          <a:pt x="0" y="22204"/>
                          <a:pt x="27710" y="-5657"/>
                          <a:pt x="61891" y="-5657"/>
                        </a:cubicBezTo>
                        <a:cubicBezTo>
                          <a:pt x="96072" y="-5657"/>
                          <a:pt x="123782" y="22204"/>
                          <a:pt x="123782" y="56572"/>
                        </a:cubicBezTo>
                        <a:cubicBezTo>
                          <a:pt x="123782" y="90940"/>
                          <a:pt x="96072" y="118801"/>
                          <a:pt x="61891" y="118801"/>
                        </a:cubicBezTo>
                        <a:cubicBezTo>
                          <a:pt x="27710" y="118801"/>
                          <a:pt x="0" y="90940"/>
                          <a:pt x="0" y="565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79" name="Freeform 1178"/>
                  <p:cNvSpPr/>
                  <p:nvPr/>
                </p:nvSpPr>
                <p:spPr>
                  <a:xfrm>
                    <a:off x="5228801" y="2793054"/>
                    <a:ext cx="123782" cy="124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782" h="124458">
                        <a:moveTo>
                          <a:pt x="0" y="56572"/>
                        </a:moveTo>
                        <a:cubicBezTo>
                          <a:pt x="0" y="22204"/>
                          <a:pt x="27710" y="-5657"/>
                          <a:pt x="61891" y="-5657"/>
                        </a:cubicBezTo>
                        <a:cubicBezTo>
                          <a:pt x="96072" y="-5657"/>
                          <a:pt x="123782" y="22204"/>
                          <a:pt x="123782" y="56572"/>
                        </a:cubicBezTo>
                        <a:cubicBezTo>
                          <a:pt x="123782" y="90940"/>
                          <a:pt x="96072" y="118801"/>
                          <a:pt x="61891" y="118801"/>
                        </a:cubicBezTo>
                        <a:cubicBezTo>
                          <a:pt x="27710" y="118801"/>
                          <a:pt x="0" y="90940"/>
                          <a:pt x="0" y="565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80" name="Freeform 1179"/>
                  <p:cNvSpPr/>
                  <p:nvPr/>
                </p:nvSpPr>
                <p:spPr>
                  <a:xfrm>
                    <a:off x="5795262" y="4442797"/>
                    <a:ext cx="123782" cy="124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782" h="124458">
                        <a:moveTo>
                          <a:pt x="0" y="56572"/>
                        </a:moveTo>
                        <a:cubicBezTo>
                          <a:pt x="0" y="22204"/>
                          <a:pt x="27710" y="-5657"/>
                          <a:pt x="61891" y="-5657"/>
                        </a:cubicBezTo>
                        <a:cubicBezTo>
                          <a:pt x="96072" y="-5657"/>
                          <a:pt x="123782" y="22204"/>
                          <a:pt x="123782" y="56572"/>
                        </a:cubicBezTo>
                        <a:cubicBezTo>
                          <a:pt x="123782" y="90940"/>
                          <a:pt x="96072" y="118801"/>
                          <a:pt x="61891" y="118801"/>
                        </a:cubicBezTo>
                        <a:cubicBezTo>
                          <a:pt x="27710" y="118801"/>
                          <a:pt x="0" y="90940"/>
                          <a:pt x="0" y="565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81" name="Freeform 1180"/>
                  <p:cNvSpPr/>
                  <p:nvPr/>
                </p:nvSpPr>
                <p:spPr>
                  <a:xfrm>
                    <a:off x="6397622" y="4285712"/>
                    <a:ext cx="123782" cy="124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782" h="124458">
                        <a:moveTo>
                          <a:pt x="0" y="56572"/>
                        </a:moveTo>
                        <a:cubicBezTo>
                          <a:pt x="0" y="22204"/>
                          <a:pt x="27710" y="-5657"/>
                          <a:pt x="61891" y="-5657"/>
                        </a:cubicBezTo>
                        <a:cubicBezTo>
                          <a:pt x="96072" y="-5657"/>
                          <a:pt x="123782" y="22204"/>
                          <a:pt x="123782" y="56572"/>
                        </a:cubicBezTo>
                        <a:cubicBezTo>
                          <a:pt x="123782" y="90940"/>
                          <a:pt x="96072" y="118801"/>
                          <a:pt x="61891" y="118801"/>
                        </a:cubicBezTo>
                        <a:cubicBezTo>
                          <a:pt x="27710" y="118801"/>
                          <a:pt x="0" y="90940"/>
                          <a:pt x="0" y="565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  <p:sp>
                <p:nvSpPr>
                  <p:cNvPr id="1182" name="Freeform 1181"/>
                  <p:cNvSpPr/>
                  <p:nvPr/>
                </p:nvSpPr>
                <p:spPr>
                  <a:xfrm>
                    <a:off x="6769285" y="3926658"/>
                    <a:ext cx="123782" cy="12445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3782" h="124458">
                        <a:moveTo>
                          <a:pt x="0" y="56572"/>
                        </a:moveTo>
                        <a:cubicBezTo>
                          <a:pt x="0" y="22204"/>
                          <a:pt x="27710" y="-5657"/>
                          <a:pt x="61891" y="-5657"/>
                        </a:cubicBezTo>
                        <a:cubicBezTo>
                          <a:pt x="96072" y="-5657"/>
                          <a:pt x="123782" y="22204"/>
                          <a:pt x="123782" y="56572"/>
                        </a:cubicBezTo>
                        <a:cubicBezTo>
                          <a:pt x="123782" y="90940"/>
                          <a:pt x="96072" y="118801"/>
                          <a:pt x="61891" y="118801"/>
                        </a:cubicBezTo>
                        <a:cubicBezTo>
                          <a:pt x="27710" y="118801"/>
                          <a:pt x="0" y="90940"/>
                          <a:pt x="0" y="565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31000"/>
                    </a:srgbClr>
                  </a:solidFill>
                  <a:ln w="7600" cap="flat">
                    <a:noFill/>
                    <a:miter lim="800000"/>
                  </a:ln>
                </p:spPr>
              </p:sp>
            </p:grpSp>
          </p:grpSp>
          <p:sp>
            <p:nvSpPr>
              <p:cNvPr id="1183" name="Freeform 1182"/>
              <p:cNvSpPr/>
              <p:nvPr/>
            </p:nvSpPr>
            <p:spPr>
              <a:xfrm>
                <a:off x="4565654" y="1357463"/>
                <a:ext cx="3636106" cy="3530603"/>
              </a:xfrm>
              <a:custGeom>
                <a:avLst/>
                <a:gdLst/>
                <a:ahLst/>
                <a:cxnLst/>
                <a:rect l="0" t="0" r="0" b="0"/>
                <a:pathLst>
                  <a:path w="3636106" h="3530603" fill="none">
                    <a:moveTo>
                      <a:pt x="3151902" y="3523269"/>
                    </a:moveTo>
                    <a:cubicBezTo>
                      <a:pt x="3915938" y="2560957"/>
                      <a:pt x="3759477" y="1158073"/>
                      <a:pt x="2802401" y="389842"/>
                    </a:cubicBezTo>
                    <a:cubicBezTo>
                      <a:pt x="2036732" y="-224746"/>
                      <a:pt x="920527" y="-98879"/>
                      <a:pt x="309280" y="670973"/>
                    </a:cubicBezTo>
                    <a:cubicBezTo>
                      <a:pt x="-179716" y="1286855"/>
                      <a:pt x="-79571" y="2184696"/>
                      <a:pt x="532962" y="2676370"/>
                    </a:cubicBezTo>
                    <a:cubicBezTo>
                      <a:pt x="1022983" y="3069701"/>
                      <a:pt x="1737360" y="2989148"/>
                      <a:pt x="2128555" y="2496448"/>
                    </a:cubicBezTo>
                    <a:cubicBezTo>
                      <a:pt x="2441515" y="2102282"/>
                      <a:pt x="2377417" y="1527661"/>
                      <a:pt x="1985401" y="1212990"/>
                    </a:cubicBezTo>
                    <a:cubicBezTo>
                      <a:pt x="1671780" y="961256"/>
                      <a:pt x="1214586" y="1012806"/>
                      <a:pt x="964220" y="1328138"/>
                    </a:cubicBezTo>
                    <a:cubicBezTo>
                      <a:pt x="763922" y="1580405"/>
                      <a:pt x="804946" y="1948161"/>
                      <a:pt x="1055838" y="2149554"/>
                    </a:cubicBezTo>
                    <a:cubicBezTo>
                      <a:pt x="1256554" y="2310658"/>
                      <a:pt x="1549161" y="2277667"/>
                      <a:pt x="1709392" y="2075856"/>
                    </a:cubicBezTo>
                    <a:cubicBezTo>
                      <a:pt x="1837581" y="1914402"/>
                      <a:pt x="1811331" y="1679038"/>
                      <a:pt x="1650758" y="1550149"/>
                    </a:cubicBezTo>
                    <a:cubicBezTo>
                      <a:pt x="1522303" y="1447040"/>
                      <a:pt x="1335031" y="1468160"/>
                      <a:pt x="1232477" y="1597315"/>
                    </a:cubicBezTo>
                  </a:path>
                </a:pathLst>
              </a:custGeom>
              <a:gradFill>
                <a:gsLst>
                  <a:gs pos="0">
                    <a:srgbClr val="EDF0F7">
                      <a:alpha val="31000"/>
                    </a:srgbClr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>
                    <a:alpha val="80000"/>
                  </a:srgbClr>
                </a:solidFill>
                <a:custDash>
                  <a:ds d="250000" sp="250000"/>
                </a:custDash>
                <a:miter lim="800000"/>
              </a:ln>
            </p:spPr>
          </p:sp>
          <p:sp>
            <p:nvSpPr>
              <p:cNvPr id="1184" name="Freeform 1183"/>
              <p:cNvSpPr/>
              <p:nvPr/>
            </p:nvSpPr>
            <p:spPr>
              <a:xfrm>
                <a:off x="87050" y="311118"/>
                <a:ext cx="8683988" cy="2509923"/>
              </a:xfrm>
              <a:custGeom>
                <a:avLst/>
                <a:gdLst/>
                <a:ahLst/>
                <a:cxnLst/>
                <a:rect l="0" t="0" r="0" b="0"/>
                <a:pathLst>
                  <a:path w="8683988" h="2509923" fill="none">
                    <a:moveTo>
                      <a:pt x="0" y="2506267"/>
                    </a:moveTo>
                    <a:cubicBezTo>
                      <a:pt x="1102486" y="-64654"/>
                      <a:pt x="4832513" y="-1314116"/>
                      <a:pt x="8683988" y="2004774"/>
                    </a:cubicBezTo>
                  </a:path>
                </a:pathLst>
              </a:custGeom>
              <a:gradFill>
                <a:gsLst>
                  <a:gs pos="0">
                    <a:srgbClr val="EDF0F7">
                      <a:alpha val="31000"/>
                    </a:srgbClr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>
                    <a:alpha val="80000"/>
                  </a:srgbClr>
                </a:solidFill>
                <a:custDash>
                  <a:ds d="250000" sp="250000"/>
                </a:custDash>
                <a:miter lim="800000"/>
              </a:ln>
            </p:spPr>
          </p:sp>
          <p:sp>
            <p:nvSpPr>
              <p:cNvPr id="1185" name="Freeform 1184"/>
              <p:cNvSpPr/>
              <p:nvPr/>
            </p:nvSpPr>
            <p:spPr>
              <a:xfrm>
                <a:off x="4610828" y="266011"/>
                <a:ext cx="3178297" cy="6242450"/>
              </a:xfrm>
              <a:custGeom>
                <a:avLst/>
                <a:gdLst/>
                <a:ahLst/>
                <a:cxnLst/>
                <a:rect l="0" t="0" r="0" b="0"/>
                <a:pathLst>
                  <a:path w="3178297" h="6242450" fill="none">
                    <a:moveTo>
                      <a:pt x="2713511" y="0"/>
                    </a:moveTo>
                    <a:cubicBezTo>
                      <a:pt x="4014419" y="2947941"/>
                      <a:pt x="2402831" y="6501131"/>
                      <a:pt x="0" y="6227782"/>
                    </a:cubicBezTo>
                  </a:path>
                </a:pathLst>
              </a:custGeom>
              <a:gradFill>
                <a:gsLst>
                  <a:gs pos="0">
                    <a:srgbClr val="EDF0F7">
                      <a:alpha val="31000"/>
                    </a:srgbClr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>
                    <a:alpha val="80000"/>
                  </a:srgbClr>
                </a:solidFill>
                <a:custDash>
                  <a:ds d="250000" sp="250000"/>
                </a:custDash>
                <a:miter lim="800000"/>
              </a:ln>
            </p:spPr>
          </p:sp>
          <p:sp>
            <p:nvSpPr>
              <p:cNvPr id="1186" name="Freeform 1185"/>
              <p:cNvSpPr/>
              <p:nvPr/>
            </p:nvSpPr>
            <p:spPr>
              <a:xfrm>
                <a:off x="86723" y="1632568"/>
                <a:ext cx="7689072" cy="1916910"/>
              </a:xfrm>
              <a:custGeom>
                <a:avLst/>
                <a:gdLst/>
                <a:ahLst/>
                <a:cxnLst/>
                <a:rect l="0" t="0" r="0" b="0"/>
                <a:pathLst>
                  <a:path w="7689072" h="1916910" fill="none">
                    <a:moveTo>
                      <a:pt x="0" y="1913254"/>
                    </a:moveTo>
                    <a:cubicBezTo>
                      <a:pt x="1664985" y="-253784"/>
                      <a:pt x="5684261" y="-741860"/>
                      <a:pt x="7689072" y="1288527"/>
                    </a:cubicBezTo>
                  </a:path>
                </a:pathLst>
              </a:custGeom>
              <a:gradFill>
                <a:gsLst>
                  <a:gs pos="0">
                    <a:srgbClr val="EDF0F7">
                      <a:alpha val="31000"/>
                    </a:srgbClr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>
                    <a:alpha val="80000"/>
                  </a:srgbClr>
                </a:solidFill>
                <a:custDash>
                  <a:ds d="250000" sp="250000"/>
                </a:custDash>
                <a:miter lim="800000"/>
              </a:ln>
            </p:spPr>
          </p:sp>
          <p:sp>
            <p:nvSpPr>
              <p:cNvPr id="1187" name="Freeform 1186"/>
              <p:cNvSpPr/>
              <p:nvPr/>
            </p:nvSpPr>
            <p:spPr>
              <a:xfrm>
                <a:off x="3715845" y="248927"/>
                <a:ext cx="2372492" cy="6169239"/>
              </a:xfrm>
              <a:custGeom>
                <a:avLst/>
                <a:gdLst/>
                <a:ahLst/>
                <a:cxnLst/>
                <a:rect l="0" t="0" r="0" b="0"/>
                <a:pathLst>
                  <a:path w="2372492" h="6169239" fill="none">
                    <a:moveTo>
                      <a:pt x="2249311" y="0"/>
                    </a:moveTo>
                    <a:cubicBezTo>
                      <a:pt x="2890075" y="3160247"/>
                      <a:pt x="812470" y="6088687"/>
                      <a:pt x="0" y="6169239"/>
                    </a:cubicBezTo>
                  </a:path>
                </a:pathLst>
              </a:custGeom>
              <a:gradFill>
                <a:gsLst>
                  <a:gs pos="0">
                    <a:srgbClr val="EDF0F7">
                      <a:alpha val="31000"/>
                    </a:srgbClr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>
                    <a:alpha val="80000"/>
                  </a:srgbClr>
                </a:solidFill>
                <a:custDash>
                  <a:ds d="250000" sp="250000"/>
                </a:custDash>
                <a:miter lim="800000"/>
              </a:ln>
            </p:spPr>
          </p:sp>
          <p:sp>
            <p:nvSpPr>
              <p:cNvPr id="1188" name="Freeform 1187"/>
              <p:cNvSpPr/>
              <p:nvPr/>
            </p:nvSpPr>
            <p:spPr>
              <a:xfrm>
                <a:off x="6320859" y="919999"/>
                <a:ext cx="2448332" cy="5549399"/>
              </a:xfrm>
              <a:custGeom>
                <a:avLst/>
                <a:gdLst/>
                <a:ahLst/>
                <a:cxnLst/>
                <a:rect l="0" t="0" r="0" b="0"/>
                <a:pathLst>
                  <a:path w="2448332" h="5549399" fill="none">
                    <a:moveTo>
                      <a:pt x="2448332" y="-7321"/>
                    </a:moveTo>
                    <a:cubicBezTo>
                      <a:pt x="2503394" y="2672206"/>
                      <a:pt x="1312452" y="4868537"/>
                      <a:pt x="0" y="5549399"/>
                    </a:cubicBezTo>
                  </a:path>
                </a:pathLst>
              </a:custGeom>
              <a:gradFill>
                <a:gsLst>
                  <a:gs pos="0">
                    <a:srgbClr val="EDF0F7">
                      <a:alpha val="31000"/>
                    </a:srgbClr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>
                    <a:alpha val="80000"/>
                  </a:srgbClr>
                </a:solidFill>
                <a:custDash>
                  <a:ds d="250000" sp="250000"/>
                </a:custDash>
                <a:miter lim="800000"/>
              </a:ln>
            </p:spPr>
          </p:sp>
          <p:sp>
            <p:nvSpPr>
              <p:cNvPr id="1189" name="Freeform 1188"/>
              <p:cNvSpPr/>
              <p:nvPr/>
            </p:nvSpPr>
            <p:spPr>
              <a:xfrm>
                <a:off x="88995" y="446861"/>
                <a:ext cx="8606468" cy="1561230"/>
              </a:xfrm>
              <a:custGeom>
                <a:avLst/>
                <a:gdLst/>
                <a:ahLst/>
                <a:cxnLst/>
                <a:rect l="0" t="0" r="0" b="0"/>
                <a:pathLst>
                  <a:path w="8606468" h="1561230" fill="none">
                    <a:moveTo>
                      <a:pt x="0" y="1446858"/>
                    </a:moveTo>
                    <a:cubicBezTo>
                      <a:pt x="2080181" y="-529848"/>
                      <a:pt x="6434388" y="-471280"/>
                      <a:pt x="8606468" y="1563989"/>
                    </a:cubicBezTo>
                  </a:path>
                </a:pathLst>
              </a:custGeom>
              <a:gradFill>
                <a:gsLst>
                  <a:gs pos="0">
                    <a:srgbClr val="EDF0F7">
                      <a:alpha val="31000"/>
                    </a:srgbClr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>
                    <a:alpha val="80000"/>
                  </a:srgbClr>
                </a:solidFill>
                <a:custDash>
                  <a:ds d="250000" sp="250000"/>
                </a:custDash>
                <a:miter lim="800000"/>
              </a:ln>
            </p:spPr>
          </p:sp>
          <p:sp>
            <p:nvSpPr>
              <p:cNvPr id="1190" name="Freeform 1189"/>
              <p:cNvSpPr/>
              <p:nvPr/>
            </p:nvSpPr>
            <p:spPr>
              <a:xfrm>
                <a:off x="88069" y="3681892"/>
                <a:ext cx="8460852" cy="2758230"/>
              </a:xfrm>
              <a:custGeom>
                <a:avLst/>
                <a:gdLst/>
                <a:ahLst/>
                <a:cxnLst/>
                <a:rect l="0" t="0" r="0" b="0"/>
                <a:pathLst>
                  <a:path w="8460852" h="2758230" fill="none">
                    <a:moveTo>
                      <a:pt x="0" y="334934"/>
                    </a:moveTo>
                    <a:cubicBezTo>
                      <a:pt x="2474302" y="-909652"/>
                      <a:pt x="7935236" y="1682017"/>
                      <a:pt x="8460852" y="2752735"/>
                    </a:cubicBezTo>
                  </a:path>
                </a:pathLst>
              </a:custGeom>
              <a:gradFill>
                <a:gsLst>
                  <a:gs pos="0">
                    <a:srgbClr val="EDF0F7">
                      <a:alpha val="31000"/>
                    </a:srgbClr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>
                    <a:alpha val="80000"/>
                  </a:srgbClr>
                </a:solidFill>
                <a:custDash>
                  <a:ds d="250000" sp="250000"/>
                </a:custDash>
                <a:miter lim="800000"/>
              </a:ln>
            </p:spPr>
          </p:sp>
          <p:grpSp>
            <p:nvGrpSpPr>
              <p:cNvPr id="1191" name="Group 1190"/>
              <p:cNvGrpSpPr/>
              <p:nvPr/>
            </p:nvGrpSpPr>
            <p:grpSpPr>
              <a:xfrm>
                <a:off x="397707" y="253145"/>
                <a:ext cx="4676850" cy="6297557"/>
                <a:chOff x="397707" y="253145"/>
                <a:chExt cx="4676850" cy="6297557"/>
              </a:xfrm>
            </p:grpSpPr>
            <p:sp>
              <p:nvSpPr>
                <p:cNvPr id="1192" name="Freeform 1191"/>
                <p:cNvSpPr/>
                <p:nvPr/>
              </p:nvSpPr>
              <p:spPr>
                <a:xfrm>
                  <a:off x="1506601" y="248957"/>
                  <a:ext cx="3167353" cy="63059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67353" h="6305933" fill="none">
                      <a:moveTo>
                        <a:pt x="254835" y="7321"/>
                      </a:moveTo>
                      <a:cubicBezTo>
                        <a:pt x="-783963" y="3201774"/>
                        <a:pt x="1565463" y="6305933"/>
                        <a:pt x="3167353" y="6305933"/>
                      </a:cubicBezTo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solidFill>
                    <a:srgbClr val="FFFFFF">
                      <a:alpha val="80000"/>
                    </a:srgbClr>
                  </a:solidFill>
                  <a:custDash>
                    <a:ds d="250000" sp="250000"/>
                  </a:custDash>
                  <a:miter lim="800000"/>
                </a:ln>
              </p:spPr>
            </p:sp>
            <p:sp>
              <p:nvSpPr>
                <p:cNvPr id="1193" name="Freeform 1192"/>
                <p:cNvSpPr/>
                <p:nvPr/>
              </p:nvSpPr>
              <p:spPr>
                <a:xfrm>
                  <a:off x="2710403" y="260380"/>
                  <a:ext cx="2186817" cy="62205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6817" h="6220501" fill="none">
                      <a:moveTo>
                        <a:pt x="730568" y="-7244"/>
                      </a:moveTo>
                      <a:cubicBezTo>
                        <a:pt x="-570359" y="1963224"/>
                        <a:pt x="-162606" y="4474606"/>
                        <a:pt x="2186817" y="6213251"/>
                      </a:cubicBezTo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solidFill>
                    <a:srgbClr val="FFFFFF">
                      <a:alpha val="80000"/>
                    </a:srgbClr>
                  </a:solidFill>
                  <a:custDash>
                    <a:ds d="250000" sp="250000"/>
                  </a:custDash>
                  <a:miter lim="800000"/>
                </a:ln>
              </p:spPr>
            </p:sp>
            <p:sp>
              <p:nvSpPr>
                <p:cNvPr id="1194" name="Freeform 1193"/>
                <p:cNvSpPr/>
                <p:nvPr/>
              </p:nvSpPr>
              <p:spPr>
                <a:xfrm>
                  <a:off x="396180" y="379966"/>
                  <a:ext cx="3284773" cy="60765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84773" h="6076519" fill="none">
                      <a:moveTo>
                        <a:pt x="156554" y="0"/>
                      </a:moveTo>
                      <a:cubicBezTo>
                        <a:pt x="-673510" y="3357939"/>
                        <a:pt x="2035128" y="6052108"/>
                        <a:pt x="3284773" y="6076519"/>
                      </a:cubicBezTo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solidFill>
                    <a:srgbClr val="FFFFFF">
                      <a:alpha val="80000"/>
                    </a:srgbClr>
                  </a:solidFill>
                  <a:custDash>
                    <a:ds d="250000" sp="250000"/>
                  </a:custDash>
                  <a:miter lim="800000"/>
                </a:ln>
              </p:spPr>
            </p:sp>
            <p:sp>
              <p:nvSpPr>
                <p:cNvPr id="1195" name="Freeform 1194"/>
                <p:cNvSpPr/>
                <p:nvPr/>
              </p:nvSpPr>
              <p:spPr>
                <a:xfrm>
                  <a:off x="1382799" y="904647"/>
                  <a:ext cx="160188" cy="1610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188" h="161065">
                      <a:moveTo>
                        <a:pt x="0" y="73211"/>
                      </a:moveTo>
                      <a:cubicBezTo>
                        <a:pt x="0" y="28734"/>
                        <a:pt x="35859" y="-7321"/>
                        <a:pt x="80094" y="-7321"/>
                      </a:cubicBezTo>
                      <a:cubicBezTo>
                        <a:pt x="124328" y="-7321"/>
                        <a:pt x="160188" y="28734"/>
                        <a:pt x="160188" y="73211"/>
                      </a:cubicBezTo>
                      <a:cubicBezTo>
                        <a:pt x="160188" y="117688"/>
                        <a:pt x="124328" y="153743"/>
                        <a:pt x="80094" y="153743"/>
                      </a:cubicBezTo>
                      <a:cubicBezTo>
                        <a:pt x="35859" y="153743"/>
                        <a:pt x="0" y="117688"/>
                        <a:pt x="0" y="73211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6" name="Freeform 1195"/>
                <p:cNvSpPr/>
                <p:nvPr/>
              </p:nvSpPr>
              <p:spPr>
                <a:xfrm>
                  <a:off x="3851150" y="6058699"/>
                  <a:ext cx="160188" cy="1610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0188" h="161065">
                      <a:moveTo>
                        <a:pt x="0" y="73211"/>
                      </a:moveTo>
                      <a:cubicBezTo>
                        <a:pt x="0" y="28734"/>
                        <a:pt x="35859" y="-7321"/>
                        <a:pt x="80094" y="-7321"/>
                      </a:cubicBezTo>
                      <a:cubicBezTo>
                        <a:pt x="124328" y="-7321"/>
                        <a:pt x="160188" y="28734"/>
                        <a:pt x="160188" y="73211"/>
                      </a:cubicBezTo>
                      <a:cubicBezTo>
                        <a:pt x="160188" y="117688"/>
                        <a:pt x="124328" y="153743"/>
                        <a:pt x="80094" y="153743"/>
                      </a:cubicBezTo>
                      <a:cubicBezTo>
                        <a:pt x="35859" y="153743"/>
                        <a:pt x="0" y="117688"/>
                        <a:pt x="0" y="73211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7" name="Freeform 1196"/>
                <p:cNvSpPr/>
                <p:nvPr/>
              </p:nvSpPr>
              <p:spPr>
                <a:xfrm>
                  <a:off x="1626722" y="2458710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8" name="Freeform 1197"/>
                <p:cNvSpPr/>
                <p:nvPr/>
              </p:nvSpPr>
              <p:spPr>
                <a:xfrm>
                  <a:off x="3491374" y="4719961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9" name="Freeform 1198"/>
                <p:cNvSpPr/>
                <p:nvPr/>
              </p:nvSpPr>
              <p:spPr>
                <a:xfrm>
                  <a:off x="4950772" y="1742501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00" name="Freeform 1199"/>
                <p:cNvSpPr/>
                <p:nvPr/>
              </p:nvSpPr>
              <p:spPr>
                <a:xfrm>
                  <a:off x="3956738" y="1742912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01" name="Freeform 1200"/>
                <p:cNvSpPr/>
                <p:nvPr/>
              </p:nvSpPr>
              <p:spPr>
                <a:xfrm>
                  <a:off x="3377876" y="1830441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02" name="Freeform 1201"/>
                <p:cNvSpPr/>
                <p:nvPr/>
              </p:nvSpPr>
              <p:spPr>
                <a:xfrm>
                  <a:off x="3196859" y="4176971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03" name="Freeform 1202"/>
                <p:cNvSpPr/>
                <p:nvPr/>
              </p:nvSpPr>
              <p:spPr>
                <a:xfrm>
                  <a:off x="2864542" y="3044070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04" name="Freeform 1203"/>
                <p:cNvSpPr/>
                <p:nvPr/>
              </p:nvSpPr>
              <p:spPr>
                <a:xfrm>
                  <a:off x="2804631" y="2474693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05" name="Freeform 1204"/>
                <p:cNvSpPr/>
                <p:nvPr/>
              </p:nvSpPr>
              <p:spPr>
                <a:xfrm>
                  <a:off x="2868509" y="1938270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06" name="Freeform 1205"/>
                <p:cNvSpPr/>
                <p:nvPr/>
              </p:nvSpPr>
              <p:spPr>
                <a:xfrm>
                  <a:off x="2637165" y="5115624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07" name="Freeform 1206"/>
                <p:cNvSpPr/>
                <p:nvPr/>
              </p:nvSpPr>
              <p:spPr>
                <a:xfrm>
                  <a:off x="2347886" y="4581185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08" name="Freeform 1207"/>
                <p:cNvSpPr/>
                <p:nvPr/>
              </p:nvSpPr>
              <p:spPr>
                <a:xfrm>
                  <a:off x="2065584" y="4149239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09" name="Freeform 1208"/>
                <p:cNvSpPr/>
                <p:nvPr/>
              </p:nvSpPr>
              <p:spPr>
                <a:xfrm>
                  <a:off x="1874292" y="3595503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10" name="Freeform 1209"/>
                <p:cNvSpPr/>
                <p:nvPr/>
              </p:nvSpPr>
              <p:spPr>
                <a:xfrm>
                  <a:off x="1706818" y="3030777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11" name="Freeform 1210"/>
                <p:cNvSpPr/>
                <p:nvPr/>
              </p:nvSpPr>
              <p:spPr>
                <a:xfrm>
                  <a:off x="3794683" y="5167548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12" name="Freeform 1211"/>
                <p:cNvSpPr/>
                <p:nvPr/>
              </p:nvSpPr>
              <p:spPr>
                <a:xfrm>
                  <a:off x="4506476" y="1734947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13" name="Freeform 1212"/>
                <p:cNvSpPr/>
                <p:nvPr/>
              </p:nvSpPr>
              <p:spPr>
                <a:xfrm>
                  <a:off x="2951911" y="3675683"/>
                  <a:ext cx="123782" cy="1244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782" h="124458">
                      <a:moveTo>
                        <a:pt x="0" y="56572"/>
                      </a:moveTo>
                      <a:cubicBezTo>
                        <a:pt x="0" y="22204"/>
                        <a:pt x="27710" y="-5657"/>
                        <a:pt x="61891" y="-5657"/>
                      </a:cubicBezTo>
                      <a:cubicBezTo>
                        <a:pt x="96072" y="-5657"/>
                        <a:pt x="123782" y="22204"/>
                        <a:pt x="123782" y="56572"/>
                      </a:cubicBezTo>
                      <a:cubicBezTo>
                        <a:pt x="123782" y="90940"/>
                        <a:pt x="96072" y="118802"/>
                        <a:pt x="61891" y="118802"/>
                      </a:cubicBezTo>
                      <a:cubicBezTo>
                        <a:pt x="27710" y="118802"/>
                        <a:pt x="0" y="90940"/>
                        <a:pt x="0" y="56572"/>
                      </a:cubicBezTo>
                      <a:close/>
                    </a:path>
                  </a:pathLst>
                </a:custGeom>
                <a:solidFill>
                  <a:srgbClr val="FFFFFF">
                    <a:alpha val="31000"/>
                  </a:srgbClr>
                </a:solidFill>
                <a:ln w="7600" cap="flat">
                  <a:noFill/>
                  <a:miter lim="800000"/>
                </a:ln>
              </p:spPr>
            </p:sp>
          </p:grpSp>
        </p:grpSp>
        <p:grpSp>
          <p:nvGrpSpPr>
            <p:cNvPr id="103" name="China"/>
            <p:cNvGrpSpPr/>
            <p:nvPr/>
          </p:nvGrpSpPr>
          <p:grpSpPr>
            <a:xfrm>
              <a:off x="1442419" y="822081"/>
              <a:ext cx="6061555" cy="4054600"/>
              <a:chOff x="1442419" y="822081"/>
              <a:chExt cx="6061555" cy="4054600"/>
            </a:xfrm>
          </p:grpSpPr>
          <p:sp>
            <p:nvSpPr>
              <p:cNvPr id="104" name="Freeform 103"/>
              <p:cNvSpPr/>
              <p:nvPr/>
            </p:nvSpPr>
            <p:spPr>
              <a:xfrm>
                <a:off x="1445208" y="827606"/>
                <a:ext cx="6063675" cy="4045176"/>
              </a:xfrm>
              <a:custGeom>
                <a:avLst/>
                <a:gdLst/>
                <a:ahLst/>
                <a:cxnLst/>
                <a:rect l="0" t="0" r="0" b="0"/>
                <a:pathLst>
                  <a:path w="6063675" h="4045176">
                    <a:moveTo>
                      <a:pt x="115647" y="1995958"/>
                    </a:moveTo>
                    <a:lnTo>
                      <a:pt x="135966" y="1961484"/>
                    </a:lnTo>
                    <a:lnTo>
                      <a:pt x="115647" y="1869060"/>
                    </a:lnTo>
                    <a:lnTo>
                      <a:pt x="67198" y="1848685"/>
                    </a:lnTo>
                    <a:lnTo>
                      <a:pt x="32817" y="1861217"/>
                    </a:lnTo>
                    <a:lnTo>
                      <a:pt x="0" y="1815784"/>
                    </a:lnTo>
                    <a:lnTo>
                      <a:pt x="12509" y="1753122"/>
                    </a:lnTo>
                    <a:lnTo>
                      <a:pt x="17191" y="1712386"/>
                    </a:lnTo>
                    <a:lnTo>
                      <a:pt x="37504" y="1676347"/>
                    </a:lnTo>
                    <a:lnTo>
                      <a:pt x="98456" y="1646586"/>
                    </a:lnTo>
                    <a:lnTo>
                      <a:pt x="123463" y="1623086"/>
                    </a:lnTo>
                    <a:lnTo>
                      <a:pt x="167219" y="1616824"/>
                    </a:lnTo>
                    <a:lnTo>
                      <a:pt x="196913" y="1641881"/>
                    </a:lnTo>
                    <a:lnTo>
                      <a:pt x="245362" y="1640323"/>
                    </a:lnTo>
                    <a:lnTo>
                      <a:pt x="289118" y="1623086"/>
                    </a:lnTo>
                    <a:lnTo>
                      <a:pt x="318811" y="1577654"/>
                    </a:lnTo>
                    <a:lnTo>
                      <a:pt x="429771" y="1555720"/>
                    </a:lnTo>
                    <a:lnTo>
                      <a:pt x="490724" y="1505590"/>
                    </a:lnTo>
                    <a:lnTo>
                      <a:pt x="625123" y="1455453"/>
                    </a:lnTo>
                    <a:lnTo>
                      <a:pt x="654823" y="1420987"/>
                    </a:lnTo>
                    <a:lnTo>
                      <a:pt x="656387" y="1378678"/>
                    </a:lnTo>
                    <a:lnTo>
                      <a:pt x="695443" y="1309754"/>
                    </a:lnTo>
                    <a:lnTo>
                      <a:pt x="689204" y="1262748"/>
                    </a:lnTo>
                    <a:lnTo>
                      <a:pt x="639190" y="1112344"/>
                    </a:lnTo>
                    <a:lnTo>
                      <a:pt x="681388" y="1077885"/>
                    </a:lnTo>
                    <a:lnTo>
                      <a:pt x="750150" y="1063780"/>
                    </a:lnTo>
                    <a:lnTo>
                      <a:pt x="853298" y="1057517"/>
                    </a:lnTo>
                    <a:lnTo>
                      <a:pt x="854863" y="966636"/>
                    </a:lnTo>
                    <a:lnTo>
                      <a:pt x="867358" y="930612"/>
                    </a:lnTo>
                    <a:lnTo>
                      <a:pt x="926752" y="811551"/>
                    </a:lnTo>
                    <a:lnTo>
                      <a:pt x="965816" y="811551"/>
                    </a:lnTo>
                    <a:lnTo>
                      <a:pt x="1015831" y="831911"/>
                    </a:lnTo>
                    <a:lnTo>
                      <a:pt x="1076776" y="828772"/>
                    </a:lnTo>
                    <a:lnTo>
                      <a:pt x="1112724" y="853845"/>
                    </a:lnTo>
                    <a:lnTo>
                      <a:pt x="1179923" y="819379"/>
                    </a:lnTo>
                    <a:lnTo>
                      <a:pt x="1192425" y="694039"/>
                    </a:lnTo>
                    <a:lnTo>
                      <a:pt x="1211182" y="659574"/>
                    </a:lnTo>
                    <a:lnTo>
                      <a:pt x="1273692" y="656439"/>
                    </a:lnTo>
                    <a:lnTo>
                      <a:pt x="1322142" y="595337"/>
                    </a:lnTo>
                    <a:lnTo>
                      <a:pt x="1369026" y="609438"/>
                    </a:lnTo>
                    <a:lnTo>
                      <a:pt x="1403408" y="584375"/>
                    </a:lnTo>
                    <a:lnTo>
                      <a:pt x="1434660" y="643903"/>
                    </a:lnTo>
                    <a:lnTo>
                      <a:pt x="1489357" y="683073"/>
                    </a:lnTo>
                    <a:lnTo>
                      <a:pt x="1508114" y="712845"/>
                    </a:lnTo>
                    <a:lnTo>
                      <a:pt x="1533118" y="731639"/>
                    </a:lnTo>
                    <a:lnTo>
                      <a:pt x="1575313" y="717542"/>
                    </a:lnTo>
                    <a:lnTo>
                      <a:pt x="1631576" y="737905"/>
                    </a:lnTo>
                    <a:lnTo>
                      <a:pt x="1689396" y="855410"/>
                    </a:lnTo>
                    <a:lnTo>
                      <a:pt x="1709711" y="990143"/>
                    </a:lnTo>
                    <a:lnTo>
                      <a:pt x="1689396" y="1040273"/>
                    </a:lnTo>
                    <a:lnTo>
                      <a:pt x="1734715" y="1062214"/>
                    </a:lnTo>
                    <a:lnTo>
                      <a:pt x="1851930" y="1085706"/>
                    </a:lnTo>
                    <a:lnTo>
                      <a:pt x="1889444" y="1081009"/>
                    </a:lnTo>
                    <a:lnTo>
                      <a:pt x="1936320" y="1088852"/>
                    </a:lnTo>
                    <a:lnTo>
                      <a:pt x="2122300" y="1160915"/>
                    </a:lnTo>
                    <a:lnTo>
                      <a:pt x="2164495" y="1184414"/>
                    </a:lnTo>
                    <a:lnTo>
                      <a:pt x="2220758" y="1278411"/>
                    </a:lnTo>
                    <a:lnTo>
                      <a:pt x="2294212" y="1352040"/>
                    </a:lnTo>
                    <a:lnTo>
                      <a:pt x="2355156" y="1356752"/>
                    </a:lnTo>
                    <a:lnTo>
                      <a:pt x="2663032" y="1334818"/>
                    </a:lnTo>
                    <a:lnTo>
                      <a:pt x="2692718" y="1344220"/>
                    </a:lnTo>
                    <a:lnTo>
                      <a:pt x="2748989" y="1359876"/>
                    </a:lnTo>
                    <a:lnTo>
                      <a:pt x="2852128" y="1425684"/>
                    </a:lnTo>
                    <a:lnTo>
                      <a:pt x="2986534" y="1467986"/>
                    </a:lnTo>
                    <a:lnTo>
                      <a:pt x="3024032" y="1467986"/>
                    </a:lnTo>
                    <a:lnTo>
                      <a:pt x="3067801" y="1482091"/>
                    </a:lnTo>
                    <a:lnTo>
                      <a:pt x="3109996" y="1493043"/>
                    </a:lnTo>
                    <a:lnTo>
                      <a:pt x="3141255" y="1467986"/>
                    </a:lnTo>
                    <a:lnTo>
                      <a:pt x="3220948" y="1446044"/>
                    </a:lnTo>
                    <a:lnTo>
                      <a:pt x="3256889" y="1425684"/>
                    </a:lnTo>
                    <a:lnTo>
                      <a:pt x="3375677" y="1395915"/>
                    </a:lnTo>
                    <a:lnTo>
                      <a:pt x="3558518" y="1394342"/>
                    </a:lnTo>
                    <a:lnTo>
                      <a:pt x="3613215" y="1377112"/>
                    </a:lnTo>
                    <a:lnTo>
                      <a:pt x="3678856" y="1334818"/>
                    </a:lnTo>
                    <a:lnTo>
                      <a:pt x="3797636" y="1234544"/>
                    </a:lnTo>
                    <a:lnTo>
                      <a:pt x="3755426" y="1148375"/>
                    </a:lnTo>
                    <a:lnTo>
                      <a:pt x="3780445" y="1110778"/>
                    </a:lnTo>
                    <a:lnTo>
                      <a:pt x="3833569" y="1074739"/>
                    </a:lnTo>
                    <a:lnTo>
                      <a:pt x="3925772" y="1110778"/>
                    </a:lnTo>
                    <a:lnTo>
                      <a:pt x="3957031" y="1110778"/>
                    </a:lnTo>
                    <a:lnTo>
                      <a:pt x="4005481" y="1085706"/>
                    </a:lnTo>
                    <a:lnTo>
                      <a:pt x="4067991" y="1027748"/>
                    </a:lnTo>
                    <a:lnTo>
                      <a:pt x="4128943" y="1012077"/>
                    </a:lnTo>
                    <a:lnTo>
                      <a:pt x="4166457" y="990143"/>
                    </a:lnTo>
                    <a:lnTo>
                      <a:pt x="4283664" y="885172"/>
                    </a:lnTo>
                    <a:lnTo>
                      <a:pt x="4460265" y="864812"/>
                    </a:lnTo>
                    <a:lnTo>
                      <a:pt x="4522775" y="880475"/>
                    </a:lnTo>
                    <a:lnTo>
                      <a:pt x="4510266" y="781774"/>
                    </a:lnTo>
                    <a:lnTo>
                      <a:pt x="4430564" y="717542"/>
                    </a:lnTo>
                    <a:lnTo>
                      <a:pt x="4399306" y="712845"/>
                    </a:lnTo>
                    <a:lnTo>
                      <a:pt x="4338361" y="755141"/>
                    </a:lnTo>
                    <a:lnTo>
                      <a:pt x="4293050" y="761414"/>
                    </a:lnTo>
                    <a:lnTo>
                      <a:pt x="4244593" y="766110"/>
                    </a:lnTo>
                    <a:lnTo>
                      <a:pt x="4171146" y="755141"/>
                    </a:lnTo>
                    <a:lnTo>
                      <a:pt x="4149258" y="695604"/>
                    </a:lnTo>
                    <a:lnTo>
                      <a:pt x="4166457" y="639203"/>
                    </a:lnTo>
                    <a:lnTo>
                      <a:pt x="4171146" y="540504"/>
                    </a:lnTo>
                    <a:lnTo>
                      <a:pt x="4235222" y="459038"/>
                    </a:lnTo>
                    <a:lnTo>
                      <a:pt x="4233656" y="459038"/>
                    </a:lnTo>
                    <a:lnTo>
                      <a:pt x="4380564" y="510740"/>
                    </a:lnTo>
                    <a:lnTo>
                      <a:pt x="4514962" y="441806"/>
                    </a:lnTo>
                    <a:lnTo>
                      <a:pt x="4519651" y="393240"/>
                    </a:lnTo>
                    <a:lnTo>
                      <a:pt x="4552468" y="350940"/>
                    </a:lnTo>
                    <a:lnTo>
                      <a:pt x="4588417" y="250672"/>
                    </a:lnTo>
                    <a:lnTo>
                      <a:pt x="4650926" y="213068"/>
                    </a:lnTo>
                    <a:lnTo>
                      <a:pt x="4660305" y="130032"/>
                    </a:lnTo>
                    <a:lnTo>
                      <a:pt x="4594671" y="139433"/>
                    </a:lnTo>
                    <a:lnTo>
                      <a:pt x="4613420" y="92433"/>
                    </a:lnTo>
                    <a:lnTo>
                      <a:pt x="4685309" y="40735"/>
                    </a:lnTo>
                    <a:lnTo>
                      <a:pt x="4822838" y="4700"/>
                    </a:lnTo>
                    <a:lnTo>
                      <a:pt x="4930667" y="0"/>
                    </a:lnTo>
                    <a:lnTo>
                      <a:pt x="4982249" y="6266"/>
                    </a:lnTo>
                    <a:lnTo>
                      <a:pt x="5068182" y="53267"/>
                    </a:lnTo>
                    <a:lnTo>
                      <a:pt x="5127583" y="53267"/>
                    </a:lnTo>
                    <a:lnTo>
                      <a:pt x="5166655" y="79900"/>
                    </a:lnTo>
                    <a:lnTo>
                      <a:pt x="5226041" y="147269"/>
                    </a:lnTo>
                    <a:lnTo>
                      <a:pt x="5257293" y="252237"/>
                    </a:lnTo>
                    <a:lnTo>
                      <a:pt x="5305743" y="338404"/>
                    </a:lnTo>
                    <a:lnTo>
                      <a:pt x="5338567" y="499769"/>
                    </a:lnTo>
                    <a:lnTo>
                      <a:pt x="5399519" y="521707"/>
                    </a:lnTo>
                    <a:lnTo>
                      <a:pt x="5441699" y="509170"/>
                    </a:lnTo>
                    <a:lnTo>
                      <a:pt x="5502658" y="523272"/>
                    </a:lnTo>
                    <a:lnTo>
                      <a:pt x="5649559" y="607873"/>
                    </a:lnTo>
                    <a:lnTo>
                      <a:pt x="5666757" y="647038"/>
                    </a:lnTo>
                    <a:lnTo>
                      <a:pt x="5666757" y="706575"/>
                    </a:lnTo>
                    <a:lnTo>
                      <a:pt x="5699574" y="745740"/>
                    </a:lnTo>
                    <a:lnTo>
                      <a:pt x="5798025" y="755141"/>
                    </a:lnTo>
                    <a:lnTo>
                      <a:pt x="5915232" y="694039"/>
                    </a:lnTo>
                    <a:lnTo>
                      <a:pt x="5944925" y="694039"/>
                    </a:lnTo>
                    <a:lnTo>
                      <a:pt x="6010582" y="664279"/>
                    </a:lnTo>
                    <a:lnTo>
                      <a:pt x="6063675" y="647038"/>
                    </a:lnTo>
                    <a:lnTo>
                      <a:pt x="6055885" y="708141"/>
                    </a:lnTo>
                    <a:lnTo>
                      <a:pt x="6063675" y="762979"/>
                    </a:lnTo>
                    <a:lnTo>
                      <a:pt x="6010582" y="794306"/>
                    </a:lnTo>
                    <a:lnTo>
                      <a:pt x="5952745" y="966636"/>
                    </a:lnTo>
                    <a:lnTo>
                      <a:pt x="5879292" y="1082582"/>
                    </a:lnTo>
                    <a:lnTo>
                      <a:pt x="5780833" y="1057517"/>
                    </a:lnTo>
                    <a:lnTo>
                      <a:pt x="5687065" y="1124876"/>
                    </a:lnTo>
                    <a:lnTo>
                      <a:pt x="5716766" y="1189119"/>
                    </a:lnTo>
                    <a:lnTo>
                      <a:pt x="5716766" y="1284681"/>
                    </a:lnTo>
                    <a:lnTo>
                      <a:pt x="5687065" y="1323852"/>
                    </a:lnTo>
                    <a:lnTo>
                      <a:pt x="5644869" y="1353613"/>
                    </a:lnTo>
                    <a:lnTo>
                      <a:pt x="5646428" y="1381817"/>
                    </a:lnTo>
                    <a:lnTo>
                      <a:pt x="5618300" y="1353613"/>
                    </a:lnTo>
                    <a:lnTo>
                      <a:pt x="5577670" y="1348909"/>
                    </a:lnTo>
                    <a:lnTo>
                      <a:pt x="5547977" y="1406882"/>
                    </a:lnTo>
                    <a:lnTo>
                      <a:pt x="5491714" y="1446044"/>
                    </a:lnTo>
                    <a:lnTo>
                      <a:pt x="5418261" y="1455453"/>
                    </a:lnTo>
                    <a:lnTo>
                      <a:pt x="5413571" y="1496182"/>
                    </a:lnTo>
                    <a:lnTo>
                      <a:pt x="5382312" y="1524378"/>
                    </a:lnTo>
                    <a:lnTo>
                      <a:pt x="5340125" y="1524378"/>
                    </a:lnTo>
                    <a:lnTo>
                      <a:pt x="5279173" y="1505575"/>
                    </a:lnTo>
                    <a:lnTo>
                      <a:pt x="5040062" y="1696715"/>
                    </a:lnTo>
                    <a:lnTo>
                      <a:pt x="5036938" y="1698288"/>
                    </a:lnTo>
                    <a:lnTo>
                      <a:pt x="4999432" y="1702993"/>
                    </a:lnTo>
                    <a:lnTo>
                      <a:pt x="4944735" y="1715518"/>
                    </a:lnTo>
                    <a:lnTo>
                      <a:pt x="4835325" y="1753122"/>
                    </a:lnTo>
                    <a:lnTo>
                      <a:pt x="4802516" y="1792285"/>
                    </a:lnTo>
                    <a:lnTo>
                      <a:pt x="4754074" y="1822054"/>
                    </a:lnTo>
                    <a:lnTo>
                      <a:pt x="4708755" y="1828317"/>
                    </a:lnTo>
                    <a:lnTo>
                      <a:pt x="4760321" y="1779753"/>
                    </a:lnTo>
                    <a:lnTo>
                      <a:pt x="4729069" y="1742156"/>
                    </a:lnTo>
                    <a:lnTo>
                      <a:pt x="4741572" y="1715518"/>
                    </a:lnTo>
                    <a:lnTo>
                      <a:pt x="4785325" y="1681052"/>
                    </a:lnTo>
                    <a:lnTo>
                      <a:pt x="4815018" y="1632480"/>
                    </a:lnTo>
                    <a:lnTo>
                      <a:pt x="4785325" y="1582350"/>
                    </a:lnTo>
                    <a:lnTo>
                      <a:pt x="4716568" y="1576088"/>
                    </a:lnTo>
                    <a:lnTo>
                      <a:pt x="4635293" y="1666954"/>
                    </a:lnTo>
                    <a:lnTo>
                      <a:pt x="4536835" y="1715518"/>
                    </a:lnTo>
                    <a:lnTo>
                      <a:pt x="4496206" y="1779753"/>
                    </a:lnTo>
                    <a:lnTo>
                      <a:pt x="4439943" y="1792285"/>
                    </a:lnTo>
                    <a:lnTo>
                      <a:pt x="4397748" y="1771925"/>
                    </a:lnTo>
                    <a:lnTo>
                      <a:pt x="4364923" y="1814219"/>
                    </a:lnTo>
                    <a:lnTo>
                      <a:pt x="4355560" y="1851824"/>
                    </a:lnTo>
                    <a:lnTo>
                      <a:pt x="4389935" y="1887855"/>
                    </a:lnTo>
                    <a:lnTo>
                      <a:pt x="4479014" y="1944255"/>
                    </a:lnTo>
                    <a:lnTo>
                      <a:pt x="4488393" y="1994392"/>
                    </a:lnTo>
                    <a:lnTo>
                      <a:pt x="4532154" y="2024154"/>
                    </a:lnTo>
                    <a:lnTo>
                      <a:pt x="4569660" y="2024154"/>
                    </a:lnTo>
                    <a:lnTo>
                      <a:pt x="4630604" y="1964623"/>
                    </a:lnTo>
                    <a:lnTo>
                      <a:pt x="4680619" y="1944255"/>
                    </a:lnTo>
                    <a:lnTo>
                      <a:pt x="4708755" y="1974024"/>
                    </a:lnTo>
                    <a:lnTo>
                      <a:pt x="4852532" y="1994392"/>
                    </a:lnTo>
                    <a:lnTo>
                      <a:pt x="4827528" y="2050792"/>
                    </a:lnTo>
                    <a:lnTo>
                      <a:pt x="4790014" y="2035128"/>
                    </a:lnTo>
                    <a:lnTo>
                      <a:pt x="4741572" y="2060185"/>
                    </a:lnTo>
                    <a:lnTo>
                      <a:pt x="4680619" y="2075856"/>
                    </a:lnTo>
                    <a:lnTo>
                      <a:pt x="4663436" y="2124428"/>
                    </a:lnTo>
                    <a:lnTo>
                      <a:pt x="4561847" y="2190221"/>
                    </a:lnTo>
                    <a:lnTo>
                      <a:pt x="4513405" y="2271693"/>
                    </a:lnTo>
                    <a:lnTo>
                      <a:pt x="4630604" y="2334363"/>
                    </a:lnTo>
                    <a:lnTo>
                      <a:pt x="4686874" y="2528634"/>
                    </a:lnTo>
                    <a:lnTo>
                      <a:pt x="4760321" y="2585026"/>
                    </a:lnTo>
                    <a:lnTo>
                      <a:pt x="4777519" y="2628893"/>
                    </a:lnTo>
                    <a:lnTo>
                      <a:pt x="4716568" y="2628893"/>
                    </a:lnTo>
                    <a:lnTo>
                      <a:pt x="4777519" y="2675899"/>
                    </a:lnTo>
                    <a:lnTo>
                      <a:pt x="4785325" y="2713489"/>
                    </a:lnTo>
                    <a:lnTo>
                      <a:pt x="4741572" y="2715062"/>
                    </a:lnTo>
                    <a:lnTo>
                      <a:pt x="4686874" y="2765192"/>
                    </a:lnTo>
                    <a:lnTo>
                      <a:pt x="4635293" y="2777732"/>
                    </a:lnTo>
                    <a:lnTo>
                      <a:pt x="4668110" y="2788698"/>
                    </a:lnTo>
                    <a:lnTo>
                      <a:pt x="4729069" y="2782436"/>
                    </a:lnTo>
                    <a:lnTo>
                      <a:pt x="4802516" y="2812198"/>
                    </a:lnTo>
                    <a:lnTo>
                      <a:pt x="4785325" y="2899932"/>
                    </a:lnTo>
                    <a:lnTo>
                      <a:pt x="4760321" y="2899932"/>
                    </a:lnTo>
                    <a:lnTo>
                      <a:pt x="4741572" y="2954766"/>
                    </a:lnTo>
                    <a:lnTo>
                      <a:pt x="4754074" y="2984535"/>
                    </a:lnTo>
                    <a:lnTo>
                      <a:pt x="4736875" y="3008027"/>
                    </a:lnTo>
                    <a:lnTo>
                      <a:pt x="4704058" y="3008027"/>
                    </a:lnTo>
                    <a:lnTo>
                      <a:pt x="4630604" y="3134939"/>
                    </a:lnTo>
                    <a:lnTo>
                      <a:pt x="4594671" y="3170971"/>
                    </a:lnTo>
                    <a:lnTo>
                      <a:pt x="4561847" y="3158439"/>
                    </a:lnTo>
                    <a:lnTo>
                      <a:pt x="4569660" y="3205437"/>
                    </a:lnTo>
                    <a:lnTo>
                      <a:pt x="4561847" y="3243034"/>
                    </a:lnTo>
                    <a:lnTo>
                      <a:pt x="4513405" y="3318236"/>
                    </a:lnTo>
                    <a:lnTo>
                      <a:pt x="4479014" y="3348005"/>
                    </a:lnTo>
                    <a:lnTo>
                      <a:pt x="4463381" y="3393446"/>
                    </a:lnTo>
                    <a:lnTo>
                      <a:pt x="4414946" y="3393446"/>
                    </a:lnTo>
                    <a:lnTo>
                      <a:pt x="4414946" y="3427904"/>
                    </a:lnTo>
                    <a:lnTo>
                      <a:pt x="4244593" y="3550104"/>
                    </a:lnTo>
                    <a:lnTo>
                      <a:pt x="4196143" y="3575177"/>
                    </a:lnTo>
                    <a:lnTo>
                      <a:pt x="4049242" y="3593972"/>
                    </a:lnTo>
                    <a:lnTo>
                      <a:pt x="4016425" y="3593972"/>
                    </a:lnTo>
                    <a:lnTo>
                      <a:pt x="3967975" y="3593972"/>
                    </a:lnTo>
                    <a:lnTo>
                      <a:pt x="3950792" y="3644109"/>
                    </a:lnTo>
                    <a:lnTo>
                      <a:pt x="3907031" y="3611208"/>
                    </a:lnTo>
                    <a:lnTo>
                      <a:pt x="3900776" y="3662904"/>
                    </a:lnTo>
                    <a:lnTo>
                      <a:pt x="3803883" y="3687976"/>
                    </a:lnTo>
                    <a:lnTo>
                      <a:pt x="3752310" y="3713041"/>
                    </a:lnTo>
                    <a:lnTo>
                      <a:pt x="3649163" y="3742810"/>
                    </a:lnTo>
                    <a:lnTo>
                      <a:pt x="3628848" y="3774145"/>
                    </a:lnTo>
                    <a:lnTo>
                      <a:pt x="3653852" y="3816439"/>
                    </a:lnTo>
                    <a:lnTo>
                      <a:pt x="3628848" y="3836807"/>
                    </a:lnTo>
                    <a:lnTo>
                      <a:pt x="3599155" y="3836807"/>
                    </a:lnTo>
                    <a:lnTo>
                      <a:pt x="3569461" y="3766309"/>
                    </a:lnTo>
                    <a:lnTo>
                      <a:pt x="3578840" y="3722442"/>
                    </a:lnTo>
                    <a:lnTo>
                      <a:pt x="3544458" y="3722442"/>
                    </a:lnTo>
                    <a:lnTo>
                      <a:pt x="3505386" y="3697377"/>
                    </a:lnTo>
                    <a:lnTo>
                      <a:pt x="3456936" y="3697377"/>
                    </a:lnTo>
                    <a:lnTo>
                      <a:pt x="3402239" y="3717738"/>
                    </a:lnTo>
                    <a:lnTo>
                      <a:pt x="3402239" y="3717738"/>
                    </a:lnTo>
                    <a:lnTo>
                      <a:pt x="3385048" y="3709902"/>
                    </a:lnTo>
                    <a:lnTo>
                      <a:pt x="3358478" y="3709902"/>
                    </a:lnTo>
                    <a:lnTo>
                      <a:pt x="3285024" y="3673878"/>
                    </a:lnTo>
                    <a:lnTo>
                      <a:pt x="3263144" y="3623741"/>
                    </a:lnTo>
                    <a:lnTo>
                      <a:pt x="3263144" y="3576735"/>
                    </a:lnTo>
                    <a:lnTo>
                      <a:pt x="3206896" y="3575177"/>
                    </a:lnTo>
                    <a:lnTo>
                      <a:pt x="3156880" y="3545408"/>
                    </a:lnTo>
                    <a:lnTo>
                      <a:pt x="3114678" y="3540711"/>
                    </a:lnTo>
                    <a:lnTo>
                      <a:pt x="3083426" y="3570472"/>
                    </a:lnTo>
                    <a:lnTo>
                      <a:pt x="2989658" y="3589275"/>
                    </a:lnTo>
                    <a:lnTo>
                      <a:pt x="2955275" y="3589275"/>
                    </a:lnTo>
                    <a:lnTo>
                      <a:pt x="2919335" y="3601807"/>
                    </a:lnTo>
                    <a:lnTo>
                      <a:pt x="2856817" y="3589275"/>
                    </a:lnTo>
                    <a:lnTo>
                      <a:pt x="2838068" y="3619036"/>
                    </a:lnTo>
                    <a:lnTo>
                      <a:pt x="2820869" y="3611208"/>
                    </a:lnTo>
                    <a:lnTo>
                      <a:pt x="2788052" y="3601807"/>
                    </a:lnTo>
                    <a:lnTo>
                      <a:pt x="2770861" y="3644109"/>
                    </a:lnTo>
                    <a:lnTo>
                      <a:pt x="2788052" y="3700501"/>
                    </a:lnTo>
                    <a:lnTo>
                      <a:pt x="2777124" y="3734982"/>
                    </a:lnTo>
                    <a:lnTo>
                      <a:pt x="2739610" y="3742810"/>
                    </a:lnTo>
                    <a:lnTo>
                      <a:pt x="2734921" y="3697377"/>
                    </a:lnTo>
                    <a:lnTo>
                      <a:pt x="2702104" y="3686410"/>
                    </a:lnTo>
                    <a:lnTo>
                      <a:pt x="2678658" y="3700501"/>
                    </a:lnTo>
                    <a:lnTo>
                      <a:pt x="2628650" y="3697377"/>
                    </a:lnTo>
                    <a:lnTo>
                      <a:pt x="2605204" y="3651937"/>
                    </a:lnTo>
                    <a:lnTo>
                      <a:pt x="2547391" y="3639404"/>
                    </a:lnTo>
                    <a:lnTo>
                      <a:pt x="2563017" y="3562637"/>
                    </a:lnTo>
                    <a:lnTo>
                      <a:pt x="2513001" y="3525040"/>
                    </a:lnTo>
                    <a:lnTo>
                      <a:pt x="2498941" y="3446706"/>
                    </a:lnTo>
                    <a:lnTo>
                      <a:pt x="2452056" y="3442010"/>
                    </a:lnTo>
                    <a:lnTo>
                      <a:pt x="2375471" y="3476476"/>
                    </a:lnTo>
                    <a:lnTo>
                      <a:pt x="2400483" y="3427904"/>
                    </a:lnTo>
                    <a:lnTo>
                      <a:pt x="2414543" y="3341735"/>
                    </a:lnTo>
                    <a:lnTo>
                      <a:pt x="2464551" y="3282204"/>
                    </a:lnTo>
                    <a:lnTo>
                      <a:pt x="2489555" y="3170971"/>
                    </a:lnTo>
                    <a:lnTo>
                      <a:pt x="2489555" y="3131800"/>
                    </a:lnTo>
                    <a:lnTo>
                      <a:pt x="2456738" y="3076974"/>
                    </a:lnTo>
                    <a:lnTo>
                      <a:pt x="2433292" y="3059737"/>
                    </a:lnTo>
                    <a:lnTo>
                      <a:pt x="2427045" y="3033099"/>
                    </a:lnTo>
                    <a:lnTo>
                      <a:pt x="2375471" y="2998633"/>
                    </a:lnTo>
                    <a:lnTo>
                      <a:pt x="2353598" y="3011166"/>
                    </a:lnTo>
                    <a:lnTo>
                      <a:pt x="2353598" y="3011166"/>
                    </a:lnTo>
                    <a:lnTo>
                      <a:pt x="2327029" y="2984535"/>
                    </a:lnTo>
                    <a:lnTo>
                      <a:pt x="2284833" y="2978273"/>
                    </a:lnTo>
                    <a:lnTo>
                      <a:pt x="2236391" y="2921866"/>
                    </a:lnTo>
                    <a:lnTo>
                      <a:pt x="2228571" y="2881137"/>
                    </a:lnTo>
                    <a:lnTo>
                      <a:pt x="2194189" y="2874860"/>
                    </a:lnTo>
                    <a:lnTo>
                      <a:pt x="2145739" y="2898359"/>
                    </a:lnTo>
                    <a:lnTo>
                      <a:pt x="2064479" y="2887400"/>
                    </a:lnTo>
                    <a:lnTo>
                      <a:pt x="1923826" y="3003330"/>
                    </a:lnTo>
                    <a:lnTo>
                      <a:pt x="1875368" y="3033099"/>
                    </a:lnTo>
                    <a:lnTo>
                      <a:pt x="1792544" y="3053460"/>
                    </a:lnTo>
                    <a:lnTo>
                      <a:pt x="1767540" y="3036230"/>
                    </a:lnTo>
                    <a:lnTo>
                      <a:pt x="1670647" y="3023698"/>
                    </a:lnTo>
                    <a:lnTo>
                      <a:pt x="1653448" y="3000199"/>
                    </a:lnTo>
                    <a:lnTo>
                      <a:pt x="1617500" y="3000199"/>
                    </a:lnTo>
                    <a:lnTo>
                      <a:pt x="1589373" y="3009600"/>
                    </a:lnTo>
                    <a:lnTo>
                      <a:pt x="1517484" y="3097327"/>
                    </a:lnTo>
                    <a:lnTo>
                      <a:pt x="1515934" y="3095769"/>
                    </a:lnTo>
                    <a:lnTo>
                      <a:pt x="1494054" y="3076974"/>
                    </a:lnTo>
                    <a:lnTo>
                      <a:pt x="1498735" y="3047197"/>
                    </a:lnTo>
                    <a:lnTo>
                      <a:pt x="1486241" y="3022132"/>
                    </a:lnTo>
                    <a:lnTo>
                      <a:pt x="1433094" y="3045632"/>
                    </a:lnTo>
                    <a:lnTo>
                      <a:pt x="1433094" y="3045632"/>
                    </a:lnTo>
                    <a:lnTo>
                      <a:pt x="1395596" y="3058164"/>
                    </a:lnTo>
                    <a:lnTo>
                      <a:pt x="1334636" y="3045632"/>
                    </a:lnTo>
                    <a:lnTo>
                      <a:pt x="1301819" y="3028402"/>
                    </a:lnTo>
                    <a:lnTo>
                      <a:pt x="1273692" y="3045632"/>
                    </a:lnTo>
                    <a:lnTo>
                      <a:pt x="1211182" y="3036230"/>
                    </a:lnTo>
                    <a:lnTo>
                      <a:pt x="1197106" y="3008027"/>
                    </a:lnTo>
                    <a:lnTo>
                      <a:pt x="1167421" y="3008027"/>
                    </a:lnTo>
                    <a:lnTo>
                      <a:pt x="1118978" y="2962602"/>
                    </a:lnTo>
                    <a:lnTo>
                      <a:pt x="1081472" y="2959463"/>
                    </a:lnTo>
                    <a:lnTo>
                      <a:pt x="1056461" y="2946930"/>
                    </a:lnTo>
                    <a:lnTo>
                      <a:pt x="1025210" y="2888965"/>
                    </a:lnTo>
                    <a:lnTo>
                      <a:pt x="1000198" y="2910899"/>
                    </a:lnTo>
                    <a:lnTo>
                      <a:pt x="970512" y="2906202"/>
                    </a:lnTo>
                    <a:lnTo>
                      <a:pt x="965816" y="2876433"/>
                    </a:lnTo>
                    <a:lnTo>
                      <a:pt x="942377" y="2851368"/>
                    </a:lnTo>
                    <a:lnTo>
                      <a:pt x="861110" y="2802796"/>
                    </a:lnTo>
                    <a:lnTo>
                      <a:pt x="770465" y="2784002"/>
                    </a:lnTo>
                    <a:lnTo>
                      <a:pt x="754843" y="2807501"/>
                    </a:lnTo>
                    <a:lnTo>
                      <a:pt x="732959" y="2788698"/>
                    </a:lnTo>
                    <a:lnTo>
                      <a:pt x="732959" y="2787133"/>
                    </a:lnTo>
                    <a:lnTo>
                      <a:pt x="695443" y="2777732"/>
                    </a:lnTo>
                    <a:lnTo>
                      <a:pt x="647012" y="2740127"/>
                    </a:lnTo>
                    <a:lnTo>
                      <a:pt x="626681" y="2715062"/>
                    </a:lnTo>
                    <a:lnTo>
                      <a:pt x="565737" y="2700972"/>
                    </a:lnTo>
                    <a:lnTo>
                      <a:pt x="540731" y="2702530"/>
                    </a:lnTo>
                    <a:lnTo>
                      <a:pt x="504791" y="2658662"/>
                    </a:lnTo>
                    <a:lnTo>
                      <a:pt x="504791" y="2589723"/>
                    </a:lnTo>
                    <a:lnTo>
                      <a:pt x="479785" y="2564666"/>
                    </a:lnTo>
                    <a:lnTo>
                      <a:pt x="487595" y="2530192"/>
                    </a:lnTo>
                    <a:lnTo>
                      <a:pt x="517289" y="2542724"/>
                    </a:lnTo>
                    <a:lnTo>
                      <a:pt x="578241" y="2530192"/>
                    </a:lnTo>
                    <a:lnTo>
                      <a:pt x="582928" y="2503561"/>
                    </a:lnTo>
                    <a:lnTo>
                      <a:pt x="573554" y="2467530"/>
                    </a:lnTo>
                    <a:lnTo>
                      <a:pt x="540731" y="2461260"/>
                    </a:lnTo>
                    <a:lnTo>
                      <a:pt x="528233" y="2433056"/>
                    </a:lnTo>
                    <a:lnTo>
                      <a:pt x="534479" y="2395459"/>
                    </a:lnTo>
                    <a:lnTo>
                      <a:pt x="548547" y="2368829"/>
                    </a:lnTo>
                    <a:lnTo>
                      <a:pt x="578241" y="2368829"/>
                    </a:lnTo>
                    <a:lnTo>
                      <a:pt x="631375" y="2293627"/>
                    </a:lnTo>
                    <a:lnTo>
                      <a:pt x="647012" y="2265423"/>
                    </a:lnTo>
                    <a:lnTo>
                      <a:pt x="659504" y="2196491"/>
                    </a:lnTo>
                    <a:lnTo>
                      <a:pt x="634497" y="2210589"/>
                    </a:lnTo>
                    <a:lnTo>
                      <a:pt x="565737" y="2146354"/>
                    </a:lnTo>
                    <a:lnTo>
                      <a:pt x="504791" y="2158894"/>
                    </a:lnTo>
                    <a:lnTo>
                      <a:pt x="425085" y="2207458"/>
                    </a:lnTo>
                    <a:lnTo>
                      <a:pt x="401642" y="2207458"/>
                    </a:lnTo>
                    <a:lnTo>
                      <a:pt x="307873" y="2172992"/>
                    </a:lnTo>
                    <a:lnTo>
                      <a:pt x="278178" y="2158894"/>
                    </a:lnTo>
                    <a:lnTo>
                      <a:pt x="246926" y="2158894"/>
                    </a:lnTo>
                    <a:lnTo>
                      <a:pt x="229736" y="2085258"/>
                    </a:lnTo>
                    <a:lnTo>
                      <a:pt x="209416" y="2060185"/>
                    </a:lnTo>
                    <a:lnTo>
                      <a:pt x="179723" y="2063324"/>
                    </a:lnTo>
                    <a:lnTo>
                      <a:pt x="160967" y="2038252"/>
                    </a:lnTo>
                    <a:lnTo>
                      <a:pt x="93770" y="2035128"/>
                    </a:lnTo>
                    <a:lnTo>
                      <a:pt x="98463" y="2025727"/>
                    </a:lnTo>
                    <a:lnTo>
                      <a:pt x="92205" y="2011621"/>
                    </a:lnTo>
                    <a:lnTo>
                      <a:pt x="115647" y="1995958"/>
                    </a:lnTo>
                    <a:close/>
                  </a:path>
                  <a:path w="6063675" h="4045176">
                    <a:moveTo>
                      <a:pt x="3464939" y="3940212"/>
                    </a:moveTo>
                    <a:lnTo>
                      <a:pt x="3554018" y="3883805"/>
                    </a:lnTo>
                    <a:lnTo>
                      <a:pt x="3693106" y="3872839"/>
                    </a:lnTo>
                    <a:lnTo>
                      <a:pt x="3693106" y="3908878"/>
                    </a:lnTo>
                    <a:lnTo>
                      <a:pt x="3663413" y="3940212"/>
                    </a:lnTo>
                    <a:lnTo>
                      <a:pt x="3643090" y="3988776"/>
                    </a:lnTo>
                    <a:lnTo>
                      <a:pt x="3614970" y="4020111"/>
                    </a:lnTo>
                    <a:lnTo>
                      <a:pt x="3561831" y="4045176"/>
                    </a:lnTo>
                    <a:lnTo>
                      <a:pt x="3522767" y="4045176"/>
                    </a:lnTo>
                    <a:lnTo>
                      <a:pt x="3474310" y="4020111"/>
                    </a:lnTo>
                    <a:lnTo>
                      <a:pt x="3464939" y="3940212"/>
                    </a:lnTo>
                    <a:close/>
                  </a:path>
                </a:pathLst>
              </a:custGeom>
              <a:solidFill>
                <a:srgbClr val="E85464"/>
              </a:solidFill>
              <a:ln w="760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5" name="Freeform 104"/>
              <p:cNvSpPr/>
              <p:nvPr/>
            </p:nvSpPr>
            <p:spPr>
              <a:xfrm>
                <a:off x="6196880" y="3996942"/>
                <a:ext cx="203408" cy="400036"/>
              </a:xfrm>
              <a:custGeom>
                <a:avLst/>
                <a:gdLst/>
                <a:ahLst/>
                <a:cxnLst/>
                <a:rect l="0" t="0" r="0" b="0"/>
                <a:pathLst>
                  <a:path w="203408" h="400036">
                    <a:moveTo>
                      <a:pt x="115263" y="311893"/>
                    </a:moveTo>
                    <a:lnTo>
                      <a:pt x="176284" y="216969"/>
                    </a:lnTo>
                    <a:lnTo>
                      <a:pt x="176284" y="115265"/>
                    </a:lnTo>
                    <a:lnTo>
                      <a:pt x="203408" y="33901"/>
                    </a:lnTo>
                    <a:lnTo>
                      <a:pt x="149164" y="0"/>
                    </a:lnTo>
                    <a:lnTo>
                      <a:pt x="76480" y="42375"/>
                    </a:lnTo>
                    <a:lnTo>
                      <a:pt x="5289" y="184761"/>
                    </a:lnTo>
                    <a:lnTo>
                      <a:pt x="-1492" y="279686"/>
                    </a:lnTo>
                    <a:lnTo>
                      <a:pt x="62920" y="345794"/>
                    </a:lnTo>
                    <a:lnTo>
                      <a:pt x="86652" y="398341"/>
                    </a:lnTo>
                    <a:lnTo>
                      <a:pt x="110383" y="384778"/>
                    </a:lnTo>
                    <a:lnTo>
                      <a:pt x="115263" y="311893"/>
                    </a:lnTo>
                    <a:close/>
                  </a:path>
                </a:pathLst>
              </a:custGeom>
              <a:solidFill>
                <a:srgbClr val="E85464"/>
              </a:solidFill>
              <a:ln w="7600" cap="flat">
                <a:solidFill>
                  <a:srgbClr val="3C5C74"/>
                </a:solidFill>
                <a:miter lim="800000"/>
              </a:ln>
            </p:spPr>
          </p:sp>
        </p:grpSp>
        <p:grpSp>
          <p:nvGrpSpPr>
            <p:cNvPr id="106" name="Figure"/>
            <p:cNvGrpSpPr/>
            <p:nvPr/>
          </p:nvGrpSpPr>
          <p:grpSpPr>
            <a:xfrm>
              <a:off x="3813668" y="3096738"/>
              <a:ext cx="270264" cy="820800"/>
              <a:chOff x="3813668" y="3096738"/>
              <a:chExt cx="270264" cy="820800"/>
            </a:xfrm>
          </p:grpSpPr>
          <p:sp>
            <p:nvSpPr>
              <p:cNvPr id="107" name="Freeform 106"/>
              <p:cNvSpPr/>
              <p:nvPr/>
            </p:nvSpPr>
            <p:spPr>
              <a:xfrm>
                <a:off x="4024931" y="3478788"/>
                <a:ext cx="11817" cy="429965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429965">
                    <a:moveTo>
                      <a:pt x="0" y="9420"/>
                    </a:moveTo>
                    <a:lnTo>
                      <a:pt x="11817" y="0"/>
                    </a:lnTo>
                    <a:lnTo>
                      <a:pt x="11350" y="412303"/>
                    </a:lnTo>
                    <a:lnTo>
                      <a:pt x="0" y="429965"/>
                    </a:lnTo>
                    <a:lnTo>
                      <a:pt x="0" y="9420"/>
                    </a:ln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08" name="Freeform 107"/>
              <p:cNvSpPr/>
              <p:nvPr/>
            </p:nvSpPr>
            <p:spPr>
              <a:xfrm>
                <a:off x="4022151" y="3278451"/>
                <a:ext cx="11395" cy="203669"/>
              </a:xfrm>
              <a:custGeom>
                <a:avLst/>
                <a:gdLst/>
                <a:ahLst/>
                <a:cxnLst/>
                <a:rect l="0" t="0" r="0" b="0"/>
                <a:pathLst>
                  <a:path w="11395" h="203669">
                    <a:moveTo>
                      <a:pt x="0" y="0"/>
                    </a:moveTo>
                    <a:lnTo>
                      <a:pt x="11395" y="19442"/>
                    </a:lnTo>
                    <a:lnTo>
                      <a:pt x="11348" y="203669"/>
                    </a:lnTo>
                    <a:lnTo>
                      <a:pt x="0" y="2036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09" name="Freeform 108"/>
              <p:cNvSpPr/>
              <p:nvPr/>
            </p:nvSpPr>
            <p:spPr>
              <a:xfrm>
                <a:off x="3861655" y="3278275"/>
                <a:ext cx="164071" cy="206825"/>
              </a:xfrm>
              <a:custGeom>
                <a:avLst/>
                <a:gdLst/>
                <a:ahLst/>
                <a:cxnLst/>
                <a:rect l="0" t="0" r="0" b="0"/>
                <a:pathLst>
                  <a:path w="164071" h="206825">
                    <a:moveTo>
                      <a:pt x="0" y="0"/>
                    </a:moveTo>
                    <a:lnTo>
                      <a:pt x="164071" y="0"/>
                    </a:lnTo>
                    <a:lnTo>
                      <a:pt x="164071" y="206825"/>
                    </a:lnTo>
                    <a:lnTo>
                      <a:pt x="0" y="2068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EEEE"/>
              </a:solidFill>
              <a:ln w="7600" cap="flat">
                <a:noFill/>
                <a:bevel/>
              </a:ln>
            </p:spPr>
          </p:sp>
          <p:sp>
            <p:nvSpPr>
              <p:cNvPr id="110" name="Freeform 109"/>
              <p:cNvSpPr/>
              <p:nvPr/>
            </p:nvSpPr>
            <p:spPr>
              <a:xfrm>
                <a:off x="3853975" y="3281736"/>
                <a:ext cx="8383" cy="256935"/>
              </a:xfrm>
              <a:custGeom>
                <a:avLst/>
                <a:gdLst/>
                <a:ahLst/>
                <a:cxnLst/>
                <a:rect l="0" t="0" r="0" b="0"/>
                <a:pathLst>
                  <a:path w="8383" h="256935">
                    <a:moveTo>
                      <a:pt x="260" y="21993"/>
                    </a:moveTo>
                    <a:lnTo>
                      <a:pt x="8383" y="0"/>
                    </a:lnTo>
                    <a:lnTo>
                      <a:pt x="8141" y="255866"/>
                    </a:lnTo>
                    <a:lnTo>
                      <a:pt x="0" y="256935"/>
                    </a:lnTo>
                    <a:lnTo>
                      <a:pt x="260" y="21993"/>
                    </a:ln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11" name="Freeform 110"/>
              <p:cNvSpPr/>
              <p:nvPr/>
            </p:nvSpPr>
            <p:spPr>
              <a:xfrm>
                <a:off x="3934379" y="3561640"/>
                <a:ext cx="11817" cy="347113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347113">
                    <a:moveTo>
                      <a:pt x="0" y="7604"/>
                    </a:moveTo>
                    <a:lnTo>
                      <a:pt x="11817" y="0"/>
                    </a:lnTo>
                    <a:lnTo>
                      <a:pt x="11350" y="332853"/>
                    </a:lnTo>
                    <a:lnTo>
                      <a:pt x="0" y="347113"/>
                    </a:lnTo>
                    <a:lnTo>
                      <a:pt x="0" y="7604"/>
                    </a:ln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12" name="Freeform 111"/>
              <p:cNvSpPr/>
              <p:nvPr/>
            </p:nvSpPr>
            <p:spPr>
              <a:xfrm>
                <a:off x="3862514" y="3488561"/>
                <a:ext cx="162415" cy="420187"/>
              </a:xfrm>
              <a:custGeom>
                <a:avLst/>
                <a:gdLst/>
                <a:ahLst/>
                <a:cxnLst/>
                <a:rect l="0" t="0" r="0" b="0"/>
                <a:pathLst>
                  <a:path w="162415" h="420187">
                    <a:moveTo>
                      <a:pt x="0" y="0"/>
                    </a:moveTo>
                    <a:lnTo>
                      <a:pt x="162415" y="0"/>
                    </a:lnTo>
                    <a:lnTo>
                      <a:pt x="162415" y="420187"/>
                    </a:lnTo>
                    <a:lnTo>
                      <a:pt x="89821" y="420187"/>
                    </a:lnTo>
                    <a:lnTo>
                      <a:pt x="89821" y="99954"/>
                    </a:lnTo>
                    <a:lnTo>
                      <a:pt x="71826" y="99954"/>
                    </a:lnTo>
                    <a:lnTo>
                      <a:pt x="71826" y="420187"/>
                    </a:lnTo>
                    <a:lnTo>
                      <a:pt x="0" y="4201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EEEE"/>
              </a:solidFill>
              <a:ln w="7600" cap="flat">
                <a:noFill/>
                <a:bevel/>
              </a:ln>
            </p:spPr>
          </p:sp>
          <p:sp>
            <p:nvSpPr>
              <p:cNvPr id="113" name="Freeform 112"/>
              <p:cNvSpPr/>
              <p:nvPr/>
            </p:nvSpPr>
            <p:spPr>
              <a:xfrm>
                <a:off x="4025764" y="3473096"/>
                <a:ext cx="11055" cy="24289"/>
              </a:xfrm>
              <a:custGeom>
                <a:avLst/>
                <a:gdLst/>
                <a:ahLst/>
                <a:cxnLst/>
                <a:rect l="0" t="0" r="0" b="0"/>
                <a:pathLst>
                  <a:path w="11055" h="24289">
                    <a:moveTo>
                      <a:pt x="0" y="24289"/>
                    </a:moveTo>
                    <a:lnTo>
                      <a:pt x="10612" y="17646"/>
                    </a:lnTo>
                    <a:cubicBezTo>
                      <a:pt x="10612" y="17646"/>
                      <a:pt x="11432" y="-69"/>
                      <a:pt x="10612" y="-69"/>
                    </a:cubicBezTo>
                    <a:cubicBezTo>
                      <a:pt x="9792" y="-69"/>
                      <a:pt x="0" y="6851"/>
                      <a:pt x="0" y="6851"/>
                    </a:cubicBezTo>
                    <a:lnTo>
                      <a:pt x="0" y="24289"/>
                    </a:lnTo>
                    <a:close/>
                  </a:path>
                </a:pathLst>
              </a:custGeom>
              <a:solidFill>
                <a:srgbClr val="8A8A8A"/>
              </a:solidFill>
              <a:ln w="7600" cap="flat">
                <a:noFill/>
                <a:bevel/>
              </a:ln>
            </p:spPr>
          </p:sp>
          <p:sp>
            <p:nvSpPr>
              <p:cNvPr id="114" name="Freeform 113"/>
              <p:cNvSpPr/>
              <p:nvPr/>
            </p:nvSpPr>
            <p:spPr>
              <a:xfrm>
                <a:off x="3816840" y="3228181"/>
                <a:ext cx="266994" cy="319185"/>
              </a:xfrm>
              <a:custGeom>
                <a:avLst/>
                <a:gdLst/>
                <a:ahLst/>
                <a:cxnLst/>
                <a:rect l="0" t="0" r="0" b="0"/>
                <a:pathLst>
                  <a:path w="266994" h="319185">
                    <a:moveTo>
                      <a:pt x="0" y="26706"/>
                    </a:moveTo>
                    <a:cubicBezTo>
                      <a:pt x="0" y="26706"/>
                      <a:pt x="7981" y="10630"/>
                      <a:pt x="28828" y="9611"/>
                    </a:cubicBezTo>
                    <a:lnTo>
                      <a:pt x="217992" y="10005"/>
                    </a:lnTo>
                    <a:cubicBezTo>
                      <a:pt x="217992" y="10005"/>
                      <a:pt x="248667" y="14935"/>
                      <a:pt x="254328" y="40544"/>
                    </a:cubicBezTo>
                    <a:cubicBezTo>
                      <a:pt x="254328" y="40544"/>
                      <a:pt x="255605" y="47206"/>
                      <a:pt x="255605" y="50030"/>
                    </a:cubicBezTo>
                    <a:lnTo>
                      <a:pt x="255223" y="319185"/>
                    </a:lnTo>
                    <a:lnTo>
                      <a:pt x="266994" y="312099"/>
                    </a:lnTo>
                    <a:lnTo>
                      <a:pt x="266025" y="42847"/>
                    </a:lnTo>
                    <a:cubicBezTo>
                      <a:pt x="266025" y="42847"/>
                      <a:pt x="262518" y="6980"/>
                      <a:pt x="225470" y="0"/>
                    </a:cubicBezTo>
                    <a:lnTo>
                      <a:pt x="29845" y="0"/>
                    </a:lnTo>
                    <a:cubicBezTo>
                      <a:pt x="29845" y="0"/>
                      <a:pt x="6875" y="2144"/>
                      <a:pt x="0" y="26706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15" name="Freeform 114"/>
              <p:cNvSpPr/>
              <p:nvPr/>
            </p:nvSpPr>
            <p:spPr>
              <a:xfrm>
                <a:off x="3813671" y="3236968"/>
                <a:ext cx="260985" cy="318948"/>
              </a:xfrm>
              <a:custGeom>
                <a:avLst/>
                <a:gdLst/>
                <a:ahLst/>
                <a:cxnLst/>
                <a:rect l="0" t="0" r="0" b="0"/>
                <a:pathLst>
                  <a:path w="260985" h="318948">
                    <a:moveTo>
                      <a:pt x="218336" y="307628"/>
                    </a:moveTo>
                    <a:lnTo>
                      <a:pt x="218336" y="318948"/>
                    </a:lnTo>
                    <a:lnTo>
                      <a:pt x="255260" y="318948"/>
                    </a:lnTo>
                    <a:cubicBezTo>
                      <a:pt x="255260" y="318948"/>
                      <a:pt x="261935" y="318948"/>
                      <a:pt x="260985" y="310355"/>
                    </a:cubicBezTo>
                    <a:lnTo>
                      <a:pt x="259918" y="31567"/>
                    </a:lnTo>
                    <a:cubicBezTo>
                      <a:pt x="260058" y="31567"/>
                      <a:pt x="250075" y="2725"/>
                      <a:pt x="219315" y="540"/>
                    </a:cubicBezTo>
                    <a:lnTo>
                      <a:pt x="32700" y="0"/>
                    </a:lnTo>
                    <a:cubicBezTo>
                      <a:pt x="32700" y="0"/>
                      <a:pt x="2350" y="0"/>
                      <a:pt x="0" y="32441"/>
                    </a:cubicBezTo>
                    <a:lnTo>
                      <a:pt x="0" y="313556"/>
                    </a:lnTo>
                    <a:cubicBezTo>
                      <a:pt x="0" y="313556"/>
                      <a:pt x="-569" y="318180"/>
                      <a:pt x="5057" y="318948"/>
                    </a:cubicBezTo>
                    <a:lnTo>
                      <a:pt x="42061" y="318948"/>
                    </a:lnTo>
                    <a:lnTo>
                      <a:pt x="42061" y="62800"/>
                    </a:lnTo>
                    <a:lnTo>
                      <a:pt x="53411" y="50707"/>
                    </a:lnTo>
                    <a:lnTo>
                      <a:pt x="206965" y="50707"/>
                    </a:lnTo>
                    <a:lnTo>
                      <a:pt x="218371" y="62504"/>
                    </a:lnTo>
                    <a:lnTo>
                      <a:pt x="218336" y="307628"/>
                    </a:lnTo>
                    <a:close/>
                  </a:path>
                </a:pathLst>
              </a:custGeom>
              <a:solidFill>
                <a:srgbClr val="EEEEEE"/>
              </a:solidFill>
              <a:ln w="7600" cap="flat">
                <a:noFill/>
                <a:bevel/>
              </a:ln>
            </p:spPr>
          </p:sp>
          <p:sp>
            <p:nvSpPr>
              <p:cNvPr id="116" name="Freeform 115"/>
              <p:cNvSpPr/>
              <p:nvPr/>
            </p:nvSpPr>
            <p:spPr>
              <a:xfrm>
                <a:off x="3919732" y="3215475"/>
                <a:ext cx="59601" cy="21609"/>
              </a:xfrm>
              <a:custGeom>
                <a:avLst/>
                <a:gdLst/>
                <a:ahLst/>
                <a:cxnLst/>
                <a:rect l="0" t="0" r="0" b="0"/>
                <a:pathLst>
                  <a:path w="59601" h="21609">
                    <a:moveTo>
                      <a:pt x="0" y="810"/>
                    </a:moveTo>
                    <a:lnTo>
                      <a:pt x="59601" y="0"/>
                    </a:lnTo>
                    <a:lnTo>
                      <a:pt x="59479" y="7848"/>
                    </a:lnTo>
                    <a:lnTo>
                      <a:pt x="47233" y="21459"/>
                    </a:lnTo>
                    <a:lnTo>
                      <a:pt x="0" y="21609"/>
                    </a:lnTo>
                    <a:lnTo>
                      <a:pt x="0" y="810"/>
                    </a:ln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17" name="Freeform 116"/>
              <p:cNvSpPr/>
              <p:nvPr/>
            </p:nvSpPr>
            <p:spPr>
              <a:xfrm>
                <a:off x="3916111" y="3213697"/>
                <a:ext cx="53682" cy="47543"/>
              </a:xfrm>
              <a:custGeom>
                <a:avLst/>
                <a:gdLst/>
                <a:ahLst/>
                <a:cxnLst/>
                <a:rect l="0" t="0" r="0" b="0"/>
                <a:pathLst>
                  <a:path w="53682" h="47543">
                    <a:moveTo>
                      <a:pt x="0" y="315"/>
                    </a:moveTo>
                    <a:lnTo>
                      <a:pt x="53682" y="0"/>
                    </a:lnTo>
                    <a:lnTo>
                      <a:pt x="53682" y="20243"/>
                    </a:lnTo>
                    <a:lnTo>
                      <a:pt x="28626" y="47543"/>
                    </a:lnTo>
                    <a:lnTo>
                      <a:pt x="0" y="22455"/>
                    </a:lnTo>
                    <a:lnTo>
                      <a:pt x="0" y="315"/>
                    </a:lnTo>
                    <a:close/>
                  </a:path>
                </a:pathLst>
              </a:custGeom>
              <a:solidFill>
                <a:srgbClr val="DFDFDF"/>
              </a:solidFill>
              <a:ln w="7600" cap="flat">
                <a:noFill/>
                <a:bevel/>
              </a:ln>
            </p:spPr>
          </p:sp>
          <p:sp>
            <p:nvSpPr>
              <p:cNvPr id="118" name="Freeform 117"/>
              <p:cNvSpPr/>
              <p:nvPr/>
            </p:nvSpPr>
            <p:spPr>
              <a:xfrm>
                <a:off x="3893940" y="3101780"/>
                <a:ext cx="109720" cy="106703"/>
              </a:xfrm>
              <a:custGeom>
                <a:avLst/>
                <a:gdLst/>
                <a:ahLst/>
                <a:cxnLst/>
                <a:rect l="0" t="0" r="0" b="0"/>
                <a:pathLst>
                  <a:path w="109720" h="106703">
                    <a:moveTo>
                      <a:pt x="5927" y="0"/>
                    </a:moveTo>
                    <a:lnTo>
                      <a:pt x="103731" y="0"/>
                    </a:lnTo>
                    <a:cubicBezTo>
                      <a:pt x="107016" y="0"/>
                      <a:pt x="109720" y="2589"/>
                      <a:pt x="109720" y="5784"/>
                    </a:cubicBezTo>
                    <a:lnTo>
                      <a:pt x="109720" y="100899"/>
                    </a:lnTo>
                    <a:cubicBezTo>
                      <a:pt x="109720" y="104093"/>
                      <a:pt x="107016" y="106703"/>
                      <a:pt x="103731" y="106703"/>
                    </a:cubicBezTo>
                    <a:lnTo>
                      <a:pt x="5927" y="106703"/>
                    </a:lnTo>
                    <a:cubicBezTo>
                      <a:pt x="2642" y="106703"/>
                      <a:pt x="0" y="104093"/>
                      <a:pt x="0" y="100899"/>
                    </a:cubicBezTo>
                    <a:lnTo>
                      <a:pt x="0" y="5784"/>
                    </a:lnTo>
                    <a:cubicBezTo>
                      <a:pt x="0" y="2589"/>
                      <a:pt x="2642" y="0"/>
                      <a:pt x="5927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7600" cap="flat">
                <a:noFill/>
                <a:bevel/>
              </a:ln>
            </p:spPr>
          </p:sp>
          <p:sp>
            <p:nvSpPr>
              <p:cNvPr id="119" name="Freeform 118"/>
              <p:cNvSpPr/>
              <p:nvPr/>
            </p:nvSpPr>
            <p:spPr>
              <a:xfrm>
                <a:off x="3887841" y="3096727"/>
                <a:ext cx="120351" cy="117453"/>
              </a:xfrm>
              <a:custGeom>
                <a:avLst/>
                <a:gdLst/>
                <a:ahLst/>
                <a:cxnLst/>
                <a:rect l="0" t="0" r="0" b="0"/>
                <a:pathLst>
                  <a:path w="120351" h="117453">
                    <a:moveTo>
                      <a:pt x="0" y="13309"/>
                    </a:moveTo>
                    <a:cubicBezTo>
                      <a:pt x="0" y="13309"/>
                      <a:pt x="1302" y="10894"/>
                      <a:pt x="9522" y="11178"/>
                    </a:cubicBezTo>
                    <a:lnTo>
                      <a:pt x="102530" y="11762"/>
                    </a:lnTo>
                    <a:cubicBezTo>
                      <a:pt x="102530" y="11762"/>
                      <a:pt x="107754" y="12871"/>
                      <a:pt x="108517" y="17540"/>
                    </a:cubicBezTo>
                    <a:lnTo>
                      <a:pt x="108269" y="110639"/>
                    </a:lnTo>
                    <a:cubicBezTo>
                      <a:pt x="108269" y="110639"/>
                      <a:pt x="108381" y="115120"/>
                      <a:pt x="105057" y="117453"/>
                    </a:cubicBezTo>
                    <a:lnTo>
                      <a:pt x="117868" y="107067"/>
                    </a:lnTo>
                    <a:cubicBezTo>
                      <a:pt x="117868" y="107067"/>
                      <a:pt x="120351" y="105015"/>
                      <a:pt x="120351" y="101191"/>
                    </a:cubicBezTo>
                    <a:lnTo>
                      <a:pt x="120351" y="6076"/>
                    </a:lnTo>
                    <a:cubicBezTo>
                      <a:pt x="120351" y="6076"/>
                      <a:pt x="120561" y="1993"/>
                      <a:pt x="114273" y="0"/>
                    </a:cubicBezTo>
                    <a:lnTo>
                      <a:pt x="18621" y="0"/>
                    </a:lnTo>
                    <a:cubicBezTo>
                      <a:pt x="18621" y="0"/>
                      <a:pt x="13572" y="-470"/>
                      <a:pt x="10822" y="2934"/>
                    </a:cubicBezTo>
                    <a:lnTo>
                      <a:pt x="0" y="13309"/>
                    </a:ln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20" name="Freeform 119"/>
              <p:cNvSpPr/>
              <p:nvPr/>
            </p:nvSpPr>
            <p:spPr>
              <a:xfrm>
                <a:off x="3886330" y="3107913"/>
                <a:ext cx="109740" cy="106723"/>
              </a:xfrm>
              <a:custGeom>
                <a:avLst/>
                <a:gdLst/>
                <a:ahLst/>
                <a:cxnLst/>
                <a:rect l="0" t="0" r="0" b="0"/>
                <a:pathLst>
                  <a:path w="109740" h="106723">
                    <a:moveTo>
                      <a:pt x="5927" y="0"/>
                    </a:moveTo>
                    <a:lnTo>
                      <a:pt x="103731" y="0"/>
                    </a:lnTo>
                    <a:cubicBezTo>
                      <a:pt x="107016" y="0"/>
                      <a:pt x="109740" y="2590"/>
                      <a:pt x="109740" y="5784"/>
                    </a:cubicBezTo>
                    <a:lnTo>
                      <a:pt x="109740" y="100900"/>
                    </a:lnTo>
                    <a:cubicBezTo>
                      <a:pt x="109530" y="104112"/>
                      <a:pt x="107272" y="106396"/>
                      <a:pt x="103731" y="106723"/>
                    </a:cubicBezTo>
                    <a:lnTo>
                      <a:pt x="5927" y="106723"/>
                    </a:lnTo>
                    <a:cubicBezTo>
                      <a:pt x="2642" y="106723"/>
                      <a:pt x="0" y="104094"/>
                      <a:pt x="0" y="100900"/>
                    </a:cubicBezTo>
                    <a:lnTo>
                      <a:pt x="0" y="5784"/>
                    </a:lnTo>
                    <a:cubicBezTo>
                      <a:pt x="0" y="2590"/>
                      <a:pt x="2642" y="0"/>
                      <a:pt x="5927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w="7600" cap="flat">
                <a:noFill/>
                <a:bevel/>
              </a:ln>
            </p:spPr>
          </p:sp>
          <p:grpSp>
            <p:nvGrpSpPr>
              <p:cNvPr id="121" name="Group 120"/>
              <p:cNvGrpSpPr/>
              <p:nvPr/>
            </p:nvGrpSpPr>
            <p:grpSpPr>
              <a:xfrm>
                <a:off x="3899518" y="3223321"/>
                <a:ext cx="87810" cy="179697"/>
                <a:chOff x="3899518" y="3223321"/>
                <a:chExt cx="87810" cy="179697"/>
              </a:xfrm>
            </p:grpSpPr>
            <p:sp>
              <p:nvSpPr>
                <p:cNvPr id="122" name="Freeform 121"/>
                <p:cNvSpPr/>
                <p:nvPr/>
              </p:nvSpPr>
              <p:spPr>
                <a:xfrm>
                  <a:off x="3936813" y="3260670"/>
                  <a:ext cx="16259" cy="13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259" h="13326">
                      <a:moveTo>
                        <a:pt x="8449" y="0"/>
                      </a:moveTo>
                      <a:lnTo>
                        <a:pt x="0" y="7923"/>
                      </a:lnTo>
                      <a:lnTo>
                        <a:pt x="3752" y="13326"/>
                      </a:lnTo>
                      <a:lnTo>
                        <a:pt x="13341" y="13326"/>
                      </a:lnTo>
                      <a:lnTo>
                        <a:pt x="16259" y="7923"/>
                      </a:lnTo>
                      <a:lnTo>
                        <a:pt x="8449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3" name="Freeform 122"/>
                <p:cNvSpPr/>
                <p:nvPr/>
              </p:nvSpPr>
              <p:spPr>
                <a:xfrm>
                  <a:off x="3944740" y="3223321"/>
                  <a:ext cx="42588" cy="553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588" h="55340">
                      <a:moveTo>
                        <a:pt x="34481" y="0"/>
                      </a:moveTo>
                      <a:lnTo>
                        <a:pt x="0" y="37920"/>
                      </a:lnTo>
                      <a:lnTo>
                        <a:pt x="21076" y="55340"/>
                      </a:lnTo>
                      <a:lnTo>
                        <a:pt x="42588" y="14579"/>
                      </a:lnTo>
                      <a:lnTo>
                        <a:pt x="37349" y="0"/>
                      </a:lnTo>
                      <a:lnTo>
                        <a:pt x="3448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4" name="Freeform 123"/>
                <p:cNvSpPr/>
                <p:nvPr/>
              </p:nvSpPr>
              <p:spPr>
                <a:xfrm>
                  <a:off x="3899518" y="3223875"/>
                  <a:ext cx="45479" cy="552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479" h="55224">
                      <a:moveTo>
                        <a:pt x="16648" y="171"/>
                      </a:moveTo>
                      <a:lnTo>
                        <a:pt x="16588" y="12279"/>
                      </a:lnTo>
                      <a:lnTo>
                        <a:pt x="45479" y="37775"/>
                      </a:lnTo>
                      <a:lnTo>
                        <a:pt x="25303" y="55224"/>
                      </a:lnTo>
                      <a:lnTo>
                        <a:pt x="0" y="13903"/>
                      </a:lnTo>
                      <a:lnTo>
                        <a:pt x="10843" y="0"/>
                      </a:lnTo>
                      <a:lnTo>
                        <a:pt x="16648" y="1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5" name="Freeform 124"/>
                <p:cNvSpPr/>
                <p:nvPr/>
              </p:nvSpPr>
              <p:spPr>
                <a:xfrm>
                  <a:off x="3931574" y="3274001"/>
                  <a:ext cx="27957" cy="129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57" h="129016">
                      <a:moveTo>
                        <a:pt x="8902" y="0"/>
                      </a:moveTo>
                      <a:lnTo>
                        <a:pt x="0" y="108289"/>
                      </a:lnTo>
                      <a:lnTo>
                        <a:pt x="13353" y="129016"/>
                      </a:lnTo>
                      <a:lnTo>
                        <a:pt x="27957" y="108289"/>
                      </a:lnTo>
                      <a:lnTo>
                        <a:pt x="18499" y="0"/>
                      </a:lnTo>
                      <a:lnTo>
                        <a:pt x="8902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26" name="Freeform 125"/>
              <p:cNvSpPr/>
              <p:nvPr/>
            </p:nvSpPr>
            <p:spPr>
              <a:xfrm>
                <a:off x="3862683" y="3888024"/>
                <a:ext cx="71569" cy="29252"/>
              </a:xfrm>
              <a:custGeom>
                <a:avLst/>
                <a:gdLst/>
                <a:ahLst/>
                <a:cxnLst/>
                <a:rect l="0" t="0" r="0" b="0"/>
                <a:pathLst>
                  <a:path w="71569" h="29252">
                    <a:moveTo>
                      <a:pt x="0" y="0"/>
                    </a:moveTo>
                    <a:lnTo>
                      <a:pt x="71569" y="0"/>
                    </a:lnTo>
                    <a:lnTo>
                      <a:pt x="71569" y="29252"/>
                    </a:lnTo>
                    <a:lnTo>
                      <a:pt x="0" y="292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7600" cap="flat">
                <a:noFill/>
                <a:bevel/>
              </a:ln>
            </p:spPr>
          </p:sp>
          <p:sp>
            <p:nvSpPr>
              <p:cNvPr id="127" name="Freeform 126"/>
              <p:cNvSpPr/>
              <p:nvPr/>
            </p:nvSpPr>
            <p:spPr>
              <a:xfrm>
                <a:off x="3953363" y="3888024"/>
                <a:ext cx="71569" cy="29252"/>
              </a:xfrm>
              <a:custGeom>
                <a:avLst/>
                <a:gdLst/>
                <a:ahLst/>
                <a:cxnLst/>
                <a:rect l="0" t="0" r="0" b="0"/>
                <a:pathLst>
                  <a:path w="71569" h="29252">
                    <a:moveTo>
                      <a:pt x="0" y="0"/>
                    </a:moveTo>
                    <a:lnTo>
                      <a:pt x="71569" y="0"/>
                    </a:lnTo>
                    <a:lnTo>
                      <a:pt x="71569" y="29252"/>
                    </a:lnTo>
                    <a:lnTo>
                      <a:pt x="0" y="292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7600" cap="flat">
                <a:noFill/>
                <a:bevel/>
              </a:ln>
            </p:spPr>
          </p:sp>
          <p:sp>
            <p:nvSpPr>
              <p:cNvPr id="128" name="Freeform 127"/>
              <p:cNvSpPr/>
              <p:nvPr/>
            </p:nvSpPr>
            <p:spPr>
              <a:xfrm>
                <a:off x="3934250" y="3873517"/>
                <a:ext cx="11930" cy="44022"/>
              </a:xfrm>
              <a:custGeom>
                <a:avLst/>
                <a:gdLst/>
                <a:ahLst/>
                <a:cxnLst/>
                <a:rect l="0" t="0" r="0" b="0"/>
                <a:pathLst>
                  <a:path w="11930" h="44022">
                    <a:moveTo>
                      <a:pt x="0" y="14508"/>
                    </a:moveTo>
                    <a:lnTo>
                      <a:pt x="11930" y="0"/>
                    </a:lnTo>
                    <a:lnTo>
                      <a:pt x="11349" y="29764"/>
                    </a:lnTo>
                    <a:lnTo>
                      <a:pt x="0" y="44022"/>
                    </a:lnTo>
                    <a:lnTo>
                      <a:pt x="0" y="14508"/>
                    </a:lnTo>
                    <a:close/>
                  </a:path>
                </a:pathLst>
              </a:custGeom>
              <a:solidFill>
                <a:srgbClr val="8E8E8E"/>
              </a:solidFill>
              <a:ln w="7600" cap="flat">
                <a:noFill/>
                <a:bevel/>
              </a:ln>
            </p:spPr>
          </p:sp>
          <p:sp>
            <p:nvSpPr>
              <p:cNvPr id="129" name="Freeform 128"/>
              <p:cNvSpPr/>
              <p:nvPr/>
            </p:nvSpPr>
            <p:spPr>
              <a:xfrm>
                <a:off x="4024930" y="3874370"/>
                <a:ext cx="11712" cy="43169"/>
              </a:xfrm>
              <a:custGeom>
                <a:avLst/>
                <a:gdLst/>
                <a:ahLst/>
                <a:cxnLst/>
                <a:rect l="0" t="0" r="0" b="0"/>
                <a:pathLst>
                  <a:path w="11712" h="43169">
                    <a:moveTo>
                      <a:pt x="0" y="13655"/>
                    </a:moveTo>
                    <a:lnTo>
                      <a:pt x="11712" y="0"/>
                    </a:lnTo>
                    <a:lnTo>
                      <a:pt x="11349" y="28911"/>
                    </a:lnTo>
                    <a:lnTo>
                      <a:pt x="0" y="43169"/>
                    </a:lnTo>
                    <a:lnTo>
                      <a:pt x="0" y="13655"/>
                    </a:lnTo>
                    <a:close/>
                  </a:path>
                </a:pathLst>
              </a:custGeom>
              <a:solidFill>
                <a:srgbClr val="8E8E8E"/>
              </a:solidFill>
              <a:ln w="7600" cap="flat">
                <a:noFill/>
                <a:bevel/>
              </a:ln>
            </p:spPr>
          </p:sp>
          <p:sp>
            <p:nvSpPr>
              <p:cNvPr id="130" name="Freeform 129"/>
              <p:cNvSpPr/>
              <p:nvPr/>
            </p:nvSpPr>
            <p:spPr>
              <a:xfrm>
                <a:off x="4074656" y="3523231"/>
                <a:ext cx="9276" cy="36806"/>
              </a:xfrm>
              <a:custGeom>
                <a:avLst/>
                <a:gdLst/>
                <a:ahLst/>
                <a:cxnLst/>
                <a:rect l="0" t="0" r="0" b="0"/>
                <a:pathLst>
                  <a:path w="9276" h="36806">
                    <a:moveTo>
                      <a:pt x="0" y="10162"/>
                    </a:moveTo>
                    <a:lnTo>
                      <a:pt x="0" y="36806"/>
                    </a:lnTo>
                    <a:lnTo>
                      <a:pt x="9276" y="27187"/>
                    </a:lnTo>
                    <a:lnTo>
                      <a:pt x="9276" y="0"/>
                    </a:lnTo>
                    <a:lnTo>
                      <a:pt x="0" y="10162"/>
                    </a:lnTo>
                    <a:close/>
                  </a:path>
                </a:pathLst>
              </a:custGeom>
              <a:solidFill>
                <a:srgbClr val="919191"/>
              </a:solidFill>
              <a:ln w="7600" cap="flat">
                <a:noFill/>
                <a:bevel/>
              </a:ln>
            </p:spPr>
          </p:sp>
          <p:sp>
            <p:nvSpPr>
              <p:cNvPr id="131" name="Freeform 130"/>
              <p:cNvSpPr/>
              <p:nvPr/>
            </p:nvSpPr>
            <p:spPr>
              <a:xfrm>
                <a:off x="4032002" y="3533394"/>
                <a:ext cx="42654" cy="26645"/>
              </a:xfrm>
              <a:custGeom>
                <a:avLst/>
                <a:gdLst/>
                <a:ahLst/>
                <a:cxnLst/>
                <a:rect l="0" t="0" r="0" b="0"/>
                <a:pathLst>
                  <a:path w="42654" h="26645">
                    <a:moveTo>
                      <a:pt x="0" y="0"/>
                    </a:moveTo>
                    <a:lnTo>
                      <a:pt x="42654" y="0"/>
                    </a:lnTo>
                    <a:lnTo>
                      <a:pt x="42654" y="26645"/>
                    </a:lnTo>
                    <a:lnTo>
                      <a:pt x="0" y="266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7600" cap="flat">
                <a:noFill/>
                <a:bevel/>
              </a:ln>
            </p:spPr>
          </p:sp>
          <p:sp>
            <p:nvSpPr>
              <p:cNvPr id="132" name="Freeform 131"/>
              <p:cNvSpPr/>
              <p:nvPr/>
            </p:nvSpPr>
            <p:spPr>
              <a:xfrm>
                <a:off x="3813668" y="3533507"/>
                <a:ext cx="42654" cy="27900"/>
              </a:xfrm>
              <a:custGeom>
                <a:avLst/>
                <a:gdLst/>
                <a:ahLst/>
                <a:cxnLst/>
                <a:rect l="0" t="0" r="0" b="0"/>
                <a:pathLst>
                  <a:path w="42654" h="27900">
                    <a:moveTo>
                      <a:pt x="0" y="0"/>
                    </a:moveTo>
                    <a:lnTo>
                      <a:pt x="42654" y="0"/>
                    </a:lnTo>
                    <a:lnTo>
                      <a:pt x="42654" y="27900"/>
                    </a:lnTo>
                    <a:lnTo>
                      <a:pt x="0" y="27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 w="7600" cap="flat">
                <a:noFill/>
                <a:bevel/>
              </a:ln>
            </p:spPr>
          </p:sp>
          <p:sp>
            <p:nvSpPr>
              <p:cNvPr id="133" name="Freeform 132"/>
              <p:cNvSpPr/>
              <p:nvPr/>
            </p:nvSpPr>
            <p:spPr>
              <a:xfrm>
                <a:off x="3856325" y="3521549"/>
                <a:ext cx="6291" cy="39858"/>
              </a:xfrm>
              <a:custGeom>
                <a:avLst/>
                <a:gdLst/>
                <a:ahLst/>
                <a:cxnLst/>
                <a:rect l="0" t="0" r="0" b="0"/>
                <a:pathLst>
                  <a:path w="6291" h="39858">
                    <a:moveTo>
                      <a:pt x="0" y="11958"/>
                    </a:moveTo>
                    <a:lnTo>
                      <a:pt x="0" y="39858"/>
                    </a:lnTo>
                    <a:lnTo>
                      <a:pt x="6291" y="28443"/>
                    </a:lnTo>
                    <a:lnTo>
                      <a:pt x="6291" y="0"/>
                    </a:lnTo>
                    <a:lnTo>
                      <a:pt x="0" y="11958"/>
                    </a:lnTo>
                    <a:close/>
                  </a:path>
                </a:pathLst>
              </a:custGeom>
              <a:solidFill>
                <a:srgbClr val="919191"/>
              </a:solidFill>
              <a:ln w="7600" cap="flat">
                <a:noFill/>
                <a:bevel/>
              </a:ln>
            </p:spPr>
          </p:sp>
          <p:sp>
            <p:nvSpPr>
              <p:cNvPr id="134" name="Freeform 133"/>
              <p:cNvSpPr/>
              <p:nvPr/>
            </p:nvSpPr>
            <p:spPr>
              <a:xfrm>
                <a:off x="3862737" y="3479947"/>
                <a:ext cx="163031" cy="17439"/>
              </a:xfrm>
              <a:custGeom>
                <a:avLst/>
                <a:gdLst/>
                <a:ahLst/>
                <a:cxnLst/>
                <a:rect l="0" t="0" r="0" b="0"/>
                <a:pathLst>
                  <a:path w="163031" h="17439">
                    <a:moveTo>
                      <a:pt x="0" y="0"/>
                    </a:moveTo>
                    <a:lnTo>
                      <a:pt x="163031" y="0"/>
                    </a:lnTo>
                    <a:lnTo>
                      <a:pt x="163031" y="17439"/>
                    </a:lnTo>
                    <a:lnTo>
                      <a:pt x="0" y="174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9B9B9"/>
              </a:solidFill>
              <a:ln w="7600" cap="flat">
                <a:noFill/>
                <a:bevel/>
              </a:ln>
            </p:spPr>
          </p:sp>
        </p:grpSp>
        <p:grpSp>
          <p:nvGrpSpPr>
            <p:cNvPr id="135" name="Money Box"/>
            <p:cNvGrpSpPr/>
            <p:nvPr/>
          </p:nvGrpSpPr>
          <p:grpSpPr>
            <a:xfrm>
              <a:off x="3280000" y="1891203"/>
              <a:ext cx="668800" cy="714400"/>
              <a:chOff x="3280000" y="1891203"/>
              <a:chExt cx="668800" cy="714400"/>
            </a:xfrm>
          </p:grpSpPr>
          <p:sp>
            <p:nvSpPr>
              <p:cNvPr id="136" name="Freeform 135"/>
              <p:cNvSpPr/>
              <p:nvPr/>
            </p:nvSpPr>
            <p:spPr>
              <a:xfrm>
                <a:off x="3488288" y="2326854"/>
                <a:ext cx="293319" cy="278750"/>
              </a:xfrm>
              <a:custGeom>
                <a:avLst/>
                <a:gdLst/>
                <a:ahLst/>
                <a:cxnLst/>
                <a:rect l="0" t="0" r="0" b="0"/>
                <a:pathLst>
                  <a:path w="293319" h="278750">
                    <a:moveTo>
                      <a:pt x="4565" y="89450"/>
                    </a:moveTo>
                    <a:lnTo>
                      <a:pt x="0" y="278750"/>
                    </a:lnTo>
                    <a:lnTo>
                      <a:pt x="293319" y="182459"/>
                    </a:lnTo>
                    <a:lnTo>
                      <a:pt x="293319" y="0"/>
                    </a:lnTo>
                    <a:lnTo>
                      <a:pt x="4565" y="89450"/>
                    </a:lnTo>
                    <a:close/>
                  </a:path>
                </a:pathLst>
              </a:custGeom>
              <a:gradFill>
                <a:gsLst>
                  <a:gs pos="0">
                    <a:srgbClr val="4D1812"/>
                  </a:gs>
                  <a:gs pos="100000">
                    <a:srgbClr val="793E0E"/>
                  </a:gs>
                </a:gsLst>
                <a:lin ang="5400000" scaled="0"/>
              </a:gradFill>
              <a:ln w="7600" cap="flat">
                <a:solidFill>
                  <a:srgbClr val="C08000"/>
                </a:solidFill>
                <a:bevel/>
              </a:ln>
            </p:spPr>
          </p:sp>
          <p:sp>
            <p:nvSpPr>
              <p:cNvPr id="137" name="Freeform 136"/>
              <p:cNvSpPr/>
              <p:nvPr/>
            </p:nvSpPr>
            <p:spPr>
              <a:xfrm>
                <a:off x="3781607" y="2076006"/>
                <a:ext cx="167024" cy="250847"/>
              </a:xfrm>
              <a:custGeom>
                <a:avLst/>
                <a:gdLst/>
                <a:ahLst/>
                <a:cxnLst/>
                <a:rect l="0" t="0" r="0" b="0"/>
                <a:pathLst>
                  <a:path w="167024" h="250847">
                    <a:moveTo>
                      <a:pt x="140488" y="0"/>
                    </a:moveTo>
                    <a:cubicBezTo>
                      <a:pt x="140488" y="0"/>
                      <a:pt x="195001" y="68320"/>
                      <a:pt x="148370" y="160849"/>
                    </a:cubicBezTo>
                    <a:cubicBezTo>
                      <a:pt x="99295" y="258232"/>
                      <a:pt x="0" y="250847"/>
                      <a:pt x="0" y="250847"/>
                    </a:cubicBezTo>
                    <a:lnTo>
                      <a:pt x="140488" y="0"/>
                    </a:lnTo>
                    <a:close/>
                  </a:path>
                </a:pathLst>
              </a:custGeom>
              <a:gradFill>
                <a:gsLst>
                  <a:gs pos="0">
                    <a:srgbClr val="B49509"/>
                  </a:gs>
                  <a:gs pos="100000">
                    <a:srgbClr val="5F500F"/>
                  </a:gs>
                </a:gsLst>
                <a:lin ang="5400000" scaled="0"/>
              </a:gradFill>
              <a:ln w="7600" cap="flat">
                <a:solidFill>
                  <a:srgbClr val="C08000"/>
                </a:solidFill>
                <a:bevel/>
              </a:ln>
            </p:spPr>
          </p:sp>
          <p:sp>
            <p:nvSpPr>
              <p:cNvPr id="138" name="Freeform 137"/>
              <p:cNvSpPr/>
              <p:nvPr/>
            </p:nvSpPr>
            <p:spPr>
              <a:xfrm>
                <a:off x="3552202" y="1926099"/>
                <a:ext cx="369893" cy="400480"/>
              </a:xfrm>
              <a:custGeom>
                <a:avLst/>
                <a:gdLst/>
                <a:ahLst/>
                <a:cxnLst/>
                <a:rect l="0" t="0" r="0" b="0"/>
                <a:pathLst>
                  <a:path w="369893" h="400480">
                    <a:moveTo>
                      <a:pt x="369893" y="149906"/>
                    </a:moveTo>
                    <a:lnTo>
                      <a:pt x="229402" y="400480"/>
                    </a:lnTo>
                    <a:lnTo>
                      <a:pt x="0" y="219936"/>
                    </a:lnTo>
                    <a:lnTo>
                      <a:pt x="138100" y="0"/>
                    </a:lnTo>
                    <a:lnTo>
                      <a:pt x="369893" y="149906"/>
                    </a:lnTo>
                    <a:close/>
                  </a:path>
                </a:pathLst>
              </a:custGeom>
              <a:gradFill>
                <a:gsLst>
                  <a:gs pos="0">
                    <a:srgbClr val="FFFF8F"/>
                  </a:gs>
                  <a:gs pos="100000">
                    <a:srgbClr val="C8AF35"/>
                  </a:gs>
                </a:gsLst>
                <a:lin ang="5400000" scaled="0"/>
              </a:gradFill>
              <a:ln w="7600" cap="flat">
                <a:solidFill>
                  <a:srgbClr val="C08000"/>
                </a:solidFill>
                <a:bevel/>
              </a:ln>
            </p:spPr>
          </p:sp>
          <p:sp>
            <p:nvSpPr>
              <p:cNvPr id="139" name="Freeform 138"/>
              <p:cNvSpPr/>
              <p:nvPr/>
            </p:nvSpPr>
            <p:spPr>
              <a:xfrm>
                <a:off x="3568025" y="1945794"/>
                <a:ext cx="338654" cy="361578"/>
              </a:xfrm>
              <a:custGeom>
                <a:avLst/>
                <a:gdLst/>
                <a:ahLst/>
                <a:cxnLst/>
                <a:rect l="0" t="0" r="0" b="0"/>
                <a:pathLst>
                  <a:path w="338654" h="361578">
                    <a:moveTo>
                      <a:pt x="338654" y="133252"/>
                    </a:moveTo>
                    <a:lnTo>
                      <a:pt x="211975" y="361578"/>
                    </a:lnTo>
                    <a:lnTo>
                      <a:pt x="0" y="200455"/>
                    </a:lnTo>
                    <a:lnTo>
                      <a:pt x="125700" y="0"/>
                    </a:lnTo>
                    <a:lnTo>
                      <a:pt x="338654" y="133252"/>
                    </a:lnTo>
                    <a:close/>
                  </a:path>
                </a:pathLst>
              </a:custGeom>
              <a:gradFill>
                <a:gsLst>
                  <a:gs pos="0">
                    <a:srgbClr val="4D1812"/>
                  </a:gs>
                  <a:gs pos="100000">
                    <a:srgbClr val="793E0E"/>
                  </a:gs>
                </a:gsLst>
                <a:lin ang="5400000" scaled="0"/>
              </a:gradFill>
              <a:ln w="7600" cap="flat">
                <a:solidFill>
                  <a:srgbClr val="801000"/>
                </a:solidFill>
                <a:bevel/>
              </a:ln>
            </p:spPr>
          </p:sp>
          <p:sp>
            <p:nvSpPr>
              <p:cNvPr id="140" name="Freeform 139"/>
              <p:cNvSpPr/>
              <p:nvPr/>
            </p:nvSpPr>
            <p:spPr>
              <a:xfrm>
                <a:off x="3280000" y="2146034"/>
                <a:ext cx="501605" cy="270269"/>
              </a:xfrm>
              <a:custGeom>
                <a:avLst/>
                <a:gdLst/>
                <a:ahLst/>
                <a:cxnLst/>
                <a:rect l="0" t="0" r="0" b="0"/>
                <a:pathLst>
                  <a:path w="501605" h="270269">
                    <a:moveTo>
                      <a:pt x="212854" y="270269"/>
                    </a:moveTo>
                    <a:lnTo>
                      <a:pt x="501605" y="180544"/>
                    </a:lnTo>
                    <a:lnTo>
                      <a:pt x="272202" y="0"/>
                    </a:lnTo>
                    <a:lnTo>
                      <a:pt x="0" y="62643"/>
                    </a:lnTo>
                    <a:lnTo>
                      <a:pt x="212854" y="270269"/>
                    </a:lnTo>
                    <a:close/>
                  </a:path>
                </a:pathLst>
              </a:custGeom>
              <a:gradFill>
                <a:gsLst>
                  <a:gs pos="0">
                    <a:srgbClr val="FFFF8F"/>
                  </a:gs>
                  <a:gs pos="100000">
                    <a:srgbClr val="C8AF35"/>
                  </a:gs>
                </a:gsLst>
                <a:lin ang="5400000" scaled="0"/>
              </a:gradFill>
              <a:ln w="7600" cap="flat">
                <a:solidFill>
                  <a:srgbClr val="C08000"/>
                </a:solidFill>
                <a:bevel/>
              </a:ln>
            </p:spPr>
          </p:sp>
          <p:sp>
            <p:nvSpPr>
              <p:cNvPr id="141" name="Freeform 140"/>
              <p:cNvSpPr/>
              <p:nvPr/>
            </p:nvSpPr>
            <p:spPr>
              <a:xfrm>
                <a:off x="3280000" y="2208679"/>
                <a:ext cx="212854" cy="396924"/>
              </a:xfrm>
              <a:custGeom>
                <a:avLst/>
                <a:gdLst/>
                <a:ahLst/>
                <a:cxnLst/>
                <a:rect l="0" t="0" r="0" b="0"/>
                <a:pathLst>
                  <a:path w="212854" h="396924">
                    <a:moveTo>
                      <a:pt x="0" y="0"/>
                    </a:moveTo>
                    <a:lnTo>
                      <a:pt x="212854" y="207625"/>
                    </a:lnTo>
                    <a:lnTo>
                      <a:pt x="208289" y="396924"/>
                    </a:lnTo>
                    <a:lnTo>
                      <a:pt x="2567" y="18574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C68A4A"/>
                  </a:gs>
                  <a:gs pos="100000">
                    <a:srgbClr val="763612"/>
                  </a:gs>
                </a:gsLst>
                <a:lin ang="5400000" scaled="0"/>
              </a:gradFill>
              <a:ln w="7600" cap="flat">
                <a:solidFill>
                  <a:srgbClr val="4E0000"/>
                </a:solidFill>
                <a:bevel/>
              </a:ln>
            </p:spPr>
          </p:sp>
          <p:sp>
            <p:nvSpPr>
              <p:cNvPr id="142" name="Freeform 141"/>
              <p:cNvSpPr/>
              <p:nvPr/>
            </p:nvSpPr>
            <p:spPr>
              <a:xfrm>
                <a:off x="3488288" y="2480863"/>
                <a:ext cx="293317" cy="124740"/>
              </a:xfrm>
              <a:custGeom>
                <a:avLst/>
                <a:gdLst/>
                <a:ahLst/>
                <a:cxnLst/>
                <a:rect l="0" t="0" r="0" b="0"/>
                <a:pathLst>
                  <a:path w="293317" h="124740">
                    <a:moveTo>
                      <a:pt x="1142" y="89725"/>
                    </a:moveTo>
                    <a:lnTo>
                      <a:pt x="293317" y="0"/>
                    </a:lnTo>
                    <a:lnTo>
                      <a:pt x="293317" y="28449"/>
                    </a:lnTo>
                    <a:lnTo>
                      <a:pt x="0" y="124740"/>
                    </a:lnTo>
                    <a:lnTo>
                      <a:pt x="1142" y="89725"/>
                    </a:lnTo>
                    <a:close/>
                  </a:path>
                </a:pathLst>
              </a:custGeom>
              <a:gradFill>
                <a:gsLst>
                  <a:gs pos="0">
                    <a:srgbClr val="B49509"/>
                  </a:gs>
                  <a:gs pos="100000">
                    <a:srgbClr val="5F500F"/>
                  </a:gs>
                </a:gsLst>
                <a:lin ang="5400000" scaled="0"/>
              </a:gradFill>
              <a:ln w="7600" cap="flat">
                <a:solidFill>
                  <a:srgbClr val="803900"/>
                </a:solidFill>
                <a:bevel/>
              </a:ln>
            </p:spPr>
          </p:sp>
          <p:sp>
            <p:nvSpPr>
              <p:cNvPr id="143" name="Freeform 142"/>
              <p:cNvSpPr/>
              <p:nvPr/>
            </p:nvSpPr>
            <p:spPr>
              <a:xfrm>
                <a:off x="3280001" y="2208678"/>
                <a:ext cx="212854" cy="243735"/>
              </a:xfrm>
              <a:custGeom>
                <a:avLst/>
                <a:gdLst/>
                <a:ahLst/>
                <a:cxnLst/>
                <a:rect l="0" t="0" r="0" b="0"/>
                <a:pathLst>
                  <a:path w="212854" h="243735">
                    <a:moveTo>
                      <a:pt x="0" y="0"/>
                    </a:moveTo>
                    <a:lnTo>
                      <a:pt x="212854" y="207625"/>
                    </a:lnTo>
                    <a:lnTo>
                      <a:pt x="211712" y="243735"/>
                    </a:lnTo>
                    <a:lnTo>
                      <a:pt x="465" y="3364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8F"/>
                  </a:gs>
                  <a:gs pos="100000">
                    <a:srgbClr val="C8AF35"/>
                  </a:gs>
                </a:gsLst>
                <a:lin ang="5400000" scaled="0"/>
              </a:gradFill>
              <a:ln w="7600" cap="flat">
                <a:solidFill>
                  <a:srgbClr val="C08000"/>
                </a:solidFill>
                <a:bevel/>
              </a:ln>
            </p:spPr>
          </p:sp>
          <p:sp>
            <p:nvSpPr>
              <p:cNvPr id="144" name="Freeform 143"/>
              <p:cNvSpPr/>
              <p:nvPr/>
            </p:nvSpPr>
            <p:spPr>
              <a:xfrm>
                <a:off x="3282054" y="2357213"/>
                <a:ext cx="207377" cy="248391"/>
              </a:xfrm>
              <a:custGeom>
                <a:avLst/>
                <a:gdLst/>
                <a:ahLst/>
                <a:cxnLst/>
                <a:rect l="0" t="0" r="0" b="0"/>
                <a:pathLst>
                  <a:path w="207377" h="248391">
                    <a:moveTo>
                      <a:pt x="207377" y="213375"/>
                    </a:moveTo>
                    <a:lnTo>
                      <a:pt x="206235" y="248391"/>
                    </a:lnTo>
                    <a:lnTo>
                      <a:pt x="514" y="37208"/>
                    </a:lnTo>
                    <a:lnTo>
                      <a:pt x="0" y="0"/>
                    </a:lnTo>
                    <a:lnTo>
                      <a:pt x="207377" y="213375"/>
                    </a:lnTo>
                    <a:close/>
                  </a:path>
                </a:pathLst>
              </a:custGeom>
              <a:gradFill>
                <a:gsLst>
                  <a:gs pos="0">
                    <a:srgbClr val="FFFF8F"/>
                  </a:gs>
                  <a:gs pos="100000">
                    <a:srgbClr val="C8AF35"/>
                  </a:gs>
                </a:gsLst>
                <a:lin ang="5400000" scaled="0"/>
              </a:gradFill>
              <a:ln w="7600" cap="flat">
                <a:solidFill>
                  <a:srgbClr val="C08000"/>
                </a:solidFill>
                <a:bevel/>
              </a:ln>
            </p:spPr>
          </p:sp>
          <p:sp>
            <p:nvSpPr>
              <p:cNvPr id="145" name="Freeform 144"/>
              <p:cNvSpPr/>
              <p:nvPr/>
            </p:nvSpPr>
            <p:spPr>
              <a:xfrm>
                <a:off x="3491713" y="2326579"/>
                <a:ext cx="289893" cy="125835"/>
              </a:xfrm>
              <a:custGeom>
                <a:avLst/>
                <a:gdLst/>
                <a:ahLst/>
                <a:cxnLst/>
                <a:rect l="0" t="0" r="0" b="0"/>
                <a:pathLst>
                  <a:path w="289893" h="125835">
                    <a:moveTo>
                      <a:pt x="1141" y="89725"/>
                    </a:moveTo>
                    <a:lnTo>
                      <a:pt x="289893" y="0"/>
                    </a:lnTo>
                    <a:lnTo>
                      <a:pt x="289893" y="30638"/>
                    </a:lnTo>
                    <a:lnTo>
                      <a:pt x="0" y="125835"/>
                    </a:lnTo>
                    <a:lnTo>
                      <a:pt x="1141" y="89725"/>
                    </a:lnTo>
                    <a:close/>
                  </a:path>
                </a:pathLst>
              </a:custGeom>
              <a:gradFill>
                <a:gsLst>
                  <a:gs pos="0">
                    <a:srgbClr val="B49509"/>
                  </a:gs>
                  <a:gs pos="100000">
                    <a:srgbClr val="5F500F"/>
                  </a:gs>
                </a:gsLst>
                <a:lin ang="5400000" scaled="0"/>
              </a:gradFill>
              <a:ln w="7600" cap="flat">
                <a:solidFill>
                  <a:srgbClr val="803900"/>
                </a:solidFill>
                <a:bevel/>
              </a:ln>
            </p:spPr>
          </p:sp>
          <p:sp>
            <p:nvSpPr>
              <p:cNvPr id="146" name="Freeform 145"/>
              <p:cNvSpPr/>
              <p:nvPr/>
            </p:nvSpPr>
            <p:spPr>
              <a:xfrm>
                <a:off x="3309104" y="2166825"/>
                <a:ext cx="443971" cy="234161"/>
              </a:xfrm>
              <a:custGeom>
                <a:avLst/>
                <a:gdLst/>
                <a:ahLst/>
                <a:cxnLst/>
                <a:rect l="0" t="0" r="0" b="0"/>
                <a:pathLst>
                  <a:path w="443971" h="234161">
                    <a:moveTo>
                      <a:pt x="0" y="52522"/>
                    </a:moveTo>
                    <a:lnTo>
                      <a:pt x="241958" y="0"/>
                    </a:lnTo>
                    <a:lnTo>
                      <a:pt x="443971" y="154284"/>
                    </a:lnTo>
                    <a:lnTo>
                      <a:pt x="189458" y="234161"/>
                    </a:lnTo>
                    <a:lnTo>
                      <a:pt x="0" y="52522"/>
                    </a:lnTo>
                    <a:close/>
                  </a:path>
                </a:pathLst>
              </a:custGeom>
              <a:solidFill>
                <a:srgbClr val="665015"/>
              </a:solidFill>
              <a:ln w="7600" cap="flat">
                <a:solidFill>
                  <a:srgbClr val="801000"/>
                </a:solidFill>
                <a:bevel/>
              </a:ln>
            </p:spPr>
          </p:sp>
          <p:sp>
            <p:nvSpPr>
              <p:cNvPr id="147" name="Freeform 146"/>
              <p:cNvSpPr/>
              <p:nvPr/>
            </p:nvSpPr>
            <p:spPr>
              <a:xfrm>
                <a:off x="3568036" y="1945795"/>
                <a:ext cx="145364" cy="200494"/>
              </a:xfrm>
              <a:custGeom>
                <a:avLst/>
                <a:gdLst/>
                <a:ahLst/>
                <a:cxnLst/>
                <a:rect l="0" t="0" r="0" b="0"/>
                <a:pathLst>
                  <a:path w="145364" h="200494">
                    <a:moveTo>
                      <a:pt x="125690" y="0"/>
                    </a:moveTo>
                    <a:cubicBezTo>
                      <a:pt x="125690" y="0"/>
                      <a:pt x="166776" y="43768"/>
                      <a:pt x="130255" y="123646"/>
                    </a:cubicBezTo>
                    <a:cubicBezTo>
                      <a:pt x="93733" y="203523"/>
                      <a:pt x="0" y="200494"/>
                      <a:pt x="0" y="200494"/>
                    </a:cubicBezTo>
                    <a:lnTo>
                      <a:pt x="125690" y="0"/>
                    </a:lnTo>
                    <a:close/>
                  </a:path>
                </a:pathLst>
              </a:custGeom>
              <a:solidFill>
                <a:srgbClr val="7B3E12"/>
              </a:solidFill>
              <a:ln w="7600" cap="flat">
                <a:solidFill>
                  <a:srgbClr val="801000"/>
                </a:solidFill>
                <a:bevel/>
              </a:ln>
            </p:spPr>
          </p:sp>
          <p:sp>
            <p:nvSpPr>
              <p:cNvPr id="148" name="Freeform 147"/>
              <p:cNvSpPr/>
              <p:nvPr/>
            </p:nvSpPr>
            <p:spPr>
              <a:xfrm>
                <a:off x="3813563" y="2117947"/>
                <a:ext cx="113378" cy="184807"/>
              </a:xfrm>
              <a:custGeom>
                <a:avLst/>
                <a:gdLst/>
                <a:ahLst/>
                <a:cxnLst/>
                <a:rect l="0" t="0" r="0" b="0"/>
                <a:pathLst>
                  <a:path w="113378" h="184807">
                    <a:moveTo>
                      <a:pt x="104095" y="0"/>
                    </a:moveTo>
                    <a:cubicBezTo>
                      <a:pt x="104094" y="0"/>
                      <a:pt x="128970" y="48879"/>
                      <a:pt x="97012" y="105778"/>
                    </a:cubicBezTo>
                    <a:cubicBezTo>
                      <a:pt x="53806" y="182705"/>
                      <a:pt x="0" y="184807"/>
                      <a:pt x="0" y="184807"/>
                    </a:cubicBezTo>
                    <a:lnTo>
                      <a:pt x="104095" y="0"/>
                    </a:lnTo>
                    <a:close/>
                  </a:path>
                </a:pathLst>
              </a:custGeom>
              <a:solidFill>
                <a:srgbClr val="7B3E12"/>
              </a:solidFill>
              <a:ln w="7600" cap="flat">
                <a:solidFill>
                  <a:srgbClr val="801000"/>
                </a:solidFill>
                <a:bevel/>
              </a:ln>
            </p:spPr>
          </p:sp>
          <p:sp>
            <p:nvSpPr>
              <p:cNvPr id="149" name="Freeform 148"/>
              <p:cNvSpPr/>
              <p:nvPr/>
            </p:nvSpPr>
            <p:spPr>
              <a:xfrm>
                <a:off x="3361603" y="2353730"/>
                <a:ext cx="18725" cy="54095"/>
              </a:xfrm>
              <a:custGeom>
                <a:avLst/>
                <a:gdLst/>
                <a:ahLst/>
                <a:cxnLst/>
                <a:rect l="0" t="0" r="0" b="0"/>
                <a:pathLst>
                  <a:path w="18725" h="54095">
                    <a:moveTo>
                      <a:pt x="0" y="38503"/>
                    </a:moveTo>
                    <a:lnTo>
                      <a:pt x="15750" y="53967"/>
                    </a:lnTo>
                    <a:lnTo>
                      <a:pt x="11489" y="22089"/>
                    </a:lnTo>
                    <a:cubicBezTo>
                      <a:pt x="11489" y="22089"/>
                      <a:pt x="27466" y="13117"/>
                      <a:pt x="12554" y="2393"/>
                    </a:cubicBezTo>
                    <a:cubicBezTo>
                      <a:pt x="-2359" y="-8330"/>
                      <a:pt x="6048" y="19133"/>
                      <a:pt x="6049" y="19134"/>
                    </a:cubicBezTo>
                    <a:lnTo>
                      <a:pt x="0" y="38503"/>
                    </a:lnTo>
                    <a:close/>
                  </a:path>
                </a:pathLst>
              </a:custGeom>
              <a:gradFill>
                <a:gsLst>
                  <a:gs pos="0">
                    <a:srgbClr val="4D1812"/>
                  </a:gs>
                  <a:gs pos="100000">
                    <a:srgbClr val="793E0E"/>
                  </a:gs>
                </a:gsLst>
                <a:lin ang="5400000" scaled="0"/>
              </a:gradFill>
              <a:ln w="7600" cap="flat">
                <a:solidFill>
                  <a:srgbClr val="801000"/>
                </a:solidFill>
                <a:bevel/>
              </a:ln>
            </p:spPr>
          </p:sp>
          <p:sp>
            <p:nvSpPr>
              <p:cNvPr id="150" name="Freeform 149"/>
              <p:cNvSpPr/>
              <p:nvPr/>
            </p:nvSpPr>
            <p:spPr>
              <a:xfrm>
                <a:off x="3488288" y="2404649"/>
                <a:ext cx="43543" cy="200954"/>
              </a:xfrm>
              <a:custGeom>
                <a:avLst/>
                <a:gdLst/>
                <a:ahLst/>
                <a:cxnLst/>
                <a:rect l="0" t="0" r="0" b="0"/>
                <a:pathLst>
                  <a:path w="43543" h="200954">
                    <a:moveTo>
                      <a:pt x="4566" y="11654"/>
                    </a:moveTo>
                    <a:lnTo>
                      <a:pt x="43543" y="0"/>
                    </a:lnTo>
                    <a:lnTo>
                      <a:pt x="41393" y="186917"/>
                    </a:lnTo>
                    <a:lnTo>
                      <a:pt x="0" y="200954"/>
                    </a:lnTo>
                    <a:lnTo>
                      <a:pt x="4566" y="11654"/>
                    </a:lnTo>
                    <a:close/>
                  </a:path>
                </a:pathLst>
              </a:custGeom>
              <a:gradFill>
                <a:gsLst>
                  <a:gs pos="0">
                    <a:srgbClr val="674C1B"/>
                  </a:gs>
                  <a:gs pos="100000">
                    <a:srgbClr val="A69417"/>
                  </a:gs>
                </a:gsLst>
                <a:lin ang="9000000" scaled="0"/>
              </a:gradFill>
              <a:ln w="7600" cap="flat">
                <a:solidFill>
                  <a:srgbClr val="803900"/>
                </a:solidFill>
                <a:bevel/>
              </a:ln>
            </p:spPr>
          </p:sp>
          <p:sp>
            <p:nvSpPr>
              <p:cNvPr id="151" name="Freeform 150"/>
              <p:cNvSpPr/>
              <p:nvPr/>
            </p:nvSpPr>
            <p:spPr>
              <a:xfrm>
                <a:off x="3749477" y="2326579"/>
                <a:ext cx="32128" cy="193456"/>
              </a:xfrm>
              <a:custGeom>
                <a:avLst/>
                <a:gdLst/>
                <a:ahLst/>
                <a:cxnLst/>
                <a:rect l="0" t="0" r="0" b="0"/>
                <a:pathLst>
                  <a:path w="32128" h="193456">
                    <a:moveTo>
                      <a:pt x="0" y="9595"/>
                    </a:moveTo>
                    <a:lnTo>
                      <a:pt x="32128" y="0"/>
                    </a:lnTo>
                    <a:lnTo>
                      <a:pt x="32128" y="182733"/>
                    </a:lnTo>
                    <a:lnTo>
                      <a:pt x="0" y="193456"/>
                    </a:lnTo>
                    <a:lnTo>
                      <a:pt x="0" y="9595"/>
                    </a:lnTo>
                    <a:close/>
                  </a:path>
                </a:pathLst>
              </a:custGeom>
              <a:gradFill>
                <a:gsLst>
                  <a:gs pos="0">
                    <a:srgbClr val="674C1B"/>
                  </a:gs>
                  <a:gs pos="100000">
                    <a:srgbClr val="A69417"/>
                  </a:gs>
                </a:gsLst>
                <a:lin ang="9000000" scaled="0"/>
              </a:gradFill>
              <a:ln w="7600" cap="flat">
                <a:solidFill>
                  <a:srgbClr val="803900"/>
                </a:solidFill>
                <a:bevel/>
              </a:ln>
            </p:spPr>
          </p:sp>
          <p:sp>
            <p:nvSpPr>
              <p:cNvPr id="152" name="Freeform 151"/>
              <p:cNvSpPr/>
              <p:nvPr/>
            </p:nvSpPr>
            <p:spPr>
              <a:xfrm>
                <a:off x="3468963" y="2395441"/>
                <a:ext cx="23891" cy="210161"/>
              </a:xfrm>
              <a:custGeom>
                <a:avLst/>
                <a:gdLst/>
                <a:ahLst/>
                <a:cxnLst/>
                <a:rect l="0" t="0" r="0" b="0"/>
                <a:pathLst>
                  <a:path w="23891" h="210161">
                    <a:moveTo>
                      <a:pt x="23891" y="20862"/>
                    </a:moveTo>
                    <a:lnTo>
                      <a:pt x="3196" y="0"/>
                    </a:lnTo>
                    <a:lnTo>
                      <a:pt x="0" y="189955"/>
                    </a:lnTo>
                    <a:lnTo>
                      <a:pt x="19325" y="210161"/>
                    </a:lnTo>
                    <a:lnTo>
                      <a:pt x="23891" y="20862"/>
                    </a:lnTo>
                    <a:close/>
                  </a:path>
                </a:pathLst>
              </a:custGeom>
              <a:gradFill>
                <a:gsLst>
                  <a:gs pos="0">
                    <a:srgbClr val="FFFF8F"/>
                  </a:gs>
                  <a:gs pos="100000">
                    <a:srgbClr val="C8AF35"/>
                  </a:gs>
                </a:gsLst>
                <a:lin ang="5400000" scaled="0"/>
              </a:gradFill>
              <a:ln w="7600" cap="flat">
                <a:solidFill>
                  <a:srgbClr val="C08000"/>
                </a:solidFill>
                <a:bevel/>
              </a:ln>
            </p:spPr>
          </p:sp>
          <p:sp>
            <p:nvSpPr>
              <p:cNvPr id="153" name="Freeform 152"/>
              <p:cNvSpPr/>
              <p:nvPr/>
            </p:nvSpPr>
            <p:spPr>
              <a:xfrm>
                <a:off x="3280000" y="2208678"/>
                <a:ext cx="21638" cy="205224"/>
              </a:xfrm>
              <a:custGeom>
                <a:avLst/>
                <a:gdLst/>
                <a:ahLst/>
                <a:cxnLst/>
                <a:rect l="0" t="0" r="0" b="0"/>
                <a:pathLst>
                  <a:path w="21638" h="205224">
                    <a:moveTo>
                      <a:pt x="0" y="0"/>
                    </a:moveTo>
                    <a:lnTo>
                      <a:pt x="19951" y="19461"/>
                    </a:lnTo>
                    <a:lnTo>
                      <a:pt x="21638" y="205224"/>
                    </a:lnTo>
                    <a:lnTo>
                      <a:pt x="2567" y="18574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8F"/>
                  </a:gs>
                  <a:gs pos="100000">
                    <a:srgbClr val="C8AF35"/>
                  </a:gs>
                </a:gsLst>
                <a:lin ang="5400000" scaled="0"/>
              </a:gradFill>
              <a:ln w="7600" cap="flat">
                <a:solidFill>
                  <a:srgbClr val="C08000"/>
                </a:solidFill>
                <a:bevel/>
              </a:ln>
            </p:spPr>
          </p:sp>
          <p:sp>
            <p:nvSpPr>
              <p:cNvPr id="154" name="Freeform 153"/>
              <p:cNvSpPr/>
              <p:nvPr/>
            </p:nvSpPr>
            <p:spPr>
              <a:xfrm>
                <a:off x="3315102" y="2165740"/>
                <a:ext cx="431974" cy="230857"/>
              </a:xfrm>
              <a:custGeom>
                <a:avLst/>
                <a:gdLst/>
                <a:ahLst/>
                <a:cxnLst/>
                <a:rect l="0" t="0" r="0" b="0"/>
                <a:pathLst>
                  <a:path w="431974" h="230857">
                    <a:moveTo>
                      <a:pt x="0" y="60750"/>
                    </a:moveTo>
                    <a:cubicBezTo>
                      <a:pt x="0" y="60750"/>
                      <a:pt x="43492" y="44329"/>
                      <a:pt x="65450" y="52426"/>
                    </a:cubicBezTo>
                    <a:cubicBezTo>
                      <a:pt x="87408" y="60522"/>
                      <a:pt x="100920" y="42710"/>
                      <a:pt x="114432" y="26516"/>
                    </a:cubicBezTo>
                    <a:cubicBezTo>
                      <a:pt x="127945" y="10323"/>
                      <a:pt x="190440" y="-1012"/>
                      <a:pt x="219154" y="0"/>
                    </a:cubicBezTo>
                    <a:cubicBezTo>
                      <a:pt x="247868" y="2226"/>
                      <a:pt x="301918" y="44329"/>
                      <a:pt x="301918" y="44329"/>
                    </a:cubicBezTo>
                    <a:lnTo>
                      <a:pt x="350900" y="94528"/>
                    </a:lnTo>
                    <a:cubicBezTo>
                      <a:pt x="350900" y="94528"/>
                      <a:pt x="430285" y="133393"/>
                      <a:pt x="431974" y="149586"/>
                    </a:cubicBezTo>
                    <a:cubicBezTo>
                      <a:pt x="433663" y="165780"/>
                      <a:pt x="355967" y="191689"/>
                      <a:pt x="355967" y="191689"/>
                    </a:cubicBezTo>
                    <a:cubicBezTo>
                      <a:pt x="355967" y="191689"/>
                      <a:pt x="322185" y="204644"/>
                      <a:pt x="286716" y="219218"/>
                    </a:cubicBezTo>
                    <a:cubicBezTo>
                      <a:pt x="251246" y="233791"/>
                      <a:pt x="215987" y="230553"/>
                      <a:pt x="215987" y="230553"/>
                    </a:cubicBezTo>
                    <a:cubicBezTo>
                      <a:pt x="215987" y="230553"/>
                      <a:pt x="205642" y="224076"/>
                      <a:pt x="178617" y="224076"/>
                    </a:cubicBezTo>
                    <a:cubicBezTo>
                      <a:pt x="151592" y="224076"/>
                      <a:pt x="138080" y="194928"/>
                      <a:pt x="138080" y="194928"/>
                    </a:cubicBezTo>
                    <a:lnTo>
                      <a:pt x="0" y="60750"/>
                    </a:lnTo>
                    <a:close/>
                  </a:path>
                </a:pathLst>
              </a:custGeom>
              <a:gradFill>
                <a:gsLst>
                  <a:gs pos="0">
                    <a:srgbClr val="FFFF57"/>
                  </a:gs>
                  <a:gs pos="100000">
                    <a:srgbClr val="FFC000"/>
                  </a:gs>
                </a:gsLst>
                <a:lin ang="5400000" scaled="0"/>
              </a:gradFill>
              <a:ln w="7600" cap="flat">
                <a:solidFill>
                  <a:srgbClr val="FFC000"/>
                </a:solidFill>
                <a:bevel/>
              </a:ln>
            </p:spPr>
          </p:sp>
          <p:grpSp>
            <p:nvGrpSpPr>
              <p:cNvPr id="155" name="Group 154"/>
              <p:cNvGrpSpPr/>
              <p:nvPr/>
            </p:nvGrpSpPr>
            <p:grpSpPr>
              <a:xfrm rot="-600000">
                <a:off x="3320029" y="2218669"/>
                <a:ext cx="86083" cy="30712"/>
                <a:chOff x="3320029" y="2218669"/>
                <a:chExt cx="86083" cy="30712"/>
              </a:xfrm>
            </p:grpSpPr>
            <p:sp>
              <p:nvSpPr>
                <p:cNvPr id="156" name="Freeform 155"/>
                <p:cNvSpPr/>
                <p:nvPr/>
              </p:nvSpPr>
              <p:spPr>
                <a:xfrm>
                  <a:off x="3320029" y="2230996"/>
                  <a:ext cx="86083" cy="183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3" h="18350">
                      <a:moveTo>
                        <a:pt x="0" y="5953"/>
                      </a:moveTo>
                      <a:cubicBezTo>
                        <a:pt x="0" y="2527"/>
                        <a:pt x="0" y="0"/>
                        <a:pt x="0" y="0"/>
                      </a:cubicBezTo>
                      <a:cubicBezTo>
                        <a:pt x="0" y="9713"/>
                        <a:pt x="31146" y="12387"/>
                        <a:pt x="43041" y="12387"/>
                      </a:cubicBezTo>
                      <a:cubicBezTo>
                        <a:pt x="56713" y="12387"/>
                        <a:pt x="85785" y="9150"/>
                        <a:pt x="86083" y="0"/>
                      </a:cubicBezTo>
                      <a:cubicBezTo>
                        <a:pt x="86083" y="0"/>
                        <a:pt x="86083" y="3046"/>
                        <a:pt x="86083" y="5953"/>
                      </a:cubicBezTo>
                      <a:cubicBezTo>
                        <a:pt x="86083" y="12795"/>
                        <a:pt x="66791" y="18350"/>
                        <a:pt x="43041" y="18350"/>
                      </a:cubicBezTo>
                      <a:cubicBezTo>
                        <a:pt x="19257" y="18350"/>
                        <a:pt x="0" y="12795"/>
                        <a:pt x="0" y="595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57" name="Freeform 156"/>
                <p:cNvSpPr/>
                <p:nvPr/>
              </p:nvSpPr>
              <p:spPr>
                <a:xfrm>
                  <a:off x="3320029" y="2218600"/>
                  <a:ext cx="86083" cy="247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3" h="24793">
                      <a:moveTo>
                        <a:pt x="0" y="12396"/>
                      </a:moveTo>
                      <a:cubicBezTo>
                        <a:pt x="0" y="5546"/>
                        <a:pt x="19262" y="0"/>
                        <a:pt x="43041" y="0"/>
                      </a:cubicBezTo>
                      <a:cubicBezTo>
                        <a:pt x="66807" y="0"/>
                        <a:pt x="86083" y="5546"/>
                        <a:pt x="86083" y="12396"/>
                      </a:cubicBezTo>
                      <a:cubicBezTo>
                        <a:pt x="86083" y="19238"/>
                        <a:pt x="66807" y="24793"/>
                        <a:pt x="43041" y="24793"/>
                      </a:cubicBezTo>
                      <a:cubicBezTo>
                        <a:pt x="19262" y="24793"/>
                        <a:pt x="0" y="19238"/>
                        <a:pt x="0" y="1239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58" name="Group 157"/>
              <p:cNvGrpSpPr/>
              <p:nvPr/>
            </p:nvGrpSpPr>
            <p:grpSpPr>
              <a:xfrm>
                <a:off x="3487699" y="2218712"/>
                <a:ext cx="86190" cy="30672"/>
                <a:chOff x="3487699" y="2218712"/>
                <a:chExt cx="86190" cy="30672"/>
              </a:xfrm>
            </p:grpSpPr>
            <p:sp>
              <p:nvSpPr>
                <p:cNvPr id="159" name="Freeform 158"/>
                <p:cNvSpPr/>
                <p:nvPr/>
              </p:nvSpPr>
              <p:spPr>
                <a:xfrm>
                  <a:off x="3487699" y="2231023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60" name="Freeform 159"/>
                <p:cNvSpPr/>
                <p:nvPr/>
              </p:nvSpPr>
              <p:spPr>
                <a:xfrm>
                  <a:off x="3487699" y="2218643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61" name="Group 160"/>
              <p:cNvGrpSpPr/>
              <p:nvPr/>
            </p:nvGrpSpPr>
            <p:grpSpPr>
              <a:xfrm>
                <a:off x="3466914" y="2334169"/>
                <a:ext cx="86190" cy="30672"/>
                <a:chOff x="3466914" y="2334169"/>
                <a:chExt cx="86190" cy="30672"/>
              </a:xfrm>
            </p:grpSpPr>
            <p:sp>
              <p:nvSpPr>
                <p:cNvPr id="162" name="Freeform 161"/>
                <p:cNvSpPr/>
                <p:nvPr/>
              </p:nvSpPr>
              <p:spPr>
                <a:xfrm>
                  <a:off x="3466914" y="2346480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63" name="Freeform 162"/>
                <p:cNvSpPr/>
                <p:nvPr/>
              </p:nvSpPr>
              <p:spPr>
                <a:xfrm>
                  <a:off x="3466914" y="2334100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64" name="Group 163"/>
              <p:cNvGrpSpPr/>
              <p:nvPr/>
            </p:nvGrpSpPr>
            <p:grpSpPr>
              <a:xfrm rot="-600000">
                <a:off x="3502227" y="2169013"/>
                <a:ext cx="86083" cy="30712"/>
                <a:chOff x="3502227" y="2169013"/>
                <a:chExt cx="86083" cy="30712"/>
              </a:xfrm>
            </p:grpSpPr>
            <p:sp>
              <p:nvSpPr>
                <p:cNvPr id="165" name="Freeform 164"/>
                <p:cNvSpPr/>
                <p:nvPr/>
              </p:nvSpPr>
              <p:spPr>
                <a:xfrm>
                  <a:off x="3502227" y="2181340"/>
                  <a:ext cx="86083" cy="183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3" h="18350">
                      <a:moveTo>
                        <a:pt x="0" y="5953"/>
                      </a:moveTo>
                      <a:cubicBezTo>
                        <a:pt x="0" y="2527"/>
                        <a:pt x="0" y="0"/>
                        <a:pt x="0" y="0"/>
                      </a:cubicBezTo>
                      <a:cubicBezTo>
                        <a:pt x="0" y="9713"/>
                        <a:pt x="31146" y="12387"/>
                        <a:pt x="43041" y="12387"/>
                      </a:cubicBezTo>
                      <a:cubicBezTo>
                        <a:pt x="56713" y="12387"/>
                        <a:pt x="85785" y="9150"/>
                        <a:pt x="86083" y="0"/>
                      </a:cubicBezTo>
                      <a:cubicBezTo>
                        <a:pt x="86083" y="0"/>
                        <a:pt x="86083" y="3046"/>
                        <a:pt x="86083" y="5953"/>
                      </a:cubicBezTo>
                      <a:cubicBezTo>
                        <a:pt x="86083" y="12795"/>
                        <a:pt x="66791" y="18350"/>
                        <a:pt x="43041" y="18350"/>
                      </a:cubicBezTo>
                      <a:cubicBezTo>
                        <a:pt x="19257" y="18350"/>
                        <a:pt x="0" y="12795"/>
                        <a:pt x="0" y="595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66" name="Freeform 165"/>
                <p:cNvSpPr/>
                <p:nvPr/>
              </p:nvSpPr>
              <p:spPr>
                <a:xfrm>
                  <a:off x="3502227" y="2168944"/>
                  <a:ext cx="86083" cy="247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83" h="24793">
                      <a:moveTo>
                        <a:pt x="0" y="12396"/>
                      </a:moveTo>
                      <a:cubicBezTo>
                        <a:pt x="0" y="5546"/>
                        <a:pt x="19262" y="0"/>
                        <a:pt x="43041" y="0"/>
                      </a:cubicBezTo>
                      <a:cubicBezTo>
                        <a:pt x="66807" y="0"/>
                        <a:pt x="86083" y="5546"/>
                        <a:pt x="86083" y="12396"/>
                      </a:cubicBezTo>
                      <a:cubicBezTo>
                        <a:pt x="86083" y="19238"/>
                        <a:pt x="66807" y="24793"/>
                        <a:pt x="43041" y="24793"/>
                      </a:cubicBezTo>
                      <a:cubicBezTo>
                        <a:pt x="19262" y="24793"/>
                        <a:pt x="0" y="19238"/>
                        <a:pt x="0" y="1239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67" name="Group 166"/>
              <p:cNvGrpSpPr/>
              <p:nvPr/>
            </p:nvGrpSpPr>
            <p:grpSpPr>
              <a:xfrm>
                <a:off x="3597623" y="2268569"/>
                <a:ext cx="86190" cy="30672"/>
                <a:chOff x="3597623" y="2268569"/>
                <a:chExt cx="86190" cy="30672"/>
              </a:xfrm>
            </p:grpSpPr>
            <p:sp>
              <p:nvSpPr>
                <p:cNvPr id="168" name="Freeform 167"/>
                <p:cNvSpPr/>
                <p:nvPr/>
              </p:nvSpPr>
              <p:spPr>
                <a:xfrm>
                  <a:off x="3597623" y="2280880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69" name="Freeform 168"/>
                <p:cNvSpPr/>
                <p:nvPr/>
              </p:nvSpPr>
              <p:spPr>
                <a:xfrm>
                  <a:off x="3597623" y="2268500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70" name="Group 169"/>
              <p:cNvGrpSpPr/>
              <p:nvPr/>
            </p:nvGrpSpPr>
            <p:grpSpPr>
              <a:xfrm>
                <a:off x="3487699" y="2307753"/>
                <a:ext cx="86190" cy="30672"/>
                <a:chOff x="3487699" y="2307753"/>
                <a:chExt cx="86190" cy="30672"/>
              </a:xfrm>
            </p:grpSpPr>
            <p:sp>
              <p:nvSpPr>
                <p:cNvPr id="171" name="Freeform 170"/>
                <p:cNvSpPr/>
                <p:nvPr/>
              </p:nvSpPr>
              <p:spPr>
                <a:xfrm>
                  <a:off x="3487699" y="2320065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72" name="Freeform 171"/>
                <p:cNvSpPr/>
                <p:nvPr/>
              </p:nvSpPr>
              <p:spPr>
                <a:xfrm>
                  <a:off x="3487699" y="2307685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73" name="Group 172"/>
              <p:cNvGrpSpPr/>
              <p:nvPr/>
            </p:nvGrpSpPr>
            <p:grpSpPr>
              <a:xfrm>
                <a:off x="3379672" y="2268569"/>
                <a:ext cx="86190" cy="30672"/>
                <a:chOff x="3379672" y="2268569"/>
                <a:chExt cx="86190" cy="30672"/>
              </a:xfrm>
            </p:grpSpPr>
            <p:sp>
              <p:nvSpPr>
                <p:cNvPr id="174" name="Freeform 173"/>
                <p:cNvSpPr/>
                <p:nvPr/>
              </p:nvSpPr>
              <p:spPr>
                <a:xfrm>
                  <a:off x="3379672" y="2280880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75" name="Freeform 174"/>
                <p:cNvSpPr/>
                <p:nvPr/>
              </p:nvSpPr>
              <p:spPr>
                <a:xfrm>
                  <a:off x="3379672" y="2268500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76" name="Group 175"/>
              <p:cNvGrpSpPr/>
              <p:nvPr/>
            </p:nvGrpSpPr>
            <p:grpSpPr>
              <a:xfrm rot="2700000">
                <a:off x="3458292" y="2151726"/>
                <a:ext cx="84412" cy="31332"/>
                <a:chOff x="3458292" y="2151726"/>
                <a:chExt cx="84412" cy="31332"/>
              </a:xfrm>
            </p:grpSpPr>
            <p:sp>
              <p:nvSpPr>
                <p:cNvPr id="177" name="Freeform 176"/>
                <p:cNvSpPr/>
                <p:nvPr/>
              </p:nvSpPr>
              <p:spPr>
                <a:xfrm>
                  <a:off x="3458292" y="2164302"/>
                  <a:ext cx="84412" cy="187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412" h="18721">
                      <a:moveTo>
                        <a:pt x="0" y="6073"/>
                      </a:moveTo>
                      <a:cubicBezTo>
                        <a:pt x="0" y="2579"/>
                        <a:pt x="0" y="0"/>
                        <a:pt x="0" y="0"/>
                      </a:cubicBezTo>
                      <a:cubicBezTo>
                        <a:pt x="0" y="9909"/>
                        <a:pt x="30541" y="12637"/>
                        <a:pt x="42206" y="12637"/>
                      </a:cubicBezTo>
                      <a:cubicBezTo>
                        <a:pt x="55611" y="12637"/>
                        <a:pt x="84119" y="9335"/>
                        <a:pt x="84412" y="0"/>
                      </a:cubicBezTo>
                      <a:cubicBezTo>
                        <a:pt x="84412" y="0"/>
                        <a:pt x="84412" y="3108"/>
                        <a:pt x="84412" y="6073"/>
                      </a:cubicBezTo>
                      <a:cubicBezTo>
                        <a:pt x="84412" y="13053"/>
                        <a:pt x="65494" y="18721"/>
                        <a:pt x="42206" y="18721"/>
                      </a:cubicBezTo>
                      <a:cubicBezTo>
                        <a:pt x="18883" y="18721"/>
                        <a:pt x="0" y="13053"/>
                        <a:pt x="0" y="60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014">
                      <a:srgbClr val="ECB30C"/>
                    </a:gs>
                    <a:gs pos="72211">
                      <a:srgbClr val="FFFF00"/>
                    </a:gs>
                    <a:gs pos="60809">
                      <a:srgbClr val="FFFFFF"/>
                    </a:gs>
                    <a:gs pos="34205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78" name="Freeform 177"/>
                <p:cNvSpPr/>
                <p:nvPr/>
              </p:nvSpPr>
              <p:spPr>
                <a:xfrm>
                  <a:off x="3458292" y="2151656"/>
                  <a:ext cx="84412" cy="252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412" h="25293">
                      <a:moveTo>
                        <a:pt x="0" y="12647"/>
                      </a:moveTo>
                      <a:cubicBezTo>
                        <a:pt x="0" y="5658"/>
                        <a:pt x="18888" y="0"/>
                        <a:pt x="42206" y="0"/>
                      </a:cubicBezTo>
                      <a:cubicBezTo>
                        <a:pt x="65509" y="0"/>
                        <a:pt x="84412" y="5658"/>
                        <a:pt x="84412" y="12647"/>
                      </a:cubicBezTo>
                      <a:cubicBezTo>
                        <a:pt x="84412" y="19627"/>
                        <a:pt x="65509" y="25293"/>
                        <a:pt x="42206" y="25293"/>
                      </a:cubicBezTo>
                      <a:cubicBezTo>
                        <a:pt x="18888" y="25293"/>
                        <a:pt x="0" y="19627"/>
                        <a:pt x="0" y="126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79" name="Group 178"/>
              <p:cNvGrpSpPr/>
              <p:nvPr/>
            </p:nvGrpSpPr>
            <p:grpSpPr>
              <a:xfrm>
                <a:off x="3597623" y="2334169"/>
                <a:ext cx="86190" cy="30672"/>
                <a:chOff x="3597623" y="2334169"/>
                <a:chExt cx="86190" cy="30672"/>
              </a:xfrm>
            </p:grpSpPr>
            <p:sp>
              <p:nvSpPr>
                <p:cNvPr id="180" name="Freeform 179"/>
                <p:cNvSpPr/>
                <p:nvPr/>
              </p:nvSpPr>
              <p:spPr>
                <a:xfrm>
                  <a:off x="3597623" y="2346480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81" name="Freeform 180"/>
                <p:cNvSpPr/>
                <p:nvPr/>
              </p:nvSpPr>
              <p:spPr>
                <a:xfrm>
                  <a:off x="3597623" y="2334100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82" name="Group 181"/>
              <p:cNvGrpSpPr/>
              <p:nvPr/>
            </p:nvGrpSpPr>
            <p:grpSpPr>
              <a:xfrm>
                <a:off x="3666810" y="2295954"/>
                <a:ext cx="86190" cy="30672"/>
                <a:chOff x="3666810" y="2295954"/>
                <a:chExt cx="86190" cy="30672"/>
              </a:xfrm>
            </p:grpSpPr>
            <p:sp>
              <p:nvSpPr>
                <p:cNvPr id="183" name="Freeform 182"/>
                <p:cNvSpPr/>
                <p:nvPr/>
              </p:nvSpPr>
              <p:spPr>
                <a:xfrm>
                  <a:off x="3666810" y="2308266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84" name="Freeform 183"/>
                <p:cNvSpPr/>
                <p:nvPr/>
              </p:nvSpPr>
              <p:spPr>
                <a:xfrm>
                  <a:off x="3666810" y="2295885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85" name="Group 184"/>
              <p:cNvGrpSpPr/>
              <p:nvPr/>
            </p:nvGrpSpPr>
            <p:grpSpPr>
              <a:xfrm>
                <a:off x="3404139" y="2186093"/>
                <a:ext cx="86190" cy="30672"/>
                <a:chOff x="3404139" y="2186093"/>
                <a:chExt cx="86190" cy="30672"/>
              </a:xfrm>
            </p:grpSpPr>
            <p:sp>
              <p:nvSpPr>
                <p:cNvPr id="186" name="Freeform 185"/>
                <p:cNvSpPr/>
                <p:nvPr/>
              </p:nvSpPr>
              <p:spPr>
                <a:xfrm>
                  <a:off x="3404139" y="2198405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87" name="Freeform 186"/>
                <p:cNvSpPr/>
                <p:nvPr/>
              </p:nvSpPr>
              <p:spPr>
                <a:xfrm>
                  <a:off x="3404139" y="2186024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88" name="Group 187"/>
              <p:cNvGrpSpPr/>
              <p:nvPr/>
            </p:nvGrpSpPr>
            <p:grpSpPr>
              <a:xfrm>
                <a:off x="3473352" y="2266157"/>
                <a:ext cx="86190" cy="30672"/>
                <a:chOff x="3473352" y="2266157"/>
                <a:chExt cx="86190" cy="30672"/>
              </a:xfrm>
            </p:grpSpPr>
            <p:sp>
              <p:nvSpPr>
                <p:cNvPr id="189" name="Freeform 188"/>
                <p:cNvSpPr/>
                <p:nvPr/>
              </p:nvSpPr>
              <p:spPr>
                <a:xfrm>
                  <a:off x="3473352" y="2278468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90" name="Freeform 189"/>
                <p:cNvSpPr/>
                <p:nvPr/>
              </p:nvSpPr>
              <p:spPr>
                <a:xfrm>
                  <a:off x="3473352" y="2266088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91" name="Group 190"/>
              <p:cNvGrpSpPr/>
              <p:nvPr/>
            </p:nvGrpSpPr>
            <p:grpSpPr>
              <a:xfrm>
                <a:off x="3531687" y="2259136"/>
                <a:ext cx="86190" cy="30672"/>
                <a:chOff x="3531687" y="2259136"/>
                <a:chExt cx="86190" cy="30672"/>
              </a:xfrm>
            </p:grpSpPr>
            <p:sp>
              <p:nvSpPr>
                <p:cNvPr id="192" name="Freeform 191"/>
                <p:cNvSpPr/>
                <p:nvPr/>
              </p:nvSpPr>
              <p:spPr>
                <a:xfrm>
                  <a:off x="3531687" y="2271447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93" name="Freeform 192"/>
                <p:cNvSpPr/>
                <p:nvPr/>
              </p:nvSpPr>
              <p:spPr>
                <a:xfrm>
                  <a:off x="3531687" y="2259067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94" name="Group 193"/>
              <p:cNvGrpSpPr/>
              <p:nvPr/>
            </p:nvGrpSpPr>
            <p:grpSpPr>
              <a:xfrm rot="-900000">
                <a:off x="3430462" y="2315166"/>
                <a:ext cx="85952" cy="30760"/>
                <a:chOff x="3430462" y="2315166"/>
                <a:chExt cx="85952" cy="30760"/>
              </a:xfrm>
            </p:grpSpPr>
            <p:sp>
              <p:nvSpPr>
                <p:cNvPr id="195" name="Freeform 194"/>
                <p:cNvSpPr/>
                <p:nvPr/>
              </p:nvSpPr>
              <p:spPr>
                <a:xfrm>
                  <a:off x="3430462" y="2327512"/>
                  <a:ext cx="85952" cy="18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952" h="18379">
                      <a:moveTo>
                        <a:pt x="0" y="5962"/>
                      </a:moveTo>
                      <a:cubicBezTo>
                        <a:pt x="0" y="2531"/>
                        <a:pt x="0" y="0"/>
                        <a:pt x="0" y="0"/>
                      </a:cubicBezTo>
                      <a:cubicBezTo>
                        <a:pt x="0" y="9728"/>
                        <a:pt x="31098" y="12406"/>
                        <a:pt x="42976" y="12406"/>
                      </a:cubicBezTo>
                      <a:cubicBezTo>
                        <a:pt x="56626" y="12406"/>
                        <a:pt x="85654" y="9164"/>
                        <a:pt x="85952" y="0"/>
                      </a:cubicBezTo>
                      <a:cubicBezTo>
                        <a:pt x="85952" y="0"/>
                        <a:pt x="85952" y="3051"/>
                        <a:pt x="85952" y="5962"/>
                      </a:cubicBezTo>
                      <a:cubicBezTo>
                        <a:pt x="85952" y="12815"/>
                        <a:pt x="66690" y="18379"/>
                        <a:pt x="42976" y="18379"/>
                      </a:cubicBezTo>
                      <a:cubicBezTo>
                        <a:pt x="19228" y="18379"/>
                        <a:pt x="0" y="12815"/>
                        <a:pt x="0" y="596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76">
                      <a:srgbClr val="ECB30C"/>
                    </a:gs>
                    <a:gs pos="72334">
                      <a:srgbClr val="FFFF00"/>
                    </a:gs>
                    <a:gs pos="60913">
                      <a:srgbClr val="FFFFFF"/>
                    </a:gs>
                    <a:gs pos="34263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96" name="Freeform 195"/>
                <p:cNvSpPr/>
                <p:nvPr/>
              </p:nvSpPr>
              <p:spPr>
                <a:xfrm>
                  <a:off x="3430462" y="2315096"/>
                  <a:ext cx="85952" cy="24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952" h="24832">
                      <a:moveTo>
                        <a:pt x="0" y="12416"/>
                      </a:moveTo>
                      <a:cubicBezTo>
                        <a:pt x="0" y="5555"/>
                        <a:pt x="19233" y="0"/>
                        <a:pt x="42976" y="0"/>
                      </a:cubicBezTo>
                      <a:cubicBezTo>
                        <a:pt x="66705" y="0"/>
                        <a:pt x="85952" y="5555"/>
                        <a:pt x="85952" y="12416"/>
                      </a:cubicBezTo>
                      <a:cubicBezTo>
                        <a:pt x="85952" y="19269"/>
                        <a:pt x="66705" y="24832"/>
                        <a:pt x="42976" y="24832"/>
                      </a:cubicBezTo>
                      <a:cubicBezTo>
                        <a:pt x="19233" y="24832"/>
                        <a:pt x="0" y="19269"/>
                        <a:pt x="0" y="1241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197" name="Group 196"/>
              <p:cNvGrpSpPr/>
              <p:nvPr/>
            </p:nvGrpSpPr>
            <p:grpSpPr>
              <a:xfrm>
                <a:off x="3531687" y="2236310"/>
                <a:ext cx="86190" cy="30672"/>
                <a:chOff x="3531687" y="2236310"/>
                <a:chExt cx="86190" cy="30672"/>
              </a:xfrm>
            </p:grpSpPr>
            <p:sp>
              <p:nvSpPr>
                <p:cNvPr id="198" name="Freeform 197"/>
                <p:cNvSpPr/>
                <p:nvPr/>
              </p:nvSpPr>
              <p:spPr>
                <a:xfrm>
                  <a:off x="3531687" y="2248621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199" name="Freeform 198"/>
                <p:cNvSpPr/>
                <p:nvPr/>
              </p:nvSpPr>
              <p:spPr>
                <a:xfrm>
                  <a:off x="3531687" y="2236241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200" name="Group 199"/>
              <p:cNvGrpSpPr/>
              <p:nvPr/>
            </p:nvGrpSpPr>
            <p:grpSpPr>
              <a:xfrm rot="4200000">
                <a:off x="3448709" y="2009883"/>
                <a:ext cx="83049" cy="31838"/>
                <a:chOff x="3448709" y="2009883"/>
                <a:chExt cx="83049" cy="31838"/>
              </a:xfrm>
            </p:grpSpPr>
            <p:sp>
              <p:nvSpPr>
                <p:cNvPr id="201" name="Freeform 200"/>
                <p:cNvSpPr/>
                <p:nvPr/>
              </p:nvSpPr>
              <p:spPr>
                <a:xfrm>
                  <a:off x="3448709" y="2022663"/>
                  <a:ext cx="83049" cy="190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049" h="19023">
                      <a:moveTo>
                        <a:pt x="0" y="6171"/>
                      </a:moveTo>
                      <a:cubicBezTo>
                        <a:pt x="0" y="2620"/>
                        <a:pt x="0" y="0"/>
                        <a:pt x="0" y="0"/>
                      </a:cubicBezTo>
                      <a:cubicBezTo>
                        <a:pt x="0" y="10069"/>
                        <a:pt x="30048" y="12841"/>
                        <a:pt x="41524" y="12841"/>
                      </a:cubicBezTo>
                      <a:cubicBezTo>
                        <a:pt x="54714" y="12841"/>
                        <a:pt x="82762" y="9485"/>
                        <a:pt x="83049" y="0"/>
                      </a:cubicBezTo>
                      <a:cubicBezTo>
                        <a:pt x="83049" y="0"/>
                        <a:pt x="83049" y="3158"/>
                        <a:pt x="83049" y="6171"/>
                      </a:cubicBezTo>
                      <a:cubicBezTo>
                        <a:pt x="83049" y="13264"/>
                        <a:pt x="64437" y="19023"/>
                        <a:pt x="41524" y="19023"/>
                      </a:cubicBezTo>
                      <a:cubicBezTo>
                        <a:pt x="18579" y="19023"/>
                        <a:pt x="0" y="13264"/>
                        <a:pt x="0" y="617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4818">
                      <a:srgbClr val="ECB30C"/>
                    </a:gs>
                    <a:gs pos="72062">
                      <a:srgbClr val="FFFF00"/>
                    </a:gs>
                    <a:gs pos="60684">
                      <a:srgbClr val="FFFFFF"/>
                    </a:gs>
                    <a:gs pos="34135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202" name="Freeform 201"/>
                <p:cNvSpPr/>
                <p:nvPr/>
              </p:nvSpPr>
              <p:spPr>
                <a:xfrm>
                  <a:off x="3448709" y="2009812"/>
                  <a:ext cx="83049" cy="257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049" h="25702">
                      <a:moveTo>
                        <a:pt x="0" y="12851"/>
                      </a:moveTo>
                      <a:cubicBezTo>
                        <a:pt x="0" y="5749"/>
                        <a:pt x="18583" y="0"/>
                        <a:pt x="41524" y="0"/>
                      </a:cubicBezTo>
                      <a:cubicBezTo>
                        <a:pt x="64452" y="0"/>
                        <a:pt x="83049" y="5749"/>
                        <a:pt x="83049" y="12851"/>
                      </a:cubicBezTo>
                      <a:cubicBezTo>
                        <a:pt x="83049" y="19944"/>
                        <a:pt x="64452" y="25702"/>
                        <a:pt x="41524" y="25702"/>
                      </a:cubicBezTo>
                      <a:cubicBezTo>
                        <a:pt x="18583" y="25702"/>
                        <a:pt x="0" y="19944"/>
                        <a:pt x="0" y="1285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203" name="Group 202"/>
              <p:cNvGrpSpPr/>
              <p:nvPr/>
            </p:nvGrpSpPr>
            <p:grpSpPr>
              <a:xfrm rot="-3600000">
                <a:off x="3474669" y="2102880"/>
                <a:ext cx="83522" cy="31662"/>
                <a:chOff x="3474669" y="2102880"/>
                <a:chExt cx="83522" cy="31662"/>
              </a:xfrm>
            </p:grpSpPr>
            <p:sp>
              <p:nvSpPr>
                <p:cNvPr id="204" name="Freeform 203"/>
                <p:cNvSpPr/>
                <p:nvPr/>
              </p:nvSpPr>
              <p:spPr>
                <a:xfrm>
                  <a:off x="3474669" y="2115589"/>
                  <a:ext cx="83522" cy="189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522" h="18918">
                      <a:moveTo>
                        <a:pt x="0" y="6137"/>
                      </a:moveTo>
                      <a:cubicBezTo>
                        <a:pt x="0" y="2606"/>
                        <a:pt x="0" y="0"/>
                        <a:pt x="0" y="0"/>
                      </a:cubicBezTo>
                      <a:cubicBezTo>
                        <a:pt x="0" y="10013"/>
                        <a:pt x="30219" y="12770"/>
                        <a:pt x="41761" y="12770"/>
                      </a:cubicBezTo>
                      <a:cubicBezTo>
                        <a:pt x="55025" y="12770"/>
                        <a:pt x="83233" y="9433"/>
                        <a:pt x="83522" y="0"/>
                      </a:cubicBezTo>
                      <a:cubicBezTo>
                        <a:pt x="83522" y="0"/>
                        <a:pt x="83522" y="3141"/>
                        <a:pt x="83522" y="6137"/>
                      </a:cubicBezTo>
                      <a:cubicBezTo>
                        <a:pt x="83522" y="13191"/>
                        <a:pt x="64804" y="18918"/>
                        <a:pt x="41761" y="18918"/>
                      </a:cubicBezTo>
                      <a:cubicBezTo>
                        <a:pt x="18684" y="18918"/>
                        <a:pt x="0" y="13191"/>
                        <a:pt x="0" y="613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4870">
                      <a:srgbClr val="ECB30C"/>
                    </a:gs>
                    <a:gs pos="72101">
                      <a:srgbClr val="FFFF00"/>
                    </a:gs>
                    <a:gs pos="60716">
                      <a:srgbClr val="FFFFFF"/>
                    </a:gs>
                    <a:gs pos="34153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205" name="Freeform 204"/>
                <p:cNvSpPr/>
                <p:nvPr/>
              </p:nvSpPr>
              <p:spPr>
                <a:xfrm>
                  <a:off x="3474669" y="2102809"/>
                  <a:ext cx="83522" cy="255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522" h="25560">
                      <a:moveTo>
                        <a:pt x="0" y="12780"/>
                      </a:moveTo>
                      <a:cubicBezTo>
                        <a:pt x="0" y="5717"/>
                        <a:pt x="18689" y="0"/>
                        <a:pt x="41761" y="0"/>
                      </a:cubicBezTo>
                      <a:cubicBezTo>
                        <a:pt x="64819" y="0"/>
                        <a:pt x="83522" y="5717"/>
                        <a:pt x="83522" y="12780"/>
                      </a:cubicBezTo>
                      <a:cubicBezTo>
                        <a:pt x="83522" y="19834"/>
                        <a:pt x="64819" y="25560"/>
                        <a:pt x="41761" y="25560"/>
                      </a:cubicBezTo>
                      <a:cubicBezTo>
                        <a:pt x="18689" y="25560"/>
                        <a:pt x="0" y="19834"/>
                        <a:pt x="0" y="127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206" name="Group 205"/>
              <p:cNvGrpSpPr/>
              <p:nvPr/>
            </p:nvGrpSpPr>
            <p:grpSpPr>
              <a:xfrm rot="-2700000">
                <a:off x="3437787" y="1908017"/>
                <a:ext cx="84412" cy="31332"/>
                <a:chOff x="3437787" y="1908017"/>
                <a:chExt cx="84412" cy="31332"/>
              </a:xfrm>
            </p:grpSpPr>
            <p:sp>
              <p:nvSpPr>
                <p:cNvPr id="207" name="Freeform 206"/>
                <p:cNvSpPr/>
                <p:nvPr/>
              </p:nvSpPr>
              <p:spPr>
                <a:xfrm>
                  <a:off x="3437787" y="1920593"/>
                  <a:ext cx="84412" cy="187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412" h="18721">
                      <a:moveTo>
                        <a:pt x="0" y="6073"/>
                      </a:moveTo>
                      <a:cubicBezTo>
                        <a:pt x="0" y="2579"/>
                        <a:pt x="0" y="0"/>
                        <a:pt x="0" y="0"/>
                      </a:cubicBezTo>
                      <a:cubicBezTo>
                        <a:pt x="0" y="9909"/>
                        <a:pt x="30541" y="12637"/>
                        <a:pt x="42206" y="12637"/>
                      </a:cubicBezTo>
                      <a:cubicBezTo>
                        <a:pt x="55611" y="12637"/>
                        <a:pt x="84119" y="9335"/>
                        <a:pt x="84412" y="0"/>
                      </a:cubicBezTo>
                      <a:cubicBezTo>
                        <a:pt x="84412" y="0"/>
                        <a:pt x="84412" y="3108"/>
                        <a:pt x="84412" y="6073"/>
                      </a:cubicBezTo>
                      <a:cubicBezTo>
                        <a:pt x="84412" y="13053"/>
                        <a:pt x="65494" y="18721"/>
                        <a:pt x="42206" y="18721"/>
                      </a:cubicBezTo>
                      <a:cubicBezTo>
                        <a:pt x="18883" y="18721"/>
                        <a:pt x="0" y="13053"/>
                        <a:pt x="0" y="60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014">
                      <a:srgbClr val="ECB30C"/>
                    </a:gs>
                    <a:gs pos="72211">
                      <a:srgbClr val="FFFF00"/>
                    </a:gs>
                    <a:gs pos="60809">
                      <a:srgbClr val="FFFFFF"/>
                    </a:gs>
                    <a:gs pos="34205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208" name="Freeform 207"/>
                <p:cNvSpPr/>
                <p:nvPr/>
              </p:nvSpPr>
              <p:spPr>
                <a:xfrm>
                  <a:off x="3437787" y="1907947"/>
                  <a:ext cx="84412" cy="2529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412" h="25293">
                      <a:moveTo>
                        <a:pt x="0" y="12647"/>
                      </a:moveTo>
                      <a:cubicBezTo>
                        <a:pt x="0" y="5658"/>
                        <a:pt x="18888" y="0"/>
                        <a:pt x="42206" y="0"/>
                      </a:cubicBezTo>
                      <a:cubicBezTo>
                        <a:pt x="65509" y="0"/>
                        <a:pt x="84412" y="5658"/>
                        <a:pt x="84412" y="12647"/>
                      </a:cubicBezTo>
                      <a:cubicBezTo>
                        <a:pt x="84412" y="19627"/>
                        <a:pt x="65509" y="25293"/>
                        <a:pt x="42206" y="25293"/>
                      </a:cubicBezTo>
                      <a:cubicBezTo>
                        <a:pt x="18888" y="25293"/>
                        <a:pt x="0" y="19627"/>
                        <a:pt x="0" y="126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209" name="Group 208"/>
              <p:cNvGrpSpPr/>
              <p:nvPr/>
            </p:nvGrpSpPr>
            <p:grpSpPr>
              <a:xfrm rot="1800000">
                <a:off x="3592191" y="2236102"/>
                <a:ext cx="85301" cy="31002"/>
                <a:chOff x="3592191" y="2236102"/>
                <a:chExt cx="85301" cy="31002"/>
              </a:xfrm>
            </p:grpSpPr>
            <p:sp>
              <p:nvSpPr>
                <p:cNvPr id="210" name="Freeform 209"/>
                <p:cNvSpPr/>
                <p:nvPr/>
              </p:nvSpPr>
              <p:spPr>
                <a:xfrm>
                  <a:off x="3592191" y="2248546"/>
                  <a:ext cx="85301" cy="185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301" h="18523">
                      <a:moveTo>
                        <a:pt x="0" y="6009"/>
                      </a:moveTo>
                      <a:cubicBezTo>
                        <a:pt x="0" y="2551"/>
                        <a:pt x="0" y="0"/>
                        <a:pt x="0" y="0"/>
                      </a:cubicBezTo>
                      <a:cubicBezTo>
                        <a:pt x="0" y="9804"/>
                        <a:pt x="30863" y="12504"/>
                        <a:pt x="42650" y="12504"/>
                      </a:cubicBezTo>
                      <a:cubicBezTo>
                        <a:pt x="56197" y="12504"/>
                        <a:pt x="85005" y="9236"/>
                        <a:pt x="85301" y="0"/>
                      </a:cubicBezTo>
                      <a:cubicBezTo>
                        <a:pt x="85301" y="0"/>
                        <a:pt x="85301" y="3075"/>
                        <a:pt x="85301" y="6009"/>
                      </a:cubicBezTo>
                      <a:cubicBezTo>
                        <a:pt x="85301" y="12916"/>
                        <a:pt x="66184" y="18523"/>
                        <a:pt x="42650" y="18523"/>
                      </a:cubicBezTo>
                      <a:cubicBezTo>
                        <a:pt x="19082" y="18523"/>
                        <a:pt x="0" y="12916"/>
                        <a:pt x="0" y="600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062">
                      <a:srgbClr val="ECB30C"/>
                    </a:gs>
                    <a:gs pos="72247">
                      <a:srgbClr val="FFFF00"/>
                    </a:gs>
                    <a:gs pos="60840">
                      <a:srgbClr val="FFFFFF"/>
                    </a:gs>
                    <a:gs pos="3422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211" name="Freeform 210"/>
                <p:cNvSpPr/>
                <p:nvPr/>
              </p:nvSpPr>
              <p:spPr>
                <a:xfrm>
                  <a:off x="3592191" y="2236032"/>
                  <a:ext cx="85301" cy="250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301" h="25027">
                      <a:moveTo>
                        <a:pt x="0" y="12513"/>
                      </a:moveTo>
                      <a:cubicBezTo>
                        <a:pt x="0" y="5598"/>
                        <a:pt x="19087" y="0"/>
                        <a:pt x="42650" y="0"/>
                      </a:cubicBezTo>
                      <a:cubicBezTo>
                        <a:pt x="66200" y="0"/>
                        <a:pt x="85301" y="5598"/>
                        <a:pt x="85301" y="12513"/>
                      </a:cubicBezTo>
                      <a:cubicBezTo>
                        <a:pt x="85301" y="19420"/>
                        <a:pt x="66200" y="25027"/>
                        <a:pt x="42650" y="25027"/>
                      </a:cubicBezTo>
                      <a:cubicBezTo>
                        <a:pt x="19087" y="25027"/>
                        <a:pt x="0" y="19420"/>
                        <a:pt x="0" y="125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212" name="Group 211"/>
              <p:cNvGrpSpPr/>
              <p:nvPr/>
            </p:nvGrpSpPr>
            <p:grpSpPr>
              <a:xfrm>
                <a:off x="3447234" y="2361621"/>
                <a:ext cx="86190" cy="30672"/>
                <a:chOff x="3447234" y="2361621"/>
                <a:chExt cx="86190" cy="30672"/>
              </a:xfrm>
            </p:grpSpPr>
            <p:sp>
              <p:nvSpPr>
                <p:cNvPr id="213" name="Freeform 212"/>
                <p:cNvSpPr/>
                <p:nvPr/>
              </p:nvSpPr>
              <p:spPr>
                <a:xfrm>
                  <a:off x="3447234" y="2373932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214" name="Freeform 213"/>
                <p:cNvSpPr/>
                <p:nvPr/>
              </p:nvSpPr>
              <p:spPr>
                <a:xfrm>
                  <a:off x="3447234" y="2361552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215" name="Group 214"/>
              <p:cNvGrpSpPr/>
              <p:nvPr/>
            </p:nvGrpSpPr>
            <p:grpSpPr>
              <a:xfrm rot="900000">
                <a:off x="3502247" y="2356699"/>
                <a:ext cx="85952" cy="30760"/>
                <a:chOff x="3502247" y="2356699"/>
                <a:chExt cx="85952" cy="30760"/>
              </a:xfrm>
            </p:grpSpPr>
            <p:sp>
              <p:nvSpPr>
                <p:cNvPr id="216" name="Freeform 215"/>
                <p:cNvSpPr/>
                <p:nvPr/>
              </p:nvSpPr>
              <p:spPr>
                <a:xfrm>
                  <a:off x="3502247" y="2369046"/>
                  <a:ext cx="85952" cy="18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952" h="18379">
                      <a:moveTo>
                        <a:pt x="0" y="5962"/>
                      </a:moveTo>
                      <a:cubicBezTo>
                        <a:pt x="0" y="2531"/>
                        <a:pt x="0" y="0"/>
                        <a:pt x="0" y="0"/>
                      </a:cubicBezTo>
                      <a:cubicBezTo>
                        <a:pt x="0" y="9728"/>
                        <a:pt x="31098" y="12406"/>
                        <a:pt x="42976" y="12406"/>
                      </a:cubicBezTo>
                      <a:cubicBezTo>
                        <a:pt x="56626" y="12406"/>
                        <a:pt x="85654" y="9164"/>
                        <a:pt x="85952" y="0"/>
                      </a:cubicBezTo>
                      <a:cubicBezTo>
                        <a:pt x="85952" y="0"/>
                        <a:pt x="85952" y="3051"/>
                        <a:pt x="85952" y="5962"/>
                      </a:cubicBezTo>
                      <a:cubicBezTo>
                        <a:pt x="85952" y="12815"/>
                        <a:pt x="66690" y="18379"/>
                        <a:pt x="42976" y="18379"/>
                      </a:cubicBezTo>
                      <a:cubicBezTo>
                        <a:pt x="19228" y="18379"/>
                        <a:pt x="0" y="12815"/>
                        <a:pt x="0" y="596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76">
                      <a:srgbClr val="ECB30C"/>
                    </a:gs>
                    <a:gs pos="72334">
                      <a:srgbClr val="FFFF00"/>
                    </a:gs>
                    <a:gs pos="60913">
                      <a:srgbClr val="FFFFFF"/>
                    </a:gs>
                    <a:gs pos="34263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217" name="Freeform 216"/>
                <p:cNvSpPr/>
                <p:nvPr/>
              </p:nvSpPr>
              <p:spPr>
                <a:xfrm>
                  <a:off x="3502247" y="2356630"/>
                  <a:ext cx="85952" cy="24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952" h="24832">
                      <a:moveTo>
                        <a:pt x="0" y="12416"/>
                      </a:moveTo>
                      <a:cubicBezTo>
                        <a:pt x="0" y="5555"/>
                        <a:pt x="19233" y="0"/>
                        <a:pt x="42976" y="0"/>
                      </a:cubicBezTo>
                      <a:cubicBezTo>
                        <a:pt x="66705" y="0"/>
                        <a:pt x="85952" y="5555"/>
                        <a:pt x="85952" y="12416"/>
                      </a:cubicBezTo>
                      <a:cubicBezTo>
                        <a:pt x="85952" y="19269"/>
                        <a:pt x="66705" y="24832"/>
                        <a:pt x="42976" y="24832"/>
                      </a:cubicBezTo>
                      <a:cubicBezTo>
                        <a:pt x="19233" y="24832"/>
                        <a:pt x="0" y="19269"/>
                        <a:pt x="0" y="1241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218" name="Group 217"/>
              <p:cNvGrpSpPr/>
              <p:nvPr/>
            </p:nvGrpSpPr>
            <p:grpSpPr>
              <a:xfrm>
                <a:off x="3556154" y="2315210"/>
                <a:ext cx="86190" cy="30672"/>
                <a:chOff x="3556154" y="2315210"/>
                <a:chExt cx="86190" cy="30672"/>
              </a:xfrm>
            </p:grpSpPr>
            <p:sp>
              <p:nvSpPr>
                <p:cNvPr id="219" name="Freeform 218"/>
                <p:cNvSpPr/>
                <p:nvPr/>
              </p:nvSpPr>
              <p:spPr>
                <a:xfrm>
                  <a:off x="3556154" y="2327521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220" name="Freeform 219"/>
                <p:cNvSpPr/>
                <p:nvPr/>
              </p:nvSpPr>
              <p:spPr>
                <a:xfrm>
                  <a:off x="3556154" y="2315141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221" name="Group 220"/>
              <p:cNvGrpSpPr/>
              <p:nvPr/>
            </p:nvGrpSpPr>
            <p:grpSpPr>
              <a:xfrm>
                <a:off x="3437882" y="2247535"/>
                <a:ext cx="86190" cy="30672"/>
                <a:chOff x="3437882" y="2247535"/>
                <a:chExt cx="86190" cy="30672"/>
              </a:xfrm>
            </p:grpSpPr>
            <p:sp>
              <p:nvSpPr>
                <p:cNvPr id="222" name="Freeform 221"/>
                <p:cNvSpPr/>
                <p:nvPr/>
              </p:nvSpPr>
              <p:spPr>
                <a:xfrm>
                  <a:off x="3437882" y="2259846"/>
                  <a:ext cx="86190" cy="18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18326">
                      <a:moveTo>
                        <a:pt x="0" y="5945"/>
                      </a:moveTo>
                      <a:cubicBezTo>
                        <a:pt x="0" y="2524"/>
                        <a:pt x="0" y="0"/>
                        <a:pt x="0" y="0"/>
                      </a:cubicBezTo>
                      <a:cubicBezTo>
                        <a:pt x="0" y="9700"/>
                        <a:pt x="31185" y="12371"/>
                        <a:pt x="43095" y="12371"/>
                      </a:cubicBezTo>
                      <a:cubicBezTo>
                        <a:pt x="56783" y="12371"/>
                        <a:pt x="85892" y="9138"/>
                        <a:pt x="86190" y="0"/>
                      </a:cubicBezTo>
                      <a:cubicBezTo>
                        <a:pt x="86190" y="0"/>
                        <a:pt x="86190" y="3043"/>
                        <a:pt x="86190" y="5945"/>
                      </a:cubicBezTo>
                      <a:cubicBezTo>
                        <a:pt x="86190" y="12778"/>
                        <a:pt x="66875" y="18326"/>
                        <a:pt x="43095" y="18326"/>
                      </a:cubicBezTo>
                      <a:cubicBezTo>
                        <a:pt x="19281" y="18326"/>
                        <a:pt x="0" y="12778"/>
                        <a:pt x="0" y="594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99">
                      <a:srgbClr val="ECB30C"/>
                    </a:gs>
                    <a:gs pos="72351">
                      <a:srgbClr val="FFFF00"/>
                    </a:gs>
                    <a:gs pos="60927">
                      <a:srgbClr val="FFFFFF"/>
                    </a:gs>
                    <a:gs pos="34272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223" name="Freeform 222"/>
                <p:cNvSpPr/>
                <p:nvPr/>
              </p:nvSpPr>
              <p:spPr>
                <a:xfrm>
                  <a:off x="3437882" y="2247466"/>
                  <a:ext cx="86190" cy="247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190" h="24760">
                      <a:moveTo>
                        <a:pt x="0" y="12380"/>
                      </a:moveTo>
                      <a:cubicBezTo>
                        <a:pt x="0" y="5539"/>
                        <a:pt x="19286" y="0"/>
                        <a:pt x="43095" y="0"/>
                      </a:cubicBezTo>
                      <a:cubicBezTo>
                        <a:pt x="66890" y="0"/>
                        <a:pt x="86190" y="5539"/>
                        <a:pt x="86190" y="12380"/>
                      </a:cubicBezTo>
                      <a:cubicBezTo>
                        <a:pt x="86190" y="19213"/>
                        <a:pt x="66890" y="24760"/>
                        <a:pt x="43095" y="24760"/>
                      </a:cubicBezTo>
                      <a:cubicBezTo>
                        <a:pt x="19286" y="24760"/>
                        <a:pt x="0" y="19213"/>
                        <a:pt x="0" y="123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  <p:grpSp>
            <p:nvGrpSpPr>
              <p:cNvPr id="224" name="Group 223"/>
              <p:cNvGrpSpPr/>
              <p:nvPr/>
            </p:nvGrpSpPr>
            <p:grpSpPr>
              <a:xfrm rot="-900000">
                <a:off x="3401432" y="2228531"/>
                <a:ext cx="85952" cy="30760"/>
                <a:chOff x="3401432" y="2228531"/>
                <a:chExt cx="85952" cy="30760"/>
              </a:xfrm>
            </p:grpSpPr>
            <p:sp>
              <p:nvSpPr>
                <p:cNvPr id="225" name="Freeform 224"/>
                <p:cNvSpPr/>
                <p:nvPr/>
              </p:nvSpPr>
              <p:spPr>
                <a:xfrm>
                  <a:off x="3401432" y="2240878"/>
                  <a:ext cx="85952" cy="183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952" h="18379">
                      <a:moveTo>
                        <a:pt x="0" y="5962"/>
                      </a:moveTo>
                      <a:cubicBezTo>
                        <a:pt x="0" y="2531"/>
                        <a:pt x="0" y="0"/>
                        <a:pt x="0" y="0"/>
                      </a:cubicBezTo>
                      <a:cubicBezTo>
                        <a:pt x="0" y="9728"/>
                        <a:pt x="31098" y="12406"/>
                        <a:pt x="42976" y="12406"/>
                      </a:cubicBezTo>
                      <a:cubicBezTo>
                        <a:pt x="56626" y="12406"/>
                        <a:pt x="85654" y="9164"/>
                        <a:pt x="85952" y="0"/>
                      </a:cubicBezTo>
                      <a:cubicBezTo>
                        <a:pt x="85952" y="0"/>
                        <a:pt x="85952" y="3051"/>
                        <a:pt x="85952" y="5962"/>
                      </a:cubicBezTo>
                      <a:cubicBezTo>
                        <a:pt x="85952" y="12815"/>
                        <a:pt x="66690" y="18379"/>
                        <a:pt x="42976" y="18379"/>
                      </a:cubicBezTo>
                      <a:cubicBezTo>
                        <a:pt x="19228" y="18379"/>
                        <a:pt x="0" y="12815"/>
                        <a:pt x="0" y="596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B30C"/>
                    </a:gs>
                    <a:gs pos="95176">
                      <a:srgbClr val="ECB30C"/>
                    </a:gs>
                    <a:gs pos="72334">
                      <a:srgbClr val="FFFF00"/>
                    </a:gs>
                    <a:gs pos="60913">
                      <a:srgbClr val="FFFFFF"/>
                    </a:gs>
                    <a:gs pos="34263">
                      <a:srgbClr val="B68330"/>
                    </a:gs>
                    <a:gs pos="0">
                      <a:srgbClr val="F4D5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  <p:sp>
              <p:nvSpPr>
                <p:cNvPr id="226" name="Freeform 225"/>
                <p:cNvSpPr/>
                <p:nvPr/>
              </p:nvSpPr>
              <p:spPr>
                <a:xfrm>
                  <a:off x="3401432" y="2228462"/>
                  <a:ext cx="85952" cy="24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952" h="24832">
                      <a:moveTo>
                        <a:pt x="0" y="12416"/>
                      </a:moveTo>
                      <a:cubicBezTo>
                        <a:pt x="0" y="5555"/>
                        <a:pt x="19233" y="0"/>
                        <a:pt x="42976" y="0"/>
                      </a:cubicBezTo>
                      <a:cubicBezTo>
                        <a:pt x="66705" y="0"/>
                        <a:pt x="85952" y="5555"/>
                        <a:pt x="85952" y="12416"/>
                      </a:cubicBezTo>
                      <a:cubicBezTo>
                        <a:pt x="85952" y="19269"/>
                        <a:pt x="66705" y="24832"/>
                        <a:pt x="42976" y="24832"/>
                      </a:cubicBezTo>
                      <a:cubicBezTo>
                        <a:pt x="19233" y="24832"/>
                        <a:pt x="0" y="19269"/>
                        <a:pt x="0" y="1241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31"/>
                    </a:gs>
                    <a:gs pos="80000">
                      <a:srgbClr val="FFFF00"/>
                    </a:gs>
                  </a:gsLst>
                  <a:lin ang="6000000" scaled="0"/>
                </a:gradFill>
                <a:ln w="7600" cap="flat">
                  <a:solidFill>
                    <a:srgbClr val="FFC000"/>
                  </a:solidFill>
                  <a:bevel/>
                </a:ln>
              </p:spPr>
            </p:sp>
          </p:grpSp>
        </p:grpSp>
        <p:grpSp>
          <p:nvGrpSpPr>
            <p:cNvPr id="229" name="China"/>
            <p:cNvGrpSpPr/>
            <p:nvPr/>
          </p:nvGrpSpPr>
          <p:grpSpPr>
            <a:xfrm>
              <a:off x="6038800" y="1408764"/>
              <a:ext cx="965200" cy="654374"/>
              <a:chOff x="6038800" y="1408764"/>
              <a:chExt cx="965200" cy="654374"/>
            </a:xfrm>
          </p:grpSpPr>
          <p:sp>
            <p:nvSpPr>
              <p:cNvPr id="230" name="Freeform 229"/>
              <p:cNvSpPr/>
              <p:nvPr/>
            </p:nvSpPr>
            <p:spPr>
              <a:xfrm>
                <a:off x="6038800" y="1408764"/>
                <a:ext cx="965922" cy="654374"/>
              </a:xfrm>
              <a:custGeom>
                <a:avLst/>
                <a:gdLst/>
                <a:ahLst/>
                <a:cxnLst/>
                <a:rect l="0" t="0" r="0" b="0"/>
                <a:pathLst>
                  <a:path w="965922" h="654374">
                    <a:moveTo>
                      <a:pt x="0" y="0"/>
                    </a:moveTo>
                    <a:lnTo>
                      <a:pt x="965922" y="0"/>
                    </a:lnTo>
                    <a:lnTo>
                      <a:pt x="965922" y="654374"/>
                    </a:lnTo>
                    <a:lnTo>
                      <a:pt x="0" y="6543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7600" cap="flat">
                <a:noFill/>
                <a:miter lim="800000"/>
              </a:ln>
            </p:spPr>
          </p:sp>
          <p:sp>
            <p:nvSpPr>
              <p:cNvPr id="231" name="Freeform 230"/>
              <p:cNvSpPr/>
              <p:nvPr/>
            </p:nvSpPr>
            <p:spPr>
              <a:xfrm>
                <a:off x="6093268" y="1539637"/>
                <a:ext cx="133632" cy="120696"/>
              </a:xfrm>
              <a:custGeom>
                <a:avLst/>
                <a:gdLst/>
                <a:ahLst/>
                <a:cxnLst/>
                <a:rect l="0" t="0" r="0" b="0"/>
                <a:pathLst>
                  <a:path w="133632" h="120696">
                    <a:moveTo>
                      <a:pt x="67542" y="0"/>
                    </a:moveTo>
                    <a:lnTo>
                      <a:pt x="78437" y="39263"/>
                    </a:lnTo>
                    <a:lnTo>
                      <a:pt x="132906" y="43625"/>
                    </a:lnTo>
                    <a:lnTo>
                      <a:pt x="91509" y="69800"/>
                    </a:lnTo>
                    <a:lnTo>
                      <a:pt x="104581" y="119969"/>
                    </a:lnTo>
                    <a:lnTo>
                      <a:pt x="67542" y="88704"/>
                    </a:lnTo>
                    <a:lnTo>
                      <a:pt x="21788" y="119969"/>
                    </a:lnTo>
                    <a:lnTo>
                      <a:pt x="42486" y="75253"/>
                    </a:lnTo>
                    <a:lnTo>
                      <a:pt x="0" y="43625"/>
                    </a:lnTo>
                    <a:lnTo>
                      <a:pt x="47933" y="43625"/>
                    </a:lnTo>
                    <a:lnTo>
                      <a:pt x="67542" y="0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noFill/>
                <a:miter lim="800000"/>
              </a:ln>
            </p:spPr>
          </p:sp>
          <p:sp>
            <p:nvSpPr>
              <p:cNvPr id="232" name="Freeform 231"/>
              <p:cNvSpPr/>
              <p:nvPr/>
            </p:nvSpPr>
            <p:spPr>
              <a:xfrm>
                <a:off x="6234891" y="1459657"/>
                <a:ext cx="56648" cy="62529"/>
              </a:xfrm>
              <a:custGeom>
                <a:avLst/>
                <a:gdLst/>
                <a:ahLst/>
                <a:cxnLst/>
                <a:rect l="0" t="0" r="0" b="0"/>
                <a:pathLst>
                  <a:path w="56648" h="62529">
                    <a:moveTo>
                      <a:pt x="0" y="15996"/>
                    </a:moveTo>
                    <a:lnTo>
                      <a:pt x="11620" y="34900"/>
                    </a:lnTo>
                    <a:lnTo>
                      <a:pt x="2905" y="53804"/>
                    </a:lnTo>
                    <a:lnTo>
                      <a:pt x="21788" y="45079"/>
                    </a:lnTo>
                    <a:lnTo>
                      <a:pt x="34861" y="62529"/>
                    </a:lnTo>
                    <a:lnTo>
                      <a:pt x="37039" y="42170"/>
                    </a:lnTo>
                    <a:lnTo>
                      <a:pt x="56648" y="31991"/>
                    </a:lnTo>
                    <a:lnTo>
                      <a:pt x="37039" y="26175"/>
                    </a:lnTo>
                    <a:lnTo>
                      <a:pt x="33408" y="0"/>
                    </a:lnTo>
                    <a:lnTo>
                      <a:pt x="21788" y="21812"/>
                    </a:lnTo>
                    <a:lnTo>
                      <a:pt x="0" y="15996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noFill/>
                <a:miter lim="800000"/>
              </a:ln>
            </p:spPr>
          </p:sp>
          <p:sp>
            <p:nvSpPr>
              <p:cNvPr id="233" name="Freeform 232"/>
              <p:cNvSpPr/>
              <p:nvPr/>
            </p:nvSpPr>
            <p:spPr>
              <a:xfrm>
                <a:off x="6279920" y="1526549"/>
                <a:ext cx="59554" cy="59621"/>
              </a:xfrm>
              <a:custGeom>
                <a:avLst/>
                <a:gdLst/>
                <a:ahLst/>
                <a:cxnLst/>
                <a:rect l="0" t="0" r="0" b="0"/>
                <a:pathLst>
                  <a:path w="59554" h="59621">
                    <a:moveTo>
                      <a:pt x="17067" y="363"/>
                    </a:moveTo>
                    <a:lnTo>
                      <a:pt x="20335" y="23267"/>
                    </a:lnTo>
                    <a:lnTo>
                      <a:pt x="0" y="36354"/>
                    </a:lnTo>
                    <a:lnTo>
                      <a:pt x="23240" y="36354"/>
                    </a:lnTo>
                    <a:lnTo>
                      <a:pt x="27598" y="59621"/>
                    </a:lnTo>
                    <a:lnTo>
                      <a:pt x="37039" y="39990"/>
                    </a:lnTo>
                    <a:lnTo>
                      <a:pt x="59554" y="39990"/>
                    </a:lnTo>
                    <a:lnTo>
                      <a:pt x="43213" y="26539"/>
                    </a:lnTo>
                    <a:lnTo>
                      <a:pt x="55196" y="8725"/>
                    </a:lnTo>
                    <a:lnTo>
                      <a:pt x="32319" y="15632"/>
                    </a:lnTo>
                    <a:lnTo>
                      <a:pt x="17067" y="363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noFill/>
                <a:miter lim="800000"/>
              </a:ln>
            </p:spPr>
          </p:sp>
          <p:sp>
            <p:nvSpPr>
              <p:cNvPr id="234" name="Freeform 233"/>
              <p:cNvSpPr/>
              <p:nvPr/>
            </p:nvSpPr>
            <p:spPr>
              <a:xfrm>
                <a:off x="6278464" y="1610890"/>
                <a:ext cx="59554" cy="61075"/>
              </a:xfrm>
              <a:custGeom>
                <a:avLst/>
                <a:gdLst/>
                <a:ahLst/>
                <a:cxnLst/>
                <a:rect l="0" t="0" r="0" b="0"/>
                <a:pathLst>
                  <a:path w="59554" h="61075">
                    <a:moveTo>
                      <a:pt x="18883" y="0"/>
                    </a:moveTo>
                    <a:lnTo>
                      <a:pt x="33408" y="14542"/>
                    </a:lnTo>
                    <a:lnTo>
                      <a:pt x="56648" y="7271"/>
                    </a:lnTo>
                    <a:lnTo>
                      <a:pt x="45755" y="26902"/>
                    </a:lnTo>
                    <a:lnTo>
                      <a:pt x="59554" y="45079"/>
                    </a:lnTo>
                    <a:lnTo>
                      <a:pt x="37766" y="40717"/>
                    </a:lnTo>
                    <a:lnTo>
                      <a:pt x="26145" y="61075"/>
                    </a:lnTo>
                    <a:lnTo>
                      <a:pt x="23240" y="40717"/>
                    </a:lnTo>
                    <a:lnTo>
                      <a:pt x="0" y="36354"/>
                    </a:lnTo>
                    <a:lnTo>
                      <a:pt x="21062" y="23267"/>
                    </a:lnTo>
                    <a:lnTo>
                      <a:pt x="18883" y="0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noFill/>
                <a:miter lim="800000"/>
              </a:ln>
            </p:spPr>
          </p:sp>
          <p:sp>
            <p:nvSpPr>
              <p:cNvPr id="235" name="Freeform 234"/>
              <p:cNvSpPr/>
              <p:nvPr/>
            </p:nvSpPr>
            <p:spPr>
              <a:xfrm>
                <a:off x="6231986" y="1674876"/>
                <a:ext cx="62458" cy="61075"/>
              </a:xfrm>
              <a:custGeom>
                <a:avLst/>
                <a:gdLst/>
                <a:ahLst/>
                <a:cxnLst/>
                <a:rect l="0" t="0" r="0" b="0"/>
                <a:pathLst>
                  <a:path w="62458" h="61075">
                    <a:moveTo>
                      <a:pt x="15978" y="0"/>
                    </a:moveTo>
                    <a:lnTo>
                      <a:pt x="34861" y="18904"/>
                    </a:lnTo>
                    <a:lnTo>
                      <a:pt x="53743" y="2908"/>
                    </a:lnTo>
                    <a:lnTo>
                      <a:pt x="46481" y="26175"/>
                    </a:lnTo>
                    <a:lnTo>
                      <a:pt x="62458" y="42171"/>
                    </a:lnTo>
                    <a:lnTo>
                      <a:pt x="37765" y="42171"/>
                    </a:lnTo>
                    <a:lnTo>
                      <a:pt x="26145" y="61075"/>
                    </a:lnTo>
                    <a:lnTo>
                      <a:pt x="22514" y="34173"/>
                    </a:lnTo>
                    <a:lnTo>
                      <a:pt x="-726" y="34173"/>
                    </a:lnTo>
                    <a:lnTo>
                      <a:pt x="18156" y="22540"/>
                    </a:lnTo>
                    <a:lnTo>
                      <a:pt x="15978" y="0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noFill/>
                <a:miter lim="800000"/>
              </a:ln>
            </p:spPr>
          </p:sp>
        </p:grpSp>
        <p:grpSp>
          <p:nvGrpSpPr>
            <p:cNvPr id="274" name="Circle"/>
            <p:cNvGrpSpPr/>
            <p:nvPr/>
          </p:nvGrpSpPr>
          <p:grpSpPr>
            <a:xfrm flipV="1">
              <a:off x="7594112" y="723963"/>
              <a:ext cx="1030461" cy="1012373"/>
              <a:chOff x="7594112" y="723963"/>
              <a:chExt cx="1030461" cy="1012373"/>
            </a:xfrm>
          </p:grpSpPr>
          <p:sp>
            <p:nvSpPr>
              <p:cNvPr id="275" name="Circle"/>
              <p:cNvSpPr/>
              <p:nvPr/>
            </p:nvSpPr>
            <p:spPr>
              <a:xfrm>
                <a:off x="7594112" y="724238"/>
                <a:ext cx="1030461" cy="1201682"/>
              </a:xfrm>
              <a:custGeom>
                <a:avLst/>
                <a:gdLst/>
                <a:ahLst/>
                <a:cxnLst/>
                <a:rect l="0" t="0" r="0" b="0"/>
                <a:pathLst>
                  <a:path w="1030461" h="1201682">
                    <a:moveTo>
                      <a:pt x="0" y="506592"/>
                    </a:moveTo>
                    <a:cubicBezTo>
                      <a:pt x="0" y="226809"/>
                      <a:pt x="230677" y="0"/>
                      <a:pt x="515231" y="0"/>
                    </a:cubicBezTo>
                    <a:cubicBezTo>
                      <a:pt x="799786" y="0"/>
                      <a:pt x="1030461" y="226809"/>
                      <a:pt x="1030461" y="506592"/>
                    </a:cubicBezTo>
                    <a:cubicBezTo>
                      <a:pt x="1030461" y="718320"/>
                      <a:pt x="896504" y="901261"/>
                      <a:pt x="700715" y="985378"/>
                    </a:cubicBezTo>
                    <a:cubicBezTo>
                      <a:pt x="700715" y="985378"/>
                      <a:pt x="515231" y="1201682"/>
                      <a:pt x="515231" y="1201682"/>
                    </a:cubicBezTo>
                    <a:cubicBezTo>
                      <a:pt x="515231" y="1201682"/>
                      <a:pt x="329748" y="985378"/>
                      <a:pt x="329748" y="985378"/>
                    </a:cubicBezTo>
                    <a:cubicBezTo>
                      <a:pt x="133960" y="901261"/>
                      <a:pt x="0" y="703197"/>
                      <a:pt x="0" y="506592"/>
                    </a:cubicBezTo>
                    <a:close/>
                  </a:path>
                </a:pathLst>
              </a:custGeom>
              <a:solidFill>
                <a:srgbClr val="EDEDED"/>
              </a:solidFill>
              <a:ln w="7600" cap="flat">
                <a:solidFill>
                  <a:srgbClr val="B3B3B3"/>
                </a:solidFill>
                <a:bevel/>
              </a:ln>
            </p:spPr>
          </p:sp>
          <p:sp>
            <p:nvSpPr>
              <p:cNvPr id="276" name="Circle"/>
              <p:cNvSpPr/>
              <p:nvPr/>
            </p:nvSpPr>
            <p:spPr>
              <a:xfrm>
                <a:off x="7662512" y="783316"/>
                <a:ext cx="893661" cy="893661"/>
              </a:xfrm>
              <a:custGeom>
                <a:avLst/>
                <a:gdLst/>
                <a:ahLst/>
                <a:cxnLst/>
                <a:rect l="0" t="0" r="0" b="0"/>
                <a:pathLst>
                  <a:path w="893661" h="893661">
                    <a:moveTo>
                      <a:pt x="0" y="446831"/>
                    </a:moveTo>
                    <a:cubicBezTo>
                      <a:pt x="0" y="200053"/>
                      <a:pt x="200053" y="0"/>
                      <a:pt x="446831" y="0"/>
                    </a:cubicBezTo>
                    <a:cubicBezTo>
                      <a:pt x="693609" y="0"/>
                      <a:pt x="893661" y="200053"/>
                      <a:pt x="893661" y="446831"/>
                    </a:cubicBezTo>
                    <a:cubicBezTo>
                      <a:pt x="893661" y="693609"/>
                      <a:pt x="693609" y="893661"/>
                      <a:pt x="446831" y="893661"/>
                    </a:cubicBezTo>
                    <a:cubicBezTo>
                      <a:pt x="200053" y="893661"/>
                      <a:pt x="0" y="693609"/>
                      <a:pt x="0" y="446831"/>
                    </a:cubicBezTo>
                    <a:close/>
                  </a:path>
                </a:pathLst>
              </a:custGeom>
              <a:solidFill>
                <a:srgbClr val="969696"/>
              </a:solidFill>
              <a:ln w="7600" cap="flat">
                <a:solidFill>
                  <a:srgbClr val="969696"/>
                </a:solidFill>
                <a:bevel/>
              </a:ln>
            </p:spPr>
          </p:sp>
          <p:sp>
            <p:nvSpPr>
              <p:cNvPr id="2093" name="Text 2093"/>
              <p:cNvSpPr txBox="1"/>
              <p:nvPr/>
            </p:nvSpPr>
            <p:spPr>
              <a:xfrm flipV="1">
                <a:off x="7670112" y="799963"/>
                <a:ext cx="878461" cy="86037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2010</a:t>
                </a:r>
              </a:p>
              <a:p>
                <a:pPr algn="ctr"/>
                <a:r>
                  <a:rPr sz="760">
                    <a:solidFill>
                      <a:srgbClr val="FFFFFF"/>
                    </a:solidFill>
                    <a:latin typeface="Microsoft Sans Serif"/>
                  </a:rPr>
                  <a:t>China overtakes Japan as the second largest economy</a:t>
                </a:r>
              </a:p>
            </p:txBody>
          </p:sp>
        </p:grpSp>
        <p:grpSp>
          <p:nvGrpSpPr>
            <p:cNvPr id="277" name="Circle"/>
            <p:cNvGrpSpPr/>
            <p:nvPr/>
          </p:nvGrpSpPr>
          <p:grpSpPr>
            <a:xfrm flipV="1">
              <a:off x="7594112" y="1721934"/>
              <a:ext cx="1030461" cy="1012373"/>
              <a:chOff x="7594112" y="1721934"/>
              <a:chExt cx="1030461" cy="1012373"/>
            </a:xfrm>
          </p:grpSpPr>
          <p:sp>
            <p:nvSpPr>
              <p:cNvPr id="278" name="Circle"/>
              <p:cNvSpPr/>
              <p:nvPr/>
            </p:nvSpPr>
            <p:spPr>
              <a:xfrm>
                <a:off x="7594112" y="1722210"/>
                <a:ext cx="1030461" cy="1201682"/>
              </a:xfrm>
              <a:custGeom>
                <a:avLst/>
                <a:gdLst/>
                <a:ahLst/>
                <a:cxnLst/>
                <a:rect l="0" t="0" r="0" b="0"/>
                <a:pathLst>
                  <a:path w="1030461" h="1201682">
                    <a:moveTo>
                      <a:pt x="0" y="506592"/>
                    </a:moveTo>
                    <a:cubicBezTo>
                      <a:pt x="0" y="226809"/>
                      <a:pt x="230677" y="0"/>
                      <a:pt x="515231" y="0"/>
                    </a:cubicBezTo>
                    <a:cubicBezTo>
                      <a:pt x="799786" y="0"/>
                      <a:pt x="1030461" y="226809"/>
                      <a:pt x="1030461" y="506592"/>
                    </a:cubicBezTo>
                    <a:cubicBezTo>
                      <a:pt x="1030461" y="718320"/>
                      <a:pt x="896504" y="901261"/>
                      <a:pt x="700715" y="985378"/>
                    </a:cubicBezTo>
                    <a:cubicBezTo>
                      <a:pt x="700715" y="985378"/>
                      <a:pt x="515231" y="1201682"/>
                      <a:pt x="515231" y="1201682"/>
                    </a:cubicBezTo>
                    <a:cubicBezTo>
                      <a:pt x="515231" y="1201682"/>
                      <a:pt x="329748" y="985378"/>
                      <a:pt x="329748" y="985378"/>
                    </a:cubicBezTo>
                    <a:cubicBezTo>
                      <a:pt x="133960" y="901261"/>
                      <a:pt x="0" y="703197"/>
                      <a:pt x="0" y="506592"/>
                    </a:cubicBezTo>
                    <a:close/>
                  </a:path>
                </a:pathLst>
              </a:custGeom>
              <a:solidFill>
                <a:srgbClr val="EDEDED"/>
              </a:solidFill>
              <a:ln w="7600" cap="flat">
                <a:solidFill>
                  <a:srgbClr val="B3B3B3"/>
                </a:solidFill>
                <a:bevel/>
              </a:ln>
            </p:spPr>
          </p:sp>
          <p:sp>
            <p:nvSpPr>
              <p:cNvPr id="279" name="Circle"/>
              <p:cNvSpPr/>
              <p:nvPr/>
            </p:nvSpPr>
            <p:spPr>
              <a:xfrm>
                <a:off x="7662512" y="1781288"/>
                <a:ext cx="893661" cy="893661"/>
              </a:xfrm>
              <a:custGeom>
                <a:avLst/>
                <a:gdLst/>
                <a:ahLst/>
                <a:cxnLst/>
                <a:rect l="0" t="0" r="0" b="0"/>
                <a:pathLst>
                  <a:path w="893661" h="893661">
                    <a:moveTo>
                      <a:pt x="0" y="446831"/>
                    </a:moveTo>
                    <a:cubicBezTo>
                      <a:pt x="0" y="200053"/>
                      <a:pt x="200053" y="0"/>
                      <a:pt x="446831" y="0"/>
                    </a:cubicBezTo>
                    <a:cubicBezTo>
                      <a:pt x="693609" y="0"/>
                      <a:pt x="893661" y="200053"/>
                      <a:pt x="893661" y="446831"/>
                    </a:cubicBezTo>
                    <a:cubicBezTo>
                      <a:pt x="893661" y="693609"/>
                      <a:pt x="693609" y="893661"/>
                      <a:pt x="446831" y="893661"/>
                    </a:cubicBezTo>
                    <a:cubicBezTo>
                      <a:pt x="200053" y="893661"/>
                      <a:pt x="0" y="693609"/>
                      <a:pt x="0" y="446831"/>
                    </a:cubicBezTo>
                    <a:close/>
                  </a:path>
                </a:pathLst>
              </a:custGeom>
              <a:solidFill>
                <a:srgbClr val="8CA5CC"/>
              </a:soli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094" name="Text 2094"/>
              <p:cNvSpPr txBox="1"/>
              <p:nvPr/>
            </p:nvSpPr>
            <p:spPr>
              <a:xfrm flipV="1">
                <a:off x="7670112" y="1797934"/>
                <a:ext cx="878461" cy="86037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2005</a:t>
                </a:r>
              </a:p>
              <a:p>
                <a:pPr algn="ctr"/>
                <a:r>
                  <a:rPr sz="760">
                    <a:solidFill>
                      <a:srgbClr val="FFFFFF"/>
                    </a:solidFill>
                    <a:latin typeface="Microsoft Sans Serif"/>
                  </a:rPr>
                  <a:t>600 million lifted out of poverty since 1981, according to World Bank.</a:t>
                </a:r>
              </a:p>
            </p:txBody>
          </p:sp>
        </p:grpSp>
        <p:grpSp>
          <p:nvGrpSpPr>
            <p:cNvPr id="280" name="Circle"/>
            <p:cNvGrpSpPr/>
            <p:nvPr/>
          </p:nvGrpSpPr>
          <p:grpSpPr>
            <a:xfrm flipV="1">
              <a:off x="7594112" y="2743609"/>
              <a:ext cx="1030461" cy="1012373"/>
              <a:chOff x="7594112" y="2743609"/>
              <a:chExt cx="1030461" cy="1012373"/>
            </a:xfrm>
          </p:grpSpPr>
          <p:sp>
            <p:nvSpPr>
              <p:cNvPr id="281" name="Circle"/>
              <p:cNvSpPr/>
              <p:nvPr/>
            </p:nvSpPr>
            <p:spPr>
              <a:xfrm>
                <a:off x="7594112" y="2743885"/>
                <a:ext cx="1030461" cy="1201682"/>
              </a:xfrm>
              <a:custGeom>
                <a:avLst/>
                <a:gdLst/>
                <a:ahLst/>
                <a:cxnLst/>
                <a:rect l="0" t="0" r="0" b="0"/>
                <a:pathLst>
                  <a:path w="1030461" h="1201682">
                    <a:moveTo>
                      <a:pt x="0" y="506592"/>
                    </a:moveTo>
                    <a:cubicBezTo>
                      <a:pt x="0" y="226809"/>
                      <a:pt x="230677" y="0"/>
                      <a:pt x="515231" y="0"/>
                    </a:cubicBezTo>
                    <a:cubicBezTo>
                      <a:pt x="799786" y="0"/>
                      <a:pt x="1030461" y="226809"/>
                      <a:pt x="1030461" y="506592"/>
                    </a:cubicBezTo>
                    <a:cubicBezTo>
                      <a:pt x="1030461" y="718320"/>
                      <a:pt x="896504" y="901261"/>
                      <a:pt x="700715" y="985378"/>
                    </a:cubicBezTo>
                    <a:cubicBezTo>
                      <a:pt x="700715" y="985378"/>
                      <a:pt x="515231" y="1201682"/>
                      <a:pt x="515231" y="1201682"/>
                    </a:cubicBezTo>
                    <a:cubicBezTo>
                      <a:pt x="515231" y="1201682"/>
                      <a:pt x="329748" y="985378"/>
                      <a:pt x="329748" y="985378"/>
                    </a:cubicBezTo>
                    <a:cubicBezTo>
                      <a:pt x="133960" y="901261"/>
                      <a:pt x="0" y="703197"/>
                      <a:pt x="0" y="506592"/>
                    </a:cubicBezTo>
                    <a:close/>
                  </a:path>
                </a:pathLst>
              </a:custGeom>
              <a:solidFill>
                <a:srgbClr val="EDEDED"/>
              </a:solidFill>
              <a:ln w="7600" cap="flat">
                <a:solidFill>
                  <a:srgbClr val="B3B3B3"/>
                </a:solidFill>
                <a:bevel/>
              </a:ln>
            </p:spPr>
          </p:sp>
          <p:sp>
            <p:nvSpPr>
              <p:cNvPr id="282" name="Circle"/>
              <p:cNvSpPr/>
              <p:nvPr/>
            </p:nvSpPr>
            <p:spPr>
              <a:xfrm>
                <a:off x="7662512" y="2802963"/>
                <a:ext cx="893661" cy="893661"/>
              </a:xfrm>
              <a:custGeom>
                <a:avLst/>
                <a:gdLst/>
                <a:ahLst/>
                <a:cxnLst/>
                <a:rect l="0" t="0" r="0" b="0"/>
                <a:pathLst>
                  <a:path w="893661" h="893661">
                    <a:moveTo>
                      <a:pt x="0" y="446831"/>
                    </a:moveTo>
                    <a:cubicBezTo>
                      <a:pt x="0" y="200053"/>
                      <a:pt x="200053" y="0"/>
                      <a:pt x="446831" y="0"/>
                    </a:cubicBezTo>
                    <a:cubicBezTo>
                      <a:pt x="693609" y="0"/>
                      <a:pt x="893661" y="200053"/>
                      <a:pt x="893661" y="446831"/>
                    </a:cubicBezTo>
                    <a:cubicBezTo>
                      <a:pt x="893661" y="693609"/>
                      <a:pt x="693609" y="893661"/>
                      <a:pt x="446831" y="893661"/>
                    </a:cubicBezTo>
                    <a:cubicBezTo>
                      <a:pt x="200053" y="893661"/>
                      <a:pt x="0" y="693609"/>
                      <a:pt x="0" y="446831"/>
                    </a:cubicBezTo>
                    <a:close/>
                  </a:path>
                </a:pathLst>
              </a:custGeom>
              <a:solidFill>
                <a:srgbClr val="969696"/>
              </a:solidFill>
              <a:ln w="7600" cap="flat">
                <a:solidFill>
                  <a:srgbClr val="969696"/>
                </a:solidFill>
                <a:bevel/>
              </a:ln>
            </p:spPr>
          </p:sp>
          <p:sp>
            <p:nvSpPr>
              <p:cNvPr id="2095" name="Text 2095"/>
              <p:cNvSpPr txBox="1"/>
              <p:nvPr/>
            </p:nvSpPr>
            <p:spPr>
              <a:xfrm flipV="1">
                <a:off x="7670112" y="2819609"/>
                <a:ext cx="878461" cy="86037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1990</a:t>
                </a:r>
              </a:p>
              <a:p>
                <a:pPr algn="ctr"/>
                <a:r>
                  <a:rPr sz="760">
                    <a:solidFill>
                      <a:srgbClr val="FFFFFF"/>
                    </a:solidFill>
                    <a:latin typeface="Microsoft Sans Serif"/>
                  </a:rPr>
                  <a:t>Stock markets open in Shanghai &amp; Shenzhen</a:t>
                </a:r>
              </a:p>
            </p:txBody>
          </p:sp>
        </p:grpSp>
        <p:grpSp>
          <p:nvGrpSpPr>
            <p:cNvPr id="283" name="Circle"/>
            <p:cNvGrpSpPr/>
            <p:nvPr/>
          </p:nvGrpSpPr>
          <p:grpSpPr>
            <a:xfrm flipV="1">
              <a:off x="7594112" y="3701019"/>
              <a:ext cx="1030461" cy="1012373"/>
              <a:chOff x="7594112" y="3701019"/>
              <a:chExt cx="1030461" cy="1012373"/>
            </a:xfrm>
          </p:grpSpPr>
          <p:sp>
            <p:nvSpPr>
              <p:cNvPr id="284" name="Circle"/>
              <p:cNvSpPr/>
              <p:nvPr/>
            </p:nvSpPr>
            <p:spPr>
              <a:xfrm>
                <a:off x="7594112" y="3701295"/>
                <a:ext cx="1030461" cy="1201682"/>
              </a:xfrm>
              <a:custGeom>
                <a:avLst/>
                <a:gdLst/>
                <a:ahLst/>
                <a:cxnLst/>
                <a:rect l="0" t="0" r="0" b="0"/>
                <a:pathLst>
                  <a:path w="1030461" h="1201682">
                    <a:moveTo>
                      <a:pt x="0" y="506592"/>
                    </a:moveTo>
                    <a:cubicBezTo>
                      <a:pt x="0" y="226809"/>
                      <a:pt x="230677" y="0"/>
                      <a:pt x="515231" y="0"/>
                    </a:cubicBezTo>
                    <a:cubicBezTo>
                      <a:pt x="799786" y="0"/>
                      <a:pt x="1030461" y="226809"/>
                      <a:pt x="1030461" y="506592"/>
                    </a:cubicBezTo>
                    <a:cubicBezTo>
                      <a:pt x="1030461" y="718320"/>
                      <a:pt x="896504" y="901261"/>
                      <a:pt x="700715" y="985378"/>
                    </a:cubicBezTo>
                    <a:cubicBezTo>
                      <a:pt x="700715" y="985378"/>
                      <a:pt x="515231" y="1201682"/>
                      <a:pt x="515231" y="1201682"/>
                    </a:cubicBezTo>
                    <a:cubicBezTo>
                      <a:pt x="515231" y="1201682"/>
                      <a:pt x="329748" y="985378"/>
                      <a:pt x="329748" y="985378"/>
                    </a:cubicBezTo>
                    <a:cubicBezTo>
                      <a:pt x="133960" y="901261"/>
                      <a:pt x="0" y="703197"/>
                      <a:pt x="0" y="506592"/>
                    </a:cubicBezTo>
                    <a:close/>
                  </a:path>
                </a:pathLst>
              </a:custGeom>
              <a:solidFill>
                <a:srgbClr val="EDEDED"/>
              </a:solidFill>
              <a:ln w="7600" cap="flat">
                <a:solidFill>
                  <a:srgbClr val="B3B3B3"/>
                </a:solidFill>
                <a:bevel/>
              </a:ln>
            </p:spPr>
          </p:sp>
          <p:sp>
            <p:nvSpPr>
              <p:cNvPr id="285" name="Circle"/>
              <p:cNvSpPr/>
              <p:nvPr/>
            </p:nvSpPr>
            <p:spPr>
              <a:xfrm>
                <a:off x="7662512" y="3760373"/>
                <a:ext cx="893661" cy="893661"/>
              </a:xfrm>
              <a:custGeom>
                <a:avLst/>
                <a:gdLst/>
                <a:ahLst/>
                <a:cxnLst/>
                <a:rect l="0" t="0" r="0" b="0"/>
                <a:pathLst>
                  <a:path w="893661" h="893661">
                    <a:moveTo>
                      <a:pt x="0" y="446831"/>
                    </a:moveTo>
                    <a:cubicBezTo>
                      <a:pt x="0" y="200053"/>
                      <a:pt x="200053" y="0"/>
                      <a:pt x="446831" y="0"/>
                    </a:cubicBezTo>
                    <a:cubicBezTo>
                      <a:pt x="693609" y="0"/>
                      <a:pt x="893661" y="200053"/>
                      <a:pt x="893661" y="446831"/>
                    </a:cubicBezTo>
                    <a:cubicBezTo>
                      <a:pt x="893661" y="693609"/>
                      <a:pt x="693609" y="893661"/>
                      <a:pt x="446831" y="893661"/>
                    </a:cubicBezTo>
                    <a:cubicBezTo>
                      <a:pt x="200053" y="893661"/>
                      <a:pt x="0" y="693609"/>
                      <a:pt x="0" y="446831"/>
                    </a:cubicBezTo>
                    <a:close/>
                  </a:path>
                </a:pathLst>
              </a:custGeom>
              <a:solidFill>
                <a:srgbClr val="8CA5CC"/>
              </a:soli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096" name="Text 2096"/>
              <p:cNvSpPr txBox="1"/>
              <p:nvPr/>
            </p:nvSpPr>
            <p:spPr>
              <a:xfrm flipV="1">
                <a:off x="7670112" y="3777019"/>
                <a:ext cx="878461" cy="86037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1989</a:t>
                </a:r>
              </a:p>
              <a:p>
                <a:pPr algn="ctr"/>
                <a:r>
                  <a:rPr sz="760">
                    <a:solidFill>
                      <a:srgbClr val="FFFFFF"/>
                    </a:solidFill>
                    <a:latin typeface="Microsoft Sans Serif"/>
                  </a:rPr>
                  <a:t>Tiananmen Square Massacre</a:t>
                </a:r>
              </a:p>
            </p:txBody>
          </p:sp>
        </p:grpSp>
        <p:grpSp>
          <p:nvGrpSpPr>
            <p:cNvPr id="289" name="Circle 11"/>
            <p:cNvGrpSpPr/>
            <p:nvPr/>
          </p:nvGrpSpPr>
          <p:grpSpPr>
            <a:xfrm>
              <a:off x="7596426" y="234447"/>
              <a:ext cx="1025833" cy="516983"/>
              <a:chOff x="7596426" y="234447"/>
              <a:chExt cx="1025833" cy="516983"/>
            </a:xfrm>
          </p:grpSpPr>
          <p:sp>
            <p:nvSpPr>
              <p:cNvPr id="290" name="Freeform 289"/>
              <p:cNvSpPr/>
              <p:nvPr/>
            </p:nvSpPr>
            <p:spPr>
              <a:xfrm>
                <a:off x="7596426" y="234447"/>
                <a:ext cx="1025833" cy="516983"/>
              </a:xfrm>
              <a:custGeom>
                <a:avLst/>
                <a:gdLst/>
                <a:ahLst/>
                <a:cxnLst/>
                <a:rect l="0" t="0" r="0" b="0"/>
                <a:pathLst>
                  <a:path w="1025833" h="516983">
                    <a:moveTo>
                      <a:pt x="0" y="258492"/>
                    </a:moveTo>
                    <a:cubicBezTo>
                      <a:pt x="0" y="115606"/>
                      <a:pt x="229602" y="0"/>
                      <a:pt x="512917" y="0"/>
                    </a:cubicBezTo>
                    <a:cubicBezTo>
                      <a:pt x="796153" y="0"/>
                      <a:pt x="1025833" y="115606"/>
                      <a:pt x="1025833" y="258492"/>
                    </a:cubicBezTo>
                    <a:cubicBezTo>
                      <a:pt x="1025833" y="401146"/>
                      <a:pt x="796153" y="516983"/>
                      <a:pt x="512917" y="516983"/>
                    </a:cubicBezTo>
                    <a:cubicBezTo>
                      <a:pt x="229602" y="516983"/>
                      <a:pt x="0" y="401146"/>
                      <a:pt x="0" y="258492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4F81BD"/>
                  </a:gs>
                  <a:gs pos="85000">
                    <a:srgbClr val="8CA5CC"/>
                  </a:gs>
                  <a:gs pos="0">
                    <a:srgbClr val="A1B4D4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4B7BB4"/>
                </a:solidFill>
                <a:bevel/>
              </a:ln>
            </p:spPr>
          </p:sp>
          <p:sp>
            <p:nvSpPr>
              <p:cNvPr id="291" name="Freeform 290"/>
              <p:cNvSpPr/>
              <p:nvPr/>
            </p:nvSpPr>
            <p:spPr>
              <a:xfrm>
                <a:off x="7620639" y="246724"/>
                <a:ext cx="977406" cy="492429"/>
              </a:xfrm>
              <a:custGeom>
                <a:avLst/>
                <a:gdLst/>
                <a:ahLst/>
                <a:cxnLst/>
                <a:rect l="0" t="0" r="0" b="0"/>
                <a:pathLst>
                  <a:path w="977406" h="492429">
                    <a:moveTo>
                      <a:pt x="0" y="246215"/>
                    </a:moveTo>
                    <a:cubicBezTo>
                      <a:pt x="0" y="110115"/>
                      <a:pt x="218764" y="0"/>
                      <a:pt x="488704" y="0"/>
                    </a:cubicBezTo>
                    <a:cubicBezTo>
                      <a:pt x="758571" y="0"/>
                      <a:pt x="977406" y="110115"/>
                      <a:pt x="977406" y="246215"/>
                    </a:cubicBezTo>
                    <a:cubicBezTo>
                      <a:pt x="977406" y="382094"/>
                      <a:pt x="758571" y="492429"/>
                      <a:pt x="488704" y="492429"/>
                    </a:cubicBezTo>
                    <a:cubicBezTo>
                      <a:pt x="218764" y="492429"/>
                      <a:pt x="0" y="382094"/>
                      <a:pt x="0" y="246215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86019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292" name="Freeform 291"/>
              <p:cNvSpPr/>
              <p:nvPr/>
            </p:nvSpPr>
            <p:spPr>
              <a:xfrm>
                <a:off x="7728213" y="253380"/>
                <a:ext cx="762257" cy="194070"/>
              </a:xfrm>
              <a:custGeom>
                <a:avLst/>
                <a:gdLst/>
                <a:ahLst/>
                <a:cxnLst/>
                <a:rect l="0" t="0" r="0" b="0"/>
                <a:pathLst>
                  <a:path w="762257" h="194070">
                    <a:moveTo>
                      <a:pt x="0" y="108730"/>
                    </a:moveTo>
                    <a:cubicBezTo>
                      <a:pt x="0" y="61505"/>
                      <a:pt x="170549" y="0"/>
                      <a:pt x="381130" y="0"/>
                    </a:cubicBezTo>
                    <a:cubicBezTo>
                      <a:pt x="591598" y="0"/>
                      <a:pt x="762257" y="61505"/>
                      <a:pt x="762257" y="108730"/>
                    </a:cubicBezTo>
                    <a:cubicBezTo>
                      <a:pt x="762257" y="155809"/>
                      <a:pt x="591598" y="194070"/>
                      <a:pt x="381130" y="194070"/>
                    </a:cubicBezTo>
                    <a:cubicBezTo>
                      <a:pt x="170549" y="194070"/>
                      <a:pt x="0" y="155809"/>
                      <a:pt x="0" y="1087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93" name="Freeform 292"/>
              <p:cNvSpPr/>
              <p:nvPr/>
            </p:nvSpPr>
            <p:spPr>
              <a:xfrm>
                <a:off x="7916331" y="253380"/>
                <a:ext cx="386027" cy="88906"/>
              </a:xfrm>
              <a:custGeom>
                <a:avLst/>
                <a:gdLst/>
                <a:ahLst/>
                <a:cxnLst/>
                <a:rect l="0" t="0" r="0" b="0"/>
                <a:pathLst>
                  <a:path w="386027" h="88906">
                    <a:moveTo>
                      <a:pt x="0" y="44453"/>
                    </a:moveTo>
                    <a:cubicBezTo>
                      <a:pt x="0" y="19763"/>
                      <a:pt x="86332" y="0"/>
                      <a:pt x="193013" y="0"/>
                    </a:cubicBezTo>
                    <a:cubicBezTo>
                      <a:pt x="299587" y="0"/>
                      <a:pt x="386027" y="19763"/>
                      <a:pt x="386027" y="44453"/>
                    </a:cubicBezTo>
                    <a:cubicBezTo>
                      <a:pt x="386027" y="68865"/>
                      <a:pt x="299587" y="88906"/>
                      <a:pt x="193013" y="88906"/>
                    </a:cubicBezTo>
                    <a:cubicBezTo>
                      <a:pt x="86332" y="88906"/>
                      <a:pt x="0" y="68865"/>
                      <a:pt x="0" y="4445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94" name="Freeform 293"/>
              <p:cNvSpPr/>
              <p:nvPr/>
            </p:nvSpPr>
            <p:spPr>
              <a:xfrm>
                <a:off x="7906383" y="658180"/>
                <a:ext cx="383517" cy="80462"/>
              </a:xfrm>
              <a:custGeom>
                <a:avLst/>
                <a:gdLst/>
                <a:ahLst/>
                <a:cxnLst/>
                <a:rect l="0" t="0" r="0" b="0"/>
                <a:pathLst>
                  <a:path w="383517" h="80462">
                    <a:moveTo>
                      <a:pt x="0" y="40231"/>
                    </a:moveTo>
                    <a:cubicBezTo>
                      <a:pt x="0" y="17895"/>
                      <a:pt x="85764" y="0"/>
                      <a:pt x="191759" y="0"/>
                    </a:cubicBezTo>
                    <a:cubicBezTo>
                      <a:pt x="297639" y="0"/>
                      <a:pt x="383517" y="17895"/>
                      <a:pt x="383517" y="40231"/>
                    </a:cubicBezTo>
                    <a:cubicBezTo>
                      <a:pt x="383517" y="62369"/>
                      <a:pt x="297639" y="80462"/>
                      <a:pt x="191759" y="80462"/>
                    </a:cubicBezTo>
                    <a:cubicBezTo>
                      <a:pt x="85764" y="80462"/>
                      <a:pt x="0" y="62369"/>
                      <a:pt x="0" y="4023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097" name="Text 2097"/>
              <p:cNvSpPr txBox="1"/>
              <p:nvPr/>
            </p:nvSpPr>
            <p:spPr>
              <a:xfrm>
                <a:off x="7596426" y="234447"/>
                <a:ext cx="1025833" cy="51698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520">
                    <a:solidFill>
                      <a:srgbClr val="FFFF31"/>
                    </a:solidFill>
                    <a:latin typeface="Microsoft Sans Serif"/>
                  </a:rPr>
                  <a:t>Timeline</a:t>
                </a:r>
              </a:p>
            </p:txBody>
          </p:sp>
        </p:grpSp>
        <p:grpSp>
          <p:nvGrpSpPr>
            <p:cNvPr id="313" name="Circle"/>
            <p:cNvGrpSpPr/>
            <p:nvPr/>
          </p:nvGrpSpPr>
          <p:grpSpPr>
            <a:xfrm flipV="1">
              <a:off x="7596391" y="4596055"/>
              <a:ext cx="1030469" cy="1012373"/>
              <a:chOff x="7596391" y="4596055"/>
              <a:chExt cx="1030469" cy="1012373"/>
            </a:xfrm>
          </p:grpSpPr>
          <p:sp>
            <p:nvSpPr>
              <p:cNvPr id="314" name="Circle"/>
              <p:cNvSpPr/>
              <p:nvPr/>
            </p:nvSpPr>
            <p:spPr>
              <a:xfrm>
                <a:off x="7596391" y="4596331"/>
                <a:ext cx="1030469" cy="1201689"/>
              </a:xfrm>
              <a:custGeom>
                <a:avLst/>
                <a:gdLst/>
                <a:ahLst/>
                <a:cxnLst/>
                <a:rect l="0" t="0" r="0" b="0"/>
                <a:pathLst>
                  <a:path w="1030469" h="1201689">
                    <a:moveTo>
                      <a:pt x="0" y="506594"/>
                    </a:moveTo>
                    <a:cubicBezTo>
                      <a:pt x="0" y="226810"/>
                      <a:pt x="230678" y="0"/>
                      <a:pt x="515233" y="0"/>
                    </a:cubicBezTo>
                    <a:cubicBezTo>
                      <a:pt x="799786" y="0"/>
                      <a:pt x="1030469" y="226810"/>
                      <a:pt x="1030469" y="506594"/>
                    </a:cubicBezTo>
                    <a:cubicBezTo>
                      <a:pt x="1030469" y="718322"/>
                      <a:pt x="896504" y="901269"/>
                      <a:pt x="700716" y="985386"/>
                    </a:cubicBezTo>
                    <a:cubicBezTo>
                      <a:pt x="700716" y="985386"/>
                      <a:pt x="515233" y="1201689"/>
                      <a:pt x="515233" y="1201689"/>
                    </a:cubicBezTo>
                    <a:cubicBezTo>
                      <a:pt x="515233" y="1201689"/>
                      <a:pt x="329749" y="985386"/>
                      <a:pt x="329749" y="985386"/>
                    </a:cubicBezTo>
                    <a:cubicBezTo>
                      <a:pt x="133961" y="901269"/>
                      <a:pt x="0" y="703198"/>
                      <a:pt x="0" y="506594"/>
                    </a:cubicBezTo>
                    <a:close/>
                  </a:path>
                </a:pathLst>
              </a:custGeom>
              <a:solidFill>
                <a:srgbClr val="EDEDED"/>
              </a:solidFill>
              <a:ln w="7600" cap="flat">
                <a:solidFill>
                  <a:srgbClr val="B3B3B3"/>
                </a:solidFill>
                <a:bevel/>
              </a:ln>
            </p:spPr>
          </p:sp>
          <p:sp>
            <p:nvSpPr>
              <p:cNvPr id="315" name="Circle"/>
              <p:cNvSpPr/>
              <p:nvPr/>
            </p:nvSpPr>
            <p:spPr>
              <a:xfrm>
                <a:off x="7664791" y="4655408"/>
                <a:ext cx="893669" cy="893669"/>
              </a:xfrm>
              <a:custGeom>
                <a:avLst/>
                <a:gdLst/>
                <a:ahLst/>
                <a:cxnLst/>
                <a:rect l="0" t="0" r="0" b="0"/>
                <a:pathLst>
                  <a:path w="893669" h="893669">
                    <a:moveTo>
                      <a:pt x="0" y="446833"/>
                    </a:moveTo>
                    <a:cubicBezTo>
                      <a:pt x="0" y="200054"/>
                      <a:pt x="200054" y="0"/>
                      <a:pt x="446833" y="0"/>
                    </a:cubicBezTo>
                    <a:cubicBezTo>
                      <a:pt x="693611" y="0"/>
                      <a:pt x="893669" y="200054"/>
                      <a:pt x="893669" y="446833"/>
                    </a:cubicBezTo>
                    <a:cubicBezTo>
                      <a:pt x="893669" y="693611"/>
                      <a:pt x="693611" y="893669"/>
                      <a:pt x="446833" y="893669"/>
                    </a:cubicBezTo>
                    <a:cubicBezTo>
                      <a:pt x="200054" y="893669"/>
                      <a:pt x="0" y="693611"/>
                      <a:pt x="0" y="446833"/>
                    </a:cubicBezTo>
                    <a:close/>
                  </a:path>
                </a:pathLst>
              </a:custGeom>
              <a:solidFill>
                <a:srgbClr val="969696"/>
              </a:solidFill>
              <a:ln w="7600" cap="flat">
                <a:solidFill>
                  <a:srgbClr val="969696"/>
                </a:solidFill>
                <a:bevel/>
              </a:ln>
            </p:spPr>
          </p:sp>
          <p:sp>
            <p:nvSpPr>
              <p:cNvPr id="2098" name="Text 2098"/>
              <p:cNvSpPr txBox="1"/>
              <p:nvPr/>
            </p:nvSpPr>
            <p:spPr>
              <a:xfrm flipV="1">
                <a:off x="7672391" y="4672055"/>
                <a:ext cx="878469" cy="86037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1984</a:t>
                </a:r>
              </a:p>
              <a:p>
                <a:pPr algn="ctr"/>
                <a:r>
                  <a:rPr sz="760">
                    <a:solidFill>
                      <a:srgbClr val="FFFFFF"/>
                    </a:solidFill>
                    <a:latin typeface="Microsoft Sans Serif"/>
                  </a:rPr>
                  <a:t>Opens up 14 cities &amp; 3 regions to foreign investment, including Shanghai</a:t>
                </a:r>
              </a:p>
            </p:txBody>
          </p:sp>
        </p:grpSp>
        <p:grpSp>
          <p:nvGrpSpPr>
            <p:cNvPr id="286" name="Circle"/>
            <p:cNvGrpSpPr/>
            <p:nvPr/>
          </p:nvGrpSpPr>
          <p:grpSpPr>
            <a:xfrm flipV="1">
              <a:off x="7594112" y="5608429"/>
              <a:ext cx="1030461" cy="1012373"/>
              <a:chOff x="7594112" y="5608429"/>
              <a:chExt cx="1030461" cy="1012373"/>
            </a:xfrm>
          </p:grpSpPr>
          <p:sp>
            <p:nvSpPr>
              <p:cNvPr id="287" name="Circle"/>
              <p:cNvSpPr/>
              <p:nvPr/>
            </p:nvSpPr>
            <p:spPr>
              <a:xfrm>
                <a:off x="7594112" y="5608705"/>
                <a:ext cx="1030461" cy="1201682"/>
              </a:xfrm>
              <a:custGeom>
                <a:avLst/>
                <a:gdLst/>
                <a:ahLst/>
                <a:cxnLst/>
                <a:rect l="0" t="0" r="0" b="0"/>
                <a:pathLst>
                  <a:path w="1030461" h="1201682">
                    <a:moveTo>
                      <a:pt x="0" y="506592"/>
                    </a:moveTo>
                    <a:cubicBezTo>
                      <a:pt x="0" y="226809"/>
                      <a:pt x="230677" y="0"/>
                      <a:pt x="515231" y="0"/>
                    </a:cubicBezTo>
                    <a:cubicBezTo>
                      <a:pt x="799786" y="0"/>
                      <a:pt x="1030461" y="226809"/>
                      <a:pt x="1030461" y="506592"/>
                    </a:cubicBezTo>
                    <a:cubicBezTo>
                      <a:pt x="1030461" y="718320"/>
                      <a:pt x="896504" y="901261"/>
                      <a:pt x="700715" y="985378"/>
                    </a:cubicBezTo>
                    <a:cubicBezTo>
                      <a:pt x="700715" y="985378"/>
                      <a:pt x="515231" y="1201682"/>
                      <a:pt x="515231" y="1201682"/>
                    </a:cubicBezTo>
                    <a:cubicBezTo>
                      <a:pt x="515231" y="1201682"/>
                      <a:pt x="329748" y="985378"/>
                      <a:pt x="329748" y="985378"/>
                    </a:cubicBezTo>
                    <a:cubicBezTo>
                      <a:pt x="133960" y="901261"/>
                      <a:pt x="0" y="703197"/>
                      <a:pt x="0" y="506592"/>
                    </a:cubicBezTo>
                    <a:close/>
                  </a:path>
                </a:pathLst>
              </a:custGeom>
              <a:solidFill>
                <a:srgbClr val="EDEDED"/>
              </a:solidFill>
              <a:ln w="7600" cap="flat">
                <a:solidFill>
                  <a:srgbClr val="B3B3B3"/>
                </a:solidFill>
                <a:bevel/>
              </a:ln>
            </p:spPr>
          </p:sp>
          <p:sp>
            <p:nvSpPr>
              <p:cNvPr id="288" name="Circle"/>
              <p:cNvSpPr/>
              <p:nvPr/>
            </p:nvSpPr>
            <p:spPr>
              <a:xfrm>
                <a:off x="7662512" y="5667783"/>
                <a:ext cx="893661" cy="893661"/>
              </a:xfrm>
              <a:custGeom>
                <a:avLst/>
                <a:gdLst/>
                <a:ahLst/>
                <a:cxnLst/>
                <a:rect l="0" t="0" r="0" b="0"/>
                <a:pathLst>
                  <a:path w="893661" h="893661">
                    <a:moveTo>
                      <a:pt x="0" y="446831"/>
                    </a:moveTo>
                    <a:cubicBezTo>
                      <a:pt x="0" y="200053"/>
                      <a:pt x="200053" y="0"/>
                      <a:pt x="446831" y="0"/>
                    </a:cubicBezTo>
                    <a:cubicBezTo>
                      <a:pt x="693609" y="0"/>
                      <a:pt x="893661" y="200053"/>
                      <a:pt x="893661" y="446831"/>
                    </a:cubicBezTo>
                    <a:cubicBezTo>
                      <a:pt x="893661" y="693609"/>
                      <a:pt x="693609" y="893661"/>
                      <a:pt x="446831" y="893661"/>
                    </a:cubicBezTo>
                    <a:cubicBezTo>
                      <a:pt x="200053" y="893661"/>
                      <a:pt x="0" y="693609"/>
                      <a:pt x="0" y="44683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4F81BD"/>
                  </a:gs>
                  <a:gs pos="85000">
                    <a:srgbClr val="8CA5CC"/>
                  </a:gs>
                  <a:gs pos="0">
                    <a:srgbClr val="A1B4D4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4B7BB4"/>
                </a:solidFill>
                <a:bevel/>
              </a:ln>
            </p:spPr>
          </p:sp>
          <p:sp>
            <p:nvSpPr>
              <p:cNvPr id="2099" name="Text 2099"/>
              <p:cNvSpPr txBox="1"/>
              <p:nvPr/>
            </p:nvSpPr>
            <p:spPr>
              <a:xfrm flipV="1">
                <a:off x="7670112" y="5684429"/>
                <a:ext cx="878461" cy="86037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1978</a:t>
                </a:r>
              </a:p>
              <a:p>
                <a:pPr algn="ctr"/>
                <a:r>
                  <a:rPr sz="760">
                    <a:solidFill>
                      <a:srgbClr val="FFFFFF"/>
                    </a:solidFill>
                    <a:latin typeface="Microsoft Sans Serif"/>
                  </a:rPr>
                  <a:t>Reformist leader Deng Xiaoping</a:t>
                </a:r>
              </a:p>
              <a:p>
                <a:pPr algn="ctr"/>
                <a:r>
                  <a:rPr sz="760">
                    <a:solidFill>
                      <a:srgbClr val="FFFFFF"/>
                    </a:solidFill>
                    <a:latin typeface="Microsoft Sans Serif"/>
                  </a:rPr>
                  <a:t>announces Open Door policy</a:t>
                </a:r>
              </a:p>
            </p:txBody>
          </p:sp>
        </p:grpSp>
        <p:grpSp>
          <p:nvGrpSpPr>
            <p:cNvPr id="359" name="Line with Marker"/>
            <p:cNvGrpSpPr/>
            <p:nvPr/>
          </p:nvGrpSpPr>
          <p:grpSpPr>
            <a:xfrm>
              <a:off x="452800" y="4256673"/>
              <a:ext cx="3321200" cy="1857942"/>
              <a:chOff x="452800" y="4256673"/>
              <a:chExt cx="3321200" cy="1857942"/>
            </a:xfrm>
          </p:grpSpPr>
          <p:grpSp>
            <p:nvGrpSpPr>
              <p:cNvPr id="360" name="Group 359"/>
              <p:cNvGrpSpPr/>
              <p:nvPr/>
            </p:nvGrpSpPr>
            <p:grpSpPr>
              <a:xfrm>
                <a:off x="721333" y="6076615"/>
                <a:ext cx="3052669" cy="76000"/>
                <a:chOff x="721333" y="6076615"/>
                <a:chExt cx="3052669" cy="76000"/>
              </a:xfrm>
            </p:grpSpPr>
            <p:sp>
              <p:nvSpPr>
                <p:cNvPr id="361" name="Freeform 360"/>
                <p:cNvSpPr/>
                <p:nvPr/>
              </p:nvSpPr>
              <p:spPr>
                <a:xfrm>
                  <a:off x="721333" y="6114615"/>
                  <a:ext cx="0" cy="38000"/>
                </a:xfrm>
                <a:custGeom>
                  <a:avLst/>
                  <a:gdLst>
                    <a:gd name="rtl" fmla="*/ -159600 w 0"/>
                    <a:gd name="rtt" fmla="*/ 83600 h 38000"/>
                    <a:gd name="rtr" fmla="*/ 159600 w 0"/>
                    <a:gd name="rtb" fmla="*/ 235600 h 38000"/>
                  </a:gdLst>
                  <a:ahLst/>
                  <a:cxnLst/>
                  <a:rect l="rtl" t="rtt" r="rtr" b="rtb"/>
                  <a:pathLst>
                    <a:path h="38000" fill="none">
                      <a:moveTo>
                        <a:pt x="0" y="0"/>
                      </a:moveTo>
                      <a:lnTo>
                        <a:pt x="0" y="38000"/>
                      </a:lnTo>
                    </a:path>
                    <a:path h="38000" fill="none">
                      <a:moveTo>
                        <a:pt x="0" y="0"/>
                      </a:moveTo>
                      <a:lnTo>
                        <a:pt x="0" y="-167214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2008</a:t>
                  </a:r>
                </a:p>
              </p:txBody>
            </p:sp>
            <p:sp>
              <p:nvSpPr>
                <p:cNvPr id="362" name="Freeform 361"/>
                <p:cNvSpPr/>
                <p:nvPr/>
              </p:nvSpPr>
              <p:spPr>
                <a:xfrm>
                  <a:off x="1258400" y="6114615"/>
                  <a:ext cx="0" cy="38000"/>
                </a:xfrm>
                <a:custGeom>
                  <a:avLst/>
                  <a:gdLst>
                    <a:gd name="rtl" fmla="*/ -159600 w 0"/>
                    <a:gd name="rtt" fmla="*/ 83600 h 38000"/>
                    <a:gd name="rtr" fmla="*/ 159600 w 0"/>
                    <a:gd name="rtb" fmla="*/ 235600 h 38000"/>
                  </a:gdLst>
                  <a:ahLst/>
                  <a:cxnLst/>
                  <a:rect l="rtl" t="rtt" r="rtr" b="rtb"/>
                  <a:pathLst>
                    <a:path h="38000" fill="none">
                      <a:moveTo>
                        <a:pt x="0" y="0"/>
                      </a:moveTo>
                      <a:lnTo>
                        <a:pt x="0" y="38000"/>
                      </a:lnTo>
                    </a:path>
                    <a:path h="38000" fill="none">
                      <a:moveTo>
                        <a:pt x="0" y="0"/>
                      </a:moveTo>
                      <a:lnTo>
                        <a:pt x="0" y="-167214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2009</a:t>
                  </a:r>
                </a:p>
              </p:txBody>
            </p:sp>
            <p:sp>
              <p:nvSpPr>
                <p:cNvPr id="363" name="Freeform 362"/>
                <p:cNvSpPr/>
                <p:nvPr/>
              </p:nvSpPr>
              <p:spPr>
                <a:xfrm>
                  <a:off x="1795464" y="6114615"/>
                  <a:ext cx="0" cy="38000"/>
                </a:xfrm>
                <a:custGeom>
                  <a:avLst/>
                  <a:gdLst>
                    <a:gd name="rtl" fmla="*/ -159600 w 0"/>
                    <a:gd name="rtt" fmla="*/ 83600 h 38000"/>
                    <a:gd name="rtr" fmla="*/ 159600 w 0"/>
                    <a:gd name="rtb" fmla="*/ 235600 h 38000"/>
                  </a:gdLst>
                  <a:ahLst/>
                  <a:cxnLst/>
                  <a:rect l="rtl" t="rtt" r="rtr" b="rtb"/>
                  <a:pathLst>
                    <a:path h="38000" fill="none">
                      <a:moveTo>
                        <a:pt x="0" y="0"/>
                      </a:moveTo>
                      <a:lnTo>
                        <a:pt x="0" y="38000"/>
                      </a:lnTo>
                    </a:path>
                    <a:path h="38000" fill="none">
                      <a:moveTo>
                        <a:pt x="0" y="0"/>
                      </a:moveTo>
                      <a:lnTo>
                        <a:pt x="0" y="-167214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2010</a:t>
                  </a:r>
                </a:p>
              </p:txBody>
            </p:sp>
            <p:sp>
              <p:nvSpPr>
                <p:cNvPr id="364" name="Freeform 363"/>
                <p:cNvSpPr/>
                <p:nvPr/>
              </p:nvSpPr>
              <p:spPr>
                <a:xfrm>
                  <a:off x="2332533" y="6114615"/>
                  <a:ext cx="0" cy="38000"/>
                </a:xfrm>
                <a:custGeom>
                  <a:avLst/>
                  <a:gdLst>
                    <a:gd name="rtl" fmla="*/ -159600 w 0"/>
                    <a:gd name="rtt" fmla="*/ 83600 h 38000"/>
                    <a:gd name="rtr" fmla="*/ 159600 w 0"/>
                    <a:gd name="rtb" fmla="*/ 235600 h 38000"/>
                  </a:gdLst>
                  <a:ahLst/>
                  <a:cxnLst/>
                  <a:rect l="rtl" t="rtt" r="rtr" b="rtb"/>
                  <a:pathLst>
                    <a:path h="38000" fill="none">
                      <a:moveTo>
                        <a:pt x="0" y="0"/>
                      </a:moveTo>
                      <a:lnTo>
                        <a:pt x="0" y="38000"/>
                      </a:lnTo>
                    </a:path>
                    <a:path h="38000" fill="none">
                      <a:moveTo>
                        <a:pt x="0" y="0"/>
                      </a:moveTo>
                      <a:lnTo>
                        <a:pt x="0" y="-167214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2011</a:t>
                  </a:r>
                </a:p>
              </p:txBody>
            </p:sp>
            <p:sp>
              <p:nvSpPr>
                <p:cNvPr id="365" name="Freeform 364"/>
                <p:cNvSpPr/>
                <p:nvPr/>
              </p:nvSpPr>
              <p:spPr>
                <a:xfrm>
                  <a:off x="2869602" y="6114615"/>
                  <a:ext cx="0" cy="38000"/>
                </a:xfrm>
                <a:custGeom>
                  <a:avLst/>
                  <a:gdLst>
                    <a:gd name="rtl" fmla="*/ -159600 w 0"/>
                    <a:gd name="rtt" fmla="*/ 83600 h 38000"/>
                    <a:gd name="rtr" fmla="*/ 159600 w 0"/>
                    <a:gd name="rtb" fmla="*/ 235600 h 38000"/>
                  </a:gdLst>
                  <a:ahLst/>
                  <a:cxnLst/>
                  <a:rect l="rtl" t="rtt" r="rtr" b="rtb"/>
                  <a:pathLst>
                    <a:path h="38000" fill="none">
                      <a:moveTo>
                        <a:pt x="0" y="0"/>
                      </a:moveTo>
                      <a:lnTo>
                        <a:pt x="0" y="38000"/>
                      </a:lnTo>
                    </a:path>
                    <a:path h="38000" fill="none">
                      <a:moveTo>
                        <a:pt x="0" y="0"/>
                      </a:moveTo>
                      <a:lnTo>
                        <a:pt x="0" y="-167214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2012</a:t>
                  </a:r>
                </a:p>
              </p:txBody>
            </p:sp>
            <p:sp>
              <p:nvSpPr>
                <p:cNvPr id="366" name="Freeform 365"/>
                <p:cNvSpPr/>
                <p:nvPr/>
              </p:nvSpPr>
              <p:spPr>
                <a:xfrm>
                  <a:off x="3406664" y="6114615"/>
                  <a:ext cx="0" cy="38000"/>
                </a:xfrm>
                <a:custGeom>
                  <a:avLst/>
                  <a:gdLst>
                    <a:gd name="rtl" fmla="*/ -159600 w 0"/>
                    <a:gd name="rtt" fmla="*/ 83600 h 38000"/>
                    <a:gd name="rtr" fmla="*/ 159600 w 0"/>
                    <a:gd name="rtb" fmla="*/ 235600 h 38000"/>
                  </a:gdLst>
                  <a:ahLst/>
                  <a:cxnLst/>
                  <a:rect l="rtl" t="rtt" r="rtr" b="rtb"/>
                  <a:pathLst>
                    <a:path h="38000" fill="none">
                      <a:moveTo>
                        <a:pt x="0" y="0"/>
                      </a:moveTo>
                      <a:lnTo>
                        <a:pt x="0" y="38000"/>
                      </a:lnTo>
                    </a:path>
                    <a:path h="38000" fill="none">
                      <a:moveTo>
                        <a:pt x="0" y="0"/>
                      </a:moveTo>
                      <a:lnTo>
                        <a:pt x="0" y="-1672144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2013</a:t>
                  </a:r>
                </a:p>
              </p:txBody>
            </p:sp>
          </p:grpSp>
          <p:grpSp>
            <p:nvGrpSpPr>
              <p:cNvPr id="368" name="Group 367"/>
              <p:cNvGrpSpPr/>
              <p:nvPr/>
            </p:nvGrpSpPr>
            <p:grpSpPr>
              <a:xfrm>
                <a:off x="414800" y="4442470"/>
                <a:ext cx="76000" cy="1672144"/>
                <a:chOff x="414800" y="4442470"/>
                <a:chExt cx="76000" cy="1672144"/>
              </a:xfrm>
            </p:grpSpPr>
            <p:sp>
              <p:nvSpPr>
                <p:cNvPr id="369" name="Freeform 368"/>
                <p:cNvSpPr/>
                <p:nvPr/>
              </p:nvSpPr>
              <p:spPr>
                <a:xfrm>
                  <a:off x="414800" y="4438670"/>
                  <a:ext cx="38000" cy="7600"/>
                </a:xfrm>
                <a:custGeom>
                  <a:avLst/>
                  <a:gdLst>
                    <a:gd name="rtl" fmla="*/ -288800 w 38000"/>
                    <a:gd name="rtt" fmla="*/ -72200 h 7600"/>
                    <a:gd name="rtr" fmla="*/ -30400 w 38000"/>
                    <a:gd name="rtb" fmla="*/ 79800 h 7600"/>
                  </a:gdLst>
                  <a:ahLst/>
                  <a:cxnLst/>
                  <a:rect l="rtl" t="rtt" r="rtr" b="rtb"/>
                  <a:pathLst>
                    <a:path w="38000" h="7600" fill="none">
                      <a:moveTo>
                        <a:pt x="0" y="0"/>
                      </a:moveTo>
                      <a:lnTo>
                        <a:pt x="38000" y="0"/>
                      </a:lnTo>
                    </a:path>
                    <a:path w="38000" h="7600" fill="none">
                      <a:moveTo>
                        <a:pt x="0" y="0"/>
                      </a:moveTo>
                      <a:lnTo>
                        <a:pt x="299186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15</a:t>
                  </a:r>
                </a:p>
              </p:txBody>
            </p:sp>
            <p:sp>
              <p:nvSpPr>
                <p:cNvPr id="370" name="Freeform 369"/>
                <p:cNvSpPr/>
                <p:nvPr/>
              </p:nvSpPr>
              <p:spPr>
                <a:xfrm>
                  <a:off x="414800" y="4605885"/>
                  <a:ext cx="38000" cy="7600"/>
                </a:xfrm>
                <a:custGeom>
                  <a:avLst/>
                  <a:gdLst>
                    <a:gd name="rtl" fmla="*/ -326800 w 38000"/>
                    <a:gd name="rtt" fmla="*/ -72200 h 7600"/>
                    <a:gd name="rtr" fmla="*/ -30400 w 38000"/>
                    <a:gd name="rtb" fmla="*/ 79800 h 7600"/>
                  </a:gdLst>
                  <a:ahLst/>
                  <a:cxnLst/>
                  <a:rect l="rtl" t="rtt" r="rtr" b="rtb"/>
                  <a:pathLst>
                    <a:path w="38000" h="7600" fill="none">
                      <a:moveTo>
                        <a:pt x="0" y="0"/>
                      </a:moveTo>
                      <a:lnTo>
                        <a:pt x="38000" y="0"/>
                      </a:lnTo>
                    </a:path>
                    <a:path w="38000" h="7600" fill="none">
                      <a:moveTo>
                        <a:pt x="0" y="0"/>
                      </a:moveTo>
                      <a:lnTo>
                        <a:pt x="299186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13.5</a:t>
                  </a:r>
                </a:p>
              </p:txBody>
            </p:sp>
            <p:sp>
              <p:nvSpPr>
                <p:cNvPr id="371" name="Freeform 370"/>
                <p:cNvSpPr/>
                <p:nvPr/>
              </p:nvSpPr>
              <p:spPr>
                <a:xfrm>
                  <a:off x="414800" y="4773100"/>
                  <a:ext cx="38000" cy="7600"/>
                </a:xfrm>
                <a:custGeom>
                  <a:avLst/>
                  <a:gdLst>
                    <a:gd name="rtl" fmla="*/ -288800 w 38000"/>
                    <a:gd name="rtt" fmla="*/ -72200 h 7600"/>
                    <a:gd name="rtr" fmla="*/ -30400 w 38000"/>
                    <a:gd name="rtb" fmla="*/ 79800 h 7600"/>
                  </a:gdLst>
                  <a:ahLst/>
                  <a:cxnLst/>
                  <a:rect l="rtl" t="rtt" r="rtr" b="rtb"/>
                  <a:pathLst>
                    <a:path w="38000" h="7600" fill="none">
                      <a:moveTo>
                        <a:pt x="0" y="0"/>
                      </a:moveTo>
                      <a:lnTo>
                        <a:pt x="38000" y="0"/>
                      </a:lnTo>
                    </a:path>
                    <a:path w="38000" h="7600" fill="none">
                      <a:moveTo>
                        <a:pt x="0" y="0"/>
                      </a:moveTo>
                      <a:lnTo>
                        <a:pt x="299186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12</a:t>
                  </a:r>
                </a:p>
              </p:txBody>
            </p:sp>
            <p:sp>
              <p:nvSpPr>
                <p:cNvPr id="372" name="Freeform 371"/>
                <p:cNvSpPr/>
                <p:nvPr/>
              </p:nvSpPr>
              <p:spPr>
                <a:xfrm>
                  <a:off x="414800" y="4940315"/>
                  <a:ext cx="38000" cy="7600"/>
                </a:xfrm>
                <a:custGeom>
                  <a:avLst/>
                  <a:gdLst>
                    <a:gd name="rtl" fmla="*/ -326800 w 38000"/>
                    <a:gd name="rtt" fmla="*/ -72200 h 7600"/>
                    <a:gd name="rtr" fmla="*/ -30400 w 38000"/>
                    <a:gd name="rtb" fmla="*/ 79800 h 7600"/>
                  </a:gdLst>
                  <a:ahLst/>
                  <a:cxnLst/>
                  <a:rect l="rtl" t="rtt" r="rtr" b="rtb"/>
                  <a:pathLst>
                    <a:path w="38000" h="7600" fill="none">
                      <a:moveTo>
                        <a:pt x="0" y="0"/>
                      </a:moveTo>
                      <a:lnTo>
                        <a:pt x="38000" y="0"/>
                      </a:lnTo>
                    </a:path>
                    <a:path w="38000" h="7600" fill="none">
                      <a:moveTo>
                        <a:pt x="0" y="0"/>
                      </a:moveTo>
                      <a:lnTo>
                        <a:pt x="299186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10.5</a:t>
                  </a:r>
                </a:p>
              </p:txBody>
            </p:sp>
            <p:sp>
              <p:nvSpPr>
                <p:cNvPr id="373" name="Freeform 372"/>
                <p:cNvSpPr/>
                <p:nvPr/>
              </p:nvSpPr>
              <p:spPr>
                <a:xfrm>
                  <a:off x="414800" y="5107530"/>
                  <a:ext cx="38000" cy="7600"/>
                </a:xfrm>
                <a:custGeom>
                  <a:avLst/>
                  <a:gdLst>
                    <a:gd name="rtl" fmla="*/ -288800 w 38000"/>
                    <a:gd name="rtt" fmla="*/ -72200 h 7600"/>
                    <a:gd name="rtr" fmla="*/ -30400 w 38000"/>
                    <a:gd name="rtb" fmla="*/ 79800 h 7600"/>
                  </a:gdLst>
                  <a:ahLst/>
                  <a:cxnLst/>
                  <a:rect l="rtl" t="rtt" r="rtr" b="rtb"/>
                  <a:pathLst>
                    <a:path w="38000" h="7600" fill="none">
                      <a:moveTo>
                        <a:pt x="0" y="0"/>
                      </a:moveTo>
                      <a:lnTo>
                        <a:pt x="38000" y="0"/>
                      </a:lnTo>
                    </a:path>
                    <a:path w="38000" h="7600" fill="none">
                      <a:moveTo>
                        <a:pt x="0" y="0"/>
                      </a:moveTo>
                      <a:lnTo>
                        <a:pt x="299186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9</a:t>
                  </a:r>
                </a:p>
              </p:txBody>
            </p:sp>
            <p:sp>
              <p:nvSpPr>
                <p:cNvPr id="374" name="Freeform 373"/>
                <p:cNvSpPr/>
                <p:nvPr/>
              </p:nvSpPr>
              <p:spPr>
                <a:xfrm>
                  <a:off x="414800" y="5274747"/>
                  <a:ext cx="38000" cy="7600"/>
                </a:xfrm>
                <a:custGeom>
                  <a:avLst/>
                  <a:gdLst>
                    <a:gd name="rtl" fmla="*/ -288800 w 38000"/>
                    <a:gd name="rtt" fmla="*/ -72200 h 7600"/>
                    <a:gd name="rtr" fmla="*/ -30400 w 38000"/>
                    <a:gd name="rtb" fmla="*/ 79800 h 7600"/>
                  </a:gdLst>
                  <a:ahLst/>
                  <a:cxnLst/>
                  <a:rect l="rtl" t="rtt" r="rtr" b="rtb"/>
                  <a:pathLst>
                    <a:path w="38000" h="7600" fill="none">
                      <a:moveTo>
                        <a:pt x="0" y="0"/>
                      </a:moveTo>
                      <a:lnTo>
                        <a:pt x="38000" y="0"/>
                      </a:lnTo>
                    </a:path>
                    <a:path w="38000" h="7600" fill="none">
                      <a:moveTo>
                        <a:pt x="0" y="0"/>
                      </a:moveTo>
                      <a:lnTo>
                        <a:pt x="299186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7.5</a:t>
                  </a:r>
                </a:p>
              </p:txBody>
            </p:sp>
            <p:sp>
              <p:nvSpPr>
                <p:cNvPr id="375" name="Freeform 374"/>
                <p:cNvSpPr/>
                <p:nvPr/>
              </p:nvSpPr>
              <p:spPr>
                <a:xfrm>
                  <a:off x="414800" y="5441962"/>
                  <a:ext cx="38000" cy="7600"/>
                </a:xfrm>
                <a:custGeom>
                  <a:avLst/>
                  <a:gdLst>
                    <a:gd name="rtl" fmla="*/ -288800 w 38000"/>
                    <a:gd name="rtt" fmla="*/ -72200 h 7600"/>
                    <a:gd name="rtr" fmla="*/ -30400 w 38000"/>
                    <a:gd name="rtb" fmla="*/ 79800 h 7600"/>
                  </a:gdLst>
                  <a:ahLst/>
                  <a:cxnLst/>
                  <a:rect l="rtl" t="rtt" r="rtr" b="rtb"/>
                  <a:pathLst>
                    <a:path w="38000" h="7600" fill="none">
                      <a:moveTo>
                        <a:pt x="0" y="0"/>
                      </a:moveTo>
                      <a:lnTo>
                        <a:pt x="38000" y="0"/>
                      </a:lnTo>
                    </a:path>
                    <a:path w="38000" h="7600" fill="none">
                      <a:moveTo>
                        <a:pt x="0" y="0"/>
                      </a:moveTo>
                      <a:lnTo>
                        <a:pt x="299186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6</a:t>
                  </a:r>
                </a:p>
              </p:txBody>
            </p:sp>
            <p:sp>
              <p:nvSpPr>
                <p:cNvPr id="376" name="Freeform 375"/>
                <p:cNvSpPr/>
                <p:nvPr/>
              </p:nvSpPr>
              <p:spPr>
                <a:xfrm>
                  <a:off x="414800" y="5609177"/>
                  <a:ext cx="38000" cy="7600"/>
                </a:xfrm>
                <a:custGeom>
                  <a:avLst/>
                  <a:gdLst>
                    <a:gd name="rtl" fmla="*/ -288800 w 38000"/>
                    <a:gd name="rtt" fmla="*/ -72200 h 7600"/>
                    <a:gd name="rtr" fmla="*/ -30400 w 38000"/>
                    <a:gd name="rtb" fmla="*/ 79800 h 7600"/>
                  </a:gdLst>
                  <a:ahLst/>
                  <a:cxnLst/>
                  <a:rect l="rtl" t="rtt" r="rtr" b="rtb"/>
                  <a:pathLst>
                    <a:path w="38000" h="7600" fill="none">
                      <a:moveTo>
                        <a:pt x="0" y="0"/>
                      </a:moveTo>
                      <a:lnTo>
                        <a:pt x="38000" y="0"/>
                      </a:lnTo>
                    </a:path>
                    <a:path w="38000" h="7600" fill="none">
                      <a:moveTo>
                        <a:pt x="0" y="0"/>
                      </a:moveTo>
                      <a:lnTo>
                        <a:pt x="299186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4.5</a:t>
                  </a:r>
                </a:p>
              </p:txBody>
            </p:sp>
            <p:sp>
              <p:nvSpPr>
                <p:cNvPr id="377" name="Freeform 376"/>
                <p:cNvSpPr/>
                <p:nvPr/>
              </p:nvSpPr>
              <p:spPr>
                <a:xfrm>
                  <a:off x="414800" y="5776392"/>
                  <a:ext cx="38000" cy="7600"/>
                </a:xfrm>
                <a:custGeom>
                  <a:avLst/>
                  <a:gdLst>
                    <a:gd name="rtl" fmla="*/ -288800 w 38000"/>
                    <a:gd name="rtt" fmla="*/ -72200 h 7600"/>
                    <a:gd name="rtr" fmla="*/ -30400 w 38000"/>
                    <a:gd name="rtb" fmla="*/ 79800 h 7600"/>
                  </a:gdLst>
                  <a:ahLst/>
                  <a:cxnLst/>
                  <a:rect l="rtl" t="rtt" r="rtr" b="rtb"/>
                  <a:pathLst>
                    <a:path w="38000" h="7600" fill="none">
                      <a:moveTo>
                        <a:pt x="0" y="0"/>
                      </a:moveTo>
                      <a:lnTo>
                        <a:pt x="38000" y="0"/>
                      </a:lnTo>
                    </a:path>
                    <a:path w="38000" h="7600" fill="none">
                      <a:moveTo>
                        <a:pt x="0" y="0"/>
                      </a:moveTo>
                      <a:lnTo>
                        <a:pt x="299186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3</a:t>
                  </a:r>
                </a:p>
              </p:txBody>
            </p:sp>
            <p:sp>
              <p:nvSpPr>
                <p:cNvPr id="378" name="Freeform 377"/>
                <p:cNvSpPr/>
                <p:nvPr/>
              </p:nvSpPr>
              <p:spPr>
                <a:xfrm>
                  <a:off x="414800" y="5943607"/>
                  <a:ext cx="38000" cy="7600"/>
                </a:xfrm>
                <a:custGeom>
                  <a:avLst/>
                  <a:gdLst>
                    <a:gd name="rtl" fmla="*/ -288800 w 38000"/>
                    <a:gd name="rtt" fmla="*/ -72200 h 7600"/>
                    <a:gd name="rtr" fmla="*/ -30400 w 38000"/>
                    <a:gd name="rtb" fmla="*/ 79800 h 7600"/>
                  </a:gdLst>
                  <a:ahLst/>
                  <a:cxnLst/>
                  <a:rect l="rtl" t="rtt" r="rtr" b="rtb"/>
                  <a:pathLst>
                    <a:path w="38000" h="7600" fill="none">
                      <a:moveTo>
                        <a:pt x="0" y="0"/>
                      </a:moveTo>
                      <a:lnTo>
                        <a:pt x="38000" y="0"/>
                      </a:lnTo>
                    </a:path>
                    <a:path w="38000" h="7600" fill="none">
                      <a:moveTo>
                        <a:pt x="0" y="0"/>
                      </a:moveTo>
                      <a:lnTo>
                        <a:pt x="2991869" y="0"/>
                      </a:ln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1.5</a:t>
                  </a:r>
                </a:p>
              </p:txBody>
            </p:sp>
          </p:grpSp>
          <p:sp>
            <p:nvSpPr>
              <p:cNvPr id="379" name="Freeform 378"/>
              <p:cNvSpPr/>
              <p:nvPr/>
            </p:nvSpPr>
            <p:spPr>
              <a:xfrm>
                <a:off x="452800" y="4256673"/>
                <a:ext cx="3321200" cy="1857942"/>
              </a:xfrm>
              <a:custGeom>
                <a:avLst/>
                <a:gdLst/>
                <a:ahLst/>
                <a:cxnLst/>
                <a:rect l="0" t="0" r="0" b="0"/>
                <a:pathLst>
                  <a:path w="3321200" h="1857942" fill="none">
                    <a:moveTo>
                      <a:pt x="0" y="0"/>
                    </a:moveTo>
                    <a:lnTo>
                      <a:pt x="0" y="1857942"/>
                    </a:lnTo>
                    <a:lnTo>
                      <a:pt x="3321200" y="1857942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606060"/>
                </a:solidFill>
                <a:bevel/>
                <a:headEnd type="arrow" w="med" len="med"/>
                <a:tailEnd type="arrow" w="med" len="med"/>
              </a:ln>
            </p:spPr>
          </p:sp>
          <p:grpSp>
            <p:nvGrpSpPr>
              <p:cNvPr id="380" name="Group 379"/>
              <p:cNvGrpSpPr/>
              <p:nvPr/>
            </p:nvGrpSpPr>
            <p:grpSpPr>
              <a:xfrm>
                <a:off x="721333" y="4442470"/>
                <a:ext cx="2989080" cy="1672144"/>
                <a:chOff x="721333" y="4442470"/>
                <a:chExt cx="2989080" cy="1672144"/>
              </a:xfrm>
            </p:grpSpPr>
            <p:sp>
              <p:nvSpPr>
                <p:cNvPr id="381" name="Freeform 380"/>
                <p:cNvSpPr/>
                <p:nvPr/>
              </p:nvSpPr>
              <p:spPr>
                <a:xfrm>
                  <a:off x="721333" y="4442470"/>
                  <a:ext cx="2989080" cy="1672144"/>
                </a:xfrm>
                <a:custGeom>
                  <a:avLst/>
                  <a:gdLst>
                    <a:gd name="rtt" fmla="*/ 442373 h 1672144"/>
                    <a:gd name="rtr" fmla="*/ 258400 w 2989080"/>
                    <a:gd name="rtb" fmla="*/ 563973 h 1672144"/>
                  </a:gdLst>
                  <a:ahLst/>
                  <a:cxnLst/>
                  <a:rect l="l" t="rtt" r="rtr" b="rtb"/>
                  <a:pathLst>
                    <a:path w="2989080" h="1672144">
                      <a:moveTo>
                        <a:pt x="0" y="563973"/>
                      </a:moveTo>
                      <a:lnTo>
                        <a:pt x="38000" y="601973"/>
                      </a:lnTo>
                      <a:lnTo>
                        <a:pt x="0" y="639973"/>
                      </a:lnTo>
                      <a:lnTo>
                        <a:pt x="-38000" y="601973"/>
                      </a:ln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FF45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Microsoft Sans Serif"/>
                    </a:rPr>
                    <a:t>9.6</a:t>
                  </a:r>
                </a:p>
              </p:txBody>
            </p:sp>
            <p:sp>
              <p:nvSpPr>
                <p:cNvPr id="382" name="Freeform 381"/>
                <p:cNvSpPr/>
                <p:nvPr/>
              </p:nvSpPr>
              <p:spPr>
                <a:xfrm>
                  <a:off x="721333" y="4442470"/>
                  <a:ext cx="2989080" cy="1672144"/>
                </a:xfrm>
                <a:custGeom>
                  <a:avLst/>
                  <a:gdLst>
                    <a:gd name="rtl" fmla="*/ 537067 w 2989080"/>
                    <a:gd name="rtt" fmla="*/ 486964 h 1672144"/>
                    <a:gd name="rtr" fmla="*/ 795467 w 2989080"/>
                    <a:gd name="rtb" fmla="*/ 608564 h 1672144"/>
                  </a:gdLst>
                  <a:ahLst/>
                  <a:cxnLst/>
                  <a:rect l="rtl" t="rtt" r="rtr" b="rtb"/>
                  <a:pathLst>
                    <a:path w="2989080" h="1672144" fill="none">
                      <a:moveTo>
                        <a:pt x="0" y="601973"/>
                      </a:moveTo>
                      <a:lnTo>
                        <a:pt x="537067" y="646564"/>
                      </a:lnTo>
                    </a:path>
                    <a:path w="2989080" h="1672144">
                      <a:moveTo>
                        <a:pt x="537067" y="608564"/>
                      </a:moveTo>
                      <a:lnTo>
                        <a:pt x="575067" y="646564"/>
                      </a:lnTo>
                      <a:lnTo>
                        <a:pt x="537067" y="684564"/>
                      </a:lnTo>
                      <a:lnTo>
                        <a:pt x="499067" y="646564"/>
                      </a:ln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FF45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Microsoft Sans Serif"/>
                    </a:rPr>
                    <a:t>9.2</a:t>
                  </a:r>
                </a:p>
              </p:txBody>
            </p:sp>
            <p:sp>
              <p:nvSpPr>
                <p:cNvPr id="383" name="Freeform 382"/>
                <p:cNvSpPr/>
                <p:nvPr/>
              </p:nvSpPr>
              <p:spPr>
                <a:xfrm>
                  <a:off x="721333" y="4442470"/>
                  <a:ext cx="2989080" cy="1672144"/>
                </a:xfrm>
                <a:custGeom>
                  <a:avLst/>
                  <a:gdLst>
                    <a:gd name="rtl" fmla="*/ 1074131 w 2989080"/>
                    <a:gd name="rtt" fmla="*/ 353192 h 1672144"/>
                    <a:gd name="rtr" fmla="*/ 1362931 w 2989080"/>
                    <a:gd name="rtb" fmla="*/ 474792 h 1672144"/>
                  </a:gdLst>
                  <a:ahLst/>
                  <a:cxnLst/>
                  <a:rect l="rtl" t="rtt" r="rtr" b="rtb"/>
                  <a:pathLst>
                    <a:path w="2989080" h="1672144" fill="none">
                      <a:moveTo>
                        <a:pt x="537067" y="646564"/>
                      </a:moveTo>
                      <a:lnTo>
                        <a:pt x="1074131" y="512792"/>
                      </a:lnTo>
                    </a:path>
                    <a:path w="2989080" h="1672144">
                      <a:moveTo>
                        <a:pt x="1074131" y="474792"/>
                      </a:moveTo>
                      <a:lnTo>
                        <a:pt x="1112131" y="512792"/>
                      </a:lnTo>
                      <a:lnTo>
                        <a:pt x="1074131" y="550792"/>
                      </a:lnTo>
                      <a:lnTo>
                        <a:pt x="1036131" y="512792"/>
                      </a:ln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FF45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Microsoft Sans Serif"/>
                    </a:rPr>
                    <a:t>10.4</a:t>
                  </a:r>
                </a:p>
              </p:txBody>
            </p:sp>
            <p:sp>
              <p:nvSpPr>
                <p:cNvPr id="384" name="Freeform 383"/>
                <p:cNvSpPr/>
                <p:nvPr/>
              </p:nvSpPr>
              <p:spPr>
                <a:xfrm>
                  <a:off x="721333" y="4442470"/>
                  <a:ext cx="2989080" cy="1672144"/>
                </a:xfrm>
                <a:custGeom>
                  <a:avLst/>
                  <a:gdLst>
                    <a:gd name="rtl" fmla="*/ 1611200 w 2989080"/>
                    <a:gd name="rtt" fmla="*/ 486964 h 1672144"/>
                    <a:gd name="rtr" fmla="*/ 1869600 w 2989080"/>
                    <a:gd name="rtb" fmla="*/ 608564 h 1672144"/>
                  </a:gdLst>
                  <a:ahLst/>
                  <a:cxnLst/>
                  <a:rect l="rtl" t="rtt" r="rtr" b="rtb"/>
                  <a:pathLst>
                    <a:path w="2989080" h="1672144" fill="none">
                      <a:moveTo>
                        <a:pt x="1074131" y="512792"/>
                      </a:moveTo>
                      <a:lnTo>
                        <a:pt x="1611200" y="646564"/>
                      </a:lnTo>
                    </a:path>
                    <a:path w="2989080" h="1672144">
                      <a:moveTo>
                        <a:pt x="1611200" y="608564"/>
                      </a:moveTo>
                      <a:lnTo>
                        <a:pt x="1649200" y="646564"/>
                      </a:lnTo>
                      <a:lnTo>
                        <a:pt x="1611200" y="684564"/>
                      </a:lnTo>
                      <a:lnTo>
                        <a:pt x="1573200" y="646564"/>
                      </a:ln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FF45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Microsoft Sans Serif"/>
                    </a:rPr>
                    <a:t>9.2</a:t>
                  </a:r>
                </a:p>
              </p:txBody>
            </p:sp>
            <p:sp>
              <p:nvSpPr>
                <p:cNvPr id="385" name="Freeform 384"/>
                <p:cNvSpPr/>
                <p:nvPr/>
              </p:nvSpPr>
              <p:spPr>
                <a:xfrm>
                  <a:off x="721333" y="4442470"/>
                  <a:ext cx="2989080" cy="1672144"/>
                </a:xfrm>
                <a:custGeom>
                  <a:avLst/>
                  <a:gdLst>
                    <a:gd name="rtl" fmla="*/ 2148269 w 2989080"/>
                    <a:gd name="rtt" fmla="*/ 709916 h 1672144"/>
                    <a:gd name="rtr" fmla="*/ 2406669 w 2989080"/>
                    <a:gd name="rtb" fmla="*/ 831516 h 1672144"/>
                  </a:gdLst>
                  <a:ahLst/>
                  <a:cxnLst/>
                  <a:rect l="rtl" t="rtt" r="rtr" b="rtb"/>
                  <a:pathLst>
                    <a:path w="2989080" h="1672144" fill="none">
                      <a:moveTo>
                        <a:pt x="1611200" y="646564"/>
                      </a:moveTo>
                      <a:lnTo>
                        <a:pt x="2148269" y="869516"/>
                      </a:lnTo>
                    </a:path>
                    <a:path w="2989080" h="1672144">
                      <a:moveTo>
                        <a:pt x="2148269" y="831516"/>
                      </a:moveTo>
                      <a:lnTo>
                        <a:pt x="2186269" y="869516"/>
                      </a:lnTo>
                      <a:lnTo>
                        <a:pt x="2148269" y="907516"/>
                      </a:lnTo>
                      <a:lnTo>
                        <a:pt x="2110269" y="869516"/>
                      </a:ln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FF45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Microsoft Sans Serif"/>
                    </a:rPr>
                    <a:t>7.2</a:t>
                  </a:r>
                </a:p>
              </p:txBody>
            </p:sp>
            <p:sp>
              <p:nvSpPr>
                <p:cNvPr id="386" name="Freeform 385"/>
                <p:cNvSpPr/>
                <p:nvPr/>
              </p:nvSpPr>
              <p:spPr>
                <a:xfrm>
                  <a:off x="721333" y="4442470"/>
                  <a:ext cx="2989080" cy="1672144"/>
                </a:xfrm>
                <a:custGeom>
                  <a:avLst/>
                  <a:gdLst>
                    <a:gd name="rtl" fmla="*/ 2685331 w 2989080"/>
                    <a:gd name="rtt" fmla="*/ 453521 h 1672144"/>
                    <a:gd name="rtr" fmla="*/ 2943731 w 2989080"/>
                    <a:gd name="rtb" fmla="*/ 575121 h 1672144"/>
                  </a:gdLst>
                  <a:ahLst/>
                  <a:cxnLst/>
                  <a:rect l="rtl" t="rtt" r="rtr" b="rtb"/>
                  <a:pathLst>
                    <a:path w="2989080" h="1672144" fill="none">
                      <a:moveTo>
                        <a:pt x="2148269" y="869516"/>
                      </a:moveTo>
                      <a:lnTo>
                        <a:pt x="2685331" y="613121"/>
                      </a:lnTo>
                    </a:path>
                    <a:path w="2989080" h="1672144">
                      <a:moveTo>
                        <a:pt x="2685331" y="575121"/>
                      </a:moveTo>
                      <a:lnTo>
                        <a:pt x="2723331" y="613121"/>
                      </a:lnTo>
                      <a:lnTo>
                        <a:pt x="2685331" y="651121"/>
                      </a:lnTo>
                      <a:lnTo>
                        <a:pt x="2647331" y="613121"/>
                      </a:ln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FF45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Microsoft Sans Serif"/>
                    </a:rPr>
                    <a:t>9.5</a:t>
                  </a:r>
                </a:p>
              </p:txBody>
            </p:sp>
          </p:grpSp>
          <p:grpSp>
            <p:nvGrpSpPr>
              <p:cNvPr id="396" name="new222"/>
              <p:cNvGrpSpPr/>
              <p:nvPr/>
            </p:nvGrpSpPr>
            <p:grpSpPr>
              <a:xfrm>
                <a:off x="1783689" y="6371951"/>
                <a:ext cx="197600" cy="136800"/>
                <a:chOff x="1783689" y="6371951"/>
                <a:chExt cx="197600" cy="136800"/>
              </a:xfrm>
            </p:grpSpPr>
            <p:sp>
              <p:nvSpPr>
                <p:cNvPr id="397" name="Freeform 396"/>
                <p:cNvSpPr/>
                <p:nvPr/>
              </p:nvSpPr>
              <p:spPr>
                <a:xfrm>
                  <a:off x="1783689" y="6371951"/>
                  <a:ext cx="197600" cy="136800"/>
                </a:xfrm>
                <a:custGeom>
                  <a:avLst/>
                  <a:gdLst>
                    <a:gd name="rtl" fmla="*/ 235015 w 197600"/>
                    <a:gd name="rtt" fmla="*/ 7600 h 136800"/>
                    <a:gd name="rtr" fmla="*/ 599815 w 197600"/>
                    <a:gd name="rtb" fmla="*/ 129200 h 136800"/>
                  </a:gdLst>
                  <a:ahLst/>
                  <a:cxnLst/>
                  <a:rect l="rtl" t="rtt" r="rtr" b="rtb"/>
                  <a:pathLst>
                    <a:path w="197600" h="136800">
                      <a:moveTo>
                        <a:pt x="98800" y="22800"/>
                      </a:moveTo>
                      <a:lnTo>
                        <a:pt x="144400" y="68400"/>
                      </a:lnTo>
                      <a:lnTo>
                        <a:pt x="98800" y="114000"/>
                      </a:lnTo>
                      <a:lnTo>
                        <a:pt x="53200" y="68400"/>
                      </a:lnTo>
                      <a:close/>
                    </a:path>
                  </a:pathLst>
                </a:custGeom>
                <a:solidFill>
                  <a:srgbClr val="FF4500"/>
                </a:solidFill>
                <a:ln w="7600" cap="flat">
                  <a:solidFill>
                    <a:srgbClr val="FF45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Microsoft Sans Serif"/>
                    </a:rPr>
                    <a:t>China</a:t>
                  </a:r>
                </a:p>
              </p:txBody>
            </p:sp>
          </p:grpSp>
          <p:sp>
            <p:nvSpPr>
              <p:cNvPr id="2100" name="Text 2100"/>
              <p:cNvSpPr txBox="1"/>
              <p:nvPr/>
            </p:nvSpPr>
            <p:spPr>
              <a:xfrm>
                <a:off x="141200" y="4256673"/>
                <a:ext cx="2812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404040"/>
                    </a:solidFill>
                    <a:latin typeface="Arial"/>
                  </a:rPr>
                  <a:t>Unit</a:t>
                </a:r>
              </a:p>
            </p:txBody>
          </p:sp>
        </p:grpSp>
        <p:sp>
          <p:nvSpPr>
            <p:cNvPr id="399" name="Basic Rectangle"/>
            <p:cNvSpPr/>
            <p:nvPr/>
          </p:nvSpPr>
          <p:spPr>
            <a:xfrm>
              <a:off x="1220400" y="4057064"/>
              <a:ext cx="1520000" cy="300281"/>
            </a:xfrm>
            <a:custGeom>
              <a:avLst/>
              <a:gdLst>
                <a:gd name="connsiteX0" fmla="*/ 0 w 1520000"/>
                <a:gd name="connsiteY0" fmla="*/ 150140 h 300281"/>
                <a:gd name="connsiteX1" fmla="*/ 760000 w 1520000"/>
                <a:gd name="connsiteY1" fmla="*/ 0 h 300281"/>
                <a:gd name="connsiteX2" fmla="*/ 1520000 w 1520000"/>
                <a:gd name="connsiteY2" fmla="*/ 150140 h 300281"/>
                <a:gd name="connsiteX3" fmla="*/ 760000 w 1520000"/>
                <a:gd name="connsiteY3" fmla="*/ 300281 h 300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0000" h="300281">
                  <a:moveTo>
                    <a:pt x="0" y="0"/>
                  </a:moveTo>
                  <a:lnTo>
                    <a:pt x="1520000" y="0"/>
                  </a:lnTo>
                  <a:lnTo>
                    <a:pt x="1520000" y="300281"/>
                  </a:lnTo>
                  <a:lnTo>
                    <a:pt x="0" y="3002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5464"/>
            </a:solidFill>
            <a:ln w="7600" cap="flat">
              <a:solidFill>
                <a:srgbClr val="EB6D71"/>
              </a:solidFill>
              <a:miter lim="800000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>
                  <a:solidFill>
                    <a:srgbClr val="FFFF31"/>
                  </a:solidFill>
                  <a:latin typeface="Microsoft Sans Serif"/>
                </a:rPr>
                <a:t>GDP Growth Rates</a:t>
              </a:r>
            </a:p>
          </p:txBody>
        </p:sp>
        <p:sp>
          <p:nvSpPr>
            <p:cNvPr id="1105" name="Flexible Arrow"/>
            <p:cNvSpPr/>
            <p:nvPr/>
          </p:nvSpPr>
          <p:spPr>
            <a:xfrm rot="4620324">
              <a:off x="5093613" y="4584931"/>
              <a:ext cx="811171" cy="367614"/>
            </a:xfrm>
            <a:custGeom>
              <a:avLst/>
              <a:gdLst/>
              <a:ahLst/>
              <a:cxnLst/>
              <a:rect l="0" t="0" r="0" b="0"/>
              <a:pathLst>
                <a:path w="811171" h="367614">
                  <a:moveTo>
                    <a:pt x="0" y="183807"/>
                  </a:moveTo>
                  <a:lnTo>
                    <a:pt x="250800" y="360261"/>
                  </a:lnTo>
                  <a:lnTo>
                    <a:pt x="236824" y="242582"/>
                  </a:lnTo>
                  <a:lnTo>
                    <a:pt x="871971" y="419080"/>
                  </a:lnTo>
                  <a:lnTo>
                    <a:pt x="811171" y="183807"/>
                  </a:lnTo>
                  <a:lnTo>
                    <a:pt x="871971" y="-51466"/>
                  </a:lnTo>
                  <a:lnTo>
                    <a:pt x="236824" y="125032"/>
                  </a:lnTo>
                  <a:lnTo>
                    <a:pt x="250800" y="7352"/>
                  </a:lnTo>
                  <a:lnTo>
                    <a:pt x="0" y="183807"/>
                  </a:lnTo>
                  <a:close/>
                </a:path>
              </a:pathLst>
            </a:custGeom>
            <a:gradFill>
              <a:gsLst>
                <a:gs pos="100000">
                  <a:srgbClr val="FFEC00"/>
                </a:gs>
                <a:gs pos="85000">
                  <a:srgbClr val="FFF07C"/>
                </a:gs>
                <a:gs pos="0">
                  <a:srgbClr val="FFF295"/>
                </a:gs>
              </a:gsLst>
              <a:path path="circle">
                <a:fillToRect l="50000" t="50000" r="50000" b="50000"/>
              </a:path>
            </a:gradFill>
            <a:ln w="7600" cap="flat">
              <a:solidFill>
                <a:srgbClr val="4B7BB4"/>
              </a:solidFill>
              <a:bevel/>
            </a:ln>
          </p:spPr>
        </p:sp>
        <p:sp>
          <p:nvSpPr>
            <p:cNvPr id="2101" name="Text 2101"/>
            <p:cNvSpPr txBox="1"/>
            <p:nvPr/>
          </p:nvSpPr>
          <p:spPr>
            <a:xfrm>
              <a:off x="4760457" y="2468803"/>
              <a:ext cx="1064000" cy="273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FFFF31"/>
                  </a:solidFill>
                  <a:latin typeface="Microsoft Sans Serif"/>
                </a:rPr>
                <a:t>2nd </a:t>
              </a:r>
            </a:p>
            <a:p>
              <a:pPr algn="ctr"/>
              <a:r>
                <a:rPr sz="1064">
                  <a:solidFill>
                    <a:srgbClr val="FFFF31"/>
                  </a:solidFill>
                  <a:latin typeface="Microsoft Sans Serif"/>
                </a:rPr>
                <a:t>Largest Economy</a:t>
              </a:r>
            </a:p>
          </p:txBody>
        </p:sp>
        <p:sp>
          <p:nvSpPr>
            <p:cNvPr id="2102" name="Text 2102"/>
            <p:cNvSpPr txBox="1"/>
            <p:nvPr/>
          </p:nvSpPr>
          <p:spPr>
            <a:xfrm>
              <a:off x="3014000" y="3203138"/>
              <a:ext cx="760000" cy="304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FFFF31"/>
                  </a:solidFill>
                  <a:latin typeface="Microsoft Sans Serif"/>
                </a:rPr>
                <a:t>1.3bn</a:t>
              </a:r>
            </a:p>
            <a:p>
              <a:pPr algn="ctr"/>
              <a:r>
                <a:rPr sz="1064">
                  <a:solidFill>
                    <a:srgbClr val="FFFF31"/>
                  </a:solidFill>
                  <a:latin typeface="Microsoft Sans Serif"/>
                </a:rPr>
                <a:t>Population</a:t>
              </a:r>
            </a:p>
          </p:txBody>
        </p:sp>
        <p:sp>
          <p:nvSpPr>
            <p:cNvPr id="2103" name="Text 2103"/>
            <p:cNvSpPr txBox="1"/>
            <p:nvPr/>
          </p:nvSpPr>
          <p:spPr>
            <a:xfrm>
              <a:off x="1699200" y="2423203"/>
              <a:ext cx="1915200" cy="36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FFFF31"/>
                  </a:solidFill>
                  <a:latin typeface="Microsoft Sans Serif"/>
                </a:rPr>
                <a:t>&gt;10%</a:t>
              </a:r>
            </a:p>
            <a:p>
              <a:pPr algn="ctr"/>
              <a:r>
                <a:rPr sz="1064">
                  <a:solidFill>
                    <a:srgbClr val="FFFF31"/>
                  </a:solidFill>
                  <a:latin typeface="Microsoft Sans Serif"/>
                </a:rPr>
                <a:t>Surge in economy on average year from 1978 to 2013</a:t>
              </a:r>
            </a:p>
          </p:txBody>
        </p:sp>
        <p:sp>
          <p:nvSpPr>
            <p:cNvPr id="2104" name="Text 2104"/>
            <p:cNvSpPr txBox="1"/>
            <p:nvPr/>
          </p:nvSpPr>
          <p:spPr>
            <a:xfrm>
              <a:off x="4658351" y="5276083"/>
              <a:ext cx="2349943" cy="395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000000"/>
                  </a:solidFill>
                  <a:latin typeface="Microsoft Sans Serif"/>
                </a:rPr>
                <a:t>1.5 Tril RMB Yuan</a:t>
              </a:r>
            </a:p>
            <a:p>
              <a:pPr algn="ctr"/>
              <a:r>
                <a:rPr sz="1064">
                  <a:solidFill>
                    <a:srgbClr val="000000"/>
                  </a:solidFill>
                  <a:latin typeface="Microsoft Sans Serif"/>
                </a:rPr>
                <a:t>Total FDI volume as of June, 2013</a:t>
              </a:r>
            </a:p>
          </p:txBody>
        </p:sp>
        <p:sp>
          <p:nvSpPr>
            <p:cNvPr id="2105" name="Text 2105"/>
            <p:cNvSpPr txBox="1"/>
            <p:nvPr/>
          </p:nvSpPr>
          <p:spPr>
            <a:xfrm>
              <a:off x="135219" y="345538"/>
              <a:ext cx="2614400" cy="638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824">
                  <a:solidFill>
                    <a:srgbClr val="6D6D6D"/>
                  </a:solidFill>
                  <a:latin typeface="Microsoft Sans Serif"/>
                </a:rPr>
                <a:t>China Country Profile</a:t>
              </a:r>
            </a:p>
          </p:txBody>
        </p:sp>
        <p:sp>
          <p:nvSpPr>
            <p:cNvPr id="2106" name="Text 2106"/>
            <p:cNvSpPr txBox="1"/>
            <p:nvPr/>
          </p:nvSpPr>
          <p:spPr>
            <a:xfrm>
              <a:off x="4161600" y="3187938"/>
              <a:ext cx="1884800" cy="334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FFFF31"/>
                  </a:solidFill>
                  <a:latin typeface="Microsoft Sans Serif"/>
                </a:rPr>
                <a:t>3rd Largest Country </a:t>
              </a:r>
            </a:p>
            <a:p>
              <a:pPr algn="ctr"/>
              <a:r>
                <a:rPr sz="1064">
                  <a:solidFill>
                    <a:srgbClr val="FFFF31"/>
                  </a:solidFill>
                  <a:latin typeface="Microsoft Sans Serif"/>
                </a:rPr>
                <a:t>9,596,961 square kilometers</a:t>
              </a:r>
            </a:p>
          </p:txBody>
        </p:sp>
      </p:grpSp>
      <p:sp>
        <p:nvSpPr>
          <p:cNvPr id="251" name="TextBox 250"/>
          <p:cNvSpPr txBox="1"/>
          <p:nvPr/>
        </p:nvSpPr>
        <p:spPr>
          <a:xfrm>
            <a:off x="202837" y="26963"/>
            <a:ext cx="214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Created by Edraw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7" name="Group2107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1928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1929" name="Freeform 1928"/>
              <p:cNvSpPr/>
              <p:nvPr/>
            </p:nvSpPr>
            <p:spPr>
              <a:xfrm>
                <a:off x="57600" y="237000"/>
                <a:ext cx="9028800" cy="6384000"/>
              </a:xfrm>
              <a:custGeom>
                <a:avLst/>
                <a:gdLst/>
                <a:ahLst/>
                <a:cxnLst/>
                <a:rect l="0" t="0" r="0" b="0"/>
                <a:pathLst>
                  <a:path w="9028800" h="6384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1BACE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1930" name="Freeform 1929"/>
              <p:cNvSpPr/>
              <p:nvPr/>
            </p:nvSpPr>
            <p:spPr>
              <a:xfrm>
                <a:off x="136146" y="320334"/>
                <a:ext cx="8871708" cy="6217324"/>
              </a:xfrm>
              <a:custGeom>
                <a:avLst/>
                <a:gdLst/>
                <a:ahLst/>
                <a:cxnLst/>
                <a:rect l="0" t="0" r="0" b="0"/>
                <a:pathLst>
                  <a:path w="8871708" h="6217324">
                    <a:moveTo>
                      <a:pt x="0" y="0"/>
                    </a:moveTo>
                    <a:lnTo>
                      <a:pt x="8871708" y="0"/>
                    </a:lnTo>
                    <a:lnTo>
                      <a:pt x="8871708" y="6217324"/>
                    </a:lnTo>
                    <a:lnTo>
                      <a:pt x="0" y="62173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1931" name="Group 1930"/>
              <p:cNvGrpSpPr/>
              <p:nvPr/>
            </p:nvGrpSpPr>
            <p:grpSpPr>
              <a:xfrm>
                <a:off x="7925417" y="5623495"/>
                <a:ext cx="948647" cy="502537"/>
                <a:chOff x="7925417" y="5623495"/>
                <a:chExt cx="948647" cy="502537"/>
              </a:xfrm>
            </p:grpSpPr>
            <p:sp>
              <p:nvSpPr>
                <p:cNvPr id="1932" name="Freeform 1931"/>
                <p:cNvSpPr/>
                <p:nvPr/>
              </p:nvSpPr>
              <p:spPr>
                <a:xfrm>
                  <a:off x="7925369" y="5769478"/>
                  <a:ext cx="436229" cy="299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6229" h="299382">
                      <a:moveTo>
                        <a:pt x="185340" y="115378"/>
                      </a:moveTo>
                      <a:cubicBezTo>
                        <a:pt x="185340" y="115378"/>
                        <a:pt x="205683" y="141665"/>
                        <a:pt x="183080" y="159690"/>
                      </a:cubicBezTo>
                      <a:cubicBezTo>
                        <a:pt x="160478" y="177715"/>
                        <a:pt x="130342" y="170955"/>
                        <a:pt x="114520" y="143167"/>
                      </a:cubicBezTo>
                      <a:cubicBezTo>
                        <a:pt x="98697" y="115378"/>
                        <a:pt x="108492" y="80831"/>
                        <a:pt x="128834" y="63557"/>
                      </a:cubicBezTo>
                      <a:cubicBezTo>
                        <a:pt x="149177" y="46283"/>
                        <a:pt x="171026" y="50789"/>
                        <a:pt x="177053" y="53042"/>
                      </a:cubicBezTo>
                      <a:cubicBezTo>
                        <a:pt x="183080" y="55295"/>
                        <a:pt x="175546" y="53042"/>
                        <a:pt x="175546" y="53042"/>
                      </a:cubicBezTo>
                      <a:cubicBezTo>
                        <a:pt x="175546" y="53042"/>
                        <a:pt x="172533" y="19245"/>
                        <a:pt x="225272" y="3474"/>
                      </a:cubicBezTo>
                      <a:cubicBezTo>
                        <a:pt x="278011" y="-12298"/>
                        <a:pt x="298353" y="29760"/>
                        <a:pt x="298353" y="29760"/>
                      </a:cubicBezTo>
                      <a:cubicBezTo>
                        <a:pt x="298353" y="29760"/>
                        <a:pt x="272737" y="62806"/>
                        <a:pt x="274244" y="90594"/>
                      </a:cubicBezTo>
                      <a:cubicBezTo>
                        <a:pt x="275751" y="118382"/>
                        <a:pt x="284792" y="131901"/>
                        <a:pt x="284792" y="131901"/>
                      </a:cubicBezTo>
                      <a:cubicBezTo>
                        <a:pt x="284792" y="131901"/>
                        <a:pt x="250888" y="158187"/>
                        <a:pt x="259929" y="194237"/>
                      </a:cubicBezTo>
                      <a:cubicBezTo>
                        <a:pt x="268970" y="230287"/>
                        <a:pt x="285545" y="262582"/>
                        <a:pt x="318695" y="273096"/>
                      </a:cubicBezTo>
                      <a:cubicBezTo>
                        <a:pt x="351846" y="283611"/>
                        <a:pt x="381230" y="276851"/>
                        <a:pt x="400442" y="247185"/>
                      </a:cubicBezTo>
                      <a:cubicBezTo>
                        <a:pt x="419653" y="217520"/>
                        <a:pt x="405338" y="200996"/>
                        <a:pt x="412119" y="198743"/>
                      </a:cubicBezTo>
                      <a:cubicBezTo>
                        <a:pt x="418900" y="196490"/>
                        <a:pt x="436229" y="210009"/>
                        <a:pt x="436229" y="232540"/>
                      </a:cubicBezTo>
                      <a:cubicBezTo>
                        <a:pt x="436229" y="255071"/>
                        <a:pt x="413511" y="295325"/>
                        <a:pt x="344312" y="299382"/>
                      </a:cubicBezTo>
                      <a:cubicBezTo>
                        <a:pt x="305888" y="301636"/>
                        <a:pt x="279518" y="268590"/>
                        <a:pt x="256915" y="255071"/>
                      </a:cubicBezTo>
                      <a:cubicBezTo>
                        <a:pt x="234313" y="241552"/>
                        <a:pt x="164998" y="188980"/>
                        <a:pt x="106232" y="196490"/>
                      </a:cubicBezTo>
                      <a:cubicBezTo>
                        <a:pt x="47465" y="204001"/>
                        <a:pt x="0" y="236295"/>
                        <a:pt x="0" y="236295"/>
                      </a:cubicBezTo>
                      <a:cubicBezTo>
                        <a:pt x="0" y="236295"/>
                        <a:pt x="15822" y="190482"/>
                        <a:pt x="72328" y="175461"/>
                      </a:cubicBezTo>
                      <a:cubicBezTo>
                        <a:pt x="128834" y="160441"/>
                        <a:pt x="171779" y="193486"/>
                        <a:pt x="198149" y="172457"/>
                      </a:cubicBezTo>
                      <a:cubicBezTo>
                        <a:pt x="224518" y="151428"/>
                        <a:pt x="219245" y="124391"/>
                        <a:pt x="185340" y="115378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33" name="Freeform 1932"/>
                <p:cNvSpPr/>
                <p:nvPr/>
              </p:nvSpPr>
              <p:spPr>
                <a:xfrm>
                  <a:off x="8112971" y="5753518"/>
                  <a:ext cx="357873" cy="3401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873" h="340126">
                      <a:moveTo>
                        <a:pt x="181573" y="200433"/>
                      </a:moveTo>
                      <a:cubicBezTo>
                        <a:pt x="181573" y="200433"/>
                        <a:pt x="187601" y="240989"/>
                        <a:pt x="155957" y="216205"/>
                      </a:cubicBezTo>
                      <a:cubicBezTo>
                        <a:pt x="124314" y="191420"/>
                        <a:pt x="174039" y="148612"/>
                        <a:pt x="217738" y="180155"/>
                      </a:cubicBezTo>
                      <a:cubicBezTo>
                        <a:pt x="261435" y="211699"/>
                        <a:pt x="278011" y="256010"/>
                        <a:pt x="244107" y="292060"/>
                      </a:cubicBezTo>
                      <a:cubicBezTo>
                        <a:pt x="210203" y="328109"/>
                        <a:pt x="146163" y="333366"/>
                        <a:pt x="94931" y="305579"/>
                      </a:cubicBezTo>
                      <a:cubicBezTo>
                        <a:pt x="43698" y="277790"/>
                        <a:pt x="0" y="244744"/>
                        <a:pt x="0" y="244744"/>
                      </a:cubicBezTo>
                      <a:cubicBezTo>
                        <a:pt x="0" y="244744"/>
                        <a:pt x="94177" y="354394"/>
                        <a:pt x="194381" y="338624"/>
                      </a:cubicBezTo>
                      <a:cubicBezTo>
                        <a:pt x="317942" y="312338"/>
                        <a:pt x="354860" y="248499"/>
                        <a:pt x="357120" y="235732"/>
                      </a:cubicBezTo>
                      <a:cubicBezTo>
                        <a:pt x="359380" y="222964"/>
                        <a:pt x="355613" y="223715"/>
                        <a:pt x="355613" y="223715"/>
                      </a:cubicBezTo>
                      <a:cubicBezTo>
                        <a:pt x="355613" y="223715"/>
                        <a:pt x="282532" y="268026"/>
                        <a:pt x="262943" y="167857"/>
                      </a:cubicBezTo>
                      <a:cubicBezTo>
                        <a:pt x="248722" y="95139"/>
                        <a:pt x="297043" y="86354"/>
                        <a:pt x="339791" y="80267"/>
                      </a:cubicBezTo>
                      <a:cubicBezTo>
                        <a:pt x="350339" y="78765"/>
                        <a:pt x="357120" y="65997"/>
                        <a:pt x="356366" y="66748"/>
                      </a:cubicBezTo>
                      <a:cubicBezTo>
                        <a:pt x="356366" y="66748"/>
                        <a:pt x="321709" y="66748"/>
                        <a:pt x="293080" y="33703"/>
                      </a:cubicBezTo>
                      <a:cubicBezTo>
                        <a:pt x="264450" y="657"/>
                        <a:pt x="230546" y="-9106"/>
                        <a:pt x="198902" y="8919"/>
                      </a:cubicBezTo>
                      <a:cubicBezTo>
                        <a:pt x="167259" y="26943"/>
                        <a:pt x="167259" y="51728"/>
                        <a:pt x="167259" y="51728"/>
                      </a:cubicBezTo>
                      <a:cubicBezTo>
                        <a:pt x="167259" y="51728"/>
                        <a:pt x="96438" y="49475"/>
                        <a:pt x="101712" y="105051"/>
                      </a:cubicBezTo>
                      <a:cubicBezTo>
                        <a:pt x="106985" y="160628"/>
                        <a:pt x="121300" y="147109"/>
                        <a:pt x="121300" y="147109"/>
                      </a:cubicBezTo>
                      <a:cubicBezTo>
                        <a:pt x="121300" y="147109"/>
                        <a:pt x="58013" y="180155"/>
                        <a:pt x="100958" y="244744"/>
                      </a:cubicBezTo>
                      <a:cubicBezTo>
                        <a:pt x="135021" y="295974"/>
                        <a:pt x="185340" y="271782"/>
                        <a:pt x="195888" y="258263"/>
                      </a:cubicBezTo>
                      <a:cubicBezTo>
                        <a:pt x="206437" y="244744"/>
                        <a:pt x="213970" y="200433"/>
                        <a:pt x="181573" y="200433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34" name="Freeform 1933"/>
                <p:cNvSpPr/>
                <p:nvPr/>
              </p:nvSpPr>
              <p:spPr>
                <a:xfrm>
                  <a:off x="7979994" y="5806278"/>
                  <a:ext cx="704729" cy="319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729" h="319754">
                      <a:moveTo>
                        <a:pt x="480305" y="55295"/>
                      </a:moveTo>
                      <a:cubicBezTo>
                        <a:pt x="480305" y="55295"/>
                        <a:pt x="496126" y="19996"/>
                        <a:pt x="527769" y="19996"/>
                      </a:cubicBezTo>
                      <a:cubicBezTo>
                        <a:pt x="559413" y="19996"/>
                        <a:pt x="569207" y="29009"/>
                        <a:pt x="569207" y="29009"/>
                      </a:cubicBezTo>
                      <a:cubicBezTo>
                        <a:pt x="569207" y="29009"/>
                        <a:pt x="615920" y="-17555"/>
                        <a:pt x="661879" y="7229"/>
                      </a:cubicBezTo>
                      <a:cubicBezTo>
                        <a:pt x="707837" y="32013"/>
                        <a:pt x="704729" y="63544"/>
                        <a:pt x="704729" y="73320"/>
                      </a:cubicBezTo>
                      <a:cubicBezTo>
                        <a:pt x="701809" y="111623"/>
                        <a:pt x="673933" y="137909"/>
                        <a:pt x="647563" y="131150"/>
                      </a:cubicBezTo>
                      <a:cubicBezTo>
                        <a:pt x="621194" y="124390"/>
                        <a:pt x="620440" y="94349"/>
                        <a:pt x="634002" y="85337"/>
                      </a:cubicBezTo>
                      <a:cubicBezTo>
                        <a:pt x="642424" y="79739"/>
                        <a:pt x="661879" y="80831"/>
                        <a:pt x="656604" y="71818"/>
                      </a:cubicBezTo>
                      <a:cubicBezTo>
                        <a:pt x="651330" y="62805"/>
                        <a:pt x="622324" y="64683"/>
                        <a:pt x="602358" y="102610"/>
                      </a:cubicBezTo>
                      <a:cubicBezTo>
                        <a:pt x="582393" y="140538"/>
                        <a:pt x="587290" y="204000"/>
                        <a:pt x="495373" y="260328"/>
                      </a:cubicBezTo>
                      <a:cubicBezTo>
                        <a:pt x="403456" y="316656"/>
                        <a:pt x="290443" y="335431"/>
                        <a:pt x="229039" y="305765"/>
                      </a:cubicBezTo>
                      <a:cubicBezTo>
                        <a:pt x="167636" y="276100"/>
                        <a:pt x="145786" y="235544"/>
                        <a:pt x="101335" y="213013"/>
                      </a:cubicBezTo>
                      <a:cubicBezTo>
                        <a:pt x="56883" y="190482"/>
                        <a:pt x="11678" y="189731"/>
                        <a:pt x="0" y="194988"/>
                      </a:cubicBezTo>
                      <a:cubicBezTo>
                        <a:pt x="-4897" y="200245"/>
                        <a:pt x="65924" y="159032"/>
                        <a:pt x="150307" y="227283"/>
                      </a:cubicBezTo>
                      <a:cubicBezTo>
                        <a:pt x="234690" y="295627"/>
                        <a:pt x="297224" y="314403"/>
                        <a:pt x="380099" y="284361"/>
                      </a:cubicBezTo>
                      <a:cubicBezTo>
                        <a:pt x="462976" y="254320"/>
                        <a:pt x="497633" y="200245"/>
                        <a:pt x="502153" y="183722"/>
                      </a:cubicBezTo>
                      <a:cubicBezTo>
                        <a:pt x="506674" y="167199"/>
                        <a:pt x="506674" y="137158"/>
                        <a:pt x="502153" y="130399"/>
                      </a:cubicBezTo>
                      <a:cubicBezTo>
                        <a:pt x="497633" y="123640"/>
                        <a:pt x="493865" y="128897"/>
                        <a:pt x="493865" y="128897"/>
                      </a:cubicBezTo>
                      <a:cubicBezTo>
                        <a:pt x="493865" y="128897"/>
                        <a:pt x="498387" y="170204"/>
                        <a:pt x="447154" y="158187"/>
                      </a:cubicBezTo>
                      <a:cubicBezTo>
                        <a:pt x="395922" y="146170"/>
                        <a:pt x="410991" y="78577"/>
                        <a:pt x="431709" y="60177"/>
                      </a:cubicBezTo>
                      <a:cubicBezTo>
                        <a:pt x="447908" y="47785"/>
                        <a:pt x="465236" y="40274"/>
                        <a:pt x="480305" y="55295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35" name="Freeform 1934"/>
                <p:cNvSpPr/>
                <p:nvPr/>
              </p:nvSpPr>
              <p:spPr>
                <a:xfrm>
                  <a:off x="8411230" y="5623494"/>
                  <a:ext cx="462787" cy="3883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787" h="388381">
                      <a:moveTo>
                        <a:pt x="85983" y="185506"/>
                      </a:moveTo>
                      <a:cubicBezTo>
                        <a:pt x="85983" y="185506"/>
                        <a:pt x="92012" y="198274"/>
                        <a:pt x="123654" y="190763"/>
                      </a:cubicBezTo>
                      <a:cubicBezTo>
                        <a:pt x="155298" y="183253"/>
                        <a:pt x="174133" y="140444"/>
                        <a:pt x="242695" y="174241"/>
                      </a:cubicBezTo>
                      <a:cubicBezTo>
                        <a:pt x="311256" y="208037"/>
                        <a:pt x="279612" y="276382"/>
                        <a:pt x="279612" y="276382"/>
                      </a:cubicBezTo>
                      <a:cubicBezTo>
                        <a:pt x="279612" y="276382"/>
                        <a:pt x="308242" y="251597"/>
                        <a:pt x="328584" y="262863"/>
                      </a:cubicBezTo>
                      <a:cubicBezTo>
                        <a:pt x="348927" y="274128"/>
                        <a:pt x="348173" y="292905"/>
                        <a:pt x="344406" y="304170"/>
                      </a:cubicBezTo>
                      <a:cubicBezTo>
                        <a:pt x="340639" y="315436"/>
                        <a:pt x="322557" y="319942"/>
                        <a:pt x="321050" y="307175"/>
                      </a:cubicBezTo>
                      <a:cubicBezTo>
                        <a:pt x="319544" y="294407"/>
                        <a:pt x="319544" y="271125"/>
                        <a:pt x="300708" y="279386"/>
                      </a:cubicBezTo>
                      <a:cubicBezTo>
                        <a:pt x="281872" y="287647"/>
                        <a:pt x="257010" y="361249"/>
                        <a:pt x="323310" y="380776"/>
                      </a:cubicBezTo>
                      <a:cubicBezTo>
                        <a:pt x="389611" y="400303"/>
                        <a:pt x="423515" y="380776"/>
                        <a:pt x="446118" y="340220"/>
                      </a:cubicBezTo>
                      <a:cubicBezTo>
                        <a:pt x="468720" y="294407"/>
                        <a:pt x="440090" y="251597"/>
                        <a:pt x="437077" y="250095"/>
                      </a:cubicBezTo>
                      <a:cubicBezTo>
                        <a:pt x="434063" y="248593"/>
                        <a:pt x="472487" y="235826"/>
                        <a:pt x="460433" y="202029"/>
                      </a:cubicBezTo>
                      <a:cubicBezTo>
                        <a:pt x="448378" y="168232"/>
                        <a:pt x="421254" y="166730"/>
                        <a:pt x="406940" y="165229"/>
                      </a:cubicBezTo>
                      <a:cubicBezTo>
                        <a:pt x="392625" y="163726"/>
                        <a:pt x="391118" y="165229"/>
                        <a:pt x="391118" y="165229"/>
                      </a:cubicBezTo>
                      <a:cubicBezTo>
                        <a:pt x="391118" y="165229"/>
                        <a:pt x="374542" y="219303"/>
                        <a:pt x="327077" y="205034"/>
                      </a:cubicBezTo>
                      <a:cubicBezTo>
                        <a:pt x="279612" y="190763"/>
                        <a:pt x="255502" y="165979"/>
                        <a:pt x="263037" y="137440"/>
                      </a:cubicBezTo>
                      <a:cubicBezTo>
                        <a:pt x="270571" y="108900"/>
                        <a:pt x="305982" y="93880"/>
                        <a:pt x="321050" y="111905"/>
                      </a:cubicBezTo>
                      <a:cubicBezTo>
                        <a:pt x="336118" y="129930"/>
                        <a:pt x="325570" y="137440"/>
                        <a:pt x="321050" y="137440"/>
                      </a:cubicBezTo>
                      <a:cubicBezTo>
                        <a:pt x="316529" y="137440"/>
                        <a:pt x="275845" y="114158"/>
                        <a:pt x="282626" y="146452"/>
                      </a:cubicBezTo>
                      <a:cubicBezTo>
                        <a:pt x="289406" y="178747"/>
                        <a:pt x="327454" y="194190"/>
                        <a:pt x="355707" y="183253"/>
                      </a:cubicBezTo>
                      <a:cubicBezTo>
                        <a:pt x="383960" y="172363"/>
                        <a:pt x="391118" y="117913"/>
                        <a:pt x="363241" y="81112"/>
                      </a:cubicBezTo>
                      <a:cubicBezTo>
                        <a:pt x="335365" y="44311"/>
                        <a:pt x="297694" y="33046"/>
                        <a:pt x="268310" y="33046"/>
                      </a:cubicBezTo>
                      <a:cubicBezTo>
                        <a:pt x="238928" y="33046"/>
                        <a:pt x="219715" y="47691"/>
                        <a:pt x="219715" y="47691"/>
                      </a:cubicBezTo>
                      <a:cubicBezTo>
                        <a:pt x="219715" y="47691"/>
                        <a:pt x="202763" y="6008"/>
                        <a:pt x="165846" y="751"/>
                      </a:cubicBezTo>
                      <a:cubicBezTo>
                        <a:pt x="128928" y="-4506"/>
                        <a:pt x="109340" y="18025"/>
                        <a:pt x="104066" y="27037"/>
                      </a:cubicBezTo>
                      <a:cubicBezTo>
                        <a:pt x="98792" y="36050"/>
                        <a:pt x="93518" y="49569"/>
                        <a:pt x="93518" y="49569"/>
                      </a:cubicBezTo>
                      <a:cubicBezTo>
                        <a:pt x="93518" y="49569"/>
                        <a:pt x="6122" y="19527"/>
                        <a:pt x="0" y="95382"/>
                      </a:cubicBezTo>
                      <a:cubicBezTo>
                        <a:pt x="-2920" y="171236"/>
                        <a:pt x="38518" y="178747"/>
                        <a:pt x="57354" y="177245"/>
                      </a:cubicBezTo>
                      <a:cubicBezTo>
                        <a:pt x="76189" y="175743"/>
                        <a:pt x="88998" y="164477"/>
                        <a:pt x="88998" y="143448"/>
                      </a:cubicBezTo>
                      <a:cubicBezTo>
                        <a:pt x="88998" y="122419"/>
                        <a:pt x="75436" y="126925"/>
                        <a:pt x="75436" y="126925"/>
                      </a:cubicBezTo>
                      <a:cubicBezTo>
                        <a:pt x="75436" y="126925"/>
                        <a:pt x="63381" y="147203"/>
                        <a:pt x="51327" y="129179"/>
                      </a:cubicBezTo>
                      <a:cubicBezTo>
                        <a:pt x="49067" y="98386"/>
                        <a:pt x="98792" y="87120"/>
                        <a:pt x="118381" y="119415"/>
                      </a:cubicBezTo>
                      <a:cubicBezTo>
                        <a:pt x="137970" y="151710"/>
                        <a:pt x="85983" y="185506"/>
                        <a:pt x="85983" y="185506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936" name="Group 1935"/>
              <p:cNvGrpSpPr/>
              <p:nvPr/>
            </p:nvGrpSpPr>
            <p:grpSpPr>
              <a:xfrm flipH="1">
                <a:off x="361364" y="468874"/>
                <a:ext cx="954271" cy="505516"/>
                <a:chOff x="361364" y="468874"/>
                <a:chExt cx="954271" cy="505516"/>
              </a:xfrm>
            </p:grpSpPr>
            <p:sp>
              <p:nvSpPr>
                <p:cNvPr id="1937" name="Freeform 1936"/>
                <p:cNvSpPr/>
                <p:nvPr/>
              </p:nvSpPr>
              <p:spPr>
                <a:xfrm>
                  <a:off x="361317" y="615721"/>
                  <a:ext cx="438816" cy="3011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816" h="301157">
                      <a:moveTo>
                        <a:pt x="186439" y="116062"/>
                      </a:moveTo>
                      <a:cubicBezTo>
                        <a:pt x="186439" y="116062"/>
                        <a:pt x="206902" y="142504"/>
                        <a:pt x="184166" y="160636"/>
                      </a:cubicBezTo>
                      <a:cubicBezTo>
                        <a:pt x="161429" y="178768"/>
                        <a:pt x="131114" y="171968"/>
                        <a:pt x="115199" y="144015"/>
                      </a:cubicBezTo>
                      <a:cubicBezTo>
                        <a:pt x="99283" y="116062"/>
                        <a:pt x="109135" y="81309"/>
                        <a:pt x="129598" y="63933"/>
                      </a:cubicBezTo>
                      <a:cubicBezTo>
                        <a:pt x="150061" y="46557"/>
                        <a:pt x="172040" y="51090"/>
                        <a:pt x="178103" y="53357"/>
                      </a:cubicBezTo>
                      <a:cubicBezTo>
                        <a:pt x="184166" y="55623"/>
                        <a:pt x="176588" y="53357"/>
                        <a:pt x="176588" y="53357"/>
                      </a:cubicBezTo>
                      <a:cubicBezTo>
                        <a:pt x="176588" y="53357"/>
                        <a:pt x="173556" y="19359"/>
                        <a:pt x="226608" y="3494"/>
                      </a:cubicBezTo>
                      <a:cubicBezTo>
                        <a:pt x="279659" y="-12371"/>
                        <a:pt x="300122" y="29936"/>
                        <a:pt x="300122" y="29936"/>
                      </a:cubicBezTo>
                      <a:cubicBezTo>
                        <a:pt x="300122" y="29936"/>
                        <a:pt x="274355" y="63178"/>
                        <a:pt x="275870" y="91131"/>
                      </a:cubicBezTo>
                      <a:cubicBezTo>
                        <a:pt x="277386" y="119084"/>
                        <a:pt x="286480" y="132683"/>
                        <a:pt x="286480" y="132683"/>
                      </a:cubicBezTo>
                      <a:cubicBezTo>
                        <a:pt x="286480" y="132683"/>
                        <a:pt x="252375" y="159125"/>
                        <a:pt x="261470" y="195388"/>
                      </a:cubicBezTo>
                      <a:cubicBezTo>
                        <a:pt x="270565" y="231652"/>
                        <a:pt x="287238" y="264138"/>
                        <a:pt x="320585" y="274715"/>
                      </a:cubicBezTo>
                      <a:cubicBezTo>
                        <a:pt x="353932" y="285292"/>
                        <a:pt x="383490" y="278492"/>
                        <a:pt x="402816" y="248651"/>
                      </a:cubicBezTo>
                      <a:cubicBezTo>
                        <a:pt x="422141" y="218809"/>
                        <a:pt x="407742" y="202188"/>
                        <a:pt x="414563" y="199921"/>
                      </a:cubicBezTo>
                      <a:cubicBezTo>
                        <a:pt x="421384" y="197655"/>
                        <a:pt x="438816" y="211254"/>
                        <a:pt x="438816" y="233919"/>
                      </a:cubicBezTo>
                      <a:cubicBezTo>
                        <a:pt x="438816" y="256583"/>
                        <a:pt x="415962" y="297076"/>
                        <a:pt x="346353" y="301157"/>
                      </a:cubicBezTo>
                      <a:cubicBezTo>
                        <a:pt x="307701" y="303425"/>
                        <a:pt x="281175" y="270182"/>
                        <a:pt x="258439" y="256583"/>
                      </a:cubicBezTo>
                      <a:cubicBezTo>
                        <a:pt x="235702" y="242984"/>
                        <a:pt x="165976" y="190100"/>
                        <a:pt x="106861" y="197655"/>
                      </a:cubicBezTo>
                      <a:cubicBezTo>
                        <a:pt x="47747" y="205210"/>
                        <a:pt x="0" y="237696"/>
                        <a:pt x="0" y="237696"/>
                      </a:cubicBezTo>
                      <a:cubicBezTo>
                        <a:pt x="0" y="237696"/>
                        <a:pt x="15916" y="191611"/>
                        <a:pt x="72757" y="176501"/>
                      </a:cubicBezTo>
                      <a:cubicBezTo>
                        <a:pt x="129598" y="161391"/>
                        <a:pt x="172797" y="194633"/>
                        <a:pt x="199324" y="173479"/>
                      </a:cubicBezTo>
                      <a:cubicBezTo>
                        <a:pt x="225850" y="152325"/>
                        <a:pt x="220544" y="125128"/>
                        <a:pt x="186439" y="1160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38" name="Freeform 1937"/>
                <p:cNvSpPr/>
                <p:nvPr/>
              </p:nvSpPr>
              <p:spPr>
                <a:xfrm>
                  <a:off x="550031" y="599667"/>
                  <a:ext cx="359995" cy="342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9995" h="342142">
                      <a:moveTo>
                        <a:pt x="182650" y="201621"/>
                      </a:moveTo>
                      <a:cubicBezTo>
                        <a:pt x="182650" y="201621"/>
                        <a:pt x="188713" y="242418"/>
                        <a:pt x="156882" y="217486"/>
                      </a:cubicBezTo>
                      <a:cubicBezTo>
                        <a:pt x="125051" y="192555"/>
                        <a:pt x="175071" y="149493"/>
                        <a:pt x="219029" y="181224"/>
                      </a:cubicBezTo>
                      <a:cubicBezTo>
                        <a:pt x="262986" y="212954"/>
                        <a:pt x="279659" y="257528"/>
                        <a:pt x="245554" y="293791"/>
                      </a:cubicBezTo>
                      <a:cubicBezTo>
                        <a:pt x="211449" y="330054"/>
                        <a:pt x="147030" y="335343"/>
                        <a:pt x="95493" y="307390"/>
                      </a:cubicBezTo>
                      <a:cubicBezTo>
                        <a:pt x="43957" y="279437"/>
                        <a:pt x="0" y="246195"/>
                        <a:pt x="0" y="246195"/>
                      </a:cubicBezTo>
                      <a:cubicBezTo>
                        <a:pt x="0" y="246195"/>
                        <a:pt x="94736" y="356495"/>
                        <a:pt x="195534" y="340631"/>
                      </a:cubicBezTo>
                      <a:cubicBezTo>
                        <a:pt x="319827" y="314189"/>
                        <a:pt x="356964" y="249972"/>
                        <a:pt x="359238" y="237129"/>
                      </a:cubicBezTo>
                      <a:cubicBezTo>
                        <a:pt x="361511" y="224286"/>
                        <a:pt x="357721" y="225041"/>
                        <a:pt x="357721" y="225041"/>
                      </a:cubicBezTo>
                      <a:cubicBezTo>
                        <a:pt x="357721" y="225041"/>
                        <a:pt x="284207" y="269615"/>
                        <a:pt x="264502" y="168852"/>
                      </a:cubicBezTo>
                      <a:cubicBezTo>
                        <a:pt x="250197" y="95703"/>
                        <a:pt x="298805" y="86866"/>
                        <a:pt x="341806" y="80743"/>
                      </a:cubicBezTo>
                      <a:cubicBezTo>
                        <a:pt x="352417" y="79232"/>
                        <a:pt x="359238" y="66389"/>
                        <a:pt x="358479" y="67144"/>
                      </a:cubicBezTo>
                      <a:cubicBezTo>
                        <a:pt x="358479" y="67144"/>
                        <a:pt x="323616" y="67144"/>
                        <a:pt x="294817" y="33903"/>
                      </a:cubicBezTo>
                      <a:cubicBezTo>
                        <a:pt x="266017" y="661"/>
                        <a:pt x="231913" y="-9160"/>
                        <a:pt x="200081" y="8971"/>
                      </a:cubicBezTo>
                      <a:cubicBezTo>
                        <a:pt x="168250" y="27103"/>
                        <a:pt x="168250" y="52034"/>
                        <a:pt x="168250" y="52034"/>
                      </a:cubicBezTo>
                      <a:cubicBezTo>
                        <a:pt x="168250" y="52034"/>
                        <a:pt x="97009" y="49768"/>
                        <a:pt x="102315" y="105674"/>
                      </a:cubicBezTo>
                      <a:cubicBezTo>
                        <a:pt x="107620" y="161581"/>
                        <a:pt x="122020" y="147981"/>
                        <a:pt x="122020" y="147981"/>
                      </a:cubicBezTo>
                      <a:cubicBezTo>
                        <a:pt x="122020" y="147981"/>
                        <a:pt x="58357" y="181223"/>
                        <a:pt x="101557" y="246195"/>
                      </a:cubicBezTo>
                      <a:cubicBezTo>
                        <a:pt x="135821" y="297729"/>
                        <a:pt x="186439" y="273393"/>
                        <a:pt x="197050" y="259794"/>
                      </a:cubicBezTo>
                      <a:cubicBezTo>
                        <a:pt x="207660" y="246195"/>
                        <a:pt x="215240" y="201621"/>
                        <a:pt x="182650" y="2016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39" name="Freeform 1938"/>
                <p:cNvSpPr/>
                <p:nvPr/>
              </p:nvSpPr>
              <p:spPr>
                <a:xfrm>
                  <a:off x="416263" y="652741"/>
                  <a:ext cx="708907" cy="3216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8907" h="321649">
                      <a:moveTo>
                        <a:pt x="483153" y="55623"/>
                      </a:moveTo>
                      <a:cubicBezTo>
                        <a:pt x="483153" y="55623"/>
                        <a:pt x="499068" y="20115"/>
                        <a:pt x="530899" y="20115"/>
                      </a:cubicBezTo>
                      <a:cubicBezTo>
                        <a:pt x="562730" y="20115"/>
                        <a:pt x="572582" y="29181"/>
                        <a:pt x="572582" y="29181"/>
                      </a:cubicBezTo>
                      <a:cubicBezTo>
                        <a:pt x="572582" y="29181"/>
                        <a:pt x="619572" y="-17660"/>
                        <a:pt x="665803" y="7272"/>
                      </a:cubicBezTo>
                      <a:cubicBezTo>
                        <a:pt x="712034" y="32203"/>
                        <a:pt x="708907" y="63921"/>
                        <a:pt x="708907" y="73754"/>
                      </a:cubicBezTo>
                      <a:cubicBezTo>
                        <a:pt x="705971" y="112285"/>
                        <a:pt x="677929" y="138727"/>
                        <a:pt x="651403" y="131928"/>
                      </a:cubicBezTo>
                      <a:cubicBezTo>
                        <a:pt x="624877" y="125128"/>
                        <a:pt x="624120" y="94908"/>
                        <a:pt x="637761" y="85842"/>
                      </a:cubicBezTo>
                      <a:cubicBezTo>
                        <a:pt x="646233" y="80212"/>
                        <a:pt x="665803" y="81309"/>
                        <a:pt x="660498" y="72244"/>
                      </a:cubicBezTo>
                      <a:cubicBezTo>
                        <a:pt x="655192" y="63178"/>
                        <a:pt x="626014" y="65066"/>
                        <a:pt x="605930" y="103219"/>
                      </a:cubicBezTo>
                      <a:cubicBezTo>
                        <a:pt x="585846" y="141371"/>
                        <a:pt x="590772" y="205210"/>
                        <a:pt x="498310" y="261871"/>
                      </a:cubicBezTo>
                      <a:cubicBezTo>
                        <a:pt x="405848" y="318533"/>
                        <a:pt x="292165" y="337419"/>
                        <a:pt x="230397" y="307578"/>
                      </a:cubicBezTo>
                      <a:cubicBezTo>
                        <a:pt x="168630" y="277736"/>
                        <a:pt x="146651" y="236940"/>
                        <a:pt x="101936" y="214275"/>
                      </a:cubicBezTo>
                      <a:cubicBezTo>
                        <a:pt x="57220" y="191610"/>
                        <a:pt x="11747" y="190855"/>
                        <a:pt x="0" y="196144"/>
                      </a:cubicBezTo>
                      <a:cubicBezTo>
                        <a:pt x="-4926" y="201432"/>
                        <a:pt x="66315" y="159975"/>
                        <a:pt x="151198" y="228629"/>
                      </a:cubicBezTo>
                      <a:cubicBezTo>
                        <a:pt x="236082" y="297379"/>
                        <a:pt x="298986" y="316266"/>
                        <a:pt x="382353" y="286047"/>
                      </a:cubicBezTo>
                      <a:cubicBezTo>
                        <a:pt x="465721" y="255827"/>
                        <a:pt x="500584" y="201432"/>
                        <a:pt x="505131" y="184811"/>
                      </a:cubicBezTo>
                      <a:cubicBezTo>
                        <a:pt x="509678" y="168190"/>
                        <a:pt x="509678" y="137971"/>
                        <a:pt x="505131" y="131171"/>
                      </a:cubicBezTo>
                      <a:cubicBezTo>
                        <a:pt x="500584" y="124372"/>
                        <a:pt x="496794" y="129661"/>
                        <a:pt x="496794" y="129661"/>
                      </a:cubicBezTo>
                      <a:cubicBezTo>
                        <a:pt x="496794" y="129661"/>
                        <a:pt x="501342" y="171213"/>
                        <a:pt x="449805" y="159125"/>
                      </a:cubicBezTo>
                      <a:cubicBezTo>
                        <a:pt x="398270" y="147036"/>
                        <a:pt x="413427" y="79043"/>
                        <a:pt x="434269" y="60533"/>
                      </a:cubicBezTo>
                      <a:cubicBezTo>
                        <a:pt x="450563" y="48068"/>
                        <a:pt x="467994" y="40513"/>
                        <a:pt x="483153" y="556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40" name="Freeform 1939"/>
                <p:cNvSpPr/>
                <p:nvPr/>
              </p:nvSpPr>
              <p:spPr>
                <a:xfrm>
                  <a:off x="850058" y="468873"/>
                  <a:ext cx="465531" cy="3906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5531" h="390683">
                      <a:moveTo>
                        <a:pt x="86493" y="186606"/>
                      </a:moveTo>
                      <a:cubicBezTo>
                        <a:pt x="86493" y="186606"/>
                        <a:pt x="92557" y="199449"/>
                        <a:pt x="124388" y="191894"/>
                      </a:cubicBezTo>
                      <a:cubicBezTo>
                        <a:pt x="156220" y="184340"/>
                        <a:pt x="175166" y="141276"/>
                        <a:pt x="244134" y="175273"/>
                      </a:cubicBezTo>
                      <a:cubicBezTo>
                        <a:pt x="313101" y="209271"/>
                        <a:pt x="281270" y="278020"/>
                        <a:pt x="281270" y="278020"/>
                      </a:cubicBezTo>
                      <a:cubicBezTo>
                        <a:pt x="281270" y="278020"/>
                        <a:pt x="310070" y="253088"/>
                        <a:pt x="330532" y="264421"/>
                      </a:cubicBezTo>
                      <a:cubicBezTo>
                        <a:pt x="350995" y="275753"/>
                        <a:pt x="350238" y="294641"/>
                        <a:pt x="346448" y="305973"/>
                      </a:cubicBezTo>
                      <a:cubicBezTo>
                        <a:pt x="342659" y="317305"/>
                        <a:pt x="324470" y="321838"/>
                        <a:pt x="322954" y="308995"/>
                      </a:cubicBezTo>
                      <a:cubicBezTo>
                        <a:pt x="321438" y="296151"/>
                        <a:pt x="321438" y="272731"/>
                        <a:pt x="302491" y="281042"/>
                      </a:cubicBezTo>
                      <a:cubicBezTo>
                        <a:pt x="283543" y="289353"/>
                        <a:pt x="258534" y="363390"/>
                        <a:pt x="325228" y="383033"/>
                      </a:cubicBezTo>
                      <a:cubicBezTo>
                        <a:pt x="391921" y="402676"/>
                        <a:pt x="426026" y="383033"/>
                        <a:pt x="448763" y="342236"/>
                      </a:cubicBezTo>
                      <a:cubicBezTo>
                        <a:pt x="471499" y="296151"/>
                        <a:pt x="442699" y="253088"/>
                        <a:pt x="439668" y="251578"/>
                      </a:cubicBezTo>
                      <a:cubicBezTo>
                        <a:pt x="436637" y="250067"/>
                        <a:pt x="475289" y="237223"/>
                        <a:pt x="463163" y="203227"/>
                      </a:cubicBezTo>
                      <a:cubicBezTo>
                        <a:pt x="451036" y="169229"/>
                        <a:pt x="423752" y="167719"/>
                        <a:pt x="409353" y="166207"/>
                      </a:cubicBezTo>
                      <a:cubicBezTo>
                        <a:pt x="394953" y="164697"/>
                        <a:pt x="393437" y="166207"/>
                        <a:pt x="393437" y="166207"/>
                      </a:cubicBezTo>
                      <a:cubicBezTo>
                        <a:pt x="393437" y="166207"/>
                        <a:pt x="376764" y="220603"/>
                        <a:pt x="329017" y="206249"/>
                      </a:cubicBezTo>
                      <a:cubicBezTo>
                        <a:pt x="281270" y="191894"/>
                        <a:pt x="257018" y="166963"/>
                        <a:pt x="264597" y="138255"/>
                      </a:cubicBezTo>
                      <a:cubicBezTo>
                        <a:pt x="272176" y="109546"/>
                        <a:pt x="307796" y="94436"/>
                        <a:pt x="322954" y="112568"/>
                      </a:cubicBezTo>
                      <a:cubicBezTo>
                        <a:pt x="338112" y="130699"/>
                        <a:pt x="327501" y="138255"/>
                        <a:pt x="322954" y="138255"/>
                      </a:cubicBezTo>
                      <a:cubicBezTo>
                        <a:pt x="318407" y="138255"/>
                        <a:pt x="277481" y="114834"/>
                        <a:pt x="284302" y="147321"/>
                      </a:cubicBezTo>
                      <a:cubicBezTo>
                        <a:pt x="291123" y="179806"/>
                        <a:pt x="329396" y="195341"/>
                        <a:pt x="357816" y="184340"/>
                      </a:cubicBezTo>
                      <a:cubicBezTo>
                        <a:pt x="386237" y="173385"/>
                        <a:pt x="393437" y="118612"/>
                        <a:pt x="365395" y="81593"/>
                      </a:cubicBezTo>
                      <a:cubicBezTo>
                        <a:pt x="337353" y="44574"/>
                        <a:pt x="299459" y="33241"/>
                        <a:pt x="269901" y="33241"/>
                      </a:cubicBezTo>
                      <a:cubicBezTo>
                        <a:pt x="240345" y="33241"/>
                        <a:pt x="221019" y="47973"/>
                        <a:pt x="221019" y="47973"/>
                      </a:cubicBezTo>
                      <a:cubicBezTo>
                        <a:pt x="221019" y="47973"/>
                        <a:pt x="203966" y="6044"/>
                        <a:pt x="166830" y="755"/>
                      </a:cubicBezTo>
                      <a:cubicBezTo>
                        <a:pt x="129692" y="-4533"/>
                        <a:pt x="109988" y="18132"/>
                        <a:pt x="104683" y="27198"/>
                      </a:cubicBezTo>
                      <a:cubicBezTo>
                        <a:pt x="99378" y="36263"/>
                        <a:pt x="94073" y="49862"/>
                        <a:pt x="94073" y="49862"/>
                      </a:cubicBezTo>
                      <a:cubicBezTo>
                        <a:pt x="94073" y="49862"/>
                        <a:pt x="6158" y="19643"/>
                        <a:pt x="0" y="95947"/>
                      </a:cubicBezTo>
                      <a:cubicBezTo>
                        <a:pt x="-2937" y="172252"/>
                        <a:pt x="38747" y="179806"/>
                        <a:pt x="57694" y="178295"/>
                      </a:cubicBezTo>
                      <a:cubicBezTo>
                        <a:pt x="76641" y="176784"/>
                        <a:pt x="89525" y="165452"/>
                        <a:pt x="89525" y="144298"/>
                      </a:cubicBezTo>
                      <a:cubicBezTo>
                        <a:pt x="89525" y="123144"/>
                        <a:pt x="75883" y="127678"/>
                        <a:pt x="75883" y="127678"/>
                      </a:cubicBezTo>
                      <a:cubicBezTo>
                        <a:pt x="75883" y="127678"/>
                        <a:pt x="63757" y="148075"/>
                        <a:pt x="51631" y="129944"/>
                      </a:cubicBezTo>
                      <a:cubicBezTo>
                        <a:pt x="49357" y="98969"/>
                        <a:pt x="99378" y="87636"/>
                        <a:pt x="119083" y="120123"/>
                      </a:cubicBezTo>
                      <a:cubicBezTo>
                        <a:pt x="138788" y="152609"/>
                        <a:pt x="86493" y="186606"/>
                        <a:pt x="86493" y="1866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941" name="Group 1940"/>
              <p:cNvGrpSpPr/>
              <p:nvPr/>
            </p:nvGrpSpPr>
            <p:grpSpPr>
              <a:xfrm>
                <a:off x="179200" y="3612061"/>
                <a:ext cx="4784679" cy="2534630"/>
                <a:chOff x="179200" y="3612061"/>
                <a:chExt cx="4784679" cy="2534630"/>
              </a:xfrm>
            </p:grpSpPr>
            <p:sp>
              <p:nvSpPr>
                <p:cNvPr id="1942" name="Freeform 1941"/>
                <p:cNvSpPr/>
                <p:nvPr/>
              </p:nvSpPr>
              <p:spPr>
                <a:xfrm>
                  <a:off x="179200" y="4348348"/>
                  <a:ext cx="2200200" cy="15099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0200" h="1509983">
                      <a:moveTo>
                        <a:pt x="934800" y="581928"/>
                      </a:moveTo>
                      <a:cubicBezTo>
                        <a:pt x="934800" y="581928"/>
                        <a:pt x="1037400" y="714508"/>
                        <a:pt x="923400" y="805418"/>
                      </a:cubicBezTo>
                      <a:cubicBezTo>
                        <a:pt x="809400" y="896329"/>
                        <a:pt x="657400" y="862243"/>
                        <a:pt x="577601" y="722084"/>
                      </a:cubicBezTo>
                      <a:cubicBezTo>
                        <a:pt x="497800" y="581928"/>
                        <a:pt x="547201" y="407682"/>
                        <a:pt x="649801" y="320557"/>
                      </a:cubicBezTo>
                      <a:cubicBezTo>
                        <a:pt x="752401" y="233435"/>
                        <a:pt x="862600" y="256163"/>
                        <a:pt x="893000" y="267527"/>
                      </a:cubicBezTo>
                      <a:cubicBezTo>
                        <a:pt x="923400" y="278890"/>
                        <a:pt x="885400" y="267527"/>
                        <a:pt x="885400" y="267527"/>
                      </a:cubicBezTo>
                      <a:cubicBezTo>
                        <a:pt x="885400" y="267527"/>
                        <a:pt x="870200" y="97067"/>
                        <a:pt x="1136200" y="17519"/>
                      </a:cubicBezTo>
                      <a:cubicBezTo>
                        <a:pt x="1402200" y="-62028"/>
                        <a:pt x="1504800" y="150098"/>
                        <a:pt x="1504800" y="150098"/>
                      </a:cubicBezTo>
                      <a:cubicBezTo>
                        <a:pt x="1504800" y="150098"/>
                        <a:pt x="1375600" y="316771"/>
                        <a:pt x="1383200" y="456924"/>
                      </a:cubicBezTo>
                      <a:cubicBezTo>
                        <a:pt x="1390800" y="597081"/>
                        <a:pt x="1436400" y="665264"/>
                        <a:pt x="1436400" y="665264"/>
                      </a:cubicBezTo>
                      <a:cubicBezTo>
                        <a:pt x="1436400" y="665264"/>
                        <a:pt x="1265400" y="797848"/>
                        <a:pt x="1311000" y="979670"/>
                      </a:cubicBezTo>
                      <a:cubicBezTo>
                        <a:pt x="1356600" y="1161493"/>
                        <a:pt x="1440200" y="1324376"/>
                        <a:pt x="1607400" y="1377409"/>
                      </a:cubicBezTo>
                      <a:cubicBezTo>
                        <a:pt x="1774600" y="1430434"/>
                        <a:pt x="1922800" y="1396348"/>
                        <a:pt x="2019700" y="1246719"/>
                      </a:cubicBezTo>
                      <a:cubicBezTo>
                        <a:pt x="2116600" y="1097098"/>
                        <a:pt x="2044400" y="1013756"/>
                        <a:pt x="2078600" y="1002394"/>
                      </a:cubicBezTo>
                      <a:cubicBezTo>
                        <a:pt x="2112800" y="991032"/>
                        <a:pt x="2200200" y="1059212"/>
                        <a:pt x="2200200" y="1172855"/>
                      </a:cubicBezTo>
                      <a:cubicBezTo>
                        <a:pt x="2200200" y="1286490"/>
                        <a:pt x="2085615" y="1489516"/>
                        <a:pt x="1736600" y="1509983"/>
                      </a:cubicBezTo>
                      <a:cubicBezTo>
                        <a:pt x="1542800" y="1521353"/>
                        <a:pt x="1409800" y="1354677"/>
                        <a:pt x="1295800" y="1286490"/>
                      </a:cubicBezTo>
                      <a:cubicBezTo>
                        <a:pt x="1181800" y="1218310"/>
                        <a:pt x="832200" y="953154"/>
                        <a:pt x="535799" y="991032"/>
                      </a:cubicBezTo>
                      <a:cubicBezTo>
                        <a:pt x="239399" y="1028911"/>
                        <a:pt x="0" y="1191794"/>
                        <a:pt x="0" y="1191794"/>
                      </a:cubicBezTo>
                      <a:cubicBezTo>
                        <a:pt x="0" y="1191794"/>
                        <a:pt x="79800" y="960731"/>
                        <a:pt x="364800" y="884967"/>
                      </a:cubicBezTo>
                      <a:cubicBezTo>
                        <a:pt x="649801" y="809210"/>
                        <a:pt x="866400" y="975878"/>
                        <a:pt x="999400" y="869820"/>
                      </a:cubicBezTo>
                      <a:cubicBezTo>
                        <a:pt x="1132400" y="763754"/>
                        <a:pt x="1105800" y="627385"/>
                        <a:pt x="934800" y="581928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943" name="Freeform 1942"/>
                <p:cNvSpPr/>
                <p:nvPr/>
              </p:nvSpPr>
              <p:spPr>
                <a:xfrm>
                  <a:off x="1125400" y="4267850"/>
                  <a:ext cx="1805000" cy="17154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5000" h="1715480">
                      <a:moveTo>
                        <a:pt x="915800" y="1010922"/>
                      </a:moveTo>
                      <a:cubicBezTo>
                        <a:pt x="915800" y="1010922"/>
                        <a:pt x="946200" y="1215468"/>
                        <a:pt x="786600" y="1090463"/>
                      </a:cubicBezTo>
                      <a:cubicBezTo>
                        <a:pt x="626999" y="965458"/>
                        <a:pt x="877800" y="749548"/>
                        <a:pt x="1098200" y="908641"/>
                      </a:cubicBezTo>
                      <a:cubicBezTo>
                        <a:pt x="1318600" y="1067739"/>
                        <a:pt x="1402200" y="1291225"/>
                        <a:pt x="1231200" y="1473055"/>
                      </a:cubicBezTo>
                      <a:cubicBezTo>
                        <a:pt x="1060200" y="1654877"/>
                        <a:pt x="737200" y="1681394"/>
                        <a:pt x="478800" y="1541234"/>
                      </a:cubicBezTo>
                      <a:cubicBezTo>
                        <a:pt x="220399" y="1401083"/>
                        <a:pt x="0" y="1234407"/>
                        <a:pt x="0" y="1234407"/>
                      </a:cubicBezTo>
                      <a:cubicBezTo>
                        <a:pt x="0" y="1234407"/>
                        <a:pt x="475000" y="1787444"/>
                        <a:pt x="980400" y="1707910"/>
                      </a:cubicBezTo>
                      <a:cubicBezTo>
                        <a:pt x="1603600" y="1575328"/>
                        <a:pt x="1789800" y="1253346"/>
                        <a:pt x="1801200" y="1188952"/>
                      </a:cubicBezTo>
                      <a:cubicBezTo>
                        <a:pt x="1812600" y="1124557"/>
                        <a:pt x="1793600" y="1128342"/>
                        <a:pt x="1793600" y="1128342"/>
                      </a:cubicBezTo>
                      <a:cubicBezTo>
                        <a:pt x="1793600" y="1128342"/>
                        <a:pt x="1425000" y="1351835"/>
                        <a:pt x="1326200" y="846617"/>
                      </a:cubicBezTo>
                      <a:cubicBezTo>
                        <a:pt x="1254479" y="479851"/>
                        <a:pt x="1498188" y="435544"/>
                        <a:pt x="1713800" y="404840"/>
                      </a:cubicBezTo>
                      <a:cubicBezTo>
                        <a:pt x="1767000" y="397265"/>
                        <a:pt x="1801200" y="332869"/>
                        <a:pt x="1797400" y="336656"/>
                      </a:cubicBezTo>
                      <a:cubicBezTo>
                        <a:pt x="1797400" y="336656"/>
                        <a:pt x="1622600" y="336656"/>
                        <a:pt x="1478200" y="169986"/>
                      </a:cubicBezTo>
                      <a:cubicBezTo>
                        <a:pt x="1333800" y="3314"/>
                        <a:pt x="1162800" y="-45929"/>
                        <a:pt x="1003200" y="44982"/>
                      </a:cubicBezTo>
                      <a:cubicBezTo>
                        <a:pt x="843600" y="135894"/>
                        <a:pt x="843600" y="260897"/>
                        <a:pt x="843600" y="260897"/>
                      </a:cubicBezTo>
                      <a:cubicBezTo>
                        <a:pt x="843600" y="260897"/>
                        <a:pt x="486401" y="249534"/>
                        <a:pt x="513001" y="529844"/>
                      </a:cubicBezTo>
                      <a:cubicBezTo>
                        <a:pt x="539599" y="810152"/>
                        <a:pt x="611799" y="741971"/>
                        <a:pt x="611799" y="741971"/>
                      </a:cubicBezTo>
                      <a:cubicBezTo>
                        <a:pt x="611799" y="741971"/>
                        <a:pt x="292599" y="908641"/>
                        <a:pt x="509199" y="1234407"/>
                      </a:cubicBezTo>
                      <a:cubicBezTo>
                        <a:pt x="681001" y="1492800"/>
                        <a:pt x="934800" y="1370774"/>
                        <a:pt x="988000" y="1302594"/>
                      </a:cubicBezTo>
                      <a:cubicBezTo>
                        <a:pt x="1041200" y="1234407"/>
                        <a:pt x="1079200" y="1010922"/>
                        <a:pt x="915800" y="1010922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944" name="Freeform 1943"/>
                <p:cNvSpPr/>
                <p:nvPr/>
              </p:nvSpPr>
              <p:spPr>
                <a:xfrm>
                  <a:off x="454700" y="4533964"/>
                  <a:ext cx="3554429" cy="16127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4429" h="1612735">
                      <a:moveTo>
                        <a:pt x="2422500" y="278890"/>
                      </a:moveTo>
                      <a:cubicBezTo>
                        <a:pt x="2422500" y="278890"/>
                        <a:pt x="2502300" y="100855"/>
                        <a:pt x="2661900" y="100855"/>
                      </a:cubicBezTo>
                      <a:cubicBezTo>
                        <a:pt x="2821500" y="100855"/>
                        <a:pt x="2870900" y="146311"/>
                        <a:pt x="2870900" y="146311"/>
                      </a:cubicBezTo>
                      <a:cubicBezTo>
                        <a:pt x="2870900" y="146311"/>
                        <a:pt x="3106500" y="-88544"/>
                        <a:pt x="3338300" y="36459"/>
                      </a:cubicBezTo>
                      <a:cubicBezTo>
                        <a:pt x="3570100" y="161462"/>
                        <a:pt x="3554429" y="320497"/>
                        <a:pt x="3554429" y="369802"/>
                      </a:cubicBezTo>
                      <a:cubicBezTo>
                        <a:pt x="3539700" y="562989"/>
                        <a:pt x="3399100" y="695569"/>
                        <a:pt x="3266100" y="661477"/>
                      </a:cubicBezTo>
                      <a:cubicBezTo>
                        <a:pt x="3133100" y="627384"/>
                        <a:pt x="3129300" y="475866"/>
                        <a:pt x="3197700" y="430409"/>
                      </a:cubicBezTo>
                      <a:cubicBezTo>
                        <a:pt x="3240176" y="402181"/>
                        <a:pt x="3338300" y="407681"/>
                        <a:pt x="3311700" y="362227"/>
                      </a:cubicBezTo>
                      <a:cubicBezTo>
                        <a:pt x="3285100" y="316770"/>
                        <a:pt x="3138800" y="326240"/>
                        <a:pt x="3038100" y="517533"/>
                      </a:cubicBezTo>
                      <a:cubicBezTo>
                        <a:pt x="2937400" y="708827"/>
                        <a:pt x="2962100" y="1028911"/>
                        <a:pt x="2498500" y="1313014"/>
                      </a:cubicBezTo>
                      <a:cubicBezTo>
                        <a:pt x="2034900" y="1597110"/>
                        <a:pt x="1464900" y="1691806"/>
                        <a:pt x="1155200" y="1542184"/>
                      </a:cubicBezTo>
                      <a:cubicBezTo>
                        <a:pt x="845500" y="1392556"/>
                        <a:pt x="735301" y="1188009"/>
                        <a:pt x="511102" y="1074366"/>
                      </a:cubicBezTo>
                      <a:cubicBezTo>
                        <a:pt x="286900" y="960724"/>
                        <a:pt x="58900" y="956939"/>
                        <a:pt x="0" y="983455"/>
                      </a:cubicBezTo>
                      <a:cubicBezTo>
                        <a:pt x="-24700" y="1009972"/>
                        <a:pt x="332500" y="802104"/>
                        <a:pt x="758098" y="1146338"/>
                      </a:cubicBezTo>
                      <a:cubicBezTo>
                        <a:pt x="1183700" y="1491044"/>
                        <a:pt x="1499100" y="1585748"/>
                        <a:pt x="1917100" y="1434226"/>
                      </a:cubicBezTo>
                      <a:cubicBezTo>
                        <a:pt x="2335100" y="1282705"/>
                        <a:pt x="2509900" y="1009972"/>
                        <a:pt x="2532700" y="926638"/>
                      </a:cubicBezTo>
                      <a:cubicBezTo>
                        <a:pt x="2555500" y="843304"/>
                        <a:pt x="2555500" y="691781"/>
                        <a:pt x="2532700" y="657689"/>
                      </a:cubicBezTo>
                      <a:cubicBezTo>
                        <a:pt x="2509900" y="623597"/>
                        <a:pt x="2490900" y="650112"/>
                        <a:pt x="2490900" y="650112"/>
                      </a:cubicBezTo>
                      <a:cubicBezTo>
                        <a:pt x="2490900" y="650112"/>
                        <a:pt x="2513700" y="858450"/>
                        <a:pt x="2255300" y="797840"/>
                      </a:cubicBezTo>
                      <a:cubicBezTo>
                        <a:pt x="1996900" y="737236"/>
                        <a:pt x="2072900" y="396318"/>
                        <a:pt x="2177400" y="303511"/>
                      </a:cubicBezTo>
                      <a:cubicBezTo>
                        <a:pt x="2259100" y="241010"/>
                        <a:pt x="2346500" y="203131"/>
                        <a:pt x="2422500" y="278890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945" name="Freeform 1944"/>
                <p:cNvSpPr/>
                <p:nvPr/>
              </p:nvSpPr>
              <p:spPr>
                <a:xfrm>
                  <a:off x="2629721" y="3612061"/>
                  <a:ext cx="2334150" cy="1958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4150" h="1958862">
                      <a:moveTo>
                        <a:pt x="433673" y="935628"/>
                      </a:moveTo>
                      <a:cubicBezTo>
                        <a:pt x="433673" y="935628"/>
                        <a:pt x="464077" y="1000031"/>
                        <a:pt x="623673" y="962145"/>
                      </a:cubicBezTo>
                      <a:cubicBezTo>
                        <a:pt x="783279" y="924266"/>
                        <a:pt x="878279" y="708353"/>
                        <a:pt x="1224079" y="878811"/>
                      </a:cubicBezTo>
                      <a:cubicBezTo>
                        <a:pt x="1569879" y="1049271"/>
                        <a:pt x="1410279" y="1393977"/>
                        <a:pt x="1410279" y="1393977"/>
                      </a:cubicBezTo>
                      <a:cubicBezTo>
                        <a:pt x="1410279" y="1393977"/>
                        <a:pt x="1554679" y="1268972"/>
                        <a:pt x="1657279" y="1325797"/>
                      </a:cubicBezTo>
                      <a:cubicBezTo>
                        <a:pt x="1759879" y="1382615"/>
                        <a:pt x="1756079" y="1477311"/>
                        <a:pt x="1737079" y="1534136"/>
                      </a:cubicBezTo>
                      <a:cubicBezTo>
                        <a:pt x="1718079" y="1590954"/>
                        <a:pt x="1626879" y="1613678"/>
                        <a:pt x="1619279" y="1549283"/>
                      </a:cubicBezTo>
                      <a:cubicBezTo>
                        <a:pt x="1611679" y="1484888"/>
                        <a:pt x="1611679" y="1367460"/>
                        <a:pt x="1516679" y="1409131"/>
                      </a:cubicBezTo>
                      <a:cubicBezTo>
                        <a:pt x="1421671" y="1450794"/>
                        <a:pt x="1296279" y="1822024"/>
                        <a:pt x="1630679" y="1920505"/>
                      </a:cubicBezTo>
                      <a:cubicBezTo>
                        <a:pt x="1965079" y="2019001"/>
                        <a:pt x="2136079" y="1920505"/>
                        <a:pt x="2250079" y="1715958"/>
                      </a:cubicBezTo>
                      <a:cubicBezTo>
                        <a:pt x="2364079" y="1484888"/>
                        <a:pt x="2219679" y="1268972"/>
                        <a:pt x="2204479" y="1261395"/>
                      </a:cubicBezTo>
                      <a:cubicBezTo>
                        <a:pt x="2189279" y="1253825"/>
                        <a:pt x="2383079" y="1189423"/>
                        <a:pt x="2322279" y="1018970"/>
                      </a:cubicBezTo>
                      <a:cubicBezTo>
                        <a:pt x="2261479" y="848510"/>
                        <a:pt x="2124679" y="840932"/>
                        <a:pt x="2052479" y="833355"/>
                      </a:cubicBezTo>
                      <a:cubicBezTo>
                        <a:pt x="1980279" y="825778"/>
                        <a:pt x="1972679" y="833355"/>
                        <a:pt x="1972679" y="833355"/>
                      </a:cubicBezTo>
                      <a:cubicBezTo>
                        <a:pt x="1972679" y="833355"/>
                        <a:pt x="1889079" y="1106089"/>
                        <a:pt x="1649679" y="1034117"/>
                      </a:cubicBezTo>
                      <a:cubicBezTo>
                        <a:pt x="1410279" y="962145"/>
                        <a:pt x="1288671" y="837148"/>
                        <a:pt x="1326679" y="693201"/>
                      </a:cubicBezTo>
                      <a:cubicBezTo>
                        <a:pt x="1364679" y="549257"/>
                        <a:pt x="1543279" y="473497"/>
                        <a:pt x="1619279" y="564410"/>
                      </a:cubicBezTo>
                      <a:cubicBezTo>
                        <a:pt x="1695279" y="655321"/>
                        <a:pt x="1642079" y="693201"/>
                        <a:pt x="1619279" y="693201"/>
                      </a:cubicBezTo>
                      <a:cubicBezTo>
                        <a:pt x="1596479" y="693201"/>
                        <a:pt x="1391279" y="575774"/>
                        <a:pt x="1425479" y="738657"/>
                      </a:cubicBezTo>
                      <a:cubicBezTo>
                        <a:pt x="1459679" y="901542"/>
                        <a:pt x="1651579" y="979427"/>
                        <a:pt x="1794079" y="924266"/>
                      </a:cubicBezTo>
                      <a:cubicBezTo>
                        <a:pt x="1936579" y="869341"/>
                        <a:pt x="1972679" y="594714"/>
                        <a:pt x="1832079" y="409102"/>
                      </a:cubicBezTo>
                      <a:cubicBezTo>
                        <a:pt x="1691479" y="223490"/>
                        <a:pt x="1501479" y="166671"/>
                        <a:pt x="1353271" y="166671"/>
                      </a:cubicBezTo>
                      <a:cubicBezTo>
                        <a:pt x="1205079" y="166671"/>
                        <a:pt x="1108179" y="240536"/>
                        <a:pt x="1108179" y="240536"/>
                      </a:cubicBezTo>
                      <a:cubicBezTo>
                        <a:pt x="1108179" y="240536"/>
                        <a:pt x="1022679" y="30304"/>
                        <a:pt x="836479" y="3788"/>
                      </a:cubicBezTo>
                      <a:cubicBezTo>
                        <a:pt x="650273" y="-22728"/>
                        <a:pt x="551477" y="90911"/>
                        <a:pt x="524877" y="136368"/>
                      </a:cubicBezTo>
                      <a:cubicBezTo>
                        <a:pt x="498277" y="181823"/>
                        <a:pt x="471677" y="250007"/>
                        <a:pt x="471677" y="250007"/>
                      </a:cubicBezTo>
                      <a:cubicBezTo>
                        <a:pt x="471677" y="250007"/>
                        <a:pt x="30875" y="98488"/>
                        <a:pt x="0" y="481075"/>
                      </a:cubicBezTo>
                      <a:cubicBezTo>
                        <a:pt x="-14725" y="863656"/>
                        <a:pt x="194275" y="901542"/>
                        <a:pt x="289277" y="893965"/>
                      </a:cubicBezTo>
                      <a:cubicBezTo>
                        <a:pt x="384277" y="886388"/>
                        <a:pt x="448873" y="829570"/>
                        <a:pt x="448873" y="723506"/>
                      </a:cubicBezTo>
                      <a:cubicBezTo>
                        <a:pt x="448873" y="617441"/>
                        <a:pt x="380473" y="640169"/>
                        <a:pt x="380473" y="640169"/>
                      </a:cubicBezTo>
                      <a:cubicBezTo>
                        <a:pt x="380473" y="640169"/>
                        <a:pt x="319677" y="742443"/>
                        <a:pt x="258877" y="651533"/>
                      </a:cubicBezTo>
                      <a:cubicBezTo>
                        <a:pt x="247477" y="496227"/>
                        <a:pt x="498277" y="439406"/>
                        <a:pt x="597077" y="602289"/>
                      </a:cubicBezTo>
                      <a:cubicBezTo>
                        <a:pt x="695877" y="765176"/>
                        <a:pt x="433673" y="935628"/>
                        <a:pt x="433673" y="935628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946" name="Group 1945"/>
              <p:cNvGrpSpPr/>
              <p:nvPr/>
            </p:nvGrpSpPr>
            <p:grpSpPr>
              <a:xfrm>
                <a:off x="179200" y="952122"/>
                <a:ext cx="608471" cy="322330"/>
                <a:chOff x="179200" y="952122"/>
                <a:chExt cx="608471" cy="322330"/>
              </a:xfrm>
            </p:grpSpPr>
            <p:sp>
              <p:nvSpPr>
                <p:cNvPr id="1947" name="Freeform 1946"/>
                <p:cNvSpPr/>
                <p:nvPr/>
              </p:nvSpPr>
              <p:spPr>
                <a:xfrm>
                  <a:off x="179170" y="1045756"/>
                  <a:ext cx="279802" cy="1920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802" h="192026">
                      <a:moveTo>
                        <a:pt x="118879" y="74004"/>
                      </a:moveTo>
                      <a:cubicBezTo>
                        <a:pt x="118879" y="74004"/>
                        <a:pt x="131927" y="90865"/>
                        <a:pt x="117430" y="102426"/>
                      </a:cubicBezTo>
                      <a:cubicBezTo>
                        <a:pt x="102932" y="113987"/>
                        <a:pt x="83602" y="109651"/>
                        <a:pt x="73454" y="91828"/>
                      </a:cubicBezTo>
                      <a:cubicBezTo>
                        <a:pt x="63306" y="74004"/>
                        <a:pt x="69588" y="51845"/>
                        <a:pt x="82636" y="40766"/>
                      </a:cubicBezTo>
                      <a:cubicBezTo>
                        <a:pt x="95683" y="29686"/>
                        <a:pt x="109698" y="32576"/>
                        <a:pt x="113564" y="34022"/>
                      </a:cubicBezTo>
                      <a:cubicBezTo>
                        <a:pt x="117430" y="35467"/>
                        <a:pt x="112597" y="34022"/>
                        <a:pt x="112597" y="34022"/>
                      </a:cubicBezTo>
                      <a:cubicBezTo>
                        <a:pt x="112597" y="34022"/>
                        <a:pt x="110664" y="12344"/>
                        <a:pt x="144492" y="2228"/>
                      </a:cubicBezTo>
                      <a:cubicBezTo>
                        <a:pt x="178319" y="-7888"/>
                        <a:pt x="191366" y="19088"/>
                        <a:pt x="191366" y="19088"/>
                      </a:cubicBezTo>
                      <a:cubicBezTo>
                        <a:pt x="191366" y="19088"/>
                        <a:pt x="174936" y="40284"/>
                        <a:pt x="175903" y="58107"/>
                      </a:cubicBezTo>
                      <a:cubicBezTo>
                        <a:pt x="176869" y="75931"/>
                        <a:pt x="182668" y="84602"/>
                        <a:pt x="182668" y="84602"/>
                      </a:cubicBezTo>
                      <a:cubicBezTo>
                        <a:pt x="182668" y="84602"/>
                        <a:pt x="160922" y="101462"/>
                        <a:pt x="166721" y="124585"/>
                      </a:cubicBezTo>
                      <a:cubicBezTo>
                        <a:pt x="172520" y="147708"/>
                        <a:pt x="183152" y="168421"/>
                        <a:pt x="204414" y="175166"/>
                      </a:cubicBezTo>
                      <a:cubicBezTo>
                        <a:pt x="225677" y="181910"/>
                        <a:pt x="244525" y="177574"/>
                        <a:pt x="256847" y="158547"/>
                      </a:cubicBezTo>
                      <a:cubicBezTo>
                        <a:pt x="269170" y="139519"/>
                        <a:pt x="259988" y="128920"/>
                        <a:pt x="264337" y="127476"/>
                      </a:cubicBezTo>
                      <a:cubicBezTo>
                        <a:pt x="268687" y="126030"/>
                        <a:pt x="279802" y="134701"/>
                        <a:pt x="279802" y="149153"/>
                      </a:cubicBezTo>
                      <a:cubicBezTo>
                        <a:pt x="279802" y="163604"/>
                        <a:pt x="265230" y="189423"/>
                        <a:pt x="220845" y="192026"/>
                      </a:cubicBezTo>
                      <a:cubicBezTo>
                        <a:pt x="196199" y="193472"/>
                        <a:pt x="179286" y="172275"/>
                        <a:pt x="164788" y="163604"/>
                      </a:cubicBezTo>
                      <a:cubicBezTo>
                        <a:pt x="150291" y="154934"/>
                        <a:pt x="105832" y="121213"/>
                        <a:pt x="68138" y="126030"/>
                      </a:cubicBezTo>
                      <a:cubicBezTo>
                        <a:pt x="30445" y="130848"/>
                        <a:pt x="0" y="151561"/>
                        <a:pt x="0" y="151561"/>
                      </a:cubicBezTo>
                      <a:cubicBezTo>
                        <a:pt x="0" y="151561"/>
                        <a:pt x="10148" y="122177"/>
                        <a:pt x="46392" y="112542"/>
                      </a:cubicBezTo>
                      <a:cubicBezTo>
                        <a:pt x="82636" y="102908"/>
                        <a:pt x="110181" y="124103"/>
                        <a:pt x="127095" y="110615"/>
                      </a:cubicBezTo>
                      <a:cubicBezTo>
                        <a:pt x="144009" y="97127"/>
                        <a:pt x="140626" y="79785"/>
                        <a:pt x="118879" y="74004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48" name="Freeform 1947"/>
                <p:cNvSpPr/>
                <p:nvPr/>
              </p:nvSpPr>
              <p:spPr>
                <a:xfrm>
                  <a:off x="299500" y="1035519"/>
                  <a:ext cx="229544" cy="2181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9544" h="218160">
                      <a:moveTo>
                        <a:pt x="116463" y="128559"/>
                      </a:moveTo>
                      <a:cubicBezTo>
                        <a:pt x="116463" y="128559"/>
                        <a:pt x="120329" y="154572"/>
                        <a:pt x="100033" y="138676"/>
                      </a:cubicBezTo>
                      <a:cubicBezTo>
                        <a:pt x="79736" y="122779"/>
                        <a:pt x="111630" y="95321"/>
                        <a:pt x="139659" y="115553"/>
                      </a:cubicBezTo>
                      <a:cubicBezTo>
                        <a:pt x="167687" y="135785"/>
                        <a:pt x="178319" y="164206"/>
                        <a:pt x="156573" y="187329"/>
                      </a:cubicBezTo>
                      <a:cubicBezTo>
                        <a:pt x="134826" y="210452"/>
                        <a:pt x="93751" y="213824"/>
                        <a:pt x="60889" y="196000"/>
                      </a:cubicBezTo>
                      <a:cubicBezTo>
                        <a:pt x="28028" y="178177"/>
                        <a:pt x="0" y="156980"/>
                        <a:pt x="0" y="156980"/>
                      </a:cubicBezTo>
                      <a:cubicBezTo>
                        <a:pt x="0" y="156980"/>
                        <a:pt x="60406" y="227311"/>
                        <a:pt x="124678" y="217196"/>
                      </a:cubicBezTo>
                      <a:cubicBezTo>
                        <a:pt x="203932" y="200336"/>
                        <a:pt x="227610" y="159389"/>
                        <a:pt x="229060" y="151200"/>
                      </a:cubicBezTo>
                      <a:cubicBezTo>
                        <a:pt x="230510" y="143011"/>
                        <a:pt x="228093" y="143493"/>
                        <a:pt x="228093" y="143493"/>
                      </a:cubicBezTo>
                      <a:cubicBezTo>
                        <a:pt x="228093" y="143493"/>
                        <a:pt x="181219" y="171914"/>
                        <a:pt x="168654" y="107665"/>
                      </a:cubicBezTo>
                      <a:cubicBezTo>
                        <a:pt x="159533" y="61023"/>
                        <a:pt x="190527" y="55388"/>
                        <a:pt x="217945" y="51484"/>
                      </a:cubicBezTo>
                      <a:cubicBezTo>
                        <a:pt x="224711" y="50520"/>
                        <a:pt x="229060" y="42331"/>
                        <a:pt x="228577" y="42813"/>
                      </a:cubicBezTo>
                      <a:cubicBezTo>
                        <a:pt x="228577" y="42813"/>
                        <a:pt x="206348" y="42813"/>
                        <a:pt x="187984" y="21617"/>
                      </a:cubicBezTo>
                      <a:cubicBezTo>
                        <a:pt x="169621" y="422"/>
                        <a:pt x="147875" y="-5841"/>
                        <a:pt x="127577" y="5720"/>
                      </a:cubicBezTo>
                      <a:cubicBezTo>
                        <a:pt x="107282" y="17282"/>
                        <a:pt x="107282" y="33179"/>
                        <a:pt x="107282" y="33179"/>
                      </a:cubicBezTo>
                      <a:cubicBezTo>
                        <a:pt x="107282" y="33179"/>
                        <a:pt x="61856" y="31733"/>
                        <a:pt x="65239" y="67381"/>
                      </a:cubicBezTo>
                      <a:cubicBezTo>
                        <a:pt x="68621" y="103028"/>
                        <a:pt x="77803" y="94357"/>
                        <a:pt x="77803" y="94357"/>
                      </a:cubicBezTo>
                      <a:cubicBezTo>
                        <a:pt x="77803" y="94357"/>
                        <a:pt x="37210" y="115553"/>
                        <a:pt x="64755" y="156980"/>
                      </a:cubicBezTo>
                      <a:cubicBezTo>
                        <a:pt x="86604" y="189840"/>
                        <a:pt x="118879" y="174323"/>
                        <a:pt x="125645" y="165652"/>
                      </a:cubicBezTo>
                      <a:cubicBezTo>
                        <a:pt x="132410" y="156980"/>
                        <a:pt x="137243" y="128559"/>
                        <a:pt x="116463" y="128559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49" name="Freeform 1948"/>
                <p:cNvSpPr/>
                <p:nvPr/>
              </p:nvSpPr>
              <p:spPr>
                <a:xfrm>
                  <a:off x="214205" y="1069360"/>
                  <a:ext cx="452020" cy="2050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020" h="205092">
                      <a:moveTo>
                        <a:pt x="308072" y="35467"/>
                      </a:moveTo>
                      <a:cubicBezTo>
                        <a:pt x="308072" y="35467"/>
                        <a:pt x="318220" y="12826"/>
                        <a:pt x="338517" y="12826"/>
                      </a:cubicBezTo>
                      <a:cubicBezTo>
                        <a:pt x="358813" y="12826"/>
                        <a:pt x="365096" y="18606"/>
                        <a:pt x="365096" y="18606"/>
                      </a:cubicBezTo>
                      <a:cubicBezTo>
                        <a:pt x="365096" y="18606"/>
                        <a:pt x="395057" y="-11260"/>
                        <a:pt x="424535" y="4637"/>
                      </a:cubicBezTo>
                      <a:cubicBezTo>
                        <a:pt x="454013" y="20533"/>
                        <a:pt x="452020" y="40758"/>
                        <a:pt x="452020" y="47028"/>
                      </a:cubicBezTo>
                      <a:cubicBezTo>
                        <a:pt x="450147" y="71596"/>
                        <a:pt x="432267" y="88456"/>
                        <a:pt x="415354" y="84121"/>
                      </a:cubicBezTo>
                      <a:cubicBezTo>
                        <a:pt x="398440" y="79785"/>
                        <a:pt x="397957" y="60516"/>
                        <a:pt x="406655" y="54735"/>
                      </a:cubicBezTo>
                      <a:cubicBezTo>
                        <a:pt x="412057" y="51145"/>
                        <a:pt x="424535" y="51845"/>
                        <a:pt x="421152" y="46065"/>
                      </a:cubicBezTo>
                      <a:cubicBezTo>
                        <a:pt x="417770" y="40284"/>
                        <a:pt x="399165" y="41488"/>
                        <a:pt x="386358" y="65815"/>
                      </a:cubicBezTo>
                      <a:cubicBezTo>
                        <a:pt x="373553" y="90142"/>
                        <a:pt x="376694" y="130847"/>
                        <a:pt x="317737" y="166977"/>
                      </a:cubicBezTo>
                      <a:cubicBezTo>
                        <a:pt x="258781" y="203105"/>
                        <a:pt x="186293" y="215148"/>
                        <a:pt x="146908" y="196120"/>
                      </a:cubicBezTo>
                      <a:cubicBezTo>
                        <a:pt x="107523" y="177092"/>
                        <a:pt x="93509" y="151080"/>
                        <a:pt x="64997" y="136627"/>
                      </a:cubicBezTo>
                      <a:cubicBezTo>
                        <a:pt x="36485" y="122176"/>
                        <a:pt x="7490" y="121694"/>
                        <a:pt x="0" y="125066"/>
                      </a:cubicBezTo>
                      <a:cubicBezTo>
                        <a:pt x="-3141" y="128438"/>
                        <a:pt x="42284" y="102004"/>
                        <a:pt x="96408" y="145780"/>
                      </a:cubicBezTo>
                      <a:cubicBezTo>
                        <a:pt x="150532" y="189617"/>
                        <a:pt x="190642" y="201660"/>
                        <a:pt x="243800" y="182391"/>
                      </a:cubicBezTo>
                      <a:cubicBezTo>
                        <a:pt x="296957" y="163123"/>
                        <a:pt x="319187" y="128438"/>
                        <a:pt x="322086" y="117841"/>
                      </a:cubicBezTo>
                      <a:cubicBezTo>
                        <a:pt x="324986" y="107243"/>
                        <a:pt x="324986" y="87974"/>
                        <a:pt x="322086" y="83639"/>
                      </a:cubicBezTo>
                      <a:cubicBezTo>
                        <a:pt x="319187" y="79303"/>
                        <a:pt x="316770" y="82675"/>
                        <a:pt x="316770" y="82675"/>
                      </a:cubicBezTo>
                      <a:cubicBezTo>
                        <a:pt x="316770" y="82675"/>
                        <a:pt x="319670" y="109169"/>
                        <a:pt x="286809" y="101462"/>
                      </a:cubicBezTo>
                      <a:cubicBezTo>
                        <a:pt x="253948" y="93754"/>
                        <a:pt x="263613" y="50400"/>
                        <a:pt x="276903" y="38598"/>
                      </a:cubicBezTo>
                      <a:cubicBezTo>
                        <a:pt x="287292" y="30649"/>
                        <a:pt x="298407" y="25832"/>
                        <a:pt x="308072" y="35467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50" name="Freeform 1949"/>
                <p:cNvSpPr/>
                <p:nvPr/>
              </p:nvSpPr>
              <p:spPr>
                <a:xfrm>
                  <a:off x="490805" y="952121"/>
                  <a:ext cx="296836" cy="2491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6836" h="249110">
                      <a:moveTo>
                        <a:pt x="55151" y="118985"/>
                      </a:moveTo>
                      <a:cubicBezTo>
                        <a:pt x="55151" y="118985"/>
                        <a:pt x="59017" y="127175"/>
                        <a:pt x="79313" y="122357"/>
                      </a:cubicBezTo>
                      <a:cubicBezTo>
                        <a:pt x="99610" y="117539"/>
                        <a:pt x="111691" y="90082"/>
                        <a:pt x="155667" y="111759"/>
                      </a:cubicBezTo>
                      <a:cubicBezTo>
                        <a:pt x="199643" y="133437"/>
                        <a:pt x="179346" y="177273"/>
                        <a:pt x="179346" y="177273"/>
                      </a:cubicBezTo>
                      <a:cubicBezTo>
                        <a:pt x="179346" y="177273"/>
                        <a:pt x="197709" y="161376"/>
                        <a:pt x="210757" y="168602"/>
                      </a:cubicBezTo>
                      <a:cubicBezTo>
                        <a:pt x="223805" y="175828"/>
                        <a:pt x="223321" y="187871"/>
                        <a:pt x="220905" y="195097"/>
                      </a:cubicBezTo>
                      <a:cubicBezTo>
                        <a:pt x="218489" y="202323"/>
                        <a:pt x="206891" y="205213"/>
                        <a:pt x="205925" y="197024"/>
                      </a:cubicBezTo>
                      <a:cubicBezTo>
                        <a:pt x="204958" y="188834"/>
                        <a:pt x="204958" y="173901"/>
                        <a:pt x="192877" y="179200"/>
                      </a:cubicBezTo>
                      <a:cubicBezTo>
                        <a:pt x="180796" y="184499"/>
                        <a:pt x="164849" y="231708"/>
                        <a:pt x="207374" y="244232"/>
                      </a:cubicBezTo>
                      <a:cubicBezTo>
                        <a:pt x="249900" y="256758"/>
                        <a:pt x="271647" y="244232"/>
                        <a:pt x="286144" y="218220"/>
                      </a:cubicBezTo>
                      <a:cubicBezTo>
                        <a:pt x="300642" y="188834"/>
                        <a:pt x="282278" y="161376"/>
                        <a:pt x="280345" y="160413"/>
                      </a:cubicBezTo>
                      <a:cubicBezTo>
                        <a:pt x="278412" y="159450"/>
                        <a:pt x="303058" y="151261"/>
                        <a:pt x="295326" y="129583"/>
                      </a:cubicBezTo>
                      <a:cubicBezTo>
                        <a:pt x="287594" y="107906"/>
                        <a:pt x="270197" y="106942"/>
                        <a:pt x="261015" y="105978"/>
                      </a:cubicBezTo>
                      <a:cubicBezTo>
                        <a:pt x="251834" y="105015"/>
                        <a:pt x="250867" y="105978"/>
                        <a:pt x="250867" y="105978"/>
                      </a:cubicBezTo>
                      <a:cubicBezTo>
                        <a:pt x="250867" y="105978"/>
                        <a:pt x="240235" y="140662"/>
                        <a:pt x="209790" y="131510"/>
                      </a:cubicBezTo>
                      <a:cubicBezTo>
                        <a:pt x="179346" y="122357"/>
                        <a:pt x="163882" y="106460"/>
                        <a:pt x="168715" y="88155"/>
                      </a:cubicBezTo>
                      <a:cubicBezTo>
                        <a:pt x="173547" y="69849"/>
                        <a:pt x="196260" y="60215"/>
                        <a:pt x="205925" y="71777"/>
                      </a:cubicBezTo>
                      <a:cubicBezTo>
                        <a:pt x="215590" y="83338"/>
                        <a:pt x="208824" y="88155"/>
                        <a:pt x="205925" y="88155"/>
                      </a:cubicBezTo>
                      <a:cubicBezTo>
                        <a:pt x="203026" y="88155"/>
                        <a:pt x="176930" y="73222"/>
                        <a:pt x="181279" y="93935"/>
                      </a:cubicBezTo>
                      <a:cubicBezTo>
                        <a:pt x="185628" y="114650"/>
                        <a:pt x="210032" y="124555"/>
                        <a:pt x="228154" y="117539"/>
                      </a:cubicBezTo>
                      <a:cubicBezTo>
                        <a:pt x="246276" y="110555"/>
                        <a:pt x="250867" y="75630"/>
                        <a:pt x="232986" y="52026"/>
                      </a:cubicBezTo>
                      <a:cubicBezTo>
                        <a:pt x="215107" y="28421"/>
                        <a:pt x="190944" y="21196"/>
                        <a:pt x="172097" y="21196"/>
                      </a:cubicBezTo>
                      <a:cubicBezTo>
                        <a:pt x="153251" y="21196"/>
                        <a:pt x="140928" y="30589"/>
                        <a:pt x="140928" y="30589"/>
                      </a:cubicBezTo>
                      <a:cubicBezTo>
                        <a:pt x="140928" y="30589"/>
                        <a:pt x="130054" y="3854"/>
                        <a:pt x="106376" y="482"/>
                      </a:cubicBezTo>
                      <a:cubicBezTo>
                        <a:pt x="82696" y="-2890"/>
                        <a:pt x="70132" y="11561"/>
                        <a:pt x="66749" y="17342"/>
                      </a:cubicBezTo>
                      <a:cubicBezTo>
                        <a:pt x="63366" y="23123"/>
                        <a:pt x="59983" y="31794"/>
                        <a:pt x="59983" y="31794"/>
                      </a:cubicBezTo>
                      <a:cubicBezTo>
                        <a:pt x="59983" y="31794"/>
                        <a:pt x="3926" y="12525"/>
                        <a:pt x="0" y="61179"/>
                      </a:cubicBezTo>
                      <a:cubicBezTo>
                        <a:pt x="-1873" y="109832"/>
                        <a:pt x="24706" y="114650"/>
                        <a:pt x="36787" y="113686"/>
                      </a:cubicBezTo>
                      <a:cubicBezTo>
                        <a:pt x="48869" y="112722"/>
                        <a:pt x="57084" y="105496"/>
                        <a:pt x="57084" y="92009"/>
                      </a:cubicBezTo>
                      <a:cubicBezTo>
                        <a:pt x="57084" y="78520"/>
                        <a:pt x="48385" y="81410"/>
                        <a:pt x="48385" y="81410"/>
                      </a:cubicBezTo>
                      <a:cubicBezTo>
                        <a:pt x="48385" y="81410"/>
                        <a:pt x="40653" y="94417"/>
                        <a:pt x="32922" y="82856"/>
                      </a:cubicBezTo>
                      <a:cubicBezTo>
                        <a:pt x="31472" y="63105"/>
                        <a:pt x="63366" y="55880"/>
                        <a:pt x="75931" y="76594"/>
                      </a:cubicBezTo>
                      <a:cubicBezTo>
                        <a:pt x="88495" y="97307"/>
                        <a:pt x="55151" y="118985"/>
                        <a:pt x="55151" y="118985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951" name="Group 1950"/>
              <p:cNvGrpSpPr/>
              <p:nvPr/>
            </p:nvGrpSpPr>
            <p:grpSpPr>
              <a:xfrm flipH="1">
                <a:off x="8372031" y="6156171"/>
                <a:ext cx="586657" cy="310775"/>
                <a:chOff x="8372031" y="6156171"/>
                <a:chExt cx="586657" cy="310775"/>
              </a:xfrm>
            </p:grpSpPr>
            <p:sp>
              <p:nvSpPr>
                <p:cNvPr id="1952" name="Freeform 1951"/>
                <p:cNvSpPr/>
                <p:nvPr/>
              </p:nvSpPr>
              <p:spPr>
                <a:xfrm>
                  <a:off x="8372002" y="6246449"/>
                  <a:ext cx="269770" cy="185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9770" h="185142">
                      <a:moveTo>
                        <a:pt x="114617" y="71351"/>
                      </a:moveTo>
                      <a:cubicBezTo>
                        <a:pt x="114617" y="71351"/>
                        <a:pt x="127197" y="87607"/>
                        <a:pt x="113219" y="98754"/>
                      </a:cubicBezTo>
                      <a:cubicBezTo>
                        <a:pt x="99242" y="109901"/>
                        <a:pt x="80605" y="105721"/>
                        <a:pt x="70821" y="88536"/>
                      </a:cubicBezTo>
                      <a:cubicBezTo>
                        <a:pt x="61036" y="71351"/>
                        <a:pt x="67093" y="49987"/>
                        <a:pt x="79673" y="39304"/>
                      </a:cubicBezTo>
                      <a:cubicBezTo>
                        <a:pt x="92253" y="28622"/>
                        <a:pt x="105765" y="31409"/>
                        <a:pt x="109492" y="32802"/>
                      </a:cubicBezTo>
                      <a:cubicBezTo>
                        <a:pt x="113219" y="34195"/>
                        <a:pt x="108561" y="32802"/>
                        <a:pt x="108561" y="32802"/>
                      </a:cubicBezTo>
                      <a:cubicBezTo>
                        <a:pt x="108561" y="32802"/>
                        <a:pt x="106697" y="11902"/>
                        <a:pt x="139312" y="2148"/>
                      </a:cubicBezTo>
                      <a:cubicBezTo>
                        <a:pt x="171926" y="-7605"/>
                        <a:pt x="184506" y="18404"/>
                        <a:pt x="184506" y="18404"/>
                      </a:cubicBezTo>
                      <a:cubicBezTo>
                        <a:pt x="184506" y="18404"/>
                        <a:pt x="168665" y="38840"/>
                        <a:pt x="169596" y="56024"/>
                      </a:cubicBezTo>
                      <a:cubicBezTo>
                        <a:pt x="170528" y="73209"/>
                        <a:pt x="176119" y="81569"/>
                        <a:pt x="176119" y="81569"/>
                      </a:cubicBezTo>
                      <a:cubicBezTo>
                        <a:pt x="176119" y="81569"/>
                        <a:pt x="155153" y="97825"/>
                        <a:pt x="160744" y="120119"/>
                      </a:cubicBezTo>
                      <a:cubicBezTo>
                        <a:pt x="166335" y="142413"/>
                        <a:pt x="176585" y="162384"/>
                        <a:pt x="197086" y="168886"/>
                      </a:cubicBezTo>
                      <a:cubicBezTo>
                        <a:pt x="217586" y="175388"/>
                        <a:pt x="235758" y="171208"/>
                        <a:pt x="247638" y="152863"/>
                      </a:cubicBezTo>
                      <a:cubicBezTo>
                        <a:pt x="259519" y="134517"/>
                        <a:pt x="250667" y="124299"/>
                        <a:pt x="254861" y="122905"/>
                      </a:cubicBezTo>
                      <a:cubicBezTo>
                        <a:pt x="259054" y="121512"/>
                        <a:pt x="269770" y="129872"/>
                        <a:pt x="269770" y="143806"/>
                      </a:cubicBezTo>
                      <a:cubicBezTo>
                        <a:pt x="269770" y="157739"/>
                        <a:pt x="255721" y="182633"/>
                        <a:pt x="212928" y="185142"/>
                      </a:cubicBezTo>
                      <a:cubicBezTo>
                        <a:pt x="189166" y="186536"/>
                        <a:pt x="172858" y="166100"/>
                        <a:pt x="158880" y="157739"/>
                      </a:cubicBezTo>
                      <a:cubicBezTo>
                        <a:pt x="144902" y="149379"/>
                        <a:pt x="102038" y="116867"/>
                        <a:pt x="65695" y="121512"/>
                      </a:cubicBezTo>
                      <a:cubicBezTo>
                        <a:pt x="29353" y="126156"/>
                        <a:pt x="0" y="146128"/>
                        <a:pt x="0" y="146128"/>
                      </a:cubicBezTo>
                      <a:cubicBezTo>
                        <a:pt x="0" y="146128"/>
                        <a:pt x="9784" y="117796"/>
                        <a:pt x="44729" y="108507"/>
                      </a:cubicBezTo>
                      <a:cubicBezTo>
                        <a:pt x="79673" y="99219"/>
                        <a:pt x="106231" y="119654"/>
                        <a:pt x="122538" y="106649"/>
                      </a:cubicBezTo>
                      <a:cubicBezTo>
                        <a:pt x="138846" y="93645"/>
                        <a:pt x="135584" y="76925"/>
                        <a:pt x="114617" y="71351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53" name="Freeform 1952"/>
                <p:cNvSpPr/>
                <p:nvPr/>
              </p:nvSpPr>
              <p:spPr>
                <a:xfrm>
                  <a:off x="8488017" y="6236579"/>
                  <a:ext cx="221314" cy="210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1314" h="210338">
                      <a:moveTo>
                        <a:pt x="112288" y="123951"/>
                      </a:moveTo>
                      <a:cubicBezTo>
                        <a:pt x="112288" y="123951"/>
                        <a:pt x="116016" y="149031"/>
                        <a:pt x="96446" y="133704"/>
                      </a:cubicBezTo>
                      <a:cubicBezTo>
                        <a:pt x="76877" y="118377"/>
                        <a:pt x="107629" y="91903"/>
                        <a:pt x="134652" y="111410"/>
                      </a:cubicBezTo>
                      <a:cubicBezTo>
                        <a:pt x="161676" y="130917"/>
                        <a:pt x="171926" y="158319"/>
                        <a:pt x="150960" y="180613"/>
                      </a:cubicBezTo>
                      <a:cubicBezTo>
                        <a:pt x="129993" y="202907"/>
                        <a:pt x="90389" y="206158"/>
                        <a:pt x="58706" y="188973"/>
                      </a:cubicBezTo>
                      <a:cubicBezTo>
                        <a:pt x="27024" y="171789"/>
                        <a:pt x="0" y="151352"/>
                        <a:pt x="0" y="151352"/>
                      </a:cubicBezTo>
                      <a:cubicBezTo>
                        <a:pt x="0" y="151352"/>
                        <a:pt x="58241" y="219162"/>
                        <a:pt x="120208" y="209410"/>
                      </a:cubicBezTo>
                      <a:cubicBezTo>
                        <a:pt x="196620" y="193153"/>
                        <a:pt x="219450" y="153675"/>
                        <a:pt x="220848" y="145779"/>
                      </a:cubicBezTo>
                      <a:cubicBezTo>
                        <a:pt x="222246" y="137884"/>
                        <a:pt x="219916" y="138348"/>
                        <a:pt x="219916" y="138348"/>
                      </a:cubicBezTo>
                      <a:cubicBezTo>
                        <a:pt x="219916" y="138348"/>
                        <a:pt x="174722" y="165751"/>
                        <a:pt x="162607" y="103805"/>
                      </a:cubicBezTo>
                      <a:cubicBezTo>
                        <a:pt x="153813" y="58835"/>
                        <a:pt x="183696" y="53403"/>
                        <a:pt x="210132" y="49638"/>
                      </a:cubicBezTo>
                      <a:cubicBezTo>
                        <a:pt x="216655" y="48709"/>
                        <a:pt x="220848" y="40814"/>
                        <a:pt x="220382" y="41278"/>
                      </a:cubicBezTo>
                      <a:cubicBezTo>
                        <a:pt x="220382" y="41278"/>
                        <a:pt x="198950" y="41278"/>
                        <a:pt x="181245" y="20842"/>
                      </a:cubicBezTo>
                      <a:cubicBezTo>
                        <a:pt x="163539" y="406"/>
                        <a:pt x="142573" y="-5631"/>
                        <a:pt x="123004" y="5515"/>
                      </a:cubicBezTo>
                      <a:cubicBezTo>
                        <a:pt x="103435" y="16662"/>
                        <a:pt x="103435" y="31989"/>
                        <a:pt x="103435" y="31989"/>
                      </a:cubicBezTo>
                      <a:cubicBezTo>
                        <a:pt x="103435" y="31989"/>
                        <a:pt x="59638" y="30596"/>
                        <a:pt x="62900" y="64965"/>
                      </a:cubicBezTo>
                      <a:cubicBezTo>
                        <a:pt x="66161" y="99334"/>
                        <a:pt x="75014" y="90974"/>
                        <a:pt x="75014" y="90974"/>
                      </a:cubicBezTo>
                      <a:cubicBezTo>
                        <a:pt x="75014" y="90974"/>
                        <a:pt x="35876" y="111410"/>
                        <a:pt x="62434" y="151352"/>
                      </a:cubicBezTo>
                      <a:cubicBezTo>
                        <a:pt x="83499" y="183035"/>
                        <a:pt x="114617" y="168073"/>
                        <a:pt x="121140" y="159713"/>
                      </a:cubicBezTo>
                      <a:cubicBezTo>
                        <a:pt x="127663" y="151352"/>
                        <a:pt x="132323" y="123951"/>
                        <a:pt x="112288" y="123951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54" name="Freeform 1953"/>
                <p:cNvSpPr/>
                <p:nvPr/>
              </p:nvSpPr>
              <p:spPr>
                <a:xfrm>
                  <a:off x="8405782" y="6269206"/>
                  <a:ext cx="435814" cy="1977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5814" h="197740">
                      <a:moveTo>
                        <a:pt x="297027" y="34195"/>
                      </a:moveTo>
                      <a:cubicBezTo>
                        <a:pt x="297027" y="34195"/>
                        <a:pt x="306812" y="12366"/>
                        <a:pt x="326380" y="12366"/>
                      </a:cubicBezTo>
                      <a:cubicBezTo>
                        <a:pt x="345949" y="12366"/>
                        <a:pt x="352006" y="17939"/>
                        <a:pt x="352006" y="17939"/>
                      </a:cubicBezTo>
                      <a:cubicBezTo>
                        <a:pt x="352006" y="17939"/>
                        <a:pt x="380894" y="-10857"/>
                        <a:pt x="409315" y="4470"/>
                      </a:cubicBezTo>
                      <a:cubicBezTo>
                        <a:pt x="437736" y="19797"/>
                        <a:pt x="435814" y="39297"/>
                        <a:pt x="435814" y="45342"/>
                      </a:cubicBezTo>
                      <a:cubicBezTo>
                        <a:pt x="434009" y="69029"/>
                        <a:pt x="416770" y="85285"/>
                        <a:pt x="400463" y="81105"/>
                      </a:cubicBezTo>
                      <a:cubicBezTo>
                        <a:pt x="384156" y="76924"/>
                        <a:pt x="383690" y="58347"/>
                        <a:pt x="392076" y="52773"/>
                      </a:cubicBezTo>
                      <a:cubicBezTo>
                        <a:pt x="397285" y="49312"/>
                        <a:pt x="409315" y="49986"/>
                        <a:pt x="406054" y="44413"/>
                      </a:cubicBezTo>
                      <a:cubicBezTo>
                        <a:pt x="402792" y="38840"/>
                        <a:pt x="384854" y="40001"/>
                        <a:pt x="372507" y="63455"/>
                      </a:cubicBezTo>
                      <a:cubicBezTo>
                        <a:pt x="360160" y="86911"/>
                        <a:pt x="363189" y="126156"/>
                        <a:pt x="306346" y="160990"/>
                      </a:cubicBezTo>
                      <a:cubicBezTo>
                        <a:pt x="249503" y="195824"/>
                        <a:pt x="179614" y="207435"/>
                        <a:pt x="141641" y="189090"/>
                      </a:cubicBezTo>
                      <a:cubicBezTo>
                        <a:pt x="103669" y="170743"/>
                        <a:pt x="90157" y="145663"/>
                        <a:pt x="62667" y="131729"/>
                      </a:cubicBezTo>
                      <a:cubicBezTo>
                        <a:pt x="35177" y="117796"/>
                        <a:pt x="7222" y="117332"/>
                        <a:pt x="0" y="120583"/>
                      </a:cubicBezTo>
                      <a:cubicBezTo>
                        <a:pt x="-3029" y="123834"/>
                        <a:pt x="40768" y="98347"/>
                        <a:pt x="92952" y="140554"/>
                      </a:cubicBezTo>
                      <a:cubicBezTo>
                        <a:pt x="145136" y="182820"/>
                        <a:pt x="183808" y="194431"/>
                        <a:pt x="235059" y="175853"/>
                      </a:cubicBezTo>
                      <a:cubicBezTo>
                        <a:pt x="286311" y="157274"/>
                        <a:pt x="307744" y="123834"/>
                        <a:pt x="310539" y="113616"/>
                      </a:cubicBezTo>
                      <a:cubicBezTo>
                        <a:pt x="313334" y="103398"/>
                        <a:pt x="313334" y="84821"/>
                        <a:pt x="310539" y="80641"/>
                      </a:cubicBezTo>
                      <a:cubicBezTo>
                        <a:pt x="307744" y="76460"/>
                        <a:pt x="305414" y="79711"/>
                        <a:pt x="305414" y="79711"/>
                      </a:cubicBezTo>
                      <a:cubicBezTo>
                        <a:pt x="305414" y="79711"/>
                        <a:pt x="308210" y="105256"/>
                        <a:pt x="276527" y="97825"/>
                      </a:cubicBezTo>
                      <a:cubicBezTo>
                        <a:pt x="244844" y="90394"/>
                        <a:pt x="254162" y="48593"/>
                        <a:pt x="266975" y="37214"/>
                      </a:cubicBezTo>
                      <a:cubicBezTo>
                        <a:pt x="276993" y="29551"/>
                        <a:pt x="287709" y="24906"/>
                        <a:pt x="297027" y="34195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55" name="Freeform 1954"/>
                <p:cNvSpPr/>
                <p:nvPr/>
              </p:nvSpPr>
              <p:spPr>
                <a:xfrm>
                  <a:off x="8672465" y="6156170"/>
                  <a:ext cx="286194" cy="2401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194" h="240179">
                      <a:moveTo>
                        <a:pt x="53173" y="114720"/>
                      </a:moveTo>
                      <a:cubicBezTo>
                        <a:pt x="53173" y="114720"/>
                        <a:pt x="56901" y="122615"/>
                        <a:pt x="76470" y="117970"/>
                      </a:cubicBezTo>
                      <a:cubicBezTo>
                        <a:pt x="96039" y="113326"/>
                        <a:pt x="107687" y="86852"/>
                        <a:pt x="150086" y="107753"/>
                      </a:cubicBezTo>
                      <a:cubicBezTo>
                        <a:pt x="192485" y="128653"/>
                        <a:pt x="172916" y="170918"/>
                        <a:pt x="172916" y="170918"/>
                      </a:cubicBezTo>
                      <a:cubicBezTo>
                        <a:pt x="172916" y="170918"/>
                        <a:pt x="190622" y="155591"/>
                        <a:pt x="203201" y="162558"/>
                      </a:cubicBezTo>
                      <a:cubicBezTo>
                        <a:pt x="215781" y="169524"/>
                        <a:pt x="215316" y="181136"/>
                        <a:pt x="212985" y="188102"/>
                      </a:cubicBezTo>
                      <a:cubicBezTo>
                        <a:pt x="210656" y="195069"/>
                        <a:pt x="199474" y="197856"/>
                        <a:pt x="198542" y="189960"/>
                      </a:cubicBezTo>
                      <a:cubicBezTo>
                        <a:pt x="197610" y="182065"/>
                        <a:pt x="197610" y="167667"/>
                        <a:pt x="185962" y="172775"/>
                      </a:cubicBezTo>
                      <a:cubicBezTo>
                        <a:pt x="174314" y="177885"/>
                        <a:pt x="158939" y="223401"/>
                        <a:pt x="199940" y="235477"/>
                      </a:cubicBezTo>
                      <a:cubicBezTo>
                        <a:pt x="240941" y="247553"/>
                        <a:pt x="261907" y="235477"/>
                        <a:pt x="275885" y="210396"/>
                      </a:cubicBezTo>
                      <a:cubicBezTo>
                        <a:pt x="289863" y="182065"/>
                        <a:pt x="272158" y="155591"/>
                        <a:pt x="270295" y="154662"/>
                      </a:cubicBezTo>
                      <a:cubicBezTo>
                        <a:pt x="268430" y="153733"/>
                        <a:pt x="292193" y="145837"/>
                        <a:pt x="284739" y="124937"/>
                      </a:cubicBezTo>
                      <a:cubicBezTo>
                        <a:pt x="277283" y="104037"/>
                        <a:pt x="260510" y="103108"/>
                        <a:pt x="251657" y="102179"/>
                      </a:cubicBezTo>
                      <a:cubicBezTo>
                        <a:pt x="242805" y="101250"/>
                        <a:pt x="241873" y="102179"/>
                        <a:pt x="241873" y="102179"/>
                      </a:cubicBezTo>
                      <a:cubicBezTo>
                        <a:pt x="241873" y="102179"/>
                        <a:pt x="231623" y="135620"/>
                        <a:pt x="202269" y="126795"/>
                      </a:cubicBezTo>
                      <a:cubicBezTo>
                        <a:pt x="172916" y="117970"/>
                        <a:pt x="158006" y="102643"/>
                        <a:pt x="162666" y="84995"/>
                      </a:cubicBezTo>
                      <a:cubicBezTo>
                        <a:pt x="167325" y="67345"/>
                        <a:pt x="189223" y="58056"/>
                        <a:pt x="198542" y="69203"/>
                      </a:cubicBezTo>
                      <a:cubicBezTo>
                        <a:pt x="207861" y="80350"/>
                        <a:pt x="201338" y="84995"/>
                        <a:pt x="198542" y="84995"/>
                      </a:cubicBezTo>
                      <a:cubicBezTo>
                        <a:pt x="195746" y="84995"/>
                        <a:pt x="170587" y="70597"/>
                        <a:pt x="174780" y="90568"/>
                      </a:cubicBezTo>
                      <a:cubicBezTo>
                        <a:pt x="178973" y="110539"/>
                        <a:pt x="202503" y="120090"/>
                        <a:pt x="219974" y="113326"/>
                      </a:cubicBezTo>
                      <a:cubicBezTo>
                        <a:pt x="237447" y="106592"/>
                        <a:pt x="241873" y="72919"/>
                        <a:pt x="224634" y="50161"/>
                      </a:cubicBezTo>
                      <a:cubicBezTo>
                        <a:pt x="207395" y="27402"/>
                        <a:pt x="184099" y="20436"/>
                        <a:pt x="165927" y="20436"/>
                      </a:cubicBezTo>
                      <a:cubicBezTo>
                        <a:pt x="147756" y="20436"/>
                        <a:pt x="135875" y="29493"/>
                        <a:pt x="135875" y="29493"/>
                      </a:cubicBezTo>
                      <a:cubicBezTo>
                        <a:pt x="135875" y="29493"/>
                        <a:pt x="125392" y="3716"/>
                        <a:pt x="102562" y="464"/>
                      </a:cubicBezTo>
                      <a:cubicBezTo>
                        <a:pt x="79731" y="-2787"/>
                        <a:pt x="67617" y="11147"/>
                        <a:pt x="64356" y="16720"/>
                      </a:cubicBezTo>
                      <a:cubicBezTo>
                        <a:pt x="61094" y="22294"/>
                        <a:pt x="57833" y="30654"/>
                        <a:pt x="57833" y="30654"/>
                      </a:cubicBezTo>
                      <a:cubicBezTo>
                        <a:pt x="57833" y="30654"/>
                        <a:pt x="3786" y="12076"/>
                        <a:pt x="0" y="58985"/>
                      </a:cubicBezTo>
                      <a:cubicBezTo>
                        <a:pt x="-1806" y="105895"/>
                        <a:pt x="23820" y="110539"/>
                        <a:pt x="35469" y="109610"/>
                      </a:cubicBezTo>
                      <a:cubicBezTo>
                        <a:pt x="47117" y="108682"/>
                        <a:pt x="55037" y="101715"/>
                        <a:pt x="55037" y="88710"/>
                      </a:cubicBezTo>
                      <a:cubicBezTo>
                        <a:pt x="55037" y="75705"/>
                        <a:pt x="46651" y="78492"/>
                        <a:pt x="46651" y="78492"/>
                      </a:cubicBezTo>
                      <a:cubicBezTo>
                        <a:pt x="46651" y="78492"/>
                        <a:pt x="39196" y="91032"/>
                        <a:pt x="31741" y="79885"/>
                      </a:cubicBezTo>
                      <a:cubicBezTo>
                        <a:pt x="30343" y="60843"/>
                        <a:pt x="61094" y="53876"/>
                        <a:pt x="73209" y="73848"/>
                      </a:cubicBezTo>
                      <a:cubicBezTo>
                        <a:pt x="85322" y="93819"/>
                        <a:pt x="53173" y="114720"/>
                        <a:pt x="53173" y="114720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956" name="Group 1955"/>
              <p:cNvGrpSpPr/>
              <p:nvPr/>
            </p:nvGrpSpPr>
            <p:grpSpPr>
              <a:xfrm flipH="1">
                <a:off x="6886200" y="554557"/>
                <a:ext cx="2109464" cy="1117458"/>
                <a:chOff x="6886200" y="554557"/>
                <a:chExt cx="2109464" cy="1117458"/>
              </a:xfrm>
            </p:grpSpPr>
            <p:sp>
              <p:nvSpPr>
                <p:cNvPr id="1957" name="Freeform 1956"/>
                <p:cNvSpPr/>
                <p:nvPr/>
              </p:nvSpPr>
              <p:spPr>
                <a:xfrm>
                  <a:off x="6886201" y="879170"/>
                  <a:ext cx="970018" cy="6657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0018" h="665717">
                      <a:moveTo>
                        <a:pt x="412133" y="256559"/>
                      </a:moveTo>
                      <a:cubicBezTo>
                        <a:pt x="412133" y="256559"/>
                        <a:pt x="457368" y="315010"/>
                        <a:pt x="407107" y="355091"/>
                      </a:cubicBezTo>
                      <a:cubicBezTo>
                        <a:pt x="356847" y="395172"/>
                        <a:pt x="289834" y="380141"/>
                        <a:pt x="254652" y="318350"/>
                      </a:cubicBezTo>
                      <a:cubicBezTo>
                        <a:pt x="219469" y="256559"/>
                        <a:pt x="241249" y="179738"/>
                        <a:pt x="286484" y="141327"/>
                      </a:cubicBezTo>
                      <a:cubicBezTo>
                        <a:pt x="331717" y="102916"/>
                        <a:pt x="380302" y="112936"/>
                        <a:pt x="393704" y="117947"/>
                      </a:cubicBezTo>
                      <a:cubicBezTo>
                        <a:pt x="407107" y="122956"/>
                        <a:pt x="390354" y="117947"/>
                        <a:pt x="390354" y="117947"/>
                      </a:cubicBezTo>
                      <a:cubicBezTo>
                        <a:pt x="390354" y="117947"/>
                        <a:pt x="383653" y="42795"/>
                        <a:pt x="500927" y="7724"/>
                      </a:cubicBezTo>
                      <a:cubicBezTo>
                        <a:pt x="618200" y="-27347"/>
                        <a:pt x="663434" y="66175"/>
                        <a:pt x="663434" y="66175"/>
                      </a:cubicBezTo>
                      <a:cubicBezTo>
                        <a:pt x="663434" y="66175"/>
                        <a:pt x="606473" y="139657"/>
                        <a:pt x="609823" y="201448"/>
                      </a:cubicBezTo>
                      <a:cubicBezTo>
                        <a:pt x="613174" y="263240"/>
                        <a:pt x="633278" y="293300"/>
                        <a:pt x="633278" y="293300"/>
                      </a:cubicBezTo>
                      <a:cubicBezTo>
                        <a:pt x="633278" y="293300"/>
                        <a:pt x="557889" y="351752"/>
                        <a:pt x="577992" y="431913"/>
                      </a:cubicBezTo>
                      <a:cubicBezTo>
                        <a:pt x="598096" y="512075"/>
                        <a:pt x="634953" y="583886"/>
                        <a:pt x="708668" y="607267"/>
                      </a:cubicBezTo>
                      <a:cubicBezTo>
                        <a:pt x="782382" y="630647"/>
                        <a:pt x="847719" y="615617"/>
                        <a:pt x="890446" y="549650"/>
                      </a:cubicBezTo>
                      <a:cubicBezTo>
                        <a:pt x="933166" y="483684"/>
                        <a:pt x="901330" y="446943"/>
                        <a:pt x="916408" y="441932"/>
                      </a:cubicBezTo>
                      <a:cubicBezTo>
                        <a:pt x="931486" y="436923"/>
                        <a:pt x="970018" y="466984"/>
                        <a:pt x="970018" y="517085"/>
                      </a:cubicBezTo>
                      <a:cubicBezTo>
                        <a:pt x="970018" y="567186"/>
                        <a:pt x="919501" y="656696"/>
                        <a:pt x="765632" y="665717"/>
                      </a:cubicBezTo>
                      <a:cubicBezTo>
                        <a:pt x="680188" y="670730"/>
                        <a:pt x="621551" y="597246"/>
                        <a:pt x="571290" y="567186"/>
                      </a:cubicBezTo>
                      <a:cubicBezTo>
                        <a:pt x="521030" y="537125"/>
                        <a:pt x="366899" y="420222"/>
                        <a:pt x="236222" y="436923"/>
                      </a:cubicBezTo>
                      <a:cubicBezTo>
                        <a:pt x="105546" y="453623"/>
                        <a:pt x="0" y="525435"/>
                        <a:pt x="0" y="525435"/>
                      </a:cubicBezTo>
                      <a:cubicBezTo>
                        <a:pt x="0" y="525435"/>
                        <a:pt x="35182" y="423563"/>
                        <a:pt x="160833" y="390162"/>
                      </a:cubicBezTo>
                      <a:cubicBezTo>
                        <a:pt x="286484" y="356761"/>
                        <a:pt x="381977" y="430243"/>
                        <a:pt x="440614" y="383482"/>
                      </a:cubicBezTo>
                      <a:cubicBezTo>
                        <a:pt x="499252" y="336721"/>
                        <a:pt x="487524" y="276600"/>
                        <a:pt x="412133" y="256559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958" name="Freeform 1957"/>
                <p:cNvSpPr/>
                <p:nvPr/>
              </p:nvSpPr>
              <p:spPr>
                <a:xfrm>
                  <a:off x="7303362" y="843681"/>
                  <a:ext cx="795788" cy="7563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5788" h="756317">
                      <a:moveTo>
                        <a:pt x="403756" y="445691"/>
                      </a:moveTo>
                      <a:cubicBezTo>
                        <a:pt x="403756" y="445691"/>
                        <a:pt x="417159" y="535873"/>
                        <a:pt x="346795" y="480762"/>
                      </a:cubicBezTo>
                      <a:cubicBezTo>
                        <a:pt x="276430" y="425650"/>
                        <a:pt x="387003" y="330459"/>
                        <a:pt x="484173" y="400600"/>
                      </a:cubicBezTo>
                      <a:cubicBezTo>
                        <a:pt x="581342" y="470741"/>
                        <a:pt x="618200" y="569273"/>
                        <a:pt x="542809" y="649435"/>
                      </a:cubicBezTo>
                      <a:cubicBezTo>
                        <a:pt x="467419" y="729596"/>
                        <a:pt x="325016" y="741286"/>
                        <a:pt x="211092" y="679496"/>
                      </a:cubicBezTo>
                      <a:cubicBezTo>
                        <a:pt x="97170" y="617704"/>
                        <a:pt x="0" y="544222"/>
                        <a:pt x="0" y="544222"/>
                      </a:cubicBezTo>
                      <a:cubicBezTo>
                        <a:pt x="0" y="544222"/>
                        <a:pt x="209417" y="788044"/>
                        <a:pt x="432238" y="752978"/>
                      </a:cubicBezTo>
                      <a:cubicBezTo>
                        <a:pt x="706993" y="694526"/>
                        <a:pt x="789085" y="552573"/>
                        <a:pt x="794109" y="524182"/>
                      </a:cubicBezTo>
                      <a:cubicBezTo>
                        <a:pt x="799140" y="495791"/>
                        <a:pt x="790757" y="497462"/>
                        <a:pt x="790757" y="497462"/>
                      </a:cubicBezTo>
                      <a:cubicBezTo>
                        <a:pt x="790757" y="497462"/>
                        <a:pt x="628252" y="595993"/>
                        <a:pt x="584693" y="373253"/>
                      </a:cubicBezTo>
                      <a:cubicBezTo>
                        <a:pt x="553072" y="211556"/>
                        <a:pt x="660521" y="192022"/>
                        <a:pt x="755578" y="178484"/>
                      </a:cubicBezTo>
                      <a:cubicBezTo>
                        <a:pt x="779030" y="175145"/>
                        <a:pt x="794109" y="146754"/>
                        <a:pt x="792437" y="148424"/>
                      </a:cubicBezTo>
                      <a:cubicBezTo>
                        <a:pt x="792437" y="148424"/>
                        <a:pt x="715370" y="148424"/>
                        <a:pt x="651707" y="74943"/>
                      </a:cubicBezTo>
                      <a:cubicBezTo>
                        <a:pt x="588044" y="1461"/>
                        <a:pt x="512654" y="-20249"/>
                        <a:pt x="442289" y="19832"/>
                      </a:cubicBezTo>
                      <a:cubicBezTo>
                        <a:pt x="371925" y="59912"/>
                        <a:pt x="371925" y="115024"/>
                        <a:pt x="371925" y="115024"/>
                      </a:cubicBezTo>
                      <a:cubicBezTo>
                        <a:pt x="371925" y="115024"/>
                        <a:pt x="214444" y="110014"/>
                        <a:pt x="226171" y="233596"/>
                      </a:cubicBezTo>
                      <a:cubicBezTo>
                        <a:pt x="237897" y="357179"/>
                        <a:pt x="269729" y="327118"/>
                        <a:pt x="269729" y="327118"/>
                      </a:cubicBezTo>
                      <a:cubicBezTo>
                        <a:pt x="269729" y="327118"/>
                        <a:pt x="129001" y="400599"/>
                        <a:pt x="224495" y="544222"/>
                      </a:cubicBezTo>
                      <a:cubicBezTo>
                        <a:pt x="300239" y="658140"/>
                        <a:pt x="412134" y="604344"/>
                        <a:pt x="435588" y="574283"/>
                      </a:cubicBezTo>
                      <a:cubicBezTo>
                        <a:pt x="459043" y="544222"/>
                        <a:pt x="475796" y="445691"/>
                        <a:pt x="403756" y="445691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959" name="Freeform 1958"/>
                <p:cNvSpPr/>
                <p:nvPr/>
              </p:nvSpPr>
              <p:spPr>
                <a:xfrm>
                  <a:off x="7007663" y="961001"/>
                  <a:ext cx="1567074" cy="7110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074" h="711017">
                      <a:moveTo>
                        <a:pt x="1068028" y="122957"/>
                      </a:moveTo>
                      <a:cubicBezTo>
                        <a:pt x="1068028" y="122957"/>
                        <a:pt x="1103208" y="44465"/>
                        <a:pt x="1173577" y="44465"/>
                      </a:cubicBezTo>
                      <a:cubicBezTo>
                        <a:pt x="1243938" y="44465"/>
                        <a:pt x="1265719" y="64505"/>
                        <a:pt x="1265719" y="64505"/>
                      </a:cubicBezTo>
                      <a:cubicBezTo>
                        <a:pt x="1265719" y="64505"/>
                        <a:pt x="1369588" y="-39037"/>
                        <a:pt x="1471786" y="16074"/>
                      </a:cubicBezTo>
                      <a:cubicBezTo>
                        <a:pt x="1573983" y="71185"/>
                        <a:pt x="1567074" y="141300"/>
                        <a:pt x="1567074" y="163037"/>
                      </a:cubicBezTo>
                      <a:cubicBezTo>
                        <a:pt x="1560576" y="248209"/>
                        <a:pt x="1498591" y="306661"/>
                        <a:pt x="1439957" y="291630"/>
                      </a:cubicBezTo>
                      <a:cubicBezTo>
                        <a:pt x="1381315" y="276599"/>
                        <a:pt x="1379643" y="209799"/>
                        <a:pt x="1409800" y="189758"/>
                      </a:cubicBezTo>
                      <a:cubicBezTo>
                        <a:pt x="1428526" y="177312"/>
                        <a:pt x="1471786" y="179738"/>
                        <a:pt x="1460059" y="159697"/>
                      </a:cubicBezTo>
                      <a:cubicBezTo>
                        <a:pt x="1448332" y="139657"/>
                        <a:pt x="1383831" y="143832"/>
                        <a:pt x="1339432" y="228168"/>
                      </a:cubicBezTo>
                      <a:cubicBezTo>
                        <a:pt x="1295040" y="312506"/>
                        <a:pt x="1305931" y="453623"/>
                        <a:pt x="1101536" y="578876"/>
                      </a:cubicBezTo>
                      <a:cubicBezTo>
                        <a:pt x="897142" y="704129"/>
                        <a:pt x="645843" y="745878"/>
                        <a:pt x="509303" y="679914"/>
                      </a:cubicBezTo>
                      <a:cubicBezTo>
                        <a:pt x="372764" y="613946"/>
                        <a:pt x="324178" y="523765"/>
                        <a:pt x="225334" y="473663"/>
                      </a:cubicBezTo>
                      <a:cubicBezTo>
                        <a:pt x="126488" y="423562"/>
                        <a:pt x="25968" y="421893"/>
                        <a:pt x="0" y="433583"/>
                      </a:cubicBezTo>
                      <a:cubicBezTo>
                        <a:pt x="-10890" y="445273"/>
                        <a:pt x="146593" y="353630"/>
                        <a:pt x="334230" y="505394"/>
                      </a:cubicBezTo>
                      <a:cubicBezTo>
                        <a:pt x="521869" y="657367"/>
                        <a:pt x="660921" y="699119"/>
                        <a:pt x="845204" y="632317"/>
                      </a:cubicBezTo>
                      <a:cubicBezTo>
                        <a:pt x="1029496" y="565515"/>
                        <a:pt x="1106560" y="445273"/>
                        <a:pt x="1116615" y="408532"/>
                      </a:cubicBezTo>
                      <a:cubicBezTo>
                        <a:pt x="1126670" y="371792"/>
                        <a:pt x="1126670" y="304990"/>
                        <a:pt x="1116615" y="289960"/>
                      </a:cubicBezTo>
                      <a:cubicBezTo>
                        <a:pt x="1106560" y="274930"/>
                        <a:pt x="1098185" y="286620"/>
                        <a:pt x="1098185" y="286620"/>
                      </a:cubicBezTo>
                      <a:cubicBezTo>
                        <a:pt x="1098185" y="286620"/>
                        <a:pt x="1108240" y="378472"/>
                        <a:pt x="994316" y="351751"/>
                      </a:cubicBezTo>
                      <a:cubicBezTo>
                        <a:pt x="880392" y="325030"/>
                        <a:pt x="913900" y="174728"/>
                        <a:pt x="959971" y="133812"/>
                      </a:cubicBezTo>
                      <a:cubicBezTo>
                        <a:pt x="995988" y="106256"/>
                        <a:pt x="1034520" y="89555"/>
                        <a:pt x="1068028" y="122957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960" name="Freeform 1959"/>
                <p:cNvSpPr/>
                <p:nvPr/>
              </p:nvSpPr>
              <p:spPr>
                <a:xfrm>
                  <a:off x="7966581" y="554557"/>
                  <a:ext cx="1029078" cy="8636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9078" h="863618">
                      <a:moveTo>
                        <a:pt x="191198" y="412499"/>
                      </a:moveTo>
                      <a:cubicBezTo>
                        <a:pt x="191198" y="412499"/>
                        <a:pt x="204601" y="440890"/>
                        <a:pt x="274964" y="424189"/>
                      </a:cubicBezTo>
                      <a:cubicBezTo>
                        <a:pt x="345330" y="407488"/>
                        <a:pt x="387213" y="312297"/>
                        <a:pt x="539669" y="387448"/>
                      </a:cubicBezTo>
                      <a:cubicBezTo>
                        <a:pt x="692125" y="462600"/>
                        <a:pt x="621761" y="614573"/>
                        <a:pt x="621761" y="614573"/>
                      </a:cubicBezTo>
                      <a:cubicBezTo>
                        <a:pt x="621761" y="614573"/>
                        <a:pt x="685423" y="559461"/>
                        <a:pt x="730658" y="584512"/>
                      </a:cubicBezTo>
                      <a:cubicBezTo>
                        <a:pt x="775892" y="609563"/>
                        <a:pt x="774220" y="651314"/>
                        <a:pt x="765837" y="676364"/>
                      </a:cubicBezTo>
                      <a:cubicBezTo>
                        <a:pt x="757463" y="701415"/>
                        <a:pt x="717255" y="711434"/>
                        <a:pt x="713904" y="683044"/>
                      </a:cubicBezTo>
                      <a:cubicBezTo>
                        <a:pt x="710554" y="654653"/>
                        <a:pt x="710554" y="602882"/>
                        <a:pt x="668670" y="621253"/>
                      </a:cubicBezTo>
                      <a:cubicBezTo>
                        <a:pt x="626786" y="639623"/>
                        <a:pt x="571500" y="803290"/>
                        <a:pt x="718930" y="846708"/>
                      </a:cubicBezTo>
                      <a:cubicBezTo>
                        <a:pt x="866362" y="890127"/>
                        <a:pt x="941746" y="846708"/>
                        <a:pt x="992013" y="756526"/>
                      </a:cubicBezTo>
                      <a:cubicBezTo>
                        <a:pt x="1042272" y="654653"/>
                        <a:pt x="978606" y="559461"/>
                        <a:pt x="971903" y="556122"/>
                      </a:cubicBezTo>
                      <a:cubicBezTo>
                        <a:pt x="965208" y="552781"/>
                        <a:pt x="1050647" y="524391"/>
                        <a:pt x="1023842" y="449240"/>
                      </a:cubicBezTo>
                      <a:cubicBezTo>
                        <a:pt x="997036" y="374088"/>
                        <a:pt x="936723" y="370748"/>
                        <a:pt x="904894" y="367408"/>
                      </a:cubicBezTo>
                      <a:cubicBezTo>
                        <a:pt x="873058" y="364068"/>
                        <a:pt x="869714" y="367408"/>
                        <a:pt x="869714" y="367408"/>
                      </a:cubicBezTo>
                      <a:cubicBezTo>
                        <a:pt x="869714" y="367408"/>
                        <a:pt x="832854" y="487650"/>
                        <a:pt x="727307" y="455919"/>
                      </a:cubicBezTo>
                      <a:cubicBezTo>
                        <a:pt x="621761" y="424189"/>
                        <a:pt x="568149" y="369078"/>
                        <a:pt x="584903" y="305617"/>
                      </a:cubicBezTo>
                      <a:cubicBezTo>
                        <a:pt x="601656" y="242155"/>
                        <a:pt x="680398" y="208755"/>
                        <a:pt x="713904" y="248835"/>
                      </a:cubicBezTo>
                      <a:cubicBezTo>
                        <a:pt x="747411" y="288916"/>
                        <a:pt x="723956" y="305617"/>
                        <a:pt x="713904" y="305617"/>
                      </a:cubicBezTo>
                      <a:cubicBezTo>
                        <a:pt x="703852" y="305617"/>
                        <a:pt x="613384" y="253845"/>
                        <a:pt x="628462" y="325657"/>
                      </a:cubicBezTo>
                      <a:cubicBezTo>
                        <a:pt x="643540" y="397469"/>
                        <a:pt x="728145" y="431808"/>
                        <a:pt x="790970" y="407488"/>
                      </a:cubicBezTo>
                      <a:cubicBezTo>
                        <a:pt x="853792" y="383273"/>
                        <a:pt x="869714" y="262196"/>
                        <a:pt x="807720" y="180364"/>
                      </a:cubicBezTo>
                      <a:cubicBezTo>
                        <a:pt x="745736" y="98532"/>
                        <a:pt x="661968" y="73482"/>
                        <a:pt x="596630" y="73482"/>
                      </a:cubicBezTo>
                      <a:cubicBezTo>
                        <a:pt x="531292" y="73482"/>
                        <a:pt x="488571" y="106047"/>
                        <a:pt x="488571" y="106047"/>
                      </a:cubicBezTo>
                      <a:cubicBezTo>
                        <a:pt x="488571" y="106047"/>
                        <a:pt x="450876" y="13360"/>
                        <a:pt x="368785" y="1670"/>
                      </a:cubicBezTo>
                      <a:cubicBezTo>
                        <a:pt x="286692" y="-10020"/>
                        <a:pt x="243134" y="40081"/>
                        <a:pt x="231406" y="60121"/>
                      </a:cubicBezTo>
                      <a:cubicBezTo>
                        <a:pt x="219680" y="80162"/>
                        <a:pt x="207952" y="110223"/>
                        <a:pt x="207952" y="110223"/>
                      </a:cubicBezTo>
                      <a:cubicBezTo>
                        <a:pt x="207952" y="110223"/>
                        <a:pt x="13612" y="43421"/>
                        <a:pt x="0" y="212095"/>
                      </a:cubicBezTo>
                      <a:cubicBezTo>
                        <a:pt x="-6492" y="380768"/>
                        <a:pt x="85652" y="397469"/>
                        <a:pt x="127536" y="394128"/>
                      </a:cubicBezTo>
                      <a:cubicBezTo>
                        <a:pt x="169419" y="390788"/>
                        <a:pt x="197899" y="365737"/>
                        <a:pt x="197899" y="318977"/>
                      </a:cubicBezTo>
                      <a:cubicBezTo>
                        <a:pt x="197899" y="272215"/>
                        <a:pt x="167743" y="282236"/>
                        <a:pt x="167743" y="282236"/>
                      </a:cubicBezTo>
                      <a:cubicBezTo>
                        <a:pt x="167743" y="282236"/>
                        <a:pt x="140938" y="327327"/>
                        <a:pt x="114133" y="287246"/>
                      </a:cubicBezTo>
                      <a:cubicBezTo>
                        <a:pt x="109107" y="218775"/>
                        <a:pt x="219680" y="193724"/>
                        <a:pt x="263238" y="265536"/>
                      </a:cubicBezTo>
                      <a:cubicBezTo>
                        <a:pt x="306797" y="337347"/>
                        <a:pt x="191198" y="412499"/>
                        <a:pt x="191198" y="412499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1106" name="Multi-title style card"/>
            <p:cNvGrpSpPr/>
            <p:nvPr/>
          </p:nvGrpSpPr>
          <p:grpSpPr>
            <a:xfrm>
              <a:off x="2312634" y="2063676"/>
              <a:ext cx="1327781" cy="707588"/>
              <a:chOff x="2312634" y="2063676"/>
              <a:chExt cx="1327781" cy="707588"/>
            </a:xfrm>
          </p:grpSpPr>
          <p:sp>
            <p:nvSpPr>
              <p:cNvPr id="1107" name="Freeform 1106"/>
              <p:cNvSpPr/>
              <p:nvPr/>
            </p:nvSpPr>
            <p:spPr>
              <a:xfrm>
                <a:off x="2312634" y="2253676"/>
                <a:ext cx="1327781" cy="517588"/>
              </a:xfrm>
              <a:custGeom>
                <a:avLst/>
                <a:gdLst/>
                <a:ahLst/>
                <a:cxnLst/>
                <a:rect l="0" t="0" r="0" b="0"/>
                <a:pathLst>
                  <a:path w="1327781" h="517588">
                    <a:moveTo>
                      <a:pt x="0" y="0"/>
                    </a:moveTo>
                    <a:lnTo>
                      <a:pt x="1327781" y="0"/>
                    </a:lnTo>
                    <a:lnTo>
                      <a:pt x="1327781" y="517588"/>
                    </a:lnTo>
                    <a:lnTo>
                      <a:pt x="0" y="5175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81BD"/>
              </a:solidFill>
              <a:ln w="7600" cap="flat">
                <a:solidFill>
                  <a:srgbClr val="4774AB"/>
                </a:solidFill>
                <a:bevel/>
              </a:ln>
            </p:spPr>
          </p:sp>
          <p:sp>
            <p:nvSpPr>
              <p:cNvPr id="1108" name="Freeform 1107"/>
              <p:cNvSpPr/>
              <p:nvPr/>
            </p:nvSpPr>
            <p:spPr>
              <a:xfrm>
                <a:off x="2312634" y="2063676"/>
                <a:ext cx="1327781" cy="190000"/>
              </a:xfrm>
              <a:custGeom>
                <a:avLst/>
                <a:gdLst/>
                <a:ahLst/>
                <a:cxnLst/>
                <a:rect l="0" t="0" r="0" b="0"/>
                <a:pathLst>
                  <a:path w="1327781" h="190000">
                    <a:moveTo>
                      <a:pt x="0" y="0"/>
                    </a:moveTo>
                    <a:lnTo>
                      <a:pt x="1327781" y="0"/>
                    </a:lnTo>
                    <a:lnTo>
                      <a:pt x="1327781" y="190000"/>
                    </a:lnTo>
                    <a:lnTo>
                      <a:pt x="0" y="19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EFEF"/>
              </a:solidFill>
              <a:ln w="7600" cap="flat">
                <a:solidFill>
                  <a:srgbClr val="4774AB"/>
                </a:solidFill>
                <a:bevel/>
              </a:ln>
            </p:spPr>
          </p:sp>
          <p:sp>
            <p:nvSpPr>
              <p:cNvPr id="2108" name="Text 2108"/>
              <p:cNvSpPr txBox="1"/>
              <p:nvPr/>
            </p:nvSpPr>
            <p:spPr>
              <a:xfrm>
                <a:off x="2335434" y="2113076"/>
                <a:ext cx="128218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PRC Government</a:t>
                </a:r>
              </a:p>
            </p:txBody>
          </p:sp>
          <p:sp>
            <p:nvSpPr>
              <p:cNvPr id="2109" name="Text 2109"/>
              <p:cNvSpPr txBox="1"/>
              <p:nvPr/>
            </p:nvSpPr>
            <p:spPr>
              <a:xfrm>
                <a:off x="2335434" y="2390870"/>
                <a:ext cx="128218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President</a:t>
                </a:r>
              </a:p>
            </p:txBody>
          </p:sp>
          <p:sp>
            <p:nvSpPr>
              <p:cNvPr id="2110" name="Text 2110"/>
              <p:cNvSpPr txBox="1"/>
              <p:nvPr/>
            </p:nvSpPr>
            <p:spPr>
              <a:xfrm>
                <a:off x="2335434" y="2512470"/>
                <a:ext cx="128218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Vice President</a:t>
                </a:r>
              </a:p>
            </p:txBody>
          </p:sp>
        </p:grpSp>
        <p:grpSp>
          <p:nvGrpSpPr>
            <p:cNvPr id="1109" name="Multi-title style card"/>
            <p:cNvGrpSpPr/>
            <p:nvPr/>
          </p:nvGrpSpPr>
          <p:grpSpPr>
            <a:xfrm>
              <a:off x="2312634" y="3276682"/>
              <a:ext cx="1327781" cy="707588"/>
              <a:chOff x="2312634" y="3276682"/>
              <a:chExt cx="1327781" cy="707588"/>
            </a:xfrm>
          </p:grpSpPr>
          <p:sp>
            <p:nvSpPr>
              <p:cNvPr id="1110" name="Freeform 1109"/>
              <p:cNvSpPr/>
              <p:nvPr/>
            </p:nvSpPr>
            <p:spPr>
              <a:xfrm>
                <a:off x="2312634" y="3550282"/>
                <a:ext cx="1327781" cy="433988"/>
              </a:xfrm>
              <a:custGeom>
                <a:avLst/>
                <a:gdLst/>
                <a:ahLst/>
                <a:cxnLst/>
                <a:rect l="0" t="0" r="0" b="0"/>
                <a:pathLst>
                  <a:path w="1327781" h="433988">
                    <a:moveTo>
                      <a:pt x="0" y="0"/>
                    </a:moveTo>
                    <a:lnTo>
                      <a:pt x="1327781" y="0"/>
                    </a:lnTo>
                    <a:lnTo>
                      <a:pt x="1327781" y="433988"/>
                    </a:lnTo>
                    <a:lnTo>
                      <a:pt x="0" y="4339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81BD"/>
              </a:solidFill>
              <a:ln w="7600" cap="flat">
                <a:solidFill>
                  <a:srgbClr val="4774AB"/>
                </a:solidFill>
                <a:bevel/>
              </a:ln>
            </p:spPr>
          </p:sp>
          <p:sp>
            <p:nvSpPr>
              <p:cNvPr id="1111" name="Freeform 1110"/>
              <p:cNvSpPr/>
              <p:nvPr/>
            </p:nvSpPr>
            <p:spPr>
              <a:xfrm>
                <a:off x="2312634" y="3276682"/>
                <a:ext cx="1327781" cy="273600"/>
              </a:xfrm>
              <a:custGeom>
                <a:avLst/>
                <a:gdLst/>
                <a:ahLst/>
                <a:cxnLst/>
                <a:rect l="0" t="0" r="0" b="0"/>
                <a:pathLst>
                  <a:path w="1327781" h="273600">
                    <a:moveTo>
                      <a:pt x="0" y="0"/>
                    </a:moveTo>
                    <a:lnTo>
                      <a:pt x="1327781" y="0"/>
                    </a:lnTo>
                    <a:lnTo>
                      <a:pt x="1327781" y="273600"/>
                    </a:lnTo>
                    <a:lnTo>
                      <a:pt x="0" y="273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EFEF"/>
              </a:solidFill>
              <a:ln w="7600" cap="flat">
                <a:solidFill>
                  <a:srgbClr val="4774AB"/>
                </a:solidFill>
                <a:bevel/>
              </a:ln>
            </p:spPr>
          </p:sp>
          <p:sp>
            <p:nvSpPr>
              <p:cNvPr id="2111" name="Text 2111"/>
              <p:cNvSpPr txBox="1"/>
              <p:nvPr/>
            </p:nvSpPr>
            <p:spPr>
              <a:xfrm>
                <a:off x="2335434" y="3307082"/>
                <a:ext cx="1282181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State Council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(Work Plan)</a:t>
                </a:r>
              </a:p>
            </p:txBody>
          </p:sp>
          <p:sp>
            <p:nvSpPr>
              <p:cNvPr id="2112" name="Text 2112"/>
              <p:cNvSpPr txBox="1"/>
              <p:nvPr/>
            </p:nvSpPr>
            <p:spPr>
              <a:xfrm>
                <a:off x="2335434" y="3584875"/>
                <a:ext cx="128218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Premier</a:t>
                </a:r>
              </a:p>
            </p:txBody>
          </p:sp>
          <p:sp>
            <p:nvSpPr>
              <p:cNvPr id="2113" name="Text 2113"/>
              <p:cNvSpPr txBox="1"/>
              <p:nvPr/>
            </p:nvSpPr>
            <p:spPr>
              <a:xfrm>
                <a:off x="2335434" y="3706475"/>
                <a:ext cx="1282181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Vice Premier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State Premier</a:t>
                </a:r>
              </a:p>
            </p:txBody>
          </p:sp>
        </p:grpSp>
        <p:grpSp>
          <p:nvGrpSpPr>
            <p:cNvPr id="1112" name="Multi-title style card"/>
            <p:cNvGrpSpPr/>
            <p:nvPr/>
          </p:nvGrpSpPr>
          <p:grpSpPr>
            <a:xfrm>
              <a:off x="4224019" y="3276682"/>
              <a:ext cx="1327781" cy="707588"/>
              <a:chOff x="4224019" y="3276682"/>
              <a:chExt cx="1327781" cy="707588"/>
            </a:xfrm>
          </p:grpSpPr>
          <p:sp>
            <p:nvSpPr>
              <p:cNvPr id="1113" name="Freeform 1112"/>
              <p:cNvSpPr/>
              <p:nvPr/>
            </p:nvSpPr>
            <p:spPr>
              <a:xfrm>
                <a:off x="4224019" y="3466682"/>
                <a:ext cx="1327781" cy="517588"/>
              </a:xfrm>
              <a:custGeom>
                <a:avLst/>
                <a:gdLst/>
                <a:ahLst/>
                <a:cxnLst/>
                <a:rect l="0" t="0" r="0" b="0"/>
                <a:pathLst>
                  <a:path w="1327781" h="517588">
                    <a:moveTo>
                      <a:pt x="0" y="0"/>
                    </a:moveTo>
                    <a:lnTo>
                      <a:pt x="1327781" y="0"/>
                    </a:lnTo>
                    <a:lnTo>
                      <a:pt x="1327781" y="517588"/>
                    </a:lnTo>
                    <a:lnTo>
                      <a:pt x="0" y="5175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81BD"/>
              </a:solidFill>
              <a:ln w="7600" cap="flat">
                <a:solidFill>
                  <a:srgbClr val="4774AB"/>
                </a:solidFill>
                <a:bevel/>
              </a:ln>
            </p:spPr>
          </p:sp>
          <p:sp>
            <p:nvSpPr>
              <p:cNvPr id="1114" name="Freeform 1113"/>
              <p:cNvSpPr/>
              <p:nvPr/>
            </p:nvSpPr>
            <p:spPr>
              <a:xfrm>
                <a:off x="4224019" y="3276682"/>
                <a:ext cx="1327781" cy="190000"/>
              </a:xfrm>
              <a:custGeom>
                <a:avLst/>
                <a:gdLst/>
                <a:ahLst/>
                <a:cxnLst/>
                <a:rect l="0" t="0" r="0" b="0"/>
                <a:pathLst>
                  <a:path w="1327781" h="190000">
                    <a:moveTo>
                      <a:pt x="0" y="0"/>
                    </a:moveTo>
                    <a:lnTo>
                      <a:pt x="1327781" y="0"/>
                    </a:lnTo>
                    <a:lnTo>
                      <a:pt x="1327781" y="190000"/>
                    </a:lnTo>
                    <a:lnTo>
                      <a:pt x="0" y="19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EFEF"/>
              </a:solidFill>
              <a:ln w="7600" cap="flat">
                <a:solidFill>
                  <a:srgbClr val="4774AB"/>
                </a:solidFill>
                <a:bevel/>
              </a:ln>
            </p:spPr>
          </p:sp>
          <p:sp>
            <p:nvSpPr>
              <p:cNvPr id="2114" name="Text 2114"/>
              <p:cNvSpPr txBox="1"/>
              <p:nvPr/>
            </p:nvSpPr>
            <p:spPr>
              <a:xfrm>
                <a:off x="4246819" y="3326082"/>
                <a:ext cx="128218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Supreme People's Court</a:t>
                </a:r>
              </a:p>
            </p:txBody>
          </p:sp>
          <p:sp>
            <p:nvSpPr>
              <p:cNvPr id="2115" name="Text 2115"/>
              <p:cNvSpPr txBox="1"/>
              <p:nvPr/>
            </p:nvSpPr>
            <p:spPr>
              <a:xfrm>
                <a:off x="4246819" y="3603875"/>
                <a:ext cx="1282181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Supreme People's Procuratorate</a:t>
                </a:r>
              </a:p>
            </p:txBody>
          </p:sp>
        </p:grpSp>
        <p:grpSp>
          <p:nvGrpSpPr>
            <p:cNvPr id="1115" name="Multi-title style card"/>
            <p:cNvGrpSpPr/>
            <p:nvPr/>
          </p:nvGrpSpPr>
          <p:grpSpPr>
            <a:xfrm>
              <a:off x="401249" y="3276682"/>
              <a:ext cx="1327781" cy="707588"/>
              <a:chOff x="401249" y="3276682"/>
              <a:chExt cx="1327781" cy="707588"/>
            </a:xfrm>
          </p:grpSpPr>
          <p:sp>
            <p:nvSpPr>
              <p:cNvPr id="1116" name="Freeform 1115"/>
              <p:cNvSpPr/>
              <p:nvPr/>
            </p:nvSpPr>
            <p:spPr>
              <a:xfrm>
                <a:off x="401249" y="3550282"/>
                <a:ext cx="1327781" cy="433988"/>
              </a:xfrm>
              <a:custGeom>
                <a:avLst/>
                <a:gdLst/>
                <a:ahLst/>
                <a:cxnLst/>
                <a:rect l="0" t="0" r="0" b="0"/>
                <a:pathLst>
                  <a:path w="1327781" h="433988">
                    <a:moveTo>
                      <a:pt x="0" y="0"/>
                    </a:moveTo>
                    <a:lnTo>
                      <a:pt x="1327781" y="0"/>
                    </a:lnTo>
                    <a:lnTo>
                      <a:pt x="1327781" y="433988"/>
                    </a:lnTo>
                    <a:lnTo>
                      <a:pt x="0" y="4339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81BD"/>
              </a:solidFill>
              <a:ln w="7600" cap="flat">
                <a:solidFill>
                  <a:srgbClr val="4774AB"/>
                </a:solidFill>
                <a:bevel/>
              </a:ln>
            </p:spPr>
          </p:sp>
          <p:sp>
            <p:nvSpPr>
              <p:cNvPr id="1117" name="Freeform 1116"/>
              <p:cNvSpPr/>
              <p:nvPr/>
            </p:nvSpPr>
            <p:spPr>
              <a:xfrm>
                <a:off x="401249" y="3276682"/>
                <a:ext cx="1327781" cy="273600"/>
              </a:xfrm>
              <a:custGeom>
                <a:avLst/>
                <a:gdLst/>
                <a:ahLst/>
                <a:cxnLst/>
                <a:rect l="0" t="0" r="0" b="0"/>
                <a:pathLst>
                  <a:path w="1327781" h="273600">
                    <a:moveTo>
                      <a:pt x="0" y="0"/>
                    </a:moveTo>
                    <a:lnTo>
                      <a:pt x="1327781" y="0"/>
                    </a:lnTo>
                    <a:lnTo>
                      <a:pt x="1327781" y="273600"/>
                    </a:lnTo>
                    <a:lnTo>
                      <a:pt x="0" y="273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EFEF"/>
              </a:solidFill>
              <a:ln w="7600" cap="flat">
                <a:solidFill>
                  <a:srgbClr val="4774AB"/>
                </a:solidFill>
                <a:bevel/>
              </a:ln>
            </p:spPr>
          </p:sp>
          <p:sp>
            <p:nvSpPr>
              <p:cNvPr id="2116" name="Text 2116"/>
              <p:cNvSpPr txBox="1"/>
              <p:nvPr/>
            </p:nvSpPr>
            <p:spPr>
              <a:xfrm>
                <a:off x="424049" y="3307082"/>
                <a:ext cx="1282181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National People's Congress</a:t>
                </a:r>
              </a:p>
            </p:txBody>
          </p:sp>
          <p:sp>
            <p:nvSpPr>
              <p:cNvPr id="2117" name="Text 2117"/>
              <p:cNvSpPr txBox="1"/>
              <p:nvPr/>
            </p:nvSpPr>
            <p:spPr>
              <a:xfrm>
                <a:off x="424049" y="3584875"/>
                <a:ext cx="128218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Standing Committee</a:t>
                </a:r>
              </a:p>
            </p:txBody>
          </p:sp>
          <p:sp>
            <p:nvSpPr>
              <p:cNvPr id="2118" name="Text 2118"/>
              <p:cNvSpPr txBox="1"/>
              <p:nvPr/>
            </p:nvSpPr>
            <p:spPr>
              <a:xfrm>
                <a:off x="424049" y="3706475"/>
                <a:ext cx="1282181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Chair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Secretary General</a:t>
                </a:r>
              </a:p>
            </p:txBody>
          </p:sp>
        </p:grpSp>
        <p:sp>
          <p:nvSpPr>
            <p:cNvPr id="1118" name="Simple Card 2"/>
            <p:cNvSpPr/>
            <p:nvPr/>
          </p:nvSpPr>
          <p:spPr>
            <a:xfrm>
              <a:off x="401249" y="4372997"/>
              <a:ext cx="1327781" cy="707588"/>
            </a:xfrm>
            <a:custGeom>
              <a:avLst/>
              <a:gdLst>
                <a:gd name="connsiteX0" fmla="*/ 0 w 1327781"/>
                <a:gd name="connsiteY0" fmla="*/ 353794 h 707588"/>
                <a:gd name="connsiteX1" fmla="*/ 663890 w 1327781"/>
                <a:gd name="connsiteY1" fmla="*/ 0 h 707588"/>
                <a:gd name="connsiteX2" fmla="*/ 1327781 w 1327781"/>
                <a:gd name="connsiteY2" fmla="*/ 353794 h 707588"/>
                <a:gd name="connsiteX3" fmla="*/ 663890 w 1327781"/>
                <a:gd name="connsiteY3" fmla="*/ 707588 h 707588"/>
                <a:gd name="rtl" fmla="*/ 30400 w 1327781"/>
                <a:gd name="rtt" fmla="*/ 232194 h 707588"/>
                <a:gd name="rtr" fmla="*/ 1297381 w 1327781"/>
                <a:gd name="rtb" fmla="*/ 475394 h 707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327781" h="707588">
                  <a:moveTo>
                    <a:pt x="0" y="0"/>
                  </a:moveTo>
                  <a:lnTo>
                    <a:pt x="1327781" y="0"/>
                  </a:lnTo>
                  <a:lnTo>
                    <a:pt x="1327781" y="707588"/>
                  </a:lnTo>
                  <a:lnTo>
                    <a:pt x="0" y="707588"/>
                  </a:lnTo>
                  <a:close/>
                </a:path>
              </a:pathLst>
            </a:custGeom>
            <a:solidFill>
              <a:srgbClr val="4F81BD"/>
            </a:solidFill>
            <a:ln w="7600" cap="flat">
              <a:solidFill>
                <a:srgbClr val="4774A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Chinese People's Political Consultative Conference</a:t>
              </a:r>
            </a:p>
          </p:txBody>
        </p:sp>
        <p:sp>
          <p:nvSpPr>
            <p:cNvPr id="1119" name="Simple Card 2"/>
            <p:cNvSpPr/>
            <p:nvPr/>
          </p:nvSpPr>
          <p:spPr>
            <a:xfrm>
              <a:off x="1861541" y="4456610"/>
              <a:ext cx="1013984" cy="540361"/>
            </a:xfrm>
            <a:custGeom>
              <a:avLst/>
              <a:gdLst>
                <a:gd name="connsiteX0" fmla="*/ 0 w 1013984"/>
                <a:gd name="connsiteY0" fmla="*/ 270181 h 540361"/>
                <a:gd name="connsiteX1" fmla="*/ 506991 w 1013984"/>
                <a:gd name="connsiteY1" fmla="*/ 0 h 540361"/>
                <a:gd name="connsiteX2" fmla="*/ 1013984 w 1013984"/>
                <a:gd name="connsiteY2" fmla="*/ 270181 h 540361"/>
                <a:gd name="connsiteX3" fmla="*/ 506991 w 1013984"/>
                <a:gd name="connsiteY3" fmla="*/ 540361 h 540361"/>
                <a:gd name="rtl" fmla="*/ 30400 w 1013984"/>
                <a:gd name="rtt" fmla="*/ 148580 h 540361"/>
                <a:gd name="rtr" fmla="*/ 983584 w 1013984"/>
                <a:gd name="rtb" fmla="*/ 391780 h 540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013984" h="540361">
                  <a:moveTo>
                    <a:pt x="0" y="0"/>
                  </a:moveTo>
                  <a:lnTo>
                    <a:pt x="1013984" y="0"/>
                  </a:lnTo>
                  <a:lnTo>
                    <a:pt x="1013984" y="540361"/>
                  </a:lnTo>
                  <a:lnTo>
                    <a:pt x="0" y="540361"/>
                  </a:lnTo>
                  <a:close/>
                </a:path>
              </a:pathLst>
            </a:custGeom>
            <a:solidFill>
              <a:srgbClr val="4F81BD"/>
            </a:solidFill>
            <a:ln w="7600" cap="flat">
              <a:solidFill>
                <a:srgbClr val="4774A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Ministries &amp; Commissions</a:t>
              </a:r>
            </a:p>
          </p:txBody>
        </p:sp>
        <p:sp>
          <p:nvSpPr>
            <p:cNvPr id="1120" name="Simple Card 2"/>
            <p:cNvSpPr/>
            <p:nvPr/>
          </p:nvSpPr>
          <p:spPr>
            <a:xfrm>
              <a:off x="3133417" y="4456610"/>
              <a:ext cx="1013984" cy="540361"/>
            </a:xfrm>
            <a:custGeom>
              <a:avLst/>
              <a:gdLst>
                <a:gd name="connsiteX0" fmla="*/ 0 w 1013984"/>
                <a:gd name="connsiteY0" fmla="*/ 270181 h 540361"/>
                <a:gd name="connsiteX1" fmla="*/ 506991 w 1013984"/>
                <a:gd name="connsiteY1" fmla="*/ 0 h 540361"/>
                <a:gd name="connsiteX2" fmla="*/ 1013984 w 1013984"/>
                <a:gd name="connsiteY2" fmla="*/ 270181 h 540361"/>
                <a:gd name="connsiteX3" fmla="*/ 506991 w 1013984"/>
                <a:gd name="connsiteY3" fmla="*/ 540361 h 540361"/>
                <a:gd name="rtl" fmla="*/ 30400 w 1013984"/>
                <a:gd name="rtt" fmla="*/ 148580 h 540361"/>
                <a:gd name="rtr" fmla="*/ 983584 w 1013984"/>
                <a:gd name="rtb" fmla="*/ 391780 h 540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013984" h="540361">
                  <a:moveTo>
                    <a:pt x="0" y="0"/>
                  </a:moveTo>
                  <a:lnTo>
                    <a:pt x="1013984" y="0"/>
                  </a:lnTo>
                  <a:lnTo>
                    <a:pt x="1013984" y="540361"/>
                  </a:lnTo>
                  <a:lnTo>
                    <a:pt x="0" y="540361"/>
                  </a:lnTo>
                  <a:close/>
                </a:path>
              </a:pathLst>
            </a:custGeom>
            <a:solidFill>
              <a:srgbClr val="4F81BD"/>
            </a:solidFill>
            <a:ln w="7600" cap="flat">
              <a:solidFill>
                <a:srgbClr val="4774A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Other Key Organization</a:t>
              </a:r>
            </a:p>
          </p:txBody>
        </p:sp>
        <p:sp>
          <p:nvSpPr>
            <p:cNvPr id="1121" name="ConnectLine"/>
            <p:cNvSpPr/>
            <p:nvPr/>
          </p:nvSpPr>
          <p:spPr>
            <a:xfrm>
              <a:off x="2976528" y="3984263"/>
              <a:ext cx="607992" cy="472341"/>
            </a:xfrm>
            <a:custGeom>
              <a:avLst/>
              <a:gdLst/>
              <a:ahLst/>
              <a:cxnLst/>
              <a:rect l="0" t="0" r="0" b="0"/>
              <a:pathLst>
                <a:path w="607992" h="472341" fill="none">
                  <a:moveTo>
                    <a:pt x="0" y="0"/>
                  </a:moveTo>
                  <a:lnTo>
                    <a:pt x="0" y="411541"/>
                  </a:lnTo>
                  <a:lnTo>
                    <a:pt x="-607992" y="411541"/>
                  </a:lnTo>
                  <a:lnTo>
                    <a:pt x="-607992" y="472341"/>
                  </a:lnTo>
                </a:path>
              </a:pathLst>
            </a:custGeom>
            <a:solidFill>
              <a:srgbClr val="8CA5CC"/>
            </a:solidFill>
            <a:ln w="7600" cap="flat">
              <a:solidFill>
                <a:srgbClr val="838383"/>
              </a:solidFill>
              <a:bevel/>
            </a:ln>
          </p:spPr>
        </p:sp>
        <p:sp>
          <p:nvSpPr>
            <p:cNvPr id="1122" name="ConnectLine"/>
            <p:cNvSpPr/>
            <p:nvPr/>
          </p:nvSpPr>
          <p:spPr>
            <a:xfrm>
              <a:off x="2976528" y="3984263"/>
              <a:ext cx="663883" cy="472341"/>
            </a:xfrm>
            <a:custGeom>
              <a:avLst/>
              <a:gdLst/>
              <a:ahLst/>
              <a:cxnLst/>
              <a:rect l="0" t="0" r="0" b="0"/>
              <a:pathLst>
                <a:path w="663883" h="472341" fill="none">
                  <a:moveTo>
                    <a:pt x="0" y="0"/>
                  </a:moveTo>
                  <a:lnTo>
                    <a:pt x="0" y="411541"/>
                  </a:lnTo>
                  <a:lnTo>
                    <a:pt x="663883" y="411541"/>
                  </a:lnTo>
                  <a:lnTo>
                    <a:pt x="663883" y="472341"/>
                  </a:lnTo>
                </a:path>
              </a:pathLst>
            </a:custGeom>
            <a:solidFill>
              <a:srgbClr val="8CA5CC"/>
            </a:solidFill>
            <a:ln w="7600" cap="flat">
              <a:solidFill>
                <a:srgbClr val="838383"/>
              </a:solidFill>
              <a:bevel/>
            </a:ln>
          </p:spPr>
        </p:sp>
        <p:sp>
          <p:nvSpPr>
            <p:cNvPr id="1123" name="ConnectLine"/>
            <p:cNvSpPr/>
            <p:nvPr/>
          </p:nvSpPr>
          <p:spPr>
            <a:xfrm>
              <a:off x="2976524" y="2771265"/>
              <a:ext cx="1911385" cy="505417"/>
            </a:xfrm>
            <a:custGeom>
              <a:avLst/>
              <a:gdLst/>
              <a:ahLst/>
              <a:cxnLst/>
              <a:rect l="0" t="0" r="0" b="0"/>
              <a:pathLst>
                <a:path w="1911385" h="505417" fill="none">
                  <a:moveTo>
                    <a:pt x="0" y="0"/>
                  </a:moveTo>
                  <a:lnTo>
                    <a:pt x="0" y="444617"/>
                  </a:lnTo>
                  <a:lnTo>
                    <a:pt x="-1911385" y="444617"/>
                  </a:lnTo>
                  <a:lnTo>
                    <a:pt x="-1911385" y="505417"/>
                  </a:lnTo>
                </a:path>
              </a:pathLst>
            </a:custGeom>
            <a:noFill/>
            <a:ln w="7600" cap="flat">
              <a:solidFill>
                <a:srgbClr val="838383"/>
              </a:solidFill>
              <a:bevel/>
            </a:ln>
          </p:spPr>
        </p:sp>
        <p:sp>
          <p:nvSpPr>
            <p:cNvPr id="1124" name="ConnectLine"/>
            <p:cNvSpPr/>
            <p:nvPr/>
          </p:nvSpPr>
          <p:spPr>
            <a:xfrm>
              <a:off x="2976524" y="2771265"/>
              <a:ext cx="0" cy="505417"/>
            </a:xfrm>
            <a:custGeom>
              <a:avLst/>
              <a:gdLst/>
              <a:ahLst/>
              <a:cxnLst/>
              <a:rect l="0" t="0" r="0" b="0"/>
              <a:pathLst>
                <a:path h="505417" fill="none">
                  <a:moveTo>
                    <a:pt x="0" y="0"/>
                  </a:moveTo>
                  <a:lnTo>
                    <a:pt x="0" y="505417"/>
                  </a:lnTo>
                </a:path>
              </a:pathLst>
            </a:custGeom>
            <a:noFill/>
            <a:ln w="7600" cap="flat">
              <a:solidFill>
                <a:srgbClr val="838383"/>
              </a:solidFill>
              <a:bevel/>
            </a:ln>
          </p:spPr>
        </p:sp>
        <p:sp>
          <p:nvSpPr>
            <p:cNvPr id="1125" name="ConnectLine"/>
            <p:cNvSpPr/>
            <p:nvPr/>
          </p:nvSpPr>
          <p:spPr>
            <a:xfrm>
              <a:off x="2976524" y="2771263"/>
              <a:ext cx="2103057" cy="336016"/>
            </a:xfrm>
            <a:custGeom>
              <a:avLst/>
              <a:gdLst/>
              <a:ahLst/>
              <a:cxnLst/>
              <a:rect l="0" t="0" r="0" b="0"/>
              <a:pathLst>
                <a:path w="2103057" h="336016" fill="none">
                  <a:moveTo>
                    <a:pt x="0" y="0"/>
                  </a:moveTo>
                  <a:lnTo>
                    <a:pt x="0" y="60800"/>
                  </a:lnTo>
                  <a:lnTo>
                    <a:pt x="2103057" y="60800"/>
                  </a:lnTo>
                  <a:lnTo>
                    <a:pt x="2103057" y="336016"/>
                  </a:lnTo>
                </a:path>
              </a:pathLst>
            </a:custGeom>
            <a:noFill/>
            <a:ln w="7600" cap="flat">
              <a:solidFill>
                <a:srgbClr val="838383"/>
              </a:solidFill>
              <a:bevel/>
            </a:ln>
          </p:spPr>
        </p:sp>
        <p:sp>
          <p:nvSpPr>
            <p:cNvPr id="1126" name="ConnectLine"/>
            <p:cNvSpPr/>
            <p:nvPr/>
          </p:nvSpPr>
          <p:spPr>
            <a:xfrm>
              <a:off x="1065140" y="3984270"/>
              <a:ext cx="0" cy="388727"/>
            </a:xfrm>
            <a:custGeom>
              <a:avLst/>
              <a:gdLst/>
              <a:ahLst/>
              <a:cxnLst/>
              <a:rect l="0" t="0" r="0" b="0"/>
              <a:pathLst>
                <a:path h="388727" fill="none">
                  <a:moveTo>
                    <a:pt x="0" y="0"/>
                  </a:moveTo>
                  <a:lnTo>
                    <a:pt x="0" y="388727"/>
                  </a:lnTo>
                </a:path>
              </a:pathLst>
            </a:custGeom>
            <a:noFill/>
            <a:ln w="7600" cap="flat">
              <a:solidFill>
                <a:srgbClr val="838383"/>
              </a:solidFill>
              <a:bevel/>
            </a:ln>
          </p:spPr>
        </p:sp>
        <p:sp>
          <p:nvSpPr>
            <p:cNvPr id="1127" name="Simple Card 2"/>
            <p:cNvSpPr/>
            <p:nvPr/>
          </p:nvSpPr>
          <p:spPr>
            <a:xfrm>
              <a:off x="5884884" y="2168314"/>
              <a:ext cx="1327781" cy="469267"/>
            </a:xfrm>
            <a:custGeom>
              <a:avLst/>
              <a:gdLst>
                <a:gd name="connsiteX0" fmla="*/ 0 w 1327781"/>
                <a:gd name="connsiteY0" fmla="*/ 234633 h 469267"/>
                <a:gd name="connsiteX1" fmla="*/ 663890 w 1327781"/>
                <a:gd name="connsiteY1" fmla="*/ 0 h 469267"/>
                <a:gd name="connsiteX2" fmla="*/ 1327781 w 1327781"/>
                <a:gd name="connsiteY2" fmla="*/ 234633 h 469267"/>
                <a:gd name="connsiteX3" fmla="*/ 663890 w 1327781"/>
                <a:gd name="connsiteY3" fmla="*/ 469267 h 469267"/>
                <a:gd name="rtl" fmla="*/ 30400 w 1327781"/>
                <a:gd name="rtt" fmla="*/ 173834 h 469267"/>
                <a:gd name="rtr" fmla="*/ 1297381 w 1327781"/>
                <a:gd name="rtb" fmla="*/ 295434 h 4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327781" h="469267">
                  <a:moveTo>
                    <a:pt x="0" y="0"/>
                  </a:moveTo>
                  <a:lnTo>
                    <a:pt x="1327781" y="0"/>
                  </a:lnTo>
                  <a:lnTo>
                    <a:pt x="1327781" y="469267"/>
                  </a:lnTo>
                  <a:lnTo>
                    <a:pt x="0" y="469267"/>
                  </a:lnTo>
                  <a:close/>
                </a:path>
              </a:pathLst>
            </a:custGeom>
            <a:solidFill>
              <a:srgbClr val="4F81BD"/>
            </a:solidFill>
            <a:ln w="7600" cap="flat">
              <a:solidFill>
                <a:srgbClr val="4774A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Chinese Communist Party</a:t>
              </a:r>
            </a:p>
          </p:txBody>
        </p:sp>
        <p:sp>
          <p:nvSpPr>
            <p:cNvPr id="1128" name="Simple Card 2"/>
            <p:cNvSpPr/>
            <p:nvPr/>
          </p:nvSpPr>
          <p:spPr>
            <a:xfrm>
              <a:off x="5884884" y="2992617"/>
              <a:ext cx="1327781" cy="469267"/>
            </a:xfrm>
            <a:custGeom>
              <a:avLst/>
              <a:gdLst>
                <a:gd name="connsiteX0" fmla="*/ 0 w 1327781"/>
                <a:gd name="connsiteY0" fmla="*/ 234633 h 469267"/>
                <a:gd name="connsiteX1" fmla="*/ 663890 w 1327781"/>
                <a:gd name="connsiteY1" fmla="*/ 0 h 469267"/>
                <a:gd name="connsiteX2" fmla="*/ 1327781 w 1327781"/>
                <a:gd name="connsiteY2" fmla="*/ 234633 h 469267"/>
                <a:gd name="connsiteX3" fmla="*/ 663890 w 1327781"/>
                <a:gd name="connsiteY3" fmla="*/ 469267 h 469267"/>
                <a:gd name="rtl" fmla="*/ 30400 w 1327781"/>
                <a:gd name="rtt" fmla="*/ 173834 h 469267"/>
                <a:gd name="rtr" fmla="*/ 1297381 w 1327781"/>
                <a:gd name="rtb" fmla="*/ 295434 h 4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327781" h="469267">
                  <a:moveTo>
                    <a:pt x="0" y="0"/>
                  </a:moveTo>
                  <a:lnTo>
                    <a:pt x="1327781" y="0"/>
                  </a:lnTo>
                  <a:lnTo>
                    <a:pt x="1327781" y="469267"/>
                  </a:lnTo>
                  <a:lnTo>
                    <a:pt x="0" y="469267"/>
                  </a:lnTo>
                  <a:close/>
                </a:path>
              </a:pathLst>
            </a:custGeom>
            <a:solidFill>
              <a:srgbClr val="4F81BD"/>
            </a:solidFill>
            <a:ln w="7600" cap="flat">
              <a:solidFill>
                <a:srgbClr val="4774A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General Secretary</a:t>
              </a:r>
            </a:p>
          </p:txBody>
        </p:sp>
        <p:sp>
          <p:nvSpPr>
            <p:cNvPr id="1129" name="ConnectLine"/>
            <p:cNvSpPr/>
            <p:nvPr/>
          </p:nvSpPr>
          <p:spPr>
            <a:xfrm>
              <a:off x="6548775" y="2637576"/>
              <a:ext cx="0" cy="355036"/>
            </a:xfrm>
            <a:custGeom>
              <a:avLst/>
              <a:gdLst/>
              <a:ahLst/>
              <a:cxnLst/>
              <a:rect l="0" t="0" r="0" b="0"/>
              <a:pathLst>
                <a:path h="355036" fill="none">
                  <a:moveTo>
                    <a:pt x="0" y="0"/>
                  </a:moveTo>
                  <a:lnTo>
                    <a:pt x="0" y="355036"/>
                  </a:lnTo>
                </a:path>
              </a:pathLst>
            </a:custGeom>
            <a:noFill/>
            <a:ln w="7600" cap="flat">
              <a:solidFill>
                <a:srgbClr val="838383"/>
              </a:solidFill>
              <a:bevel/>
            </a:ln>
          </p:spPr>
        </p:sp>
        <p:sp>
          <p:nvSpPr>
            <p:cNvPr id="1130" name="Simple Card 2"/>
            <p:cNvSpPr/>
            <p:nvPr/>
          </p:nvSpPr>
          <p:spPr>
            <a:xfrm>
              <a:off x="7414978" y="2992617"/>
              <a:ext cx="1327781" cy="469267"/>
            </a:xfrm>
            <a:custGeom>
              <a:avLst/>
              <a:gdLst>
                <a:gd name="connsiteX0" fmla="*/ 0 w 1327781"/>
                <a:gd name="connsiteY0" fmla="*/ 234633 h 469267"/>
                <a:gd name="connsiteX1" fmla="*/ 663890 w 1327781"/>
                <a:gd name="connsiteY1" fmla="*/ 0 h 469267"/>
                <a:gd name="connsiteX2" fmla="*/ 1327781 w 1327781"/>
                <a:gd name="connsiteY2" fmla="*/ 234633 h 469267"/>
                <a:gd name="connsiteX3" fmla="*/ 663890 w 1327781"/>
                <a:gd name="connsiteY3" fmla="*/ 469267 h 469267"/>
                <a:gd name="rtl" fmla="*/ 30400 w 1327781"/>
                <a:gd name="rtt" fmla="*/ 113034 h 469267"/>
                <a:gd name="rtr" fmla="*/ 1297381 w 1327781"/>
                <a:gd name="rtb" fmla="*/ 356234 h 4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327781" h="469267">
                  <a:moveTo>
                    <a:pt x="0" y="0"/>
                  </a:moveTo>
                  <a:lnTo>
                    <a:pt x="1327781" y="0"/>
                  </a:lnTo>
                  <a:lnTo>
                    <a:pt x="1327781" y="469267"/>
                  </a:lnTo>
                  <a:lnTo>
                    <a:pt x="0" y="469267"/>
                  </a:lnTo>
                  <a:close/>
                </a:path>
              </a:pathLst>
            </a:custGeom>
            <a:solidFill>
              <a:srgbClr val="4F81BD"/>
            </a:solidFill>
            <a:ln w="7600" cap="flat">
              <a:solidFill>
                <a:srgbClr val="4774A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Central Military Commission</a:t>
              </a:r>
            </a:p>
          </p:txBody>
        </p:sp>
        <p:sp>
          <p:nvSpPr>
            <p:cNvPr id="1131" name="ConnectLine"/>
            <p:cNvSpPr/>
            <p:nvPr/>
          </p:nvSpPr>
          <p:spPr>
            <a:xfrm>
              <a:off x="6548782" y="2637576"/>
              <a:ext cx="1530085" cy="355036"/>
            </a:xfrm>
            <a:custGeom>
              <a:avLst/>
              <a:gdLst/>
              <a:ahLst/>
              <a:cxnLst/>
              <a:rect l="0" t="0" r="0" b="0"/>
              <a:pathLst>
                <a:path w="1530085" h="355036" fill="none">
                  <a:moveTo>
                    <a:pt x="0" y="0"/>
                  </a:moveTo>
                  <a:lnTo>
                    <a:pt x="0" y="294236"/>
                  </a:lnTo>
                  <a:lnTo>
                    <a:pt x="1530085" y="294236"/>
                  </a:lnTo>
                  <a:lnTo>
                    <a:pt x="1530085" y="355036"/>
                  </a:lnTo>
                </a:path>
              </a:pathLst>
            </a:custGeom>
            <a:noFill/>
            <a:ln w="7600" cap="flat">
              <a:solidFill>
                <a:srgbClr val="838383"/>
              </a:solidFill>
              <a:bevel/>
            </a:ln>
          </p:spPr>
        </p:sp>
        <p:sp>
          <p:nvSpPr>
            <p:cNvPr id="1132" name="Simple Card 2"/>
            <p:cNvSpPr/>
            <p:nvPr/>
          </p:nvSpPr>
          <p:spPr>
            <a:xfrm>
              <a:off x="5884884" y="3816921"/>
              <a:ext cx="1327781" cy="469267"/>
            </a:xfrm>
            <a:custGeom>
              <a:avLst/>
              <a:gdLst>
                <a:gd name="connsiteX0" fmla="*/ 0 w 1327781"/>
                <a:gd name="connsiteY0" fmla="*/ 234633 h 469267"/>
                <a:gd name="connsiteX1" fmla="*/ 663890 w 1327781"/>
                <a:gd name="connsiteY1" fmla="*/ 0 h 469267"/>
                <a:gd name="connsiteX2" fmla="*/ 1327781 w 1327781"/>
                <a:gd name="connsiteY2" fmla="*/ 234633 h 469267"/>
                <a:gd name="connsiteX3" fmla="*/ 663890 w 1327781"/>
                <a:gd name="connsiteY3" fmla="*/ 469267 h 469267"/>
                <a:gd name="rtl" fmla="*/ 30400 w 1327781"/>
                <a:gd name="rtt" fmla="*/ 113034 h 469267"/>
                <a:gd name="rtr" fmla="*/ 1297381 w 1327781"/>
                <a:gd name="rtb" fmla="*/ 356234 h 4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327781" h="469267">
                  <a:moveTo>
                    <a:pt x="0" y="0"/>
                  </a:moveTo>
                  <a:lnTo>
                    <a:pt x="1327781" y="0"/>
                  </a:lnTo>
                  <a:lnTo>
                    <a:pt x="1327781" y="469267"/>
                  </a:lnTo>
                  <a:lnTo>
                    <a:pt x="0" y="469267"/>
                  </a:lnTo>
                  <a:close/>
                </a:path>
              </a:pathLst>
            </a:custGeom>
            <a:solidFill>
              <a:srgbClr val="4F81BD"/>
            </a:solidFill>
            <a:ln w="7600" cap="flat">
              <a:solidFill>
                <a:srgbClr val="4774A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Politburo Standing Committee</a:t>
              </a:r>
            </a:p>
          </p:txBody>
        </p:sp>
        <p:sp>
          <p:nvSpPr>
            <p:cNvPr id="1133" name="ConnectLine"/>
            <p:cNvSpPr/>
            <p:nvPr/>
          </p:nvSpPr>
          <p:spPr>
            <a:xfrm>
              <a:off x="6548775" y="3461880"/>
              <a:ext cx="0" cy="355036"/>
            </a:xfrm>
            <a:custGeom>
              <a:avLst/>
              <a:gdLst/>
              <a:ahLst/>
              <a:cxnLst/>
              <a:rect l="0" t="0" r="0" b="0"/>
              <a:pathLst>
                <a:path h="355036" fill="none">
                  <a:moveTo>
                    <a:pt x="0" y="0"/>
                  </a:moveTo>
                  <a:lnTo>
                    <a:pt x="0" y="355036"/>
                  </a:lnTo>
                </a:path>
              </a:pathLst>
            </a:custGeom>
            <a:noFill/>
            <a:ln w="7600" cap="flat">
              <a:solidFill>
                <a:srgbClr val="838383"/>
              </a:solidFill>
              <a:bevel/>
            </a:ln>
          </p:spPr>
        </p:sp>
        <p:sp>
          <p:nvSpPr>
            <p:cNvPr id="1134" name="Simple Card 2"/>
            <p:cNvSpPr/>
            <p:nvPr/>
          </p:nvSpPr>
          <p:spPr>
            <a:xfrm>
              <a:off x="5884884" y="4641232"/>
              <a:ext cx="1327781" cy="469267"/>
            </a:xfrm>
            <a:custGeom>
              <a:avLst/>
              <a:gdLst>
                <a:gd name="connsiteX0" fmla="*/ 0 w 1327781"/>
                <a:gd name="connsiteY0" fmla="*/ 234633 h 469267"/>
                <a:gd name="connsiteX1" fmla="*/ 663890 w 1327781"/>
                <a:gd name="connsiteY1" fmla="*/ 0 h 469267"/>
                <a:gd name="connsiteX2" fmla="*/ 1327781 w 1327781"/>
                <a:gd name="connsiteY2" fmla="*/ 234633 h 469267"/>
                <a:gd name="connsiteX3" fmla="*/ 663890 w 1327781"/>
                <a:gd name="connsiteY3" fmla="*/ 469267 h 469267"/>
                <a:gd name="rtl" fmla="*/ 30400 w 1327781"/>
                <a:gd name="rtt" fmla="*/ 173834 h 469267"/>
                <a:gd name="rtr" fmla="*/ 1297381 w 1327781"/>
                <a:gd name="rtb" fmla="*/ 295434 h 4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327781" h="469267">
                  <a:moveTo>
                    <a:pt x="0" y="0"/>
                  </a:moveTo>
                  <a:lnTo>
                    <a:pt x="1327781" y="0"/>
                  </a:lnTo>
                  <a:lnTo>
                    <a:pt x="1327781" y="469267"/>
                  </a:lnTo>
                  <a:lnTo>
                    <a:pt x="0" y="469267"/>
                  </a:lnTo>
                  <a:close/>
                </a:path>
              </a:pathLst>
            </a:custGeom>
            <a:solidFill>
              <a:srgbClr val="4F81BD"/>
            </a:solidFill>
            <a:ln w="7600" cap="flat">
              <a:solidFill>
                <a:srgbClr val="4774A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Politburo</a:t>
              </a:r>
            </a:p>
          </p:txBody>
        </p:sp>
        <p:sp>
          <p:nvSpPr>
            <p:cNvPr id="1135" name="ConnectLine"/>
            <p:cNvSpPr/>
            <p:nvPr/>
          </p:nvSpPr>
          <p:spPr>
            <a:xfrm>
              <a:off x="6548775" y="4286187"/>
              <a:ext cx="0" cy="355044"/>
            </a:xfrm>
            <a:custGeom>
              <a:avLst/>
              <a:gdLst/>
              <a:ahLst/>
              <a:cxnLst/>
              <a:rect l="0" t="0" r="0" b="0"/>
              <a:pathLst>
                <a:path h="355044" fill="none">
                  <a:moveTo>
                    <a:pt x="0" y="0"/>
                  </a:moveTo>
                  <a:lnTo>
                    <a:pt x="0" y="355044"/>
                  </a:lnTo>
                </a:path>
              </a:pathLst>
            </a:custGeom>
            <a:noFill/>
            <a:ln w="7600" cap="flat">
              <a:solidFill>
                <a:srgbClr val="838383"/>
              </a:solidFill>
              <a:bevel/>
            </a:ln>
          </p:spPr>
        </p:sp>
        <p:sp>
          <p:nvSpPr>
            <p:cNvPr id="1136" name="Simple Card 2"/>
            <p:cNvSpPr/>
            <p:nvPr/>
          </p:nvSpPr>
          <p:spPr>
            <a:xfrm>
              <a:off x="5884884" y="5465536"/>
              <a:ext cx="1327781" cy="469267"/>
            </a:xfrm>
            <a:custGeom>
              <a:avLst/>
              <a:gdLst>
                <a:gd name="connsiteX0" fmla="*/ 0 w 1327781"/>
                <a:gd name="connsiteY0" fmla="*/ 234633 h 469267"/>
                <a:gd name="connsiteX1" fmla="*/ 663890 w 1327781"/>
                <a:gd name="connsiteY1" fmla="*/ 0 h 469267"/>
                <a:gd name="connsiteX2" fmla="*/ 1327781 w 1327781"/>
                <a:gd name="connsiteY2" fmla="*/ 234633 h 469267"/>
                <a:gd name="connsiteX3" fmla="*/ 663890 w 1327781"/>
                <a:gd name="connsiteY3" fmla="*/ 469267 h 469267"/>
                <a:gd name="rtl" fmla="*/ 30400 w 1327781"/>
                <a:gd name="rtt" fmla="*/ 173834 h 469267"/>
                <a:gd name="rtr" fmla="*/ 1297381 w 1327781"/>
                <a:gd name="rtb" fmla="*/ 295434 h 4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327781" h="469267">
                  <a:moveTo>
                    <a:pt x="0" y="0"/>
                  </a:moveTo>
                  <a:lnTo>
                    <a:pt x="1327781" y="0"/>
                  </a:lnTo>
                  <a:lnTo>
                    <a:pt x="1327781" y="469267"/>
                  </a:lnTo>
                  <a:lnTo>
                    <a:pt x="0" y="469267"/>
                  </a:lnTo>
                  <a:close/>
                </a:path>
              </a:pathLst>
            </a:custGeom>
            <a:solidFill>
              <a:srgbClr val="4F81BD"/>
            </a:solidFill>
            <a:ln w="7600" cap="flat">
              <a:solidFill>
                <a:srgbClr val="4774AB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Central Committee</a:t>
              </a:r>
            </a:p>
          </p:txBody>
        </p:sp>
        <p:sp>
          <p:nvSpPr>
            <p:cNvPr id="1137" name="ConnectLine"/>
            <p:cNvSpPr/>
            <p:nvPr/>
          </p:nvSpPr>
          <p:spPr>
            <a:xfrm>
              <a:off x="6548775" y="5110495"/>
              <a:ext cx="0" cy="355036"/>
            </a:xfrm>
            <a:custGeom>
              <a:avLst/>
              <a:gdLst/>
              <a:ahLst/>
              <a:cxnLst/>
              <a:rect l="0" t="0" r="0" b="0"/>
              <a:pathLst>
                <a:path h="355036" fill="none">
                  <a:moveTo>
                    <a:pt x="0" y="0"/>
                  </a:moveTo>
                  <a:lnTo>
                    <a:pt x="0" y="355036"/>
                  </a:lnTo>
                </a:path>
              </a:pathLst>
            </a:custGeom>
            <a:noFill/>
            <a:ln w="7600" cap="flat">
              <a:solidFill>
                <a:srgbClr val="838383"/>
              </a:solidFill>
              <a:bevel/>
            </a:ln>
          </p:spPr>
        </p:sp>
        <p:sp>
          <p:nvSpPr>
            <p:cNvPr id="2119" name="Text 2119"/>
            <p:cNvSpPr txBox="1"/>
            <p:nvPr/>
          </p:nvSpPr>
          <p:spPr>
            <a:xfrm>
              <a:off x="1946177" y="923204"/>
              <a:ext cx="4868287" cy="456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128">
                  <a:solidFill>
                    <a:srgbClr val="385D8A"/>
                  </a:solidFill>
                  <a:latin typeface="Arial"/>
                </a:rPr>
                <a:t>Chinese Government</a:t>
              </a: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253093" y="416379"/>
            <a:ext cx="214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Created by Edraw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0" name="Group2120"/>
          <p:cNvGrpSpPr/>
          <p:nvPr/>
        </p:nvGrpSpPr>
        <p:grpSpPr>
          <a:xfrm>
            <a:off x="19600" y="509639"/>
            <a:ext cx="9104799" cy="5838722"/>
            <a:chOff x="19600" y="509639"/>
            <a:chExt cx="9104799" cy="5838722"/>
          </a:xfrm>
        </p:grpSpPr>
        <p:sp>
          <p:nvSpPr>
            <p:cNvPr id="1151" name="Basic Rectangle"/>
            <p:cNvSpPr/>
            <p:nvPr/>
          </p:nvSpPr>
          <p:spPr>
            <a:xfrm>
              <a:off x="300801" y="1301715"/>
              <a:ext cx="666440" cy="233448"/>
            </a:xfrm>
            <a:custGeom>
              <a:avLst/>
              <a:gdLst>
                <a:gd name="connsiteX0" fmla="*/ 0 w 666440"/>
                <a:gd name="connsiteY0" fmla="*/ 116724 h 233448"/>
                <a:gd name="connsiteX1" fmla="*/ 333220 w 666440"/>
                <a:gd name="connsiteY1" fmla="*/ 0 h 233448"/>
                <a:gd name="connsiteX2" fmla="*/ 666440 w 666440"/>
                <a:gd name="connsiteY2" fmla="*/ 116724 h 233448"/>
                <a:gd name="connsiteX3" fmla="*/ 333220 w 666440"/>
                <a:gd name="connsiteY3" fmla="*/ 233448 h 23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440" h="233448">
                  <a:moveTo>
                    <a:pt x="0" y="0"/>
                  </a:moveTo>
                  <a:lnTo>
                    <a:pt x="666440" y="0"/>
                  </a:lnTo>
                  <a:lnTo>
                    <a:pt x="666440" y="233448"/>
                  </a:lnTo>
                  <a:lnTo>
                    <a:pt x="0" y="23344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Xia Dynasty:</a:t>
              </a:r>
            </a:p>
          </p:txBody>
        </p:sp>
        <p:grpSp>
          <p:nvGrpSpPr>
            <p:cNvPr id="2121" name="Group 2121"/>
            <p:cNvGrpSpPr/>
            <p:nvPr/>
          </p:nvGrpSpPr>
          <p:grpSpPr>
            <a:xfrm rot="21600000" flipH="1" flipV="1">
              <a:off x="967244" y="1196139"/>
              <a:ext cx="767919" cy="444599"/>
              <a:chOff x="967244" y="1196139"/>
              <a:chExt cx="767919" cy="444599"/>
            </a:xfrm>
          </p:grpSpPr>
          <p:sp>
            <p:nvSpPr>
              <p:cNvPr id="1152" name="Flexible Arrow"/>
              <p:cNvSpPr/>
              <p:nvPr/>
            </p:nvSpPr>
            <p:spPr>
              <a:xfrm>
                <a:off x="967244" y="1196139"/>
                <a:ext cx="767919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767919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767919" y="435709"/>
                    </a:lnTo>
                    <a:lnTo>
                      <a:pt x="767919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22" name="Text 2122"/>
              <p:cNvSpPr txBox="1"/>
              <p:nvPr/>
            </p:nvSpPr>
            <p:spPr>
              <a:xfrm flipV="1">
                <a:off x="967244" y="1196139"/>
                <a:ext cx="767919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2000BC-1500BC</a:t>
                </a:r>
              </a:p>
            </p:txBody>
          </p:sp>
        </p:grpSp>
        <p:sp>
          <p:nvSpPr>
            <p:cNvPr id="1153" name="Basic Rectangle"/>
            <p:cNvSpPr/>
            <p:nvPr/>
          </p:nvSpPr>
          <p:spPr>
            <a:xfrm>
              <a:off x="1735160" y="1301715"/>
              <a:ext cx="845644" cy="233448"/>
            </a:xfrm>
            <a:custGeom>
              <a:avLst/>
              <a:gdLst>
                <a:gd name="connsiteX0" fmla="*/ 0 w 845644"/>
                <a:gd name="connsiteY0" fmla="*/ 116724 h 233448"/>
                <a:gd name="connsiteX1" fmla="*/ 422822 w 845644"/>
                <a:gd name="connsiteY1" fmla="*/ 0 h 233448"/>
                <a:gd name="connsiteX2" fmla="*/ 845644 w 845644"/>
                <a:gd name="connsiteY2" fmla="*/ 116724 h 233448"/>
                <a:gd name="connsiteX3" fmla="*/ 422822 w 845644"/>
                <a:gd name="connsiteY3" fmla="*/ 233448 h 23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5644" h="233448">
                  <a:moveTo>
                    <a:pt x="0" y="0"/>
                  </a:moveTo>
                  <a:lnTo>
                    <a:pt x="845644" y="0"/>
                  </a:lnTo>
                  <a:lnTo>
                    <a:pt x="845644" y="233448"/>
                  </a:lnTo>
                  <a:lnTo>
                    <a:pt x="0" y="23344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6D6D6D"/>
                  </a:solidFill>
                  <a:latin typeface="Microsoft Sans Serif"/>
                </a:rPr>
                <a:t>Shang Dynasty:</a:t>
              </a:r>
            </a:p>
          </p:txBody>
        </p:sp>
        <p:grpSp>
          <p:nvGrpSpPr>
            <p:cNvPr id="2123" name="Group 2123"/>
            <p:cNvGrpSpPr/>
            <p:nvPr/>
          </p:nvGrpSpPr>
          <p:grpSpPr>
            <a:xfrm rot="21600000" flipH="1" flipV="1">
              <a:off x="2489600" y="1196139"/>
              <a:ext cx="699200" cy="444599"/>
              <a:chOff x="2489600" y="1196139"/>
              <a:chExt cx="699200" cy="444599"/>
            </a:xfrm>
          </p:grpSpPr>
          <p:sp>
            <p:nvSpPr>
              <p:cNvPr id="1154" name="Flexible Arrow"/>
              <p:cNvSpPr/>
              <p:nvPr/>
            </p:nvSpPr>
            <p:spPr>
              <a:xfrm>
                <a:off x="2489600" y="1196139"/>
                <a:ext cx="6992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6992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699200" y="435709"/>
                    </a:lnTo>
                    <a:lnTo>
                      <a:pt x="6992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24" name="Text 2124"/>
              <p:cNvSpPr txBox="1"/>
              <p:nvPr/>
            </p:nvSpPr>
            <p:spPr>
              <a:xfrm flipV="1">
                <a:off x="2489600" y="1196139"/>
                <a:ext cx="6992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1700BC-1072BC</a:t>
                </a:r>
              </a:p>
            </p:txBody>
          </p:sp>
        </p:grpSp>
        <p:sp>
          <p:nvSpPr>
            <p:cNvPr id="1155" name="Basic Rectangle"/>
            <p:cNvSpPr/>
            <p:nvPr/>
          </p:nvSpPr>
          <p:spPr>
            <a:xfrm>
              <a:off x="3188804" y="1301715"/>
              <a:ext cx="788036" cy="233448"/>
            </a:xfrm>
            <a:custGeom>
              <a:avLst/>
              <a:gdLst>
                <a:gd name="connsiteX0" fmla="*/ 0 w 788036"/>
                <a:gd name="connsiteY0" fmla="*/ 116724 h 233448"/>
                <a:gd name="connsiteX1" fmla="*/ 394018 w 788036"/>
                <a:gd name="connsiteY1" fmla="*/ 0 h 233448"/>
                <a:gd name="connsiteX2" fmla="*/ 788036 w 788036"/>
                <a:gd name="connsiteY2" fmla="*/ 116724 h 233448"/>
                <a:gd name="connsiteX3" fmla="*/ 394018 w 788036"/>
                <a:gd name="connsiteY3" fmla="*/ 233448 h 23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036" h="233448">
                  <a:moveTo>
                    <a:pt x="0" y="0"/>
                  </a:moveTo>
                  <a:lnTo>
                    <a:pt x="788036" y="0"/>
                  </a:lnTo>
                  <a:lnTo>
                    <a:pt x="788036" y="233448"/>
                  </a:lnTo>
                  <a:lnTo>
                    <a:pt x="0" y="23344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Western Zhou</a:t>
              </a:r>
            </a:p>
          </p:txBody>
        </p:sp>
        <p:grpSp>
          <p:nvGrpSpPr>
            <p:cNvPr id="2125" name="Group 2125"/>
            <p:cNvGrpSpPr/>
            <p:nvPr/>
          </p:nvGrpSpPr>
          <p:grpSpPr>
            <a:xfrm rot="21600000" flipH="1" flipV="1">
              <a:off x="3835787" y="1196139"/>
              <a:ext cx="812212" cy="444599"/>
              <a:chOff x="3835787" y="1196139"/>
              <a:chExt cx="812212" cy="444599"/>
            </a:xfrm>
          </p:grpSpPr>
          <p:sp>
            <p:nvSpPr>
              <p:cNvPr id="1156" name="Flexible Arrow"/>
              <p:cNvSpPr/>
              <p:nvPr/>
            </p:nvSpPr>
            <p:spPr>
              <a:xfrm>
                <a:off x="3835787" y="1196139"/>
                <a:ext cx="812212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812212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812212" y="435709"/>
                    </a:lnTo>
                    <a:lnTo>
                      <a:pt x="812212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26" name="Text 2126"/>
              <p:cNvSpPr txBox="1"/>
              <p:nvPr/>
            </p:nvSpPr>
            <p:spPr>
              <a:xfrm flipV="1">
                <a:off x="3835787" y="1196139"/>
                <a:ext cx="812212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1066BC-771BC</a:t>
                </a:r>
              </a:p>
            </p:txBody>
          </p:sp>
        </p:grpSp>
        <p:sp>
          <p:nvSpPr>
            <p:cNvPr id="1157" name="Basic Rectangle"/>
            <p:cNvSpPr/>
            <p:nvPr/>
          </p:nvSpPr>
          <p:spPr>
            <a:xfrm>
              <a:off x="4648004" y="1301715"/>
              <a:ext cx="788036" cy="233448"/>
            </a:xfrm>
            <a:custGeom>
              <a:avLst/>
              <a:gdLst>
                <a:gd name="connsiteX0" fmla="*/ 0 w 788036"/>
                <a:gd name="connsiteY0" fmla="*/ 116724 h 233448"/>
                <a:gd name="connsiteX1" fmla="*/ 394018 w 788036"/>
                <a:gd name="connsiteY1" fmla="*/ 0 h 233448"/>
                <a:gd name="connsiteX2" fmla="*/ 788036 w 788036"/>
                <a:gd name="connsiteY2" fmla="*/ 116724 h 233448"/>
                <a:gd name="connsiteX3" fmla="*/ 394018 w 788036"/>
                <a:gd name="connsiteY3" fmla="*/ 233448 h 23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036" h="233448">
                  <a:moveTo>
                    <a:pt x="0" y="0"/>
                  </a:moveTo>
                  <a:lnTo>
                    <a:pt x="788036" y="0"/>
                  </a:lnTo>
                  <a:lnTo>
                    <a:pt x="788036" y="233448"/>
                  </a:lnTo>
                  <a:lnTo>
                    <a:pt x="0" y="23344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Eastern Zhou:</a:t>
              </a:r>
            </a:p>
          </p:txBody>
        </p:sp>
        <p:grpSp>
          <p:nvGrpSpPr>
            <p:cNvPr id="2127" name="Group 2127"/>
            <p:cNvGrpSpPr/>
            <p:nvPr/>
          </p:nvGrpSpPr>
          <p:grpSpPr>
            <a:xfrm rot="21600000" flipH="1" flipV="1">
              <a:off x="5347199" y="1196139"/>
              <a:ext cx="760000" cy="444599"/>
              <a:chOff x="5347199" y="1196139"/>
              <a:chExt cx="760000" cy="444599"/>
            </a:xfrm>
          </p:grpSpPr>
          <p:sp>
            <p:nvSpPr>
              <p:cNvPr id="1158" name="Flexible Arrow"/>
              <p:cNvSpPr/>
              <p:nvPr/>
            </p:nvSpPr>
            <p:spPr>
              <a:xfrm>
                <a:off x="5347199" y="1196139"/>
                <a:ext cx="7600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7600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760000" y="435709"/>
                    </a:lnTo>
                    <a:lnTo>
                      <a:pt x="7600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28" name="Text 2128"/>
              <p:cNvSpPr txBox="1"/>
              <p:nvPr/>
            </p:nvSpPr>
            <p:spPr>
              <a:xfrm flipV="1">
                <a:off x="5347199" y="1196139"/>
                <a:ext cx="7600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770BC-221BC</a:t>
                </a:r>
              </a:p>
            </p:txBody>
          </p:sp>
        </p:grpSp>
        <p:sp>
          <p:nvSpPr>
            <p:cNvPr id="1159" name="Basic Rectangle"/>
            <p:cNvSpPr/>
            <p:nvPr/>
          </p:nvSpPr>
          <p:spPr>
            <a:xfrm>
              <a:off x="6107204" y="1301715"/>
              <a:ext cx="788036" cy="233448"/>
            </a:xfrm>
            <a:custGeom>
              <a:avLst/>
              <a:gdLst>
                <a:gd name="connsiteX0" fmla="*/ 0 w 788036"/>
                <a:gd name="connsiteY0" fmla="*/ 116724 h 233448"/>
                <a:gd name="connsiteX1" fmla="*/ 394018 w 788036"/>
                <a:gd name="connsiteY1" fmla="*/ 0 h 233448"/>
                <a:gd name="connsiteX2" fmla="*/ 788036 w 788036"/>
                <a:gd name="connsiteY2" fmla="*/ 116724 h 233448"/>
                <a:gd name="connsiteX3" fmla="*/ 394018 w 788036"/>
                <a:gd name="connsiteY3" fmla="*/ 233448 h 23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036" h="233448">
                  <a:moveTo>
                    <a:pt x="0" y="0"/>
                  </a:moveTo>
                  <a:lnTo>
                    <a:pt x="788036" y="0"/>
                  </a:lnTo>
                  <a:lnTo>
                    <a:pt x="788036" y="233448"/>
                  </a:lnTo>
                  <a:lnTo>
                    <a:pt x="0" y="23344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Qin Dynasty:</a:t>
              </a:r>
            </a:p>
          </p:txBody>
        </p:sp>
        <p:grpSp>
          <p:nvGrpSpPr>
            <p:cNvPr id="2129" name="Group 2129"/>
            <p:cNvGrpSpPr/>
            <p:nvPr/>
          </p:nvGrpSpPr>
          <p:grpSpPr>
            <a:xfrm rot="21600000" flipH="1" flipV="1">
              <a:off x="6776001" y="1196139"/>
              <a:ext cx="820800" cy="444599"/>
              <a:chOff x="6776001" y="1196139"/>
              <a:chExt cx="820800" cy="444599"/>
            </a:xfrm>
          </p:grpSpPr>
          <p:sp>
            <p:nvSpPr>
              <p:cNvPr id="1160" name="Flexible Arrow"/>
              <p:cNvSpPr/>
              <p:nvPr/>
            </p:nvSpPr>
            <p:spPr>
              <a:xfrm>
                <a:off x="6776001" y="1196139"/>
                <a:ext cx="8208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8208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820800" y="435709"/>
                    </a:lnTo>
                    <a:lnTo>
                      <a:pt x="8208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30" name="Text 2130"/>
              <p:cNvSpPr txBox="1"/>
              <p:nvPr/>
            </p:nvSpPr>
            <p:spPr>
              <a:xfrm flipV="1">
                <a:off x="6776001" y="1196139"/>
                <a:ext cx="8208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221BC-207BC</a:t>
                </a:r>
              </a:p>
            </p:txBody>
          </p:sp>
        </p:grpSp>
        <p:sp>
          <p:nvSpPr>
            <p:cNvPr id="1161" name="Basic Rectangle"/>
            <p:cNvSpPr/>
            <p:nvPr/>
          </p:nvSpPr>
          <p:spPr>
            <a:xfrm>
              <a:off x="7596801" y="1301715"/>
              <a:ext cx="729600" cy="233448"/>
            </a:xfrm>
            <a:custGeom>
              <a:avLst/>
              <a:gdLst>
                <a:gd name="connsiteX0" fmla="*/ 0 w 729600"/>
                <a:gd name="connsiteY0" fmla="*/ 116724 h 233448"/>
                <a:gd name="connsiteX1" fmla="*/ 364800 w 729600"/>
                <a:gd name="connsiteY1" fmla="*/ 0 h 233448"/>
                <a:gd name="connsiteX2" fmla="*/ 729600 w 729600"/>
                <a:gd name="connsiteY2" fmla="*/ 116724 h 233448"/>
                <a:gd name="connsiteX3" fmla="*/ 364800 w 729600"/>
                <a:gd name="connsiteY3" fmla="*/ 233448 h 23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600" h="233448">
                  <a:moveTo>
                    <a:pt x="0" y="0"/>
                  </a:moveTo>
                  <a:lnTo>
                    <a:pt x="729600" y="0"/>
                  </a:lnTo>
                  <a:lnTo>
                    <a:pt x="729600" y="233448"/>
                  </a:lnTo>
                  <a:lnTo>
                    <a:pt x="0" y="23344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Western Han:</a:t>
              </a:r>
            </a:p>
          </p:txBody>
        </p:sp>
        <p:grpSp>
          <p:nvGrpSpPr>
            <p:cNvPr id="2131" name="Group 2131"/>
            <p:cNvGrpSpPr/>
            <p:nvPr/>
          </p:nvGrpSpPr>
          <p:grpSpPr>
            <a:xfrm rot="21600000" flipH="1" flipV="1">
              <a:off x="8326400" y="1196139"/>
              <a:ext cx="699200" cy="444599"/>
              <a:chOff x="8326400" y="1196139"/>
              <a:chExt cx="699200" cy="444599"/>
            </a:xfrm>
          </p:grpSpPr>
          <p:sp>
            <p:nvSpPr>
              <p:cNvPr id="1162" name="Flexible Arrow"/>
              <p:cNvSpPr/>
              <p:nvPr/>
            </p:nvSpPr>
            <p:spPr>
              <a:xfrm>
                <a:off x="8326400" y="1196139"/>
                <a:ext cx="6992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6992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699200" y="435709"/>
                    </a:lnTo>
                    <a:lnTo>
                      <a:pt x="6992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32" name="Text 2132"/>
              <p:cNvSpPr txBox="1"/>
              <p:nvPr/>
            </p:nvSpPr>
            <p:spPr>
              <a:xfrm flipV="1">
                <a:off x="8326400" y="1196139"/>
                <a:ext cx="6992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206BC-AD9</a:t>
                </a:r>
              </a:p>
            </p:txBody>
          </p:sp>
        </p:grpSp>
        <p:sp>
          <p:nvSpPr>
            <p:cNvPr id="1163" name="Basic Rectangle"/>
            <p:cNvSpPr/>
            <p:nvPr/>
          </p:nvSpPr>
          <p:spPr>
            <a:xfrm>
              <a:off x="1751127" y="2731311"/>
              <a:ext cx="439303" cy="318726"/>
            </a:xfrm>
            <a:custGeom>
              <a:avLst/>
              <a:gdLst>
                <a:gd name="connsiteX0" fmla="*/ 0 w 439303"/>
                <a:gd name="connsiteY0" fmla="*/ 159363 h 318726"/>
                <a:gd name="connsiteX1" fmla="*/ 219651 w 439303"/>
                <a:gd name="connsiteY1" fmla="*/ 0 h 318726"/>
                <a:gd name="connsiteX2" fmla="*/ 439303 w 439303"/>
                <a:gd name="connsiteY2" fmla="*/ 159363 h 318726"/>
                <a:gd name="connsiteX3" fmla="*/ 219651 w 439303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9303" h="318726">
                  <a:moveTo>
                    <a:pt x="0" y="0"/>
                  </a:moveTo>
                  <a:lnTo>
                    <a:pt x="439303" y="0"/>
                  </a:lnTo>
                  <a:lnTo>
                    <a:pt x="439303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Western Jin</a:t>
              </a:r>
            </a:p>
          </p:txBody>
        </p:sp>
        <p:grpSp>
          <p:nvGrpSpPr>
            <p:cNvPr id="2133" name="Group 2133"/>
            <p:cNvGrpSpPr/>
            <p:nvPr/>
          </p:nvGrpSpPr>
          <p:grpSpPr>
            <a:xfrm rot="21600000" flipH="1" flipV="1">
              <a:off x="2190430" y="2668373"/>
              <a:ext cx="587975" cy="444599"/>
              <a:chOff x="2190430" y="2668373"/>
              <a:chExt cx="587975" cy="444599"/>
            </a:xfrm>
          </p:grpSpPr>
          <p:sp>
            <p:nvSpPr>
              <p:cNvPr id="1164" name="Flexible Arrow"/>
              <p:cNvSpPr/>
              <p:nvPr/>
            </p:nvSpPr>
            <p:spPr>
              <a:xfrm>
                <a:off x="2190430" y="2668373"/>
                <a:ext cx="587975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587975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587975" y="435709"/>
                    </a:lnTo>
                    <a:lnTo>
                      <a:pt x="587975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34" name="Text 2134"/>
              <p:cNvSpPr txBox="1"/>
              <p:nvPr/>
            </p:nvSpPr>
            <p:spPr>
              <a:xfrm flipV="1">
                <a:off x="2190430" y="2668373"/>
                <a:ext cx="587975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265-316</a:t>
                </a:r>
              </a:p>
            </p:txBody>
          </p:sp>
        </p:grpSp>
        <p:sp>
          <p:nvSpPr>
            <p:cNvPr id="1165" name="Basic Rectangle"/>
            <p:cNvSpPr/>
            <p:nvPr/>
          </p:nvSpPr>
          <p:spPr>
            <a:xfrm>
              <a:off x="2778404" y="2731311"/>
              <a:ext cx="424103" cy="318726"/>
            </a:xfrm>
            <a:custGeom>
              <a:avLst/>
              <a:gdLst>
                <a:gd name="connsiteX0" fmla="*/ 0 w 424103"/>
                <a:gd name="connsiteY0" fmla="*/ 159363 h 318726"/>
                <a:gd name="connsiteX1" fmla="*/ 212051 w 424103"/>
                <a:gd name="connsiteY1" fmla="*/ 0 h 318726"/>
                <a:gd name="connsiteX2" fmla="*/ 424103 w 424103"/>
                <a:gd name="connsiteY2" fmla="*/ 159363 h 318726"/>
                <a:gd name="connsiteX3" fmla="*/ 212051 w 424103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103" h="318726">
                  <a:moveTo>
                    <a:pt x="0" y="0"/>
                  </a:moveTo>
                  <a:lnTo>
                    <a:pt x="424103" y="0"/>
                  </a:lnTo>
                  <a:lnTo>
                    <a:pt x="424103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Eastern Jin</a:t>
              </a:r>
            </a:p>
          </p:txBody>
        </p:sp>
        <p:grpSp>
          <p:nvGrpSpPr>
            <p:cNvPr id="2135" name="Group 2135"/>
            <p:cNvGrpSpPr/>
            <p:nvPr/>
          </p:nvGrpSpPr>
          <p:grpSpPr>
            <a:xfrm rot="21600000" flipH="1" flipV="1">
              <a:off x="3202503" y="2668373"/>
              <a:ext cx="457490" cy="444599"/>
              <a:chOff x="3202503" y="2668373"/>
              <a:chExt cx="457490" cy="444599"/>
            </a:xfrm>
          </p:grpSpPr>
          <p:sp>
            <p:nvSpPr>
              <p:cNvPr id="1166" name="Flexible Arrow"/>
              <p:cNvSpPr/>
              <p:nvPr/>
            </p:nvSpPr>
            <p:spPr>
              <a:xfrm>
                <a:off x="3202503" y="2668373"/>
                <a:ext cx="45749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45749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457490" y="435709"/>
                    </a:lnTo>
                    <a:lnTo>
                      <a:pt x="45749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36" name="Text 2136"/>
              <p:cNvSpPr txBox="1"/>
              <p:nvPr/>
            </p:nvSpPr>
            <p:spPr>
              <a:xfrm flipV="1">
                <a:off x="3202503" y="2668373"/>
                <a:ext cx="45749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317-420</a:t>
                </a:r>
              </a:p>
            </p:txBody>
          </p:sp>
        </p:grpSp>
        <p:sp>
          <p:nvSpPr>
            <p:cNvPr id="1167" name="Basic Rectangle"/>
            <p:cNvSpPr/>
            <p:nvPr/>
          </p:nvSpPr>
          <p:spPr>
            <a:xfrm>
              <a:off x="3659997" y="2731311"/>
              <a:ext cx="606503" cy="318726"/>
            </a:xfrm>
            <a:custGeom>
              <a:avLst/>
              <a:gdLst>
                <a:gd name="connsiteX0" fmla="*/ 0 w 606503"/>
                <a:gd name="connsiteY0" fmla="*/ 159363 h 318726"/>
                <a:gd name="connsiteX1" fmla="*/ 303251 w 606503"/>
                <a:gd name="connsiteY1" fmla="*/ 0 h 318726"/>
                <a:gd name="connsiteX2" fmla="*/ 606503 w 606503"/>
                <a:gd name="connsiteY2" fmla="*/ 159363 h 318726"/>
                <a:gd name="connsiteX3" fmla="*/ 303251 w 606503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6503" h="318726">
                  <a:moveTo>
                    <a:pt x="0" y="0"/>
                  </a:moveTo>
                  <a:lnTo>
                    <a:pt x="606503" y="0"/>
                  </a:lnTo>
                  <a:lnTo>
                    <a:pt x="606503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Southern Dynasties</a:t>
              </a:r>
            </a:p>
          </p:txBody>
        </p:sp>
        <p:grpSp>
          <p:nvGrpSpPr>
            <p:cNvPr id="2137" name="Group 2137"/>
            <p:cNvGrpSpPr/>
            <p:nvPr/>
          </p:nvGrpSpPr>
          <p:grpSpPr>
            <a:xfrm rot="21600000" flipH="1" flipV="1">
              <a:off x="4266497" y="2668373"/>
              <a:ext cx="432223" cy="444599"/>
              <a:chOff x="4266497" y="2668373"/>
              <a:chExt cx="432223" cy="444599"/>
            </a:xfrm>
          </p:grpSpPr>
          <p:sp>
            <p:nvSpPr>
              <p:cNvPr id="1168" name="Flexible Arrow"/>
              <p:cNvSpPr/>
              <p:nvPr/>
            </p:nvSpPr>
            <p:spPr>
              <a:xfrm>
                <a:off x="4266497" y="2668373"/>
                <a:ext cx="432223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432223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432223" y="435709"/>
                    </a:lnTo>
                    <a:lnTo>
                      <a:pt x="432223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38" name="Text 2138"/>
              <p:cNvSpPr txBox="1"/>
              <p:nvPr/>
            </p:nvSpPr>
            <p:spPr>
              <a:xfrm flipV="1">
                <a:off x="4266497" y="2668373"/>
                <a:ext cx="432223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420-588</a:t>
                </a:r>
              </a:p>
            </p:txBody>
          </p:sp>
        </p:grpSp>
        <p:sp>
          <p:nvSpPr>
            <p:cNvPr id="1169" name="Basic Rectangle"/>
            <p:cNvSpPr/>
            <p:nvPr/>
          </p:nvSpPr>
          <p:spPr>
            <a:xfrm>
              <a:off x="4698723" y="2731311"/>
              <a:ext cx="577600" cy="318726"/>
            </a:xfrm>
            <a:custGeom>
              <a:avLst/>
              <a:gdLst>
                <a:gd name="connsiteX0" fmla="*/ 0 w 577600"/>
                <a:gd name="connsiteY0" fmla="*/ 159363 h 318726"/>
                <a:gd name="connsiteX1" fmla="*/ 288800 w 577600"/>
                <a:gd name="connsiteY1" fmla="*/ 0 h 318726"/>
                <a:gd name="connsiteX2" fmla="*/ 577600 w 577600"/>
                <a:gd name="connsiteY2" fmla="*/ 159363 h 318726"/>
                <a:gd name="connsiteX3" fmla="*/ 288800 w 5776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600" h="318726">
                  <a:moveTo>
                    <a:pt x="0" y="0"/>
                  </a:moveTo>
                  <a:lnTo>
                    <a:pt x="577600" y="0"/>
                  </a:lnTo>
                  <a:lnTo>
                    <a:pt x="5776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Northern Dynasties</a:t>
              </a:r>
            </a:p>
          </p:txBody>
        </p:sp>
        <p:grpSp>
          <p:nvGrpSpPr>
            <p:cNvPr id="2139" name="Group 2139"/>
            <p:cNvGrpSpPr/>
            <p:nvPr/>
          </p:nvGrpSpPr>
          <p:grpSpPr>
            <a:xfrm rot="21600000" flipH="1" flipV="1">
              <a:off x="5276325" y="2668373"/>
              <a:ext cx="390074" cy="444599"/>
              <a:chOff x="5276325" y="2668373"/>
              <a:chExt cx="390074" cy="444599"/>
            </a:xfrm>
          </p:grpSpPr>
          <p:sp>
            <p:nvSpPr>
              <p:cNvPr id="1170" name="Flexible Arrow"/>
              <p:cNvSpPr/>
              <p:nvPr/>
            </p:nvSpPr>
            <p:spPr>
              <a:xfrm>
                <a:off x="5276325" y="2668373"/>
                <a:ext cx="390074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390074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390074" y="435709"/>
                    </a:lnTo>
                    <a:lnTo>
                      <a:pt x="390074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40" name="Text 2140"/>
              <p:cNvSpPr txBox="1"/>
              <p:nvPr/>
            </p:nvSpPr>
            <p:spPr>
              <a:xfrm flipV="1">
                <a:off x="5276325" y="2668373"/>
                <a:ext cx="390074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386-588</a:t>
                </a:r>
              </a:p>
            </p:txBody>
          </p:sp>
        </p:grpSp>
        <p:sp>
          <p:nvSpPr>
            <p:cNvPr id="1171" name="Basic Rectangle"/>
            <p:cNvSpPr/>
            <p:nvPr/>
          </p:nvSpPr>
          <p:spPr>
            <a:xfrm>
              <a:off x="5666397" y="2731311"/>
              <a:ext cx="439303" cy="318726"/>
            </a:xfrm>
            <a:custGeom>
              <a:avLst/>
              <a:gdLst>
                <a:gd name="connsiteX0" fmla="*/ 0 w 439303"/>
                <a:gd name="connsiteY0" fmla="*/ 159363 h 318726"/>
                <a:gd name="connsiteX1" fmla="*/ 219651 w 439303"/>
                <a:gd name="connsiteY1" fmla="*/ 0 h 318726"/>
                <a:gd name="connsiteX2" fmla="*/ 439303 w 439303"/>
                <a:gd name="connsiteY2" fmla="*/ 159363 h 318726"/>
                <a:gd name="connsiteX3" fmla="*/ 219651 w 439303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9303" h="318726">
                  <a:moveTo>
                    <a:pt x="0" y="0"/>
                  </a:moveTo>
                  <a:lnTo>
                    <a:pt x="439303" y="0"/>
                  </a:lnTo>
                  <a:lnTo>
                    <a:pt x="439303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Sui Dynasty</a:t>
              </a:r>
            </a:p>
          </p:txBody>
        </p:sp>
        <p:grpSp>
          <p:nvGrpSpPr>
            <p:cNvPr id="2141" name="Group 2141"/>
            <p:cNvGrpSpPr/>
            <p:nvPr/>
          </p:nvGrpSpPr>
          <p:grpSpPr>
            <a:xfrm rot="21600000" flipH="1" flipV="1">
              <a:off x="6105700" y="2668373"/>
              <a:ext cx="442297" cy="444599"/>
              <a:chOff x="6105700" y="2668373"/>
              <a:chExt cx="442297" cy="444599"/>
            </a:xfrm>
          </p:grpSpPr>
          <p:sp>
            <p:nvSpPr>
              <p:cNvPr id="1172" name="Flexible Arrow"/>
              <p:cNvSpPr/>
              <p:nvPr/>
            </p:nvSpPr>
            <p:spPr>
              <a:xfrm>
                <a:off x="6105700" y="2668373"/>
                <a:ext cx="442297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442297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442297" y="435709"/>
                    </a:lnTo>
                    <a:lnTo>
                      <a:pt x="442297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42" name="Text 2142"/>
              <p:cNvSpPr txBox="1"/>
              <p:nvPr/>
            </p:nvSpPr>
            <p:spPr>
              <a:xfrm flipV="1">
                <a:off x="6105700" y="2668373"/>
                <a:ext cx="442297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581-617</a:t>
                </a:r>
              </a:p>
            </p:txBody>
          </p:sp>
        </p:grpSp>
        <p:sp>
          <p:nvSpPr>
            <p:cNvPr id="1173" name="Basic Rectangle"/>
            <p:cNvSpPr/>
            <p:nvPr/>
          </p:nvSpPr>
          <p:spPr>
            <a:xfrm>
              <a:off x="6547997" y="2731311"/>
              <a:ext cx="469703" cy="318726"/>
            </a:xfrm>
            <a:custGeom>
              <a:avLst/>
              <a:gdLst>
                <a:gd name="connsiteX0" fmla="*/ 0 w 469703"/>
                <a:gd name="connsiteY0" fmla="*/ 159363 h 318726"/>
                <a:gd name="connsiteX1" fmla="*/ 234851 w 469703"/>
                <a:gd name="connsiteY1" fmla="*/ 0 h 318726"/>
                <a:gd name="connsiteX2" fmla="*/ 469703 w 469703"/>
                <a:gd name="connsiteY2" fmla="*/ 159363 h 318726"/>
                <a:gd name="connsiteX3" fmla="*/ 234851 w 469703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703" h="318726">
                  <a:moveTo>
                    <a:pt x="0" y="0"/>
                  </a:moveTo>
                  <a:lnTo>
                    <a:pt x="469703" y="0"/>
                  </a:lnTo>
                  <a:lnTo>
                    <a:pt x="469703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Tang Dynasty</a:t>
              </a:r>
            </a:p>
          </p:txBody>
        </p:sp>
        <p:grpSp>
          <p:nvGrpSpPr>
            <p:cNvPr id="2143" name="Group 2143"/>
            <p:cNvGrpSpPr/>
            <p:nvPr/>
          </p:nvGrpSpPr>
          <p:grpSpPr>
            <a:xfrm rot="21600000" flipH="1" flipV="1">
              <a:off x="7017697" y="2668373"/>
              <a:ext cx="381501" cy="444599"/>
              <a:chOff x="7017697" y="2668373"/>
              <a:chExt cx="381501" cy="444599"/>
            </a:xfrm>
          </p:grpSpPr>
          <p:sp>
            <p:nvSpPr>
              <p:cNvPr id="1174" name="Flexible Arrow"/>
              <p:cNvSpPr/>
              <p:nvPr/>
            </p:nvSpPr>
            <p:spPr>
              <a:xfrm>
                <a:off x="7017697" y="2668373"/>
                <a:ext cx="381501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381501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381501" y="435709"/>
                    </a:lnTo>
                    <a:lnTo>
                      <a:pt x="381501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44" name="Text 2144"/>
              <p:cNvSpPr txBox="1"/>
              <p:nvPr/>
            </p:nvSpPr>
            <p:spPr>
              <a:xfrm flipV="1">
                <a:off x="7017697" y="2668373"/>
                <a:ext cx="381501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618-907</a:t>
                </a:r>
              </a:p>
            </p:txBody>
          </p:sp>
        </p:grpSp>
        <p:sp>
          <p:nvSpPr>
            <p:cNvPr id="1175" name="Basic Rectangle"/>
            <p:cNvSpPr/>
            <p:nvPr/>
          </p:nvSpPr>
          <p:spPr>
            <a:xfrm>
              <a:off x="230381" y="4360454"/>
              <a:ext cx="532000" cy="318726"/>
            </a:xfrm>
            <a:custGeom>
              <a:avLst/>
              <a:gdLst>
                <a:gd name="connsiteX0" fmla="*/ 0 w 532000"/>
                <a:gd name="connsiteY0" fmla="*/ 159363 h 318726"/>
                <a:gd name="connsiteX1" fmla="*/ 266000 w 532000"/>
                <a:gd name="connsiteY1" fmla="*/ 0 h 318726"/>
                <a:gd name="connsiteX2" fmla="*/ 532000 w 532000"/>
                <a:gd name="connsiteY2" fmla="*/ 159363 h 318726"/>
                <a:gd name="connsiteX3" fmla="*/ 266000 w 5320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2000" h="318726">
                  <a:moveTo>
                    <a:pt x="0" y="0"/>
                  </a:moveTo>
                  <a:lnTo>
                    <a:pt x="532000" y="0"/>
                  </a:lnTo>
                  <a:lnTo>
                    <a:pt x="5320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Northern Song</a:t>
              </a:r>
            </a:p>
          </p:txBody>
        </p:sp>
        <p:grpSp>
          <p:nvGrpSpPr>
            <p:cNvPr id="2145" name="Group 2145"/>
            <p:cNvGrpSpPr/>
            <p:nvPr/>
          </p:nvGrpSpPr>
          <p:grpSpPr>
            <a:xfrm rot="21600000" flipH="1" flipV="1">
              <a:off x="762380" y="4297517"/>
              <a:ext cx="425598" cy="444599"/>
              <a:chOff x="762380" y="4297517"/>
              <a:chExt cx="425598" cy="444599"/>
            </a:xfrm>
          </p:grpSpPr>
          <p:sp>
            <p:nvSpPr>
              <p:cNvPr id="1176" name="Flexible Arrow"/>
              <p:cNvSpPr/>
              <p:nvPr/>
            </p:nvSpPr>
            <p:spPr>
              <a:xfrm>
                <a:off x="762380" y="4297517"/>
                <a:ext cx="425598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425598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425598" y="435709"/>
                    </a:lnTo>
                    <a:lnTo>
                      <a:pt x="425598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46" name="Text 2146"/>
              <p:cNvSpPr txBox="1"/>
              <p:nvPr/>
            </p:nvSpPr>
            <p:spPr>
              <a:xfrm flipV="1">
                <a:off x="762380" y="4297517"/>
                <a:ext cx="425598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960-1127</a:t>
                </a:r>
              </a:p>
            </p:txBody>
          </p:sp>
        </p:grpSp>
        <p:sp>
          <p:nvSpPr>
            <p:cNvPr id="1177" name="Basic Rectangle"/>
            <p:cNvSpPr/>
            <p:nvPr/>
          </p:nvSpPr>
          <p:spPr>
            <a:xfrm>
              <a:off x="1187979" y="4360454"/>
              <a:ext cx="577600" cy="318726"/>
            </a:xfrm>
            <a:custGeom>
              <a:avLst/>
              <a:gdLst>
                <a:gd name="connsiteX0" fmla="*/ 0 w 577600"/>
                <a:gd name="connsiteY0" fmla="*/ 159363 h 318726"/>
                <a:gd name="connsiteX1" fmla="*/ 288800 w 577600"/>
                <a:gd name="connsiteY1" fmla="*/ 0 h 318726"/>
                <a:gd name="connsiteX2" fmla="*/ 577600 w 577600"/>
                <a:gd name="connsiteY2" fmla="*/ 159363 h 318726"/>
                <a:gd name="connsiteX3" fmla="*/ 288800 w 5776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600" h="318726">
                  <a:moveTo>
                    <a:pt x="0" y="0"/>
                  </a:moveTo>
                  <a:lnTo>
                    <a:pt x="577600" y="0"/>
                  </a:lnTo>
                  <a:lnTo>
                    <a:pt x="5776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6D6D6D"/>
                  </a:solidFill>
                  <a:latin typeface="Microsoft Sans Serif"/>
                </a:rPr>
                <a:t>Southern Song</a:t>
              </a:r>
            </a:p>
          </p:txBody>
        </p:sp>
        <p:grpSp>
          <p:nvGrpSpPr>
            <p:cNvPr id="2147" name="Group 2147"/>
            <p:cNvGrpSpPr/>
            <p:nvPr/>
          </p:nvGrpSpPr>
          <p:grpSpPr>
            <a:xfrm rot="29345" flipH="1" flipV="1">
              <a:off x="1699190" y="4295032"/>
              <a:ext cx="583200" cy="444599"/>
              <a:chOff x="1699190" y="4295032"/>
              <a:chExt cx="583200" cy="444599"/>
            </a:xfrm>
          </p:grpSpPr>
          <p:sp>
            <p:nvSpPr>
              <p:cNvPr id="1178" name="Flexible Arrow"/>
              <p:cNvSpPr/>
              <p:nvPr/>
            </p:nvSpPr>
            <p:spPr>
              <a:xfrm>
                <a:off x="1699190" y="4295032"/>
                <a:ext cx="5832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5832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583200" y="435709"/>
                    </a:lnTo>
                    <a:lnTo>
                      <a:pt x="5832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48" name="Text 2148"/>
              <p:cNvSpPr txBox="1"/>
              <p:nvPr/>
            </p:nvSpPr>
            <p:spPr>
              <a:xfrm rot="2" flipV="1">
                <a:off x="1699190" y="4295032"/>
                <a:ext cx="5832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1127-1279</a:t>
                </a:r>
              </a:p>
            </p:txBody>
          </p:sp>
        </p:grpSp>
        <p:sp>
          <p:nvSpPr>
            <p:cNvPr id="1179" name="Basic Rectangle"/>
            <p:cNvSpPr/>
            <p:nvPr/>
          </p:nvSpPr>
          <p:spPr>
            <a:xfrm>
              <a:off x="2282379" y="4360454"/>
              <a:ext cx="532000" cy="318726"/>
            </a:xfrm>
            <a:custGeom>
              <a:avLst/>
              <a:gdLst>
                <a:gd name="connsiteX0" fmla="*/ 0 w 532000"/>
                <a:gd name="connsiteY0" fmla="*/ 159363 h 318726"/>
                <a:gd name="connsiteX1" fmla="*/ 266000 w 532000"/>
                <a:gd name="connsiteY1" fmla="*/ 0 h 318726"/>
                <a:gd name="connsiteX2" fmla="*/ 532000 w 532000"/>
                <a:gd name="connsiteY2" fmla="*/ 159363 h 318726"/>
                <a:gd name="connsiteX3" fmla="*/ 266000 w 5320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2000" h="318726">
                  <a:moveTo>
                    <a:pt x="0" y="0"/>
                  </a:moveTo>
                  <a:lnTo>
                    <a:pt x="532000" y="0"/>
                  </a:lnTo>
                  <a:lnTo>
                    <a:pt x="5320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Liao Dynasty</a:t>
              </a:r>
            </a:p>
          </p:txBody>
        </p:sp>
        <p:grpSp>
          <p:nvGrpSpPr>
            <p:cNvPr id="2149" name="Group 2149"/>
            <p:cNvGrpSpPr/>
            <p:nvPr/>
          </p:nvGrpSpPr>
          <p:grpSpPr>
            <a:xfrm rot="21600000" flipH="1" flipV="1">
              <a:off x="2814379" y="4297517"/>
              <a:ext cx="577600" cy="444599"/>
              <a:chOff x="2814379" y="4297517"/>
              <a:chExt cx="577600" cy="444599"/>
            </a:xfrm>
          </p:grpSpPr>
          <p:sp>
            <p:nvSpPr>
              <p:cNvPr id="1180" name="Flexible Arrow"/>
              <p:cNvSpPr/>
              <p:nvPr/>
            </p:nvSpPr>
            <p:spPr>
              <a:xfrm>
                <a:off x="2814379" y="4297517"/>
                <a:ext cx="5776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5776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577600" y="435709"/>
                    </a:lnTo>
                    <a:lnTo>
                      <a:pt x="5776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50" name="Text 2150"/>
              <p:cNvSpPr txBox="1"/>
              <p:nvPr/>
            </p:nvSpPr>
            <p:spPr>
              <a:xfrm rot="4" flipV="1">
                <a:off x="2814379" y="4297517"/>
                <a:ext cx="5776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916-1225</a:t>
                </a:r>
              </a:p>
            </p:txBody>
          </p:sp>
        </p:grpSp>
        <p:sp>
          <p:nvSpPr>
            <p:cNvPr id="1181" name="Basic Rectangle"/>
            <p:cNvSpPr/>
            <p:nvPr/>
          </p:nvSpPr>
          <p:spPr>
            <a:xfrm>
              <a:off x="3391979" y="4360454"/>
              <a:ext cx="577600" cy="318726"/>
            </a:xfrm>
            <a:custGeom>
              <a:avLst/>
              <a:gdLst>
                <a:gd name="connsiteX0" fmla="*/ 0 w 577600"/>
                <a:gd name="connsiteY0" fmla="*/ 159363 h 318726"/>
                <a:gd name="connsiteX1" fmla="*/ 288800 w 577600"/>
                <a:gd name="connsiteY1" fmla="*/ 0 h 318726"/>
                <a:gd name="connsiteX2" fmla="*/ 577600 w 577600"/>
                <a:gd name="connsiteY2" fmla="*/ 159363 h 318726"/>
                <a:gd name="connsiteX3" fmla="*/ 288800 w 5776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600" h="318726">
                  <a:moveTo>
                    <a:pt x="0" y="0"/>
                  </a:moveTo>
                  <a:lnTo>
                    <a:pt x="577600" y="0"/>
                  </a:lnTo>
                  <a:lnTo>
                    <a:pt x="5776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6D6D6D"/>
                  </a:solidFill>
                  <a:latin typeface="Microsoft Sans Serif"/>
                </a:rPr>
                <a:t>Western Xia</a:t>
              </a:r>
            </a:p>
          </p:txBody>
        </p:sp>
        <p:grpSp>
          <p:nvGrpSpPr>
            <p:cNvPr id="2151" name="Group 2151"/>
            <p:cNvGrpSpPr/>
            <p:nvPr/>
          </p:nvGrpSpPr>
          <p:grpSpPr>
            <a:xfrm rot="21600000" flipH="1" flipV="1">
              <a:off x="3969579" y="4297517"/>
              <a:ext cx="516800" cy="444599"/>
              <a:chOff x="3969579" y="4297517"/>
              <a:chExt cx="516800" cy="444599"/>
            </a:xfrm>
          </p:grpSpPr>
          <p:sp>
            <p:nvSpPr>
              <p:cNvPr id="1182" name="Flexible Arrow"/>
              <p:cNvSpPr/>
              <p:nvPr/>
            </p:nvSpPr>
            <p:spPr>
              <a:xfrm>
                <a:off x="3969579" y="4297517"/>
                <a:ext cx="5168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5168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516800" y="435709"/>
                    </a:lnTo>
                    <a:lnTo>
                      <a:pt x="5168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52" name="Text 2152"/>
              <p:cNvSpPr txBox="1"/>
              <p:nvPr/>
            </p:nvSpPr>
            <p:spPr>
              <a:xfrm flipV="1">
                <a:off x="3969579" y="4297517"/>
                <a:ext cx="5168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1038-1227</a:t>
                </a:r>
              </a:p>
            </p:txBody>
          </p:sp>
        </p:grpSp>
        <p:sp>
          <p:nvSpPr>
            <p:cNvPr id="1183" name="Basic Rectangle"/>
            <p:cNvSpPr/>
            <p:nvPr/>
          </p:nvSpPr>
          <p:spPr>
            <a:xfrm>
              <a:off x="4486379" y="4360454"/>
              <a:ext cx="486400" cy="318726"/>
            </a:xfrm>
            <a:custGeom>
              <a:avLst/>
              <a:gdLst>
                <a:gd name="connsiteX0" fmla="*/ 0 w 486400"/>
                <a:gd name="connsiteY0" fmla="*/ 159363 h 318726"/>
                <a:gd name="connsiteX1" fmla="*/ 243200 w 486400"/>
                <a:gd name="connsiteY1" fmla="*/ 0 h 318726"/>
                <a:gd name="connsiteX2" fmla="*/ 486400 w 486400"/>
                <a:gd name="connsiteY2" fmla="*/ 159363 h 318726"/>
                <a:gd name="connsiteX3" fmla="*/ 243200 w 4864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6400" h="318726">
                  <a:moveTo>
                    <a:pt x="0" y="0"/>
                  </a:moveTo>
                  <a:lnTo>
                    <a:pt x="486400" y="0"/>
                  </a:lnTo>
                  <a:lnTo>
                    <a:pt x="4864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Jin Dynasty</a:t>
              </a:r>
            </a:p>
          </p:txBody>
        </p:sp>
        <p:grpSp>
          <p:nvGrpSpPr>
            <p:cNvPr id="2153" name="Group 2153"/>
            <p:cNvGrpSpPr/>
            <p:nvPr/>
          </p:nvGrpSpPr>
          <p:grpSpPr>
            <a:xfrm rot="21600000" flipH="1" flipV="1">
              <a:off x="4942379" y="4297517"/>
              <a:ext cx="577600" cy="444599"/>
              <a:chOff x="4942379" y="4297517"/>
              <a:chExt cx="577600" cy="444599"/>
            </a:xfrm>
          </p:grpSpPr>
          <p:sp>
            <p:nvSpPr>
              <p:cNvPr id="1184" name="Flexible Arrow"/>
              <p:cNvSpPr/>
              <p:nvPr/>
            </p:nvSpPr>
            <p:spPr>
              <a:xfrm>
                <a:off x="4942379" y="4297517"/>
                <a:ext cx="5776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5776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577600" y="435709"/>
                    </a:lnTo>
                    <a:lnTo>
                      <a:pt x="5776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54" name="Text 2154"/>
              <p:cNvSpPr txBox="1"/>
              <p:nvPr/>
            </p:nvSpPr>
            <p:spPr>
              <a:xfrm rot="4" flipV="1">
                <a:off x="4942379" y="4297517"/>
                <a:ext cx="5776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1115-1234</a:t>
                </a:r>
              </a:p>
            </p:txBody>
          </p:sp>
        </p:grpSp>
        <p:sp>
          <p:nvSpPr>
            <p:cNvPr id="1185" name="Basic Rectangle"/>
            <p:cNvSpPr/>
            <p:nvPr/>
          </p:nvSpPr>
          <p:spPr>
            <a:xfrm>
              <a:off x="5519979" y="4360454"/>
              <a:ext cx="456000" cy="318726"/>
            </a:xfrm>
            <a:custGeom>
              <a:avLst/>
              <a:gdLst>
                <a:gd name="connsiteX0" fmla="*/ 0 w 456000"/>
                <a:gd name="connsiteY0" fmla="*/ 159363 h 318726"/>
                <a:gd name="connsiteX1" fmla="*/ 228000 w 456000"/>
                <a:gd name="connsiteY1" fmla="*/ 0 h 318726"/>
                <a:gd name="connsiteX2" fmla="*/ 456000 w 456000"/>
                <a:gd name="connsiteY2" fmla="*/ 159363 h 318726"/>
                <a:gd name="connsiteX3" fmla="*/ 228000 w 4560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000" h="318726">
                  <a:moveTo>
                    <a:pt x="0" y="0"/>
                  </a:moveTo>
                  <a:lnTo>
                    <a:pt x="456000" y="0"/>
                  </a:lnTo>
                  <a:lnTo>
                    <a:pt x="4560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6D6D6D"/>
                  </a:solidFill>
                  <a:latin typeface="Microsoft Sans Serif"/>
                </a:rPr>
                <a:t>Yuan Dynasty</a:t>
              </a:r>
            </a:p>
          </p:txBody>
        </p:sp>
        <p:grpSp>
          <p:nvGrpSpPr>
            <p:cNvPr id="2155" name="Group 2155"/>
            <p:cNvGrpSpPr/>
            <p:nvPr/>
          </p:nvGrpSpPr>
          <p:grpSpPr>
            <a:xfrm rot="21600000" flipH="1" flipV="1">
              <a:off x="5975979" y="4297517"/>
              <a:ext cx="547200" cy="444599"/>
              <a:chOff x="5975979" y="4297517"/>
              <a:chExt cx="547200" cy="444599"/>
            </a:xfrm>
          </p:grpSpPr>
          <p:sp>
            <p:nvSpPr>
              <p:cNvPr id="1186" name="Flexible Arrow"/>
              <p:cNvSpPr/>
              <p:nvPr/>
            </p:nvSpPr>
            <p:spPr>
              <a:xfrm>
                <a:off x="5975979" y="4297517"/>
                <a:ext cx="5472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5472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547200" y="435709"/>
                    </a:lnTo>
                    <a:lnTo>
                      <a:pt x="5472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56" name="Text 2156"/>
              <p:cNvSpPr txBox="1"/>
              <p:nvPr/>
            </p:nvSpPr>
            <p:spPr>
              <a:xfrm rot="4" flipV="1">
                <a:off x="5975979" y="4297517"/>
                <a:ext cx="5472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1279-1368</a:t>
                </a:r>
              </a:p>
            </p:txBody>
          </p:sp>
        </p:grpSp>
        <p:sp>
          <p:nvSpPr>
            <p:cNvPr id="1187" name="Basic Rectangle"/>
            <p:cNvSpPr/>
            <p:nvPr/>
          </p:nvSpPr>
          <p:spPr>
            <a:xfrm>
              <a:off x="6523179" y="4360454"/>
              <a:ext cx="486400" cy="318726"/>
            </a:xfrm>
            <a:custGeom>
              <a:avLst/>
              <a:gdLst>
                <a:gd name="connsiteX0" fmla="*/ 0 w 486400"/>
                <a:gd name="connsiteY0" fmla="*/ 159363 h 318726"/>
                <a:gd name="connsiteX1" fmla="*/ 243200 w 486400"/>
                <a:gd name="connsiteY1" fmla="*/ 0 h 318726"/>
                <a:gd name="connsiteX2" fmla="*/ 486400 w 486400"/>
                <a:gd name="connsiteY2" fmla="*/ 159363 h 318726"/>
                <a:gd name="connsiteX3" fmla="*/ 243200 w 4864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6400" h="318726">
                  <a:moveTo>
                    <a:pt x="0" y="0"/>
                  </a:moveTo>
                  <a:lnTo>
                    <a:pt x="486400" y="0"/>
                  </a:lnTo>
                  <a:lnTo>
                    <a:pt x="4864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Ming Dynasty</a:t>
              </a:r>
            </a:p>
          </p:txBody>
        </p:sp>
        <p:grpSp>
          <p:nvGrpSpPr>
            <p:cNvPr id="2157" name="Group 2157"/>
            <p:cNvGrpSpPr/>
            <p:nvPr/>
          </p:nvGrpSpPr>
          <p:grpSpPr>
            <a:xfrm rot="21600000" flipH="1" flipV="1">
              <a:off x="7009579" y="4297517"/>
              <a:ext cx="577570" cy="444599"/>
              <a:chOff x="7009579" y="4297517"/>
              <a:chExt cx="577570" cy="444599"/>
            </a:xfrm>
          </p:grpSpPr>
          <p:sp>
            <p:nvSpPr>
              <p:cNvPr id="1188" name="Flexible Arrow"/>
              <p:cNvSpPr/>
              <p:nvPr/>
            </p:nvSpPr>
            <p:spPr>
              <a:xfrm>
                <a:off x="7009579" y="4297517"/>
                <a:ext cx="57757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57757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577570" y="435709"/>
                    </a:lnTo>
                    <a:lnTo>
                      <a:pt x="57757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58" name="Text 2158"/>
              <p:cNvSpPr txBox="1"/>
              <p:nvPr/>
            </p:nvSpPr>
            <p:spPr>
              <a:xfrm flipV="1">
                <a:off x="7009579" y="4297517"/>
                <a:ext cx="57757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1368-1644</a:t>
                </a:r>
              </a:p>
            </p:txBody>
          </p:sp>
        </p:grpSp>
        <p:sp>
          <p:nvSpPr>
            <p:cNvPr id="1189" name="Basic Rectangle"/>
            <p:cNvSpPr/>
            <p:nvPr/>
          </p:nvSpPr>
          <p:spPr>
            <a:xfrm>
              <a:off x="7587149" y="4360454"/>
              <a:ext cx="516800" cy="318726"/>
            </a:xfrm>
            <a:custGeom>
              <a:avLst/>
              <a:gdLst>
                <a:gd name="connsiteX0" fmla="*/ 0 w 516800"/>
                <a:gd name="connsiteY0" fmla="*/ 159363 h 318726"/>
                <a:gd name="connsiteX1" fmla="*/ 258400 w 516800"/>
                <a:gd name="connsiteY1" fmla="*/ 0 h 318726"/>
                <a:gd name="connsiteX2" fmla="*/ 516800 w 516800"/>
                <a:gd name="connsiteY2" fmla="*/ 159363 h 318726"/>
                <a:gd name="connsiteX3" fmla="*/ 258400 w 5168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6800" h="318726">
                  <a:moveTo>
                    <a:pt x="0" y="0"/>
                  </a:moveTo>
                  <a:lnTo>
                    <a:pt x="516800" y="0"/>
                  </a:lnTo>
                  <a:lnTo>
                    <a:pt x="5168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6D6D6D"/>
                  </a:solidFill>
                  <a:latin typeface="Microsoft Sans Serif"/>
                </a:rPr>
                <a:t>QIng Dynasty</a:t>
              </a:r>
            </a:p>
          </p:txBody>
        </p:sp>
        <p:grpSp>
          <p:nvGrpSpPr>
            <p:cNvPr id="2159" name="Group 2159"/>
            <p:cNvGrpSpPr/>
            <p:nvPr/>
          </p:nvGrpSpPr>
          <p:grpSpPr>
            <a:xfrm rot="21600000" flipH="1" flipV="1">
              <a:off x="8103910" y="4297517"/>
              <a:ext cx="587252" cy="444599"/>
              <a:chOff x="8103910" y="4297517"/>
              <a:chExt cx="587252" cy="444599"/>
            </a:xfrm>
          </p:grpSpPr>
          <p:sp>
            <p:nvSpPr>
              <p:cNvPr id="1190" name="Flexible Arrow"/>
              <p:cNvSpPr/>
              <p:nvPr/>
            </p:nvSpPr>
            <p:spPr>
              <a:xfrm>
                <a:off x="8103910" y="4297517"/>
                <a:ext cx="587252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587252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587252" y="435709"/>
                    </a:lnTo>
                    <a:lnTo>
                      <a:pt x="587252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60" name="Text 2160"/>
              <p:cNvSpPr txBox="1"/>
              <p:nvPr/>
            </p:nvSpPr>
            <p:spPr>
              <a:xfrm flipV="1">
                <a:off x="8103910" y="4297517"/>
                <a:ext cx="587252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1644-1911</a:t>
                </a:r>
              </a:p>
            </p:txBody>
          </p:sp>
        </p:grpSp>
        <p:sp>
          <p:nvSpPr>
            <p:cNvPr id="1191" name="Basic Rectangle"/>
            <p:cNvSpPr/>
            <p:nvPr/>
          </p:nvSpPr>
          <p:spPr>
            <a:xfrm>
              <a:off x="7596801" y="1301715"/>
              <a:ext cx="729600" cy="233448"/>
            </a:xfrm>
            <a:custGeom>
              <a:avLst/>
              <a:gdLst>
                <a:gd name="connsiteX0" fmla="*/ 0 w 729600"/>
                <a:gd name="connsiteY0" fmla="*/ 116724 h 233448"/>
                <a:gd name="connsiteX1" fmla="*/ 364800 w 729600"/>
                <a:gd name="connsiteY1" fmla="*/ 0 h 233448"/>
                <a:gd name="connsiteX2" fmla="*/ 729600 w 729600"/>
                <a:gd name="connsiteY2" fmla="*/ 116724 h 233448"/>
                <a:gd name="connsiteX3" fmla="*/ 364800 w 729600"/>
                <a:gd name="connsiteY3" fmla="*/ 233448 h 23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600" h="233448">
                  <a:moveTo>
                    <a:pt x="0" y="0"/>
                  </a:moveTo>
                  <a:lnTo>
                    <a:pt x="729600" y="0"/>
                  </a:lnTo>
                  <a:lnTo>
                    <a:pt x="729600" y="233448"/>
                  </a:lnTo>
                  <a:lnTo>
                    <a:pt x="0" y="23344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Western Han:</a:t>
              </a:r>
            </a:p>
          </p:txBody>
        </p:sp>
        <p:sp>
          <p:nvSpPr>
            <p:cNvPr id="1192" name="Basic Rectangle"/>
            <p:cNvSpPr/>
            <p:nvPr/>
          </p:nvSpPr>
          <p:spPr>
            <a:xfrm>
              <a:off x="692694" y="5883099"/>
              <a:ext cx="608000" cy="318726"/>
            </a:xfrm>
            <a:custGeom>
              <a:avLst/>
              <a:gdLst>
                <a:gd name="connsiteX0" fmla="*/ 0 w 608000"/>
                <a:gd name="connsiteY0" fmla="*/ 159363 h 318726"/>
                <a:gd name="connsiteX1" fmla="*/ 304000 w 608000"/>
                <a:gd name="connsiteY1" fmla="*/ 0 h 318726"/>
                <a:gd name="connsiteX2" fmla="*/ 608000 w 608000"/>
                <a:gd name="connsiteY2" fmla="*/ 159363 h 318726"/>
                <a:gd name="connsiteX3" fmla="*/ 304000 w 6080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8000" h="318726">
                  <a:moveTo>
                    <a:pt x="0" y="0"/>
                  </a:moveTo>
                  <a:lnTo>
                    <a:pt x="608000" y="0"/>
                  </a:lnTo>
                  <a:lnTo>
                    <a:pt x="6080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Opium War</a:t>
              </a:r>
            </a:p>
          </p:txBody>
        </p:sp>
        <p:grpSp>
          <p:nvGrpSpPr>
            <p:cNvPr id="2161" name="Group 2161"/>
            <p:cNvGrpSpPr/>
            <p:nvPr/>
          </p:nvGrpSpPr>
          <p:grpSpPr>
            <a:xfrm rot="21600000" flipH="1" flipV="1">
              <a:off x="1300694" y="5820162"/>
              <a:ext cx="646000" cy="444599"/>
              <a:chOff x="1300694" y="5820162"/>
              <a:chExt cx="646000" cy="444599"/>
            </a:xfrm>
          </p:grpSpPr>
          <p:sp>
            <p:nvSpPr>
              <p:cNvPr id="1193" name="Flexible Arrow"/>
              <p:cNvSpPr/>
              <p:nvPr/>
            </p:nvSpPr>
            <p:spPr>
              <a:xfrm>
                <a:off x="1300694" y="5820162"/>
                <a:ext cx="6460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6460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646000" y="435709"/>
                    </a:lnTo>
                    <a:lnTo>
                      <a:pt x="6460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62" name="Text 2162"/>
              <p:cNvSpPr txBox="1"/>
              <p:nvPr/>
            </p:nvSpPr>
            <p:spPr>
              <a:xfrm flipV="1">
                <a:off x="1300694" y="5820162"/>
                <a:ext cx="6460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1839-1842</a:t>
                </a:r>
              </a:p>
            </p:txBody>
          </p:sp>
        </p:grpSp>
        <p:sp>
          <p:nvSpPr>
            <p:cNvPr id="1194" name="Basic Rectangle"/>
            <p:cNvSpPr/>
            <p:nvPr/>
          </p:nvSpPr>
          <p:spPr>
            <a:xfrm>
              <a:off x="1946694" y="5883091"/>
              <a:ext cx="813200" cy="318726"/>
            </a:xfrm>
            <a:custGeom>
              <a:avLst/>
              <a:gdLst>
                <a:gd name="connsiteX0" fmla="*/ 0 w 813200"/>
                <a:gd name="connsiteY0" fmla="*/ 159363 h 318726"/>
                <a:gd name="connsiteX1" fmla="*/ 406600 w 813200"/>
                <a:gd name="connsiteY1" fmla="*/ 0 h 318726"/>
                <a:gd name="connsiteX2" fmla="*/ 813200 w 813200"/>
                <a:gd name="connsiteY2" fmla="*/ 159363 h 318726"/>
                <a:gd name="connsiteX3" fmla="*/ 406600 w 8132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3200" h="318726">
                  <a:moveTo>
                    <a:pt x="0" y="0"/>
                  </a:moveTo>
                  <a:lnTo>
                    <a:pt x="813200" y="0"/>
                  </a:lnTo>
                  <a:lnTo>
                    <a:pt x="8132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6D6D6D"/>
                  </a:solidFill>
                  <a:latin typeface="Microsoft Sans Serif"/>
                </a:rPr>
                <a:t>Kuomindang Party</a:t>
              </a:r>
            </a:p>
          </p:txBody>
        </p:sp>
        <p:grpSp>
          <p:nvGrpSpPr>
            <p:cNvPr id="2163" name="Group 2163"/>
            <p:cNvGrpSpPr/>
            <p:nvPr/>
          </p:nvGrpSpPr>
          <p:grpSpPr>
            <a:xfrm rot="21600000" flipH="1" flipV="1">
              <a:off x="2580804" y="5820162"/>
              <a:ext cx="490694" cy="444599"/>
              <a:chOff x="2580804" y="5820162"/>
              <a:chExt cx="490694" cy="444599"/>
            </a:xfrm>
          </p:grpSpPr>
          <p:sp>
            <p:nvSpPr>
              <p:cNvPr id="1195" name="Flexible Arrow"/>
              <p:cNvSpPr/>
              <p:nvPr/>
            </p:nvSpPr>
            <p:spPr>
              <a:xfrm>
                <a:off x="2580804" y="5820162"/>
                <a:ext cx="490694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490694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490694" y="435709"/>
                    </a:lnTo>
                    <a:lnTo>
                      <a:pt x="490694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64" name="Text 2164"/>
              <p:cNvSpPr txBox="1"/>
              <p:nvPr/>
            </p:nvSpPr>
            <p:spPr>
              <a:xfrm flipV="1">
                <a:off x="2580804" y="5820162"/>
                <a:ext cx="490694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1912-1949</a:t>
                </a:r>
              </a:p>
            </p:txBody>
          </p:sp>
        </p:grpSp>
        <p:sp>
          <p:nvSpPr>
            <p:cNvPr id="1196" name="Basic Rectangle"/>
            <p:cNvSpPr/>
            <p:nvPr/>
          </p:nvSpPr>
          <p:spPr>
            <a:xfrm>
              <a:off x="3071494" y="5883099"/>
              <a:ext cx="1026000" cy="318726"/>
            </a:xfrm>
            <a:custGeom>
              <a:avLst/>
              <a:gdLst>
                <a:gd name="connsiteX0" fmla="*/ 0 w 1026000"/>
                <a:gd name="connsiteY0" fmla="*/ 159363 h 318726"/>
                <a:gd name="connsiteX1" fmla="*/ 513000 w 1026000"/>
                <a:gd name="connsiteY1" fmla="*/ 0 h 318726"/>
                <a:gd name="connsiteX2" fmla="*/ 1026000 w 1026000"/>
                <a:gd name="connsiteY2" fmla="*/ 159363 h 318726"/>
                <a:gd name="connsiteX3" fmla="*/ 513000 w 10260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6000" h="318726">
                  <a:moveTo>
                    <a:pt x="0" y="0"/>
                  </a:moveTo>
                  <a:lnTo>
                    <a:pt x="1026000" y="0"/>
                  </a:lnTo>
                  <a:lnTo>
                    <a:pt x="10260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People's Republic 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of China</a:t>
              </a:r>
            </a:p>
          </p:txBody>
        </p:sp>
        <p:grpSp>
          <p:nvGrpSpPr>
            <p:cNvPr id="2165" name="Group 2165"/>
            <p:cNvGrpSpPr/>
            <p:nvPr/>
          </p:nvGrpSpPr>
          <p:grpSpPr>
            <a:xfrm rot="21571080" flipH="1" flipV="1">
              <a:off x="4097483" y="5817304"/>
              <a:ext cx="680224" cy="444599"/>
              <a:chOff x="4097483" y="5817304"/>
              <a:chExt cx="680224" cy="444599"/>
            </a:xfrm>
          </p:grpSpPr>
          <p:sp>
            <p:nvSpPr>
              <p:cNvPr id="1197" name="Flexible Arrow"/>
              <p:cNvSpPr/>
              <p:nvPr/>
            </p:nvSpPr>
            <p:spPr>
              <a:xfrm>
                <a:off x="4097483" y="5817304"/>
                <a:ext cx="680224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680224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680224" y="435709"/>
                    </a:lnTo>
                    <a:lnTo>
                      <a:pt x="680224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66" name="Text 2166"/>
              <p:cNvSpPr txBox="1"/>
              <p:nvPr/>
            </p:nvSpPr>
            <p:spPr>
              <a:xfrm rot="28920" flipV="1">
                <a:off x="4097483" y="5817304"/>
                <a:ext cx="680224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1949-</a:t>
                </a:r>
              </a:p>
            </p:txBody>
          </p:sp>
        </p:grpSp>
        <p:sp>
          <p:nvSpPr>
            <p:cNvPr id="1198" name="Basic Rectangle"/>
            <p:cNvSpPr/>
            <p:nvPr/>
          </p:nvSpPr>
          <p:spPr>
            <a:xfrm>
              <a:off x="4777695" y="5877376"/>
              <a:ext cx="991800" cy="318726"/>
            </a:xfrm>
            <a:custGeom>
              <a:avLst/>
              <a:gdLst>
                <a:gd name="connsiteX0" fmla="*/ 0 w 991800"/>
                <a:gd name="connsiteY0" fmla="*/ 159363 h 318726"/>
                <a:gd name="connsiteX1" fmla="*/ 495900 w 991800"/>
                <a:gd name="connsiteY1" fmla="*/ 0 h 318726"/>
                <a:gd name="connsiteX2" fmla="*/ 991800 w 991800"/>
                <a:gd name="connsiteY2" fmla="*/ 159363 h 318726"/>
                <a:gd name="connsiteX3" fmla="*/ 495900 w 9918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1800" h="318726">
                  <a:moveTo>
                    <a:pt x="0" y="0"/>
                  </a:moveTo>
                  <a:lnTo>
                    <a:pt x="991800" y="0"/>
                  </a:lnTo>
                  <a:lnTo>
                    <a:pt x="9918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6D6D6D"/>
                  </a:solidFill>
                  <a:latin typeface="Microsoft Sans Serif"/>
                </a:rPr>
                <a:t>Cultuaral Revolution</a:t>
              </a:r>
            </a:p>
          </p:txBody>
        </p:sp>
        <p:grpSp>
          <p:nvGrpSpPr>
            <p:cNvPr id="2167" name="Group 2167"/>
            <p:cNvGrpSpPr/>
            <p:nvPr/>
          </p:nvGrpSpPr>
          <p:grpSpPr>
            <a:xfrm rot="21600000" flipH="1" flipV="1">
              <a:off x="5769495" y="5814439"/>
              <a:ext cx="691600" cy="444599"/>
              <a:chOff x="5769495" y="5814439"/>
              <a:chExt cx="691600" cy="444599"/>
            </a:xfrm>
          </p:grpSpPr>
          <p:sp>
            <p:nvSpPr>
              <p:cNvPr id="1199" name="Flexible Arrow"/>
              <p:cNvSpPr/>
              <p:nvPr/>
            </p:nvSpPr>
            <p:spPr>
              <a:xfrm>
                <a:off x="5769495" y="5814439"/>
                <a:ext cx="6916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6916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691600" y="435709"/>
                    </a:lnTo>
                    <a:lnTo>
                      <a:pt x="6916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68" name="Text 2168"/>
              <p:cNvSpPr txBox="1"/>
              <p:nvPr/>
            </p:nvSpPr>
            <p:spPr>
              <a:xfrm rot="2" flipV="1">
                <a:off x="5769495" y="5814439"/>
                <a:ext cx="6916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1966-1976</a:t>
                </a:r>
              </a:p>
            </p:txBody>
          </p:sp>
        </p:grpSp>
        <p:sp>
          <p:nvSpPr>
            <p:cNvPr id="1200" name="Basic Rectangle"/>
            <p:cNvSpPr/>
            <p:nvPr/>
          </p:nvSpPr>
          <p:spPr>
            <a:xfrm>
              <a:off x="6461095" y="5877376"/>
              <a:ext cx="980400" cy="318726"/>
            </a:xfrm>
            <a:custGeom>
              <a:avLst/>
              <a:gdLst>
                <a:gd name="connsiteX0" fmla="*/ 0 w 980400"/>
                <a:gd name="connsiteY0" fmla="*/ 159363 h 318726"/>
                <a:gd name="connsiteX1" fmla="*/ 490200 w 980400"/>
                <a:gd name="connsiteY1" fmla="*/ 0 h 318726"/>
                <a:gd name="connsiteX2" fmla="*/ 980400 w 980400"/>
                <a:gd name="connsiteY2" fmla="*/ 159363 h 318726"/>
                <a:gd name="connsiteX3" fmla="*/ 490200 w 9804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0400" h="318726">
                  <a:moveTo>
                    <a:pt x="0" y="0"/>
                  </a:moveTo>
                  <a:lnTo>
                    <a:pt x="980400" y="0"/>
                  </a:lnTo>
                  <a:lnTo>
                    <a:pt x="9804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Tiananmen Square Demonstration</a:t>
              </a:r>
            </a:p>
          </p:txBody>
        </p:sp>
        <p:grpSp>
          <p:nvGrpSpPr>
            <p:cNvPr id="2169" name="Group 2169"/>
            <p:cNvGrpSpPr/>
            <p:nvPr/>
          </p:nvGrpSpPr>
          <p:grpSpPr>
            <a:xfrm rot="21600000" flipH="1" flipV="1">
              <a:off x="7441457" y="5814439"/>
              <a:ext cx="516799" cy="444599"/>
              <a:chOff x="7441457" y="5814439"/>
              <a:chExt cx="516799" cy="444599"/>
            </a:xfrm>
          </p:grpSpPr>
          <p:sp>
            <p:nvSpPr>
              <p:cNvPr id="1201" name="Flexible Arrow"/>
              <p:cNvSpPr/>
              <p:nvPr/>
            </p:nvSpPr>
            <p:spPr>
              <a:xfrm>
                <a:off x="7441457" y="5814439"/>
                <a:ext cx="516799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516799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516799" y="435709"/>
                    </a:lnTo>
                    <a:lnTo>
                      <a:pt x="516799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70" name="Text 2170"/>
              <p:cNvSpPr txBox="1"/>
              <p:nvPr/>
            </p:nvSpPr>
            <p:spPr>
              <a:xfrm flipV="1">
                <a:off x="7441457" y="5814439"/>
                <a:ext cx="516799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1989</a:t>
                </a:r>
              </a:p>
            </p:txBody>
          </p:sp>
        </p:grpSp>
        <p:sp>
          <p:nvSpPr>
            <p:cNvPr id="2171" name="Text 2171"/>
            <p:cNvSpPr txBox="1"/>
            <p:nvPr/>
          </p:nvSpPr>
          <p:spPr>
            <a:xfrm>
              <a:off x="2643098" y="593239"/>
              <a:ext cx="3587200" cy="182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Chinese History Timeline</a:t>
              </a:r>
            </a:p>
          </p:txBody>
        </p:sp>
        <p:grpSp>
          <p:nvGrpSpPr>
            <p:cNvPr id="2172" name="Group 2172"/>
            <p:cNvGrpSpPr/>
            <p:nvPr/>
          </p:nvGrpSpPr>
          <p:grpSpPr>
            <a:xfrm rot="5400000">
              <a:off x="7080001" y="1372588"/>
              <a:ext cx="547200" cy="1663701"/>
              <a:chOff x="7080001" y="1372588"/>
              <a:chExt cx="547200" cy="1663701"/>
            </a:xfrm>
          </p:grpSpPr>
          <p:sp>
            <p:nvSpPr>
              <p:cNvPr id="1203" name="Mid box callout"/>
              <p:cNvSpPr/>
              <p:nvPr/>
            </p:nvSpPr>
            <p:spPr>
              <a:xfrm>
                <a:off x="7080001" y="1372588"/>
                <a:ext cx="547200" cy="1663701"/>
              </a:xfrm>
              <a:custGeom>
                <a:avLst/>
                <a:gdLst/>
                <a:ahLst/>
                <a:cxnLst/>
                <a:rect l="0" t="0" r="0" b="0"/>
                <a:pathLst>
                  <a:path w="547200" h="1663701">
                    <a:moveTo>
                      <a:pt x="547200" y="831850"/>
                    </a:moveTo>
                    <a:lnTo>
                      <a:pt x="800470" y="1402603"/>
                    </a:lnTo>
                  </a:path>
                  <a:path w="547200" h="1663701">
                    <a:moveTo>
                      <a:pt x="0" y="0"/>
                    </a:moveTo>
                    <a:lnTo>
                      <a:pt x="547200" y="0"/>
                    </a:lnTo>
                    <a:lnTo>
                      <a:pt x="547200" y="1663701"/>
                    </a:lnTo>
                    <a:lnTo>
                      <a:pt x="0" y="166370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73" name="Text 2173"/>
              <p:cNvSpPr txBox="1"/>
              <p:nvPr/>
            </p:nvSpPr>
            <p:spPr>
              <a:xfrm rot="-5400000">
                <a:off x="6521750" y="1961239"/>
                <a:ext cx="1663701" cy="486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Tang - one of two golden ages of China Xian(Changan) capital, 2 M people, Silk Road, Strongest, Richest in world.</a:t>
                </a:r>
              </a:p>
            </p:txBody>
          </p:sp>
        </p:grpSp>
        <p:cxnSp>
          <p:nvCxnSpPr>
            <p:cNvPr id="1204" name="Line"/>
            <p:cNvCxnSpPr>
              <a:stCxn id="1205" idx="2"/>
              <a:endCxn id="1177" idx="1"/>
            </p:cNvCxnSpPr>
            <p:nvPr/>
          </p:nvCxnSpPr>
          <p:spPr>
            <a:xfrm rot="2101566">
              <a:off x="951806" y="4194796"/>
              <a:ext cx="577241" cy="0"/>
            </a:xfrm>
            <a:prstGeom prst="line">
              <a:avLst/>
            </a:prstGeom>
            <a:ln w="7600" cap="flat">
              <a:solidFill>
                <a:srgbClr val="8CA5CC"/>
              </a:solidFill>
              <a:bevel/>
              <a:tailEnd type="diamond" w="med" len="med"/>
            </a:ln>
          </p:spPr>
        </p:cxnSp>
        <p:grpSp>
          <p:nvGrpSpPr>
            <p:cNvPr id="2174" name="Group 2174"/>
            <p:cNvGrpSpPr/>
            <p:nvPr/>
          </p:nvGrpSpPr>
          <p:grpSpPr>
            <a:xfrm rot="5400000">
              <a:off x="791283" y="3148439"/>
              <a:ext cx="425600" cy="1335814"/>
              <a:chOff x="791283" y="3148439"/>
              <a:chExt cx="425600" cy="1335814"/>
            </a:xfrm>
          </p:grpSpPr>
          <p:sp>
            <p:nvSpPr>
              <p:cNvPr id="1205" name="Mid box callout"/>
              <p:cNvSpPr/>
              <p:nvPr/>
            </p:nvSpPr>
            <p:spPr>
              <a:xfrm>
                <a:off x="791283" y="3148439"/>
                <a:ext cx="425600" cy="1335814"/>
              </a:xfrm>
              <a:custGeom>
                <a:avLst/>
                <a:gdLst>
                  <a:gd name="connsiteX0" fmla="*/ 0 w 425600"/>
                  <a:gd name="connsiteY0" fmla="*/ 667909 h 1335814"/>
                  <a:gd name="connsiteX1" fmla="*/ 212800 w 425600"/>
                  <a:gd name="connsiteY1" fmla="*/ 0 h 1335814"/>
                  <a:gd name="connsiteX2" fmla="*/ 425600 w 425600"/>
                  <a:gd name="connsiteY2" fmla="*/ 667909 h 1335814"/>
                  <a:gd name="connsiteX3" fmla="*/ 212800 w 425600"/>
                  <a:gd name="connsiteY3" fmla="*/ 1335814 h 133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0" t="0" r="0" b="0"/>
                <a:pathLst>
                  <a:path w="425600" h="1335814">
                    <a:moveTo>
                      <a:pt x="425600" y="667909"/>
                    </a:moveTo>
                    <a:lnTo>
                      <a:pt x="756908" y="1175606"/>
                    </a:lnTo>
                  </a:path>
                  <a:path w="425600" h="1335814">
                    <a:moveTo>
                      <a:pt x="0" y="0"/>
                    </a:moveTo>
                    <a:lnTo>
                      <a:pt x="425600" y="0"/>
                    </a:lnTo>
                    <a:lnTo>
                      <a:pt x="425600" y="1335814"/>
                    </a:lnTo>
                    <a:lnTo>
                      <a:pt x="0" y="133581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75" name="Text 2175"/>
              <p:cNvSpPr txBox="1"/>
              <p:nvPr/>
            </p:nvSpPr>
            <p:spPr>
              <a:xfrm rot="-5400000">
                <a:off x="336175" y="3633947"/>
                <a:ext cx="1335814" cy="36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Drag the side handles to change the width of the text block</a:t>
                </a:r>
              </a:p>
            </p:txBody>
          </p:sp>
        </p:grpSp>
        <p:grpSp>
          <p:nvGrpSpPr>
            <p:cNvPr id="2176" name="Group 2176"/>
            <p:cNvGrpSpPr/>
            <p:nvPr/>
          </p:nvGrpSpPr>
          <p:grpSpPr>
            <a:xfrm rot="5400000">
              <a:off x="5474383" y="2819883"/>
              <a:ext cx="547200" cy="1871325"/>
              <a:chOff x="5474383" y="2819883"/>
              <a:chExt cx="547200" cy="1871325"/>
            </a:xfrm>
          </p:grpSpPr>
          <p:sp>
            <p:nvSpPr>
              <p:cNvPr id="1206" name="Mid box callout"/>
              <p:cNvSpPr/>
              <p:nvPr/>
            </p:nvSpPr>
            <p:spPr>
              <a:xfrm>
                <a:off x="5474383" y="2819883"/>
                <a:ext cx="547200" cy="1871325"/>
              </a:xfrm>
              <a:custGeom>
                <a:avLst/>
                <a:gdLst/>
                <a:ahLst/>
                <a:cxnLst/>
                <a:rect l="0" t="0" r="0" b="0"/>
                <a:pathLst>
                  <a:path w="547200" h="1871325">
                    <a:moveTo>
                      <a:pt x="547200" y="935666"/>
                    </a:moveTo>
                    <a:lnTo>
                      <a:pt x="878507" y="935666"/>
                    </a:lnTo>
                  </a:path>
                  <a:path w="547200" h="1871325">
                    <a:moveTo>
                      <a:pt x="0" y="0"/>
                    </a:moveTo>
                    <a:lnTo>
                      <a:pt x="547200" y="0"/>
                    </a:lnTo>
                    <a:lnTo>
                      <a:pt x="547200" y="1871325"/>
                    </a:lnTo>
                    <a:lnTo>
                      <a:pt x="0" y="187132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  <a:tailEnd type="diamond" w="med" len="med"/>
              </a:ln>
            </p:spPr>
          </p:sp>
          <p:sp>
            <p:nvSpPr>
              <p:cNvPr id="2177" name="Text 2177"/>
              <p:cNvSpPr txBox="1"/>
              <p:nvPr/>
            </p:nvSpPr>
            <p:spPr>
              <a:xfrm rot="-5400000">
                <a:off x="4812316" y="3512349"/>
                <a:ext cx="1871325" cy="486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G. Khna, and Kubilia Khan conquer; Beijing capital; Mongol Empire, linking East and West, promote trade and travel. </a:t>
                </a:r>
              </a:p>
            </p:txBody>
          </p:sp>
        </p:grpSp>
        <p:grpSp>
          <p:nvGrpSpPr>
            <p:cNvPr id="2178" name="Group 2178"/>
            <p:cNvGrpSpPr/>
            <p:nvPr/>
          </p:nvGrpSpPr>
          <p:grpSpPr>
            <a:xfrm rot="5400000">
              <a:off x="6553583" y="4034279"/>
              <a:ext cx="425600" cy="2300132"/>
              <a:chOff x="6553583" y="4034279"/>
              <a:chExt cx="425600" cy="2300132"/>
            </a:xfrm>
          </p:grpSpPr>
          <p:sp>
            <p:nvSpPr>
              <p:cNvPr id="1207" name="Mid box callout"/>
              <p:cNvSpPr/>
              <p:nvPr/>
            </p:nvSpPr>
            <p:spPr>
              <a:xfrm>
                <a:off x="6553583" y="4034279"/>
                <a:ext cx="425600" cy="2300132"/>
              </a:xfrm>
              <a:custGeom>
                <a:avLst/>
                <a:gdLst/>
                <a:ahLst/>
                <a:cxnLst/>
                <a:rect l="0" t="0" r="0" b="0"/>
                <a:pathLst>
                  <a:path w="425600" h="2300132">
                    <a:moveTo>
                      <a:pt x="0" y="1150070"/>
                    </a:moveTo>
                    <a:lnTo>
                      <a:pt x="-292366" y="1150062"/>
                    </a:lnTo>
                  </a:path>
                  <a:path w="425600" h="2300132">
                    <a:moveTo>
                      <a:pt x="0" y="0"/>
                    </a:moveTo>
                    <a:lnTo>
                      <a:pt x="425600" y="0"/>
                    </a:lnTo>
                    <a:lnTo>
                      <a:pt x="425600" y="2300132"/>
                    </a:lnTo>
                    <a:lnTo>
                      <a:pt x="0" y="230013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79" name="Text 2179"/>
              <p:cNvSpPr txBox="1"/>
              <p:nvPr/>
            </p:nvSpPr>
            <p:spPr>
              <a:xfrm rot="-5400000">
                <a:off x="5616313" y="5001949"/>
                <a:ext cx="2300132" cy="36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Ming- orderly government, social stability, strong, central govt, sea explorations, porcelains widely recognized(blue/white pieces).</a:t>
                </a:r>
              </a:p>
            </p:txBody>
          </p:sp>
        </p:grpSp>
        <p:grpSp>
          <p:nvGrpSpPr>
            <p:cNvPr id="2180" name="Group 2180"/>
            <p:cNvGrpSpPr/>
            <p:nvPr/>
          </p:nvGrpSpPr>
          <p:grpSpPr>
            <a:xfrm rot="5400000">
              <a:off x="7571945" y="2611096"/>
              <a:ext cx="547200" cy="2288900"/>
              <a:chOff x="7571945" y="2611096"/>
              <a:chExt cx="547200" cy="2288900"/>
            </a:xfrm>
          </p:grpSpPr>
          <p:sp>
            <p:nvSpPr>
              <p:cNvPr id="1208" name="Mid box callout"/>
              <p:cNvSpPr/>
              <p:nvPr/>
            </p:nvSpPr>
            <p:spPr>
              <a:xfrm>
                <a:off x="7571945" y="2611096"/>
                <a:ext cx="547200" cy="2288900"/>
              </a:xfrm>
              <a:custGeom>
                <a:avLst/>
                <a:gdLst/>
                <a:ahLst/>
                <a:cxnLst/>
                <a:rect l="0" t="0" r="0" b="0"/>
                <a:pathLst>
                  <a:path w="547200" h="2288900">
                    <a:moveTo>
                      <a:pt x="547200" y="1144446"/>
                    </a:moveTo>
                    <a:lnTo>
                      <a:pt x="878507" y="1144446"/>
                    </a:lnTo>
                  </a:path>
                  <a:path w="547200" h="2288900">
                    <a:moveTo>
                      <a:pt x="0" y="0"/>
                    </a:moveTo>
                    <a:lnTo>
                      <a:pt x="547200" y="0"/>
                    </a:lnTo>
                    <a:lnTo>
                      <a:pt x="547200" y="2288900"/>
                    </a:lnTo>
                    <a:lnTo>
                      <a:pt x="0" y="22889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  <a:tailEnd type="diamond" w="med" len="med"/>
              </a:ln>
            </p:spPr>
          </p:sp>
          <p:sp>
            <p:nvSpPr>
              <p:cNvPr id="2181" name="Text 2181"/>
              <p:cNvSpPr txBox="1"/>
              <p:nvPr/>
            </p:nvSpPr>
            <p:spPr>
              <a:xfrm rot="-5400000">
                <a:off x="6701099" y="3512342"/>
                <a:ext cx="2288900" cy="486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Qing - Manchu conquest of Ming, Last Dynasty. Reach peak of power and influence. Orderly, prosperous until 19th century when fell due to inflexibility, rebellions and invasion from the West.</a:t>
                </a:r>
              </a:p>
            </p:txBody>
          </p:sp>
        </p:grpSp>
        <p:grpSp>
          <p:nvGrpSpPr>
            <p:cNvPr id="2182" name="Group 2182"/>
            <p:cNvGrpSpPr/>
            <p:nvPr/>
          </p:nvGrpSpPr>
          <p:grpSpPr>
            <a:xfrm rot="5400000">
              <a:off x="6410022" y="348910"/>
              <a:ext cx="182400" cy="1157457"/>
              <a:chOff x="6410022" y="348910"/>
              <a:chExt cx="182400" cy="1157457"/>
            </a:xfrm>
          </p:grpSpPr>
          <p:sp>
            <p:nvSpPr>
              <p:cNvPr id="1209" name="Mid box callout"/>
              <p:cNvSpPr/>
              <p:nvPr/>
            </p:nvSpPr>
            <p:spPr>
              <a:xfrm>
                <a:off x="6410022" y="348910"/>
                <a:ext cx="182400" cy="1157457"/>
              </a:xfrm>
              <a:custGeom>
                <a:avLst/>
                <a:gdLst/>
                <a:ahLst/>
                <a:cxnLst/>
                <a:rect l="0" t="0" r="0" b="0"/>
                <a:pathLst>
                  <a:path w="182400" h="1157457">
                    <a:moveTo>
                      <a:pt x="182400" y="578729"/>
                    </a:moveTo>
                    <a:lnTo>
                      <a:pt x="465277" y="578729"/>
                    </a:lnTo>
                  </a:path>
                  <a:path w="182400" h="1157457">
                    <a:moveTo>
                      <a:pt x="0" y="0"/>
                    </a:moveTo>
                    <a:lnTo>
                      <a:pt x="182400" y="0"/>
                    </a:lnTo>
                    <a:lnTo>
                      <a:pt x="182400" y="1157457"/>
                    </a:lnTo>
                    <a:lnTo>
                      <a:pt x="0" y="115745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83" name="Text 2183"/>
              <p:cNvSpPr txBox="1"/>
              <p:nvPr/>
            </p:nvSpPr>
            <p:spPr>
              <a:xfrm rot="-5400000">
                <a:off x="5922494" y="866839"/>
                <a:ext cx="1157457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Qin - Started Great Wall </a:t>
                </a:r>
              </a:p>
            </p:txBody>
          </p:sp>
        </p:grpSp>
        <p:sp>
          <p:nvSpPr>
            <p:cNvPr id="1210" name="Basic Rectangle"/>
            <p:cNvSpPr/>
            <p:nvPr/>
          </p:nvSpPr>
          <p:spPr>
            <a:xfrm>
              <a:off x="103200" y="2731311"/>
              <a:ext cx="452694" cy="318726"/>
            </a:xfrm>
            <a:custGeom>
              <a:avLst/>
              <a:gdLst>
                <a:gd name="connsiteX0" fmla="*/ 0 w 452694"/>
                <a:gd name="connsiteY0" fmla="*/ 159363 h 318726"/>
                <a:gd name="connsiteX1" fmla="*/ 226347 w 452694"/>
                <a:gd name="connsiteY1" fmla="*/ 0 h 318726"/>
                <a:gd name="connsiteX2" fmla="*/ 452694 w 452694"/>
                <a:gd name="connsiteY2" fmla="*/ 159363 h 318726"/>
                <a:gd name="connsiteX3" fmla="*/ 226347 w 452694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694" h="318726">
                  <a:moveTo>
                    <a:pt x="0" y="0"/>
                  </a:moveTo>
                  <a:lnTo>
                    <a:pt x="452694" y="0"/>
                  </a:lnTo>
                  <a:lnTo>
                    <a:pt x="452694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Eastern Han </a:t>
              </a:r>
            </a:p>
          </p:txBody>
        </p:sp>
        <p:grpSp>
          <p:nvGrpSpPr>
            <p:cNvPr id="2184" name="Group 2184"/>
            <p:cNvGrpSpPr/>
            <p:nvPr/>
          </p:nvGrpSpPr>
          <p:grpSpPr>
            <a:xfrm rot="2" flipH="1" flipV="1">
              <a:off x="555894" y="2668373"/>
              <a:ext cx="368106" cy="444599"/>
              <a:chOff x="555894" y="2668373"/>
              <a:chExt cx="368106" cy="444599"/>
            </a:xfrm>
          </p:grpSpPr>
          <p:sp>
            <p:nvSpPr>
              <p:cNvPr id="1211" name="Flexible Arrow"/>
              <p:cNvSpPr/>
              <p:nvPr/>
            </p:nvSpPr>
            <p:spPr>
              <a:xfrm>
                <a:off x="555894" y="2668373"/>
                <a:ext cx="368106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368106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368106" y="435709"/>
                    </a:lnTo>
                    <a:lnTo>
                      <a:pt x="368106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85" name="Text 2185"/>
              <p:cNvSpPr txBox="1"/>
              <p:nvPr/>
            </p:nvSpPr>
            <p:spPr>
              <a:xfrm rot="2" flipV="1">
                <a:off x="555894" y="2668373"/>
                <a:ext cx="368106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25AD-220</a:t>
                </a:r>
              </a:p>
            </p:txBody>
          </p:sp>
        </p:grpSp>
        <p:sp>
          <p:nvSpPr>
            <p:cNvPr id="1212" name="Basic Rectangle"/>
            <p:cNvSpPr/>
            <p:nvPr/>
          </p:nvSpPr>
          <p:spPr>
            <a:xfrm>
              <a:off x="924000" y="2731311"/>
              <a:ext cx="501600" cy="318726"/>
            </a:xfrm>
            <a:custGeom>
              <a:avLst/>
              <a:gdLst>
                <a:gd name="connsiteX0" fmla="*/ 0 w 501600"/>
                <a:gd name="connsiteY0" fmla="*/ 159363 h 318726"/>
                <a:gd name="connsiteX1" fmla="*/ 250800 w 501600"/>
                <a:gd name="connsiteY1" fmla="*/ 0 h 318726"/>
                <a:gd name="connsiteX2" fmla="*/ 501600 w 501600"/>
                <a:gd name="connsiteY2" fmla="*/ 159363 h 318726"/>
                <a:gd name="connsiteX3" fmla="*/ 250800 w 5016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600" h="318726">
                  <a:moveTo>
                    <a:pt x="0" y="0"/>
                  </a:moveTo>
                  <a:lnTo>
                    <a:pt x="501600" y="0"/>
                  </a:lnTo>
                  <a:lnTo>
                    <a:pt x="5016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Three Kingdons</a:t>
              </a:r>
            </a:p>
          </p:txBody>
        </p:sp>
        <p:grpSp>
          <p:nvGrpSpPr>
            <p:cNvPr id="2186" name="Group 2186"/>
            <p:cNvGrpSpPr/>
            <p:nvPr/>
          </p:nvGrpSpPr>
          <p:grpSpPr>
            <a:xfrm rot="2" flipH="1" flipV="1">
              <a:off x="1425600" y="2668373"/>
              <a:ext cx="425600" cy="444599"/>
              <a:chOff x="1425600" y="2668373"/>
              <a:chExt cx="425600" cy="444599"/>
            </a:xfrm>
          </p:grpSpPr>
          <p:sp>
            <p:nvSpPr>
              <p:cNvPr id="1213" name="Flexible Arrow"/>
              <p:cNvSpPr/>
              <p:nvPr/>
            </p:nvSpPr>
            <p:spPr>
              <a:xfrm>
                <a:off x="1425600" y="2668373"/>
                <a:ext cx="4256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4256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425600" y="435709"/>
                    </a:lnTo>
                    <a:lnTo>
                      <a:pt x="4256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87" name="Text 2187"/>
              <p:cNvSpPr txBox="1"/>
              <p:nvPr/>
            </p:nvSpPr>
            <p:spPr>
              <a:xfrm rot="-2" flipV="1">
                <a:off x="1425600" y="2668373"/>
                <a:ext cx="4256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220-280</a:t>
                </a:r>
              </a:p>
            </p:txBody>
          </p:sp>
        </p:grpSp>
        <p:grpSp>
          <p:nvGrpSpPr>
            <p:cNvPr id="2188" name="Group 2188"/>
            <p:cNvGrpSpPr/>
            <p:nvPr/>
          </p:nvGrpSpPr>
          <p:grpSpPr>
            <a:xfrm rot="5400000">
              <a:off x="1091201" y="1985849"/>
              <a:ext cx="182400" cy="741180"/>
              <a:chOff x="1091201" y="1985849"/>
              <a:chExt cx="182400" cy="741180"/>
            </a:xfrm>
          </p:grpSpPr>
          <p:sp>
            <p:nvSpPr>
              <p:cNvPr id="1214" name="Mid box callout"/>
              <p:cNvSpPr/>
              <p:nvPr/>
            </p:nvSpPr>
            <p:spPr>
              <a:xfrm>
                <a:off x="1091201" y="1985849"/>
                <a:ext cx="182400" cy="741180"/>
              </a:xfrm>
              <a:custGeom>
                <a:avLst/>
                <a:gdLst/>
                <a:ahLst/>
                <a:cxnLst/>
                <a:rect l="0" t="0" r="0" b="0"/>
                <a:pathLst>
                  <a:path w="182400" h="741180">
                    <a:moveTo>
                      <a:pt x="182400" y="370590"/>
                    </a:moveTo>
                    <a:lnTo>
                      <a:pt x="466072" y="378190"/>
                    </a:lnTo>
                  </a:path>
                  <a:path w="182400" h="741180">
                    <a:moveTo>
                      <a:pt x="0" y="0"/>
                    </a:moveTo>
                    <a:lnTo>
                      <a:pt x="182400" y="0"/>
                    </a:lnTo>
                    <a:lnTo>
                      <a:pt x="182400" y="741180"/>
                    </a:lnTo>
                    <a:lnTo>
                      <a:pt x="0" y="7411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  <a:tailEnd type="diamond" w="med" len="med"/>
              </a:ln>
            </p:spPr>
          </p:sp>
          <p:sp>
            <p:nvSpPr>
              <p:cNvPr id="2189" name="Text 2189"/>
              <p:cNvSpPr txBox="1"/>
              <p:nvPr/>
            </p:nvSpPr>
            <p:spPr>
              <a:xfrm rot="-5400000">
                <a:off x="811810" y="2295640"/>
                <a:ext cx="741180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Wei, Shu, Wu</a:t>
                </a:r>
              </a:p>
            </p:txBody>
          </p:sp>
        </p:grpSp>
        <p:grpSp>
          <p:nvGrpSpPr>
            <p:cNvPr id="2190" name="Group 2190"/>
            <p:cNvGrpSpPr/>
            <p:nvPr/>
          </p:nvGrpSpPr>
          <p:grpSpPr>
            <a:xfrm rot="5400000">
              <a:off x="3705601" y="1778330"/>
              <a:ext cx="182400" cy="1095418"/>
              <a:chOff x="3705601" y="1778330"/>
              <a:chExt cx="182400" cy="1095418"/>
            </a:xfrm>
          </p:grpSpPr>
          <p:sp>
            <p:nvSpPr>
              <p:cNvPr id="1215" name="Mid box callout"/>
              <p:cNvSpPr/>
              <p:nvPr/>
            </p:nvSpPr>
            <p:spPr>
              <a:xfrm>
                <a:off x="3705601" y="1778330"/>
                <a:ext cx="182400" cy="1095418"/>
              </a:xfrm>
              <a:custGeom>
                <a:avLst/>
                <a:gdLst/>
                <a:ahLst/>
                <a:cxnLst/>
                <a:rect l="0" t="0" r="0" b="0"/>
                <a:pathLst>
                  <a:path w="182400" h="1095418">
                    <a:moveTo>
                      <a:pt x="182400" y="547710"/>
                    </a:moveTo>
                    <a:lnTo>
                      <a:pt x="496472" y="381262"/>
                    </a:lnTo>
                  </a:path>
                  <a:path w="182400" h="1095418">
                    <a:moveTo>
                      <a:pt x="0" y="0"/>
                    </a:moveTo>
                    <a:lnTo>
                      <a:pt x="182400" y="0"/>
                    </a:lnTo>
                    <a:lnTo>
                      <a:pt x="182400" y="1095418"/>
                    </a:lnTo>
                    <a:lnTo>
                      <a:pt x="0" y="109541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91" name="Text 2191"/>
              <p:cNvSpPr txBox="1"/>
              <p:nvPr/>
            </p:nvSpPr>
            <p:spPr>
              <a:xfrm rot="-5400000">
                <a:off x="3249091" y="2265240"/>
                <a:ext cx="1095418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Song, Qi, Liang, Chen</a:t>
                </a:r>
              </a:p>
            </p:txBody>
          </p:sp>
        </p:grpSp>
        <p:grpSp>
          <p:nvGrpSpPr>
            <p:cNvPr id="2192" name="Group 2192"/>
            <p:cNvGrpSpPr/>
            <p:nvPr/>
          </p:nvGrpSpPr>
          <p:grpSpPr>
            <a:xfrm rot="5400000">
              <a:off x="5397925" y="1592160"/>
              <a:ext cx="182400" cy="1487092"/>
              <a:chOff x="5397925" y="1592160"/>
              <a:chExt cx="182400" cy="1487092"/>
            </a:xfrm>
          </p:grpSpPr>
          <p:sp>
            <p:nvSpPr>
              <p:cNvPr id="1216" name="Mid box callout"/>
              <p:cNvSpPr/>
              <p:nvPr/>
            </p:nvSpPr>
            <p:spPr>
              <a:xfrm>
                <a:off x="5397925" y="1592160"/>
                <a:ext cx="182400" cy="1487092"/>
              </a:xfrm>
              <a:custGeom>
                <a:avLst/>
                <a:gdLst/>
                <a:ahLst/>
                <a:cxnLst/>
                <a:rect l="0" t="0" r="0" b="0"/>
                <a:pathLst>
                  <a:path w="182400" h="1487092">
                    <a:moveTo>
                      <a:pt x="182400" y="743548"/>
                    </a:moveTo>
                    <a:lnTo>
                      <a:pt x="486804" y="1245146"/>
                    </a:lnTo>
                  </a:path>
                  <a:path w="182400" h="1487092">
                    <a:moveTo>
                      <a:pt x="0" y="0"/>
                    </a:moveTo>
                    <a:lnTo>
                      <a:pt x="182400" y="0"/>
                    </a:lnTo>
                    <a:lnTo>
                      <a:pt x="182400" y="1487092"/>
                    </a:lnTo>
                    <a:lnTo>
                      <a:pt x="0" y="148709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  <a:tailEnd type="diamond" w="med" len="med"/>
              </a:ln>
            </p:spPr>
          </p:sp>
          <p:sp>
            <p:nvSpPr>
              <p:cNvPr id="2193" name="Text 2193"/>
              <p:cNvSpPr txBox="1"/>
              <p:nvPr/>
            </p:nvSpPr>
            <p:spPr>
              <a:xfrm rot="-5400000">
                <a:off x="4745577" y="2274908"/>
                <a:ext cx="1487092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N Wei, E Wei, W Wei, Qi, Zhou</a:t>
                </a:r>
              </a:p>
            </p:txBody>
          </p:sp>
        </p:grpSp>
        <p:sp>
          <p:nvSpPr>
            <p:cNvPr id="1217" name="Basic Rectangle"/>
            <p:cNvSpPr/>
            <p:nvPr/>
          </p:nvSpPr>
          <p:spPr>
            <a:xfrm>
              <a:off x="7399201" y="2731311"/>
              <a:ext cx="516800" cy="318726"/>
            </a:xfrm>
            <a:custGeom>
              <a:avLst/>
              <a:gdLst>
                <a:gd name="connsiteX0" fmla="*/ 0 w 516800"/>
                <a:gd name="connsiteY0" fmla="*/ 159363 h 318726"/>
                <a:gd name="connsiteX1" fmla="*/ 258400 w 516800"/>
                <a:gd name="connsiteY1" fmla="*/ 0 h 318726"/>
                <a:gd name="connsiteX2" fmla="*/ 516800 w 516800"/>
                <a:gd name="connsiteY2" fmla="*/ 159363 h 318726"/>
                <a:gd name="connsiteX3" fmla="*/ 258400 w 5168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6800" h="318726">
                  <a:moveTo>
                    <a:pt x="0" y="0"/>
                  </a:moveTo>
                  <a:lnTo>
                    <a:pt x="516800" y="0"/>
                  </a:lnTo>
                  <a:lnTo>
                    <a:pt x="5168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  <a:tailEnd type="diamond" w="med" len="med"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Microsoft Sans Serif"/>
                </a:rPr>
                <a:t>Five Dynasties</a:t>
              </a:r>
            </a:p>
          </p:txBody>
        </p:sp>
        <p:grpSp>
          <p:nvGrpSpPr>
            <p:cNvPr id="2194" name="Group 2194"/>
            <p:cNvGrpSpPr/>
            <p:nvPr/>
          </p:nvGrpSpPr>
          <p:grpSpPr>
            <a:xfrm rot="21600000" flipH="1" flipV="1">
              <a:off x="7916000" y="2668373"/>
              <a:ext cx="425600" cy="444599"/>
              <a:chOff x="7916000" y="2668373"/>
              <a:chExt cx="425600" cy="444599"/>
            </a:xfrm>
          </p:grpSpPr>
          <p:sp>
            <p:nvSpPr>
              <p:cNvPr id="1218" name="Flexible Arrow"/>
              <p:cNvSpPr/>
              <p:nvPr/>
            </p:nvSpPr>
            <p:spPr>
              <a:xfrm>
                <a:off x="7916000" y="2668373"/>
                <a:ext cx="425600" cy="444599"/>
              </a:xfrm>
              <a:custGeom>
                <a:avLst/>
                <a:gdLst/>
                <a:ahLst/>
                <a:cxnLst/>
                <a:rect l="0" t="0" r="0" b="0"/>
                <a:pathLst>
                  <a:path w="425600" h="444599">
                    <a:moveTo>
                      <a:pt x="0" y="222300"/>
                    </a:moveTo>
                    <a:lnTo>
                      <a:pt x="190000" y="444599"/>
                    </a:lnTo>
                    <a:lnTo>
                      <a:pt x="182400" y="364571"/>
                    </a:lnTo>
                    <a:lnTo>
                      <a:pt x="212799" y="435709"/>
                    </a:lnTo>
                    <a:lnTo>
                      <a:pt x="425600" y="435709"/>
                    </a:lnTo>
                    <a:lnTo>
                      <a:pt x="425600" y="8891"/>
                    </a:lnTo>
                    <a:lnTo>
                      <a:pt x="212799" y="8891"/>
                    </a:lnTo>
                    <a:lnTo>
                      <a:pt x="182400" y="80028"/>
                    </a:lnTo>
                    <a:lnTo>
                      <a:pt x="190000" y="0"/>
                    </a:lnTo>
                    <a:lnTo>
                      <a:pt x="0" y="22230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  <a:tailEnd type="diamond" w="med" len="med"/>
              </a:ln>
            </p:spPr>
          </p:sp>
          <p:sp>
            <p:nvSpPr>
              <p:cNvPr id="2195" name="Text 2195"/>
              <p:cNvSpPr txBox="1"/>
              <p:nvPr/>
            </p:nvSpPr>
            <p:spPr>
              <a:xfrm flipV="1">
                <a:off x="7916000" y="2668373"/>
                <a:ext cx="425600" cy="44459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907-960</a:t>
                </a:r>
              </a:p>
            </p:txBody>
          </p:sp>
        </p:grpSp>
        <p:sp>
          <p:nvSpPr>
            <p:cNvPr id="1219" name="Basic Rectangle"/>
            <p:cNvSpPr/>
            <p:nvPr/>
          </p:nvSpPr>
          <p:spPr>
            <a:xfrm>
              <a:off x="8341600" y="2731311"/>
              <a:ext cx="501600" cy="318726"/>
            </a:xfrm>
            <a:custGeom>
              <a:avLst/>
              <a:gdLst>
                <a:gd name="connsiteX0" fmla="*/ 0 w 501600"/>
                <a:gd name="connsiteY0" fmla="*/ 159363 h 318726"/>
                <a:gd name="connsiteX1" fmla="*/ 250800 w 501600"/>
                <a:gd name="connsiteY1" fmla="*/ 0 h 318726"/>
                <a:gd name="connsiteX2" fmla="*/ 501600 w 501600"/>
                <a:gd name="connsiteY2" fmla="*/ 159363 h 318726"/>
                <a:gd name="connsiteX3" fmla="*/ 250800 w 501600"/>
                <a:gd name="connsiteY3" fmla="*/ 318726 h 31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600" h="318726">
                  <a:moveTo>
                    <a:pt x="0" y="0"/>
                  </a:moveTo>
                  <a:lnTo>
                    <a:pt x="501600" y="0"/>
                  </a:lnTo>
                  <a:lnTo>
                    <a:pt x="501600" y="318726"/>
                  </a:lnTo>
                  <a:lnTo>
                    <a:pt x="0" y="3187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BEBEBE"/>
                </a:gs>
                <a:gs pos="88000">
                  <a:srgbClr val="D3D3D3"/>
                </a:gs>
                <a:gs pos="0">
                  <a:srgbClr val="DDDDDD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2B2B2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6D6D6D"/>
                  </a:solidFill>
                  <a:latin typeface="Microsoft Sans Serif"/>
                </a:rPr>
                <a:t>Ten</a:t>
              </a:r>
            </a:p>
            <a:p>
              <a:pPr algn="ctr"/>
              <a:r>
                <a:rPr sz="760">
                  <a:solidFill>
                    <a:srgbClr val="6D6D6D"/>
                  </a:solidFill>
                  <a:latin typeface="Microsoft Sans Serif"/>
                </a:rPr>
                <a:t>Kingdoms</a:t>
              </a:r>
            </a:p>
          </p:txBody>
        </p:sp>
        <p:grpSp>
          <p:nvGrpSpPr>
            <p:cNvPr id="2196" name="Group 2196"/>
            <p:cNvGrpSpPr/>
            <p:nvPr/>
          </p:nvGrpSpPr>
          <p:grpSpPr>
            <a:xfrm rot="21381240" flipH="1" flipV="1">
              <a:off x="8842923" y="2654743"/>
              <a:ext cx="274155" cy="454427"/>
              <a:chOff x="8842923" y="2654743"/>
              <a:chExt cx="274155" cy="454427"/>
            </a:xfrm>
          </p:grpSpPr>
          <p:sp>
            <p:nvSpPr>
              <p:cNvPr id="1220" name="Flexible Arrow"/>
              <p:cNvSpPr/>
              <p:nvPr/>
            </p:nvSpPr>
            <p:spPr>
              <a:xfrm>
                <a:off x="8842923" y="2654743"/>
                <a:ext cx="274155" cy="454427"/>
              </a:xfrm>
              <a:custGeom>
                <a:avLst/>
                <a:gdLst/>
                <a:ahLst/>
                <a:cxnLst/>
                <a:rect l="0" t="0" r="0" b="0"/>
                <a:pathLst>
                  <a:path w="274155" h="454427">
                    <a:moveTo>
                      <a:pt x="0" y="227213"/>
                    </a:moveTo>
                    <a:lnTo>
                      <a:pt x="190000" y="454427"/>
                    </a:lnTo>
                    <a:lnTo>
                      <a:pt x="182400" y="372630"/>
                    </a:lnTo>
                    <a:lnTo>
                      <a:pt x="200771" y="427099"/>
                    </a:lnTo>
                    <a:lnTo>
                      <a:pt x="274155" y="427099"/>
                    </a:lnTo>
                    <a:lnTo>
                      <a:pt x="274155" y="27329"/>
                    </a:lnTo>
                    <a:lnTo>
                      <a:pt x="200771" y="27329"/>
                    </a:lnTo>
                    <a:lnTo>
                      <a:pt x="182400" y="81797"/>
                    </a:lnTo>
                    <a:lnTo>
                      <a:pt x="190000" y="0"/>
                    </a:lnTo>
                    <a:lnTo>
                      <a:pt x="0" y="227213"/>
                    </a:lnTo>
                    <a:close/>
                  </a:path>
                </a:pathLst>
              </a:custGeom>
              <a:gradFill>
                <a:gsLst>
                  <a:gs pos="100000">
                    <a:srgbClr val="BEBEBE"/>
                  </a:gs>
                  <a:gs pos="88000">
                    <a:srgbClr val="D3D3D3"/>
                  </a:gs>
                  <a:gs pos="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2B2B2"/>
                </a:solidFill>
                <a:bevel/>
              </a:ln>
            </p:spPr>
          </p:sp>
          <p:sp>
            <p:nvSpPr>
              <p:cNvPr id="2197" name="Text 2197"/>
              <p:cNvSpPr txBox="1"/>
              <p:nvPr/>
            </p:nvSpPr>
            <p:spPr>
              <a:xfrm rot="-3" flipV="1">
                <a:off x="8842923" y="2654743"/>
                <a:ext cx="274155" cy="45442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6D6D6D"/>
                    </a:solidFill>
                    <a:latin typeface="Microsoft Sans Serif"/>
                  </a:rPr>
                  <a:t>907-979</a:t>
                </a:r>
              </a:p>
            </p:txBody>
          </p:sp>
        </p:grpSp>
      </p:grpSp>
      <p:sp>
        <p:nvSpPr>
          <p:cNvPr id="149" name="TextBox 148"/>
          <p:cNvSpPr txBox="1"/>
          <p:nvPr/>
        </p:nvSpPr>
        <p:spPr>
          <a:xfrm>
            <a:off x="253093" y="416379"/>
            <a:ext cx="214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Created by Edraw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8" name="Group2198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1961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1962" name="Freeform 1961"/>
              <p:cNvSpPr/>
              <p:nvPr/>
            </p:nvSpPr>
            <p:spPr>
              <a:xfrm>
                <a:off x="57600" y="237000"/>
                <a:ext cx="9028800" cy="6384000"/>
              </a:xfrm>
              <a:custGeom>
                <a:avLst/>
                <a:gdLst/>
                <a:ahLst/>
                <a:cxnLst/>
                <a:rect l="0" t="0" r="0" b="0"/>
                <a:pathLst>
                  <a:path w="9028800" h="6384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1BACE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1963" name="Freeform 1962"/>
              <p:cNvSpPr/>
              <p:nvPr/>
            </p:nvSpPr>
            <p:spPr>
              <a:xfrm>
                <a:off x="136146" y="320334"/>
                <a:ext cx="8871708" cy="6217324"/>
              </a:xfrm>
              <a:custGeom>
                <a:avLst/>
                <a:gdLst/>
                <a:ahLst/>
                <a:cxnLst/>
                <a:rect l="0" t="0" r="0" b="0"/>
                <a:pathLst>
                  <a:path w="8871708" h="6217324">
                    <a:moveTo>
                      <a:pt x="0" y="0"/>
                    </a:moveTo>
                    <a:lnTo>
                      <a:pt x="8871708" y="0"/>
                    </a:lnTo>
                    <a:lnTo>
                      <a:pt x="8871708" y="6217324"/>
                    </a:lnTo>
                    <a:lnTo>
                      <a:pt x="0" y="62173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1964" name="Group 1963"/>
              <p:cNvGrpSpPr/>
              <p:nvPr/>
            </p:nvGrpSpPr>
            <p:grpSpPr>
              <a:xfrm>
                <a:off x="7925417" y="5623495"/>
                <a:ext cx="948647" cy="502537"/>
                <a:chOff x="7925417" y="5623495"/>
                <a:chExt cx="948647" cy="502537"/>
              </a:xfrm>
            </p:grpSpPr>
            <p:sp>
              <p:nvSpPr>
                <p:cNvPr id="1965" name="Freeform 1964"/>
                <p:cNvSpPr/>
                <p:nvPr/>
              </p:nvSpPr>
              <p:spPr>
                <a:xfrm>
                  <a:off x="7925369" y="5769478"/>
                  <a:ext cx="436229" cy="299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6229" h="299382">
                      <a:moveTo>
                        <a:pt x="185340" y="115378"/>
                      </a:moveTo>
                      <a:cubicBezTo>
                        <a:pt x="185340" y="115378"/>
                        <a:pt x="205683" y="141665"/>
                        <a:pt x="183080" y="159690"/>
                      </a:cubicBezTo>
                      <a:cubicBezTo>
                        <a:pt x="160478" y="177715"/>
                        <a:pt x="130342" y="170955"/>
                        <a:pt x="114520" y="143167"/>
                      </a:cubicBezTo>
                      <a:cubicBezTo>
                        <a:pt x="98697" y="115378"/>
                        <a:pt x="108492" y="80831"/>
                        <a:pt x="128834" y="63557"/>
                      </a:cubicBezTo>
                      <a:cubicBezTo>
                        <a:pt x="149177" y="46283"/>
                        <a:pt x="171026" y="50789"/>
                        <a:pt x="177053" y="53042"/>
                      </a:cubicBezTo>
                      <a:cubicBezTo>
                        <a:pt x="183080" y="55295"/>
                        <a:pt x="175546" y="53042"/>
                        <a:pt x="175546" y="53042"/>
                      </a:cubicBezTo>
                      <a:cubicBezTo>
                        <a:pt x="175546" y="53042"/>
                        <a:pt x="172533" y="19245"/>
                        <a:pt x="225272" y="3474"/>
                      </a:cubicBezTo>
                      <a:cubicBezTo>
                        <a:pt x="278011" y="-12298"/>
                        <a:pt x="298353" y="29760"/>
                        <a:pt x="298353" y="29760"/>
                      </a:cubicBezTo>
                      <a:cubicBezTo>
                        <a:pt x="298353" y="29760"/>
                        <a:pt x="272737" y="62806"/>
                        <a:pt x="274244" y="90594"/>
                      </a:cubicBezTo>
                      <a:cubicBezTo>
                        <a:pt x="275751" y="118382"/>
                        <a:pt x="284792" y="131901"/>
                        <a:pt x="284792" y="131901"/>
                      </a:cubicBezTo>
                      <a:cubicBezTo>
                        <a:pt x="284792" y="131901"/>
                        <a:pt x="250888" y="158187"/>
                        <a:pt x="259929" y="194237"/>
                      </a:cubicBezTo>
                      <a:cubicBezTo>
                        <a:pt x="268970" y="230287"/>
                        <a:pt x="285545" y="262582"/>
                        <a:pt x="318695" y="273096"/>
                      </a:cubicBezTo>
                      <a:cubicBezTo>
                        <a:pt x="351846" y="283611"/>
                        <a:pt x="381230" y="276851"/>
                        <a:pt x="400442" y="247185"/>
                      </a:cubicBezTo>
                      <a:cubicBezTo>
                        <a:pt x="419653" y="217520"/>
                        <a:pt x="405338" y="200996"/>
                        <a:pt x="412119" y="198743"/>
                      </a:cubicBezTo>
                      <a:cubicBezTo>
                        <a:pt x="418900" y="196490"/>
                        <a:pt x="436229" y="210009"/>
                        <a:pt x="436229" y="232540"/>
                      </a:cubicBezTo>
                      <a:cubicBezTo>
                        <a:pt x="436229" y="255071"/>
                        <a:pt x="413511" y="295325"/>
                        <a:pt x="344312" y="299382"/>
                      </a:cubicBezTo>
                      <a:cubicBezTo>
                        <a:pt x="305888" y="301636"/>
                        <a:pt x="279518" y="268590"/>
                        <a:pt x="256915" y="255071"/>
                      </a:cubicBezTo>
                      <a:cubicBezTo>
                        <a:pt x="234313" y="241552"/>
                        <a:pt x="164998" y="188980"/>
                        <a:pt x="106232" y="196490"/>
                      </a:cubicBezTo>
                      <a:cubicBezTo>
                        <a:pt x="47465" y="204001"/>
                        <a:pt x="0" y="236295"/>
                        <a:pt x="0" y="236295"/>
                      </a:cubicBezTo>
                      <a:cubicBezTo>
                        <a:pt x="0" y="236295"/>
                        <a:pt x="15822" y="190482"/>
                        <a:pt x="72328" y="175461"/>
                      </a:cubicBezTo>
                      <a:cubicBezTo>
                        <a:pt x="128834" y="160441"/>
                        <a:pt x="171779" y="193486"/>
                        <a:pt x="198149" y="172457"/>
                      </a:cubicBezTo>
                      <a:cubicBezTo>
                        <a:pt x="224518" y="151428"/>
                        <a:pt x="219245" y="124391"/>
                        <a:pt x="185340" y="115378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66" name="Freeform 1965"/>
                <p:cNvSpPr/>
                <p:nvPr/>
              </p:nvSpPr>
              <p:spPr>
                <a:xfrm>
                  <a:off x="8112971" y="5753518"/>
                  <a:ext cx="357873" cy="3401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873" h="340126">
                      <a:moveTo>
                        <a:pt x="181573" y="200433"/>
                      </a:moveTo>
                      <a:cubicBezTo>
                        <a:pt x="181573" y="200433"/>
                        <a:pt x="187601" y="240989"/>
                        <a:pt x="155957" y="216205"/>
                      </a:cubicBezTo>
                      <a:cubicBezTo>
                        <a:pt x="124314" y="191420"/>
                        <a:pt x="174039" y="148612"/>
                        <a:pt x="217738" y="180155"/>
                      </a:cubicBezTo>
                      <a:cubicBezTo>
                        <a:pt x="261435" y="211699"/>
                        <a:pt x="278011" y="256010"/>
                        <a:pt x="244107" y="292060"/>
                      </a:cubicBezTo>
                      <a:cubicBezTo>
                        <a:pt x="210203" y="328109"/>
                        <a:pt x="146163" y="333366"/>
                        <a:pt x="94931" y="305579"/>
                      </a:cubicBezTo>
                      <a:cubicBezTo>
                        <a:pt x="43698" y="277790"/>
                        <a:pt x="0" y="244744"/>
                        <a:pt x="0" y="244744"/>
                      </a:cubicBezTo>
                      <a:cubicBezTo>
                        <a:pt x="0" y="244744"/>
                        <a:pt x="94177" y="354394"/>
                        <a:pt x="194381" y="338624"/>
                      </a:cubicBezTo>
                      <a:cubicBezTo>
                        <a:pt x="317942" y="312338"/>
                        <a:pt x="354860" y="248499"/>
                        <a:pt x="357120" y="235732"/>
                      </a:cubicBezTo>
                      <a:cubicBezTo>
                        <a:pt x="359380" y="222964"/>
                        <a:pt x="355613" y="223715"/>
                        <a:pt x="355613" y="223715"/>
                      </a:cubicBezTo>
                      <a:cubicBezTo>
                        <a:pt x="355613" y="223715"/>
                        <a:pt x="282532" y="268026"/>
                        <a:pt x="262943" y="167857"/>
                      </a:cubicBezTo>
                      <a:cubicBezTo>
                        <a:pt x="248722" y="95139"/>
                        <a:pt x="297043" y="86354"/>
                        <a:pt x="339791" y="80267"/>
                      </a:cubicBezTo>
                      <a:cubicBezTo>
                        <a:pt x="350339" y="78765"/>
                        <a:pt x="357120" y="65997"/>
                        <a:pt x="356366" y="66748"/>
                      </a:cubicBezTo>
                      <a:cubicBezTo>
                        <a:pt x="356366" y="66748"/>
                        <a:pt x="321709" y="66748"/>
                        <a:pt x="293080" y="33703"/>
                      </a:cubicBezTo>
                      <a:cubicBezTo>
                        <a:pt x="264450" y="657"/>
                        <a:pt x="230546" y="-9106"/>
                        <a:pt x="198902" y="8919"/>
                      </a:cubicBezTo>
                      <a:cubicBezTo>
                        <a:pt x="167259" y="26943"/>
                        <a:pt x="167259" y="51728"/>
                        <a:pt x="167259" y="51728"/>
                      </a:cubicBezTo>
                      <a:cubicBezTo>
                        <a:pt x="167259" y="51728"/>
                        <a:pt x="96438" y="49475"/>
                        <a:pt x="101712" y="105051"/>
                      </a:cubicBezTo>
                      <a:cubicBezTo>
                        <a:pt x="106985" y="160628"/>
                        <a:pt x="121300" y="147109"/>
                        <a:pt x="121300" y="147109"/>
                      </a:cubicBezTo>
                      <a:cubicBezTo>
                        <a:pt x="121300" y="147109"/>
                        <a:pt x="58013" y="180155"/>
                        <a:pt x="100958" y="244744"/>
                      </a:cubicBezTo>
                      <a:cubicBezTo>
                        <a:pt x="135021" y="295974"/>
                        <a:pt x="185340" y="271782"/>
                        <a:pt x="195888" y="258263"/>
                      </a:cubicBezTo>
                      <a:cubicBezTo>
                        <a:pt x="206437" y="244744"/>
                        <a:pt x="213970" y="200433"/>
                        <a:pt x="181573" y="200433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67" name="Freeform 1966"/>
                <p:cNvSpPr/>
                <p:nvPr/>
              </p:nvSpPr>
              <p:spPr>
                <a:xfrm>
                  <a:off x="7979994" y="5806278"/>
                  <a:ext cx="704729" cy="319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729" h="319754">
                      <a:moveTo>
                        <a:pt x="480305" y="55295"/>
                      </a:moveTo>
                      <a:cubicBezTo>
                        <a:pt x="480305" y="55295"/>
                        <a:pt x="496126" y="19996"/>
                        <a:pt x="527769" y="19996"/>
                      </a:cubicBezTo>
                      <a:cubicBezTo>
                        <a:pt x="559413" y="19996"/>
                        <a:pt x="569207" y="29009"/>
                        <a:pt x="569207" y="29009"/>
                      </a:cubicBezTo>
                      <a:cubicBezTo>
                        <a:pt x="569207" y="29009"/>
                        <a:pt x="615920" y="-17555"/>
                        <a:pt x="661879" y="7229"/>
                      </a:cubicBezTo>
                      <a:cubicBezTo>
                        <a:pt x="707837" y="32013"/>
                        <a:pt x="704729" y="63544"/>
                        <a:pt x="704729" y="73320"/>
                      </a:cubicBezTo>
                      <a:cubicBezTo>
                        <a:pt x="701809" y="111623"/>
                        <a:pt x="673933" y="137909"/>
                        <a:pt x="647563" y="131150"/>
                      </a:cubicBezTo>
                      <a:cubicBezTo>
                        <a:pt x="621194" y="124390"/>
                        <a:pt x="620440" y="94349"/>
                        <a:pt x="634002" y="85337"/>
                      </a:cubicBezTo>
                      <a:cubicBezTo>
                        <a:pt x="642424" y="79739"/>
                        <a:pt x="661879" y="80831"/>
                        <a:pt x="656604" y="71818"/>
                      </a:cubicBezTo>
                      <a:cubicBezTo>
                        <a:pt x="651330" y="62805"/>
                        <a:pt x="622324" y="64683"/>
                        <a:pt x="602358" y="102610"/>
                      </a:cubicBezTo>
                      <a:cubicBezTo>
                        <a:pt x="582393" y="140538"/>
                        <a:pt x="587290" y="204000"/>
                        <a:pt x="495373" y="260328"/>
                      </a:cubicBezTo>
                      <a:cubicBezTo>
                        <a:pt x="403456" y="316656"/>
                        <a:pt x="290443" y="335431"/>
                        <a:pt x="229039" y="305765"/>
                      </a:cubicBezTo>
                      <a:cubicBezTo>
                        <a:pt x="167636" y="276100"/>
                        <a:pt x="145786" y="235544"/>
                        <a:pt x="101335" y="213013"/>
                      </a:cubicBezTo>
                      <a:cubicBezTo>
                        <a:pt x="56883" y="190482"/>
                        <a:pt x="11678" y="189731"/>
                        <a:pt x="0" y="194988"/>
                      </a:cubicBezTo>
                      <a:cubicBezTo>
                        <a:pt x="-4897" y="200245"/>
                        <a:pt x="65924" y="159032"/>
                        <a:pt x="150307" y="227283"/>
                      </a:cubicBezTo>
                      <a:cubicBezTo>
                        <a:pt x="234690" y="295627"/>
                        <a:pt x="297224" y="314403"/>
                        <a:pt x="380099" y="284361"/>
                      </a:cubicBezTo>
                      <a:cubicBezTo>
                        <a:pt x="462976" y="254320"/>
                        <a:pt x="497633" y="200245"/>
                        <a:pt x="502153" y="183722"/>
                      </a:cubicBezTo>
                      <a:cubicBezTo>
                        <a:pt x="506674" y="167199"/>
                        <a:pt x="506674" y="137158"/>
                        <a:pt x="502153" y="130399"/>
                      </a:cubicBezTo>
                      <a:cubicBezTo>
                        <a:pt x="497633" y="123640"/>
                        <a:pt x="493865" y="128897"/>
                        <a:pt x="493865" y="128897"/>
                      </a:cubicBezTo>
                      <a:cubicBezTo>
                        <a:pt x="493865" y="128897"/>
                        <a:pt x="498387" y="170204"/>
                        <a:pt x="447154" y="158187"/>
                      </a:cubicBezTo>
                      <a:cubicBezTo>
                        <a:pt x="395922" y="146170"/>
                        <a:pt x="410991" y="78577"/>
                        <a:pt x="431709" y="60177"/>
                      </a:cubicBezTo>
                      <a:cubicBezTo>
                        <a:pt x="447908" y="47785"/>
                        <a:pt x="465236" y="40274"/>
                        <a:pt x="480305" y="55295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68" name="Freeform 1967"/>
                <p:cNvSpPr/>
                <p:nvPr/>
              </p:nvSpPr>
              <p:spPr>
                <a:xfrm>
                  <a:off x="8411230" y="5623494"/>
                  <a:ext cx="462787" cy="3883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787" h="388381">
                      <a:moveTo>
                        <a:pt x="85983" y="185506"/>
                      </a:moveTo>
                      <a:cubicBezTo>
                        <a:pt x="85983" y="185506"/>
                        <a:pt x="92012" y="198274"/>
                        <a:pt x="123654" y="190763"/>
                      </a:cubicBezTo>
                      <a:cubicBezTo>
                        <a:pt x="155298" y="183253"/>
                        <a:pt x="174133" y="140444"/>
                        <a:pt x="242695" y="174241"/>
                      </a:cubicBezTo>
                      <a:cubicBezTo>
                        <a:pt x="311256" y="208037"/>
                        <a:pt x="279612" y="276382"/>
                        <a:pt x="279612" y="276382"/>
                      </a:cubicBezTo>
                      <a:cubicBezTo>
                        <a:pt x="279612" y="276382"/>
                        <a:pt x="308242" y="251597"/>
                        <a:pt x="328584" y="262863"/>
                      </a:cubicBezTo>
                      <a:cubicBezTo>
                        <a:pt x="348927" y="274128"/>
                        <a:pt x="348173" y="292905"/>
                        <a:pt x="344406" y="304170"/>
                      </a:cubicBezTo>
                      <a:cubicBezTo>
                        <a:pt x="340639" y="315436"/>
                        <a:pt x="322557" y="319942"/>
                        <a:pt x="321050" y="307175"/>
                      </a:cubicBezTo>
                      <a:cubicBezTo>
                        <a:pt x="319544" y="294407"/>
                        <a:pt x="319544" y="271125"/>
                        <a:pt x="300708" y="279386"/>
                      </a:cubicBezTo>
                      <a:cubicBezTo>
                        <a:pt x="281872" y="287647"/>
                        <a:pt x="257010" y="361249"/>
                        <a:pt x="323310" y="380776"/>
                      </a:cubicBezTo>
                      <a:cubicBezTo>
                        <a:pt x="389611" y="400303"/>
                        <a:pt x="423515" y="380776"/>
                        <a:pt x="446118" y="340220"/>
                      </a:cubicBezTo>
                      <a:cubicBezTo>
                        <a:pt x="468720" y="294407"/>
                        <a:pt x="440090" y="251597"/>
                        <a:pt x="437077" y="250095"/>
                      </a:cubicBezTo>
                      <a:cubicBezTo>
                        <a:pt x="434063" y="248593"/>
                        <a:pt x="472487" y="235826"/>
                        <a:pt x="460433" y="202029"/>
                      </a:cubicBezTo>
                      <a:cubicBezTo>
                        <a:pt x="448378" y="168232"/>
                        <a:pt x="421254" y="166730"/>
                        <a:pt x="406940" y="165229"/>
                      </a:cubicBezTo>
                      <a:cubicBezTo>
                        <a:pt x="392625" y="163726"/>
                        <a:pt x="391118" y="165229"/>
                        <a:pt x="391118" y="165229"/>
                      </a:cubicBezTo>
                      <a:cubicBezTo>
                        <a:pt x="391118" y="165229"/>
                        <a:pt x="374542" y="219303"/>
                        <a:pt x="327077" y="205034"/>
                      </a:cubicBezTo>
                      <a:cubicBezTo>
                        <a:pt x="279612" y="190763"/>
                        <a:pt x="255502" y="165979"/>
                        <a:pt x="263037" y="137440"/>
                      </a:cubicBezTo>
                      <a:cubicBezTo>
                        <a:pt x="270571" y="108900"/>
                        <a:pt x="305982" y="93880"/>
                        <a:pt x="321050" y="111905"/>
                      </a:cubicBezTo>
                      <a:cubicBezTo>
                        <a:pt x="336118" y="129930"/>
                        <a:pt x="325570" y="137440"/>
                        <a:pt x="321050" y="137440"/>
                      </a:cubicBezTo>
                      <a:cubicBezTo>
                        <a:pt x="316529" y="137440"/>
                        <a:pt x="275845" y="114158"/>
                        <a:pt x="282626" y="146452"/>
                      </a:cubicBezTo>
                      <a:cubicBezTo>
                        <a:pt x="289406" y="178747"/>
                        <a:pt x="327454" y="194190"/>
                        <a:pt x="355707" y="183253"/>
                      </a:cubicBezTo>
                      <a:cubicBezTo>
                        <a:pt x="383960" y="172363"/>
                        <a:pt x="391118" y="117913"/>
                        <a:pt x="363241" y="81112"/>
                      </a:cubicBezTo>
                      <a:cubicBezTo>
                        <a:pt x="335365" y="44311"/>
                        <a:pt x="297694" y="33046"/>
                        <a:pt x="268310" y="33046"/>
                      </a:cubicBezTo>
                      <a:cubicBezTo>
                        <a:pt x="238928" y="33046"/>
                        <a:pt x="219715" y="47691"/>
                        <a:pt x="219715" y="47691"/>
                      </a:cubicBezTo>
                      <a:cubicBezTo>
                        <a:pt x="219715" y="47691"/>
                        <a:pt x="202763" y="6008"/>
                        <a:pt x="165846" y="751"/>
                      </a:cubicBezTo>
                      <a:cubicBezTo>
                        <a:pt x="128928" y="-4506"/>
                        <a:pt x="109340" y="18025"/>
                        <a:pt x="104066" y="27037"/>
                      </a:cubicBezTo>
                      <a:cubicBezTo>
                        <a:pt x="98792" y="36050"/>
                        <a:pt x="93518" y="49569"/>
                        <a:pt x="93518" y="49569"/>
                      </a:cubicBezTo>
                      <a:cubicBezTo>
                        <a:pt x="93518" y="49569"/>
                        <a:pt x="6122" y="19527"/>
                        <a:pt x="0" y="95382"/>
                      </a:cubicBezTo>
                      <a:cubicBezTo>
                        <a:pt x="-2920" y="171236"/>
                        <a:pt x="38518" y="178747"/>
                        <a:pt x="57354" y="177245"/>
                      </a:cubicBezTo>
                      <a:cubicBezTo>
                        <a:pt x="76189" y="175743"/>
                        <a:pt x="88998" y="164477"/>
                        <a:pt x="88998" y="143448"/>
                      </a:cubicBezTo>
                      <a:cubicBezTo>
                        <a:pt x="88998" y="122419"/>
                        <a:pt x="75436" y="126925"/>
                        <a:pt x="75436" y="126925"/>
                      </a:cubicBezTo>
                      <a:cubicBezTo>
                        <a:pt x="75436" y="126925"/>
                        <a:pt x="63381" y="147203"/>
                        <a:pt x="51327" y="129179"/>
                      </a:cubicBezTo>
                      <a:cubicBezTo>
                        <a:pt x="49067" y="98386"/>
                        <a:pt x="98792" y="87120"/>
                        <a:pt x="118381" y="119415"/>
                      </a:cubicBezTo>
                      <a:cubicBezTo>
                        <a:pt x="137970" y="151710"/>
                        <a:pt x="85983" y="185506"/>
                        <a:pt x="85983" y="185506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969" name="Group 1968"/>
              <p:cNvGrpSpPr/>
              <p:nvPr/>
            </p:nvGrpSpPr>
            <p:grpSpPr>
              <a:xfrm flipH="1">
                <a:off x="361364" y="468874"/>
                <a:ext cx="954271" cy="505516"/>
                <a:chOff x="361364" y="468874"/>
                <a:chExt cx="954271" cy="505516"/>
              </a:xfrm>
            </p:grpSpPr>
            <p:sp>
              <p:nvSpPr>
                <p:cNvPr id="1970" name="Freeform 1969"/>
                <p:cNvSpPr/>
                <p:nvPr/>
              </p:nvSpPr>
              <p:spPr>
                <a:xfrm>
                  <a:off x="361317" y="615721"/>
                  <a:ext cx="438816" cy="3011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816" h="301157">
                      <a:moveTo>
                        <a:pt x="186439" y="116062"/>
                      </a:moveTo>
                      <a:cubicBezTo>
                        <a:pt x="186439" y="116062"/>
                        <a:pt x="206902" y="142504"/>
                        <a:pt x="184166" y="160636"/>
                      </a:cubicBezTo>
                      <a:cubicBezTo>
                        <a:pt x="161429" y="178768"/>
                        <a:pt x="131114" y="171968"/>
                        <a:pt x="115199" y="144015"/>
                      </a:cubicBezTo>
                      <a:cubicBezTo>
                        <a:pt x="99283" y="116062"/>
                        <a:pt x="109135" y="81309"/>
                        <a:pt x="129598" y="63933"/>
                      </a:cubicBezTo>
                      <a:cubicBezTo>
                        <a:pt x="150061" y="46557"/>
                        <a:pt x="172040" y="51090"/>
                        <a:pt x="178103" y="53357"/>
                      </a:cubicBezTo>
                      <a:cubicBezTo>
                        <a:pt x="184166" y="55623"/>
                        <a:pt x="176588" y="53357"/>
                        <a:pt x="176588" y="53357"/>
                      </a:cubicBezTo>
                      <a:cubicBezTo>
                        <a:pt x="176588" y="53357"/>
                        <a:pt x="173556" y="19359"/>
                        <a:pt x="226608" y="3494"/>
                      </a:cubicBezTo>
                      <a:cubicBezTo>
                        <a:pt x="279659" y="-12371"/>
                        <a:pt x="300122" y="29936"/>
                        <a:pt x="300122" y="29936"/>
                      </a:cubicBezTo>
                      <a:cubicBezTo>
                        <a:pt x="300122" y="29936"/>
                        <a:pt x="274355" y="63178"/>
                        <a:pt x="275870" y="91131"/>
                      </a:cubicBezTo>
                      <a:cubicBezTo>
                        <a:pt x="277386" y="119084"/>
                        <a:pt x="286480" y="132683"/>
                        <a:pt x="286480" y="132683"/>
                      </a:cubicBezTo>
                      <a:cubicBezTo>
                        <a:pt x="286480" y="132683"/>
                        <a:pt x="252375" y="159125"/>
                        <a:pt x="261470" y="195388"/>
                      </a:cubicBezTo>
                      <a:cubicBezTo>
                        <a:pt x="270565" y="231652"/>
                        <a:pt x="287238" y="264138"/>
                        <a:pt x="320585" y="274715"/>
                      </a:cubicBezTo>
                      <a:cubicBezTo>
                        <a:pt x="353932" y="285292"/>
                        <a:pt x="383490" y="278492"/>
                        <a:pt x="402816" y="248651"/>
                      </a:cubicBezTo>
                      <a:cubicBezTo>
                        <a:pt x="422141" y="218809"/>
                        <a:pt x="407742" y="202188"/>
                        <a:pt x="414563" y="199921"/>
                      </a:cubicBezTo>
                      <a:cubicBezTo>
                        <a:pt x="421384" y="197655"/>
                        <a:pt x="438816" y="211254"/>
                        <a:pt x="438816" y="233919"/>
                      </a:cubicBezTo>
                      <a:cubicBezTo>
                        <a:pt x="438816" y="256583"/>
                        <a:pt x="415962" y="297076"/>
                        <a:pt x="346353" y="301157"/>
                      </a:cubicBezTo>
                      <a:cubicBezTo>
                        <a:pt x="307701" y="303425"/>
                        <a:pt x="281175" y="270182"/>
                        <a:pt x="258439" y="256583"/>
                      </a:cubicBezTo>
                      <a:cubicBezTo>
                        <a:pt x="235702" y="242984"/>
                        <a:pt x="165976" y="190100"/>
                        <a:pt x="106861" y="197655"/>
                      </a:cubicBezTo>
                      <a:cubicBezTo>
                        <a:pt x="47747" y="205210"/>
                        <a:pt x="0" y="237696"/>
                        <a:pt x="0" y="237696"/>
                      </a:cubicBezTo>
                      <a:cubicBezTo>
                        <a:pt x="0" y="237696"/>
                        <a:pt x="15916" y="191611"/>
                        <a:pt x="72757" y="176501"/>
                      </a:cubicBezTo>
                      <a:cubicBezTo>
                        <a:pt x="129598" y="161391"/>
                        <a:pt x="172797" y="194633"/>
                        <a:pt x="199324" y="173479"/>
                      </a:cubicBezTo>
                      <a:cubicBezTo>
                        <a:pt x="225850" y="152325"/>
                        <a:pt x="220544" y="125128"/>
                        <a:pt x="186439" y="1160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71" name="Freeform 1970"/>
                <p:cNvSpPr/>
                <p:nvPr/>
              </p:nvSpPr>
              <p:spPr>
                <a:xfrm>
                  <a:off x="550031" y="599667"/>
                  <a:ext cx="359995" cy="342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9995" h="342142">
                      <a:moveTo>
                        <a:pt x="182650" y="201621"/>
                      </a:moveTo>
                      <a:cubicBezTo>
                        <a:pt x="182650" y="201621"/>
                        <a:pt x="188713" y="242418"/>
                        <a:pt x="156882" y="217486"/>
                      </a:cubicBezTo>
                      <a:cubicBezTo>
                        <a:pt x="125051" y="192555"/>
                        <a:pt x="175071" y="149493"/>
                        <a:pt x="219029" y="181224"/>
                      </a:cubicBezTo>
                      <a:cubicBezTo>
                        <a:pt x="262986" y="212954"/>
                        <a:pt x="279659" y="257528"/>
                        <a:pt x="245554" y="293791"/>
                      </a:cubicBezTo>
                      <a:cubicBezTo>
                        <a:pt x="211449" y="330054"/>
                        <a:pt x="147030" y="335343"/>
                        <a:pt x="95493" y="307390"/>
                      </a:cubicBezTo>
                      <a:cubicBezTo>
                        <a:pt x="43957" y="279437"/>
                        <a:pt x="0" y="246195"/>
                        <a:pt x="0" y="246195"/>
                      </a:cubicBezTo>
                      <a:cubicBezTo>
                        <a:pt x="0" y="246195"/>
                        <a:pt x="94736" y="356495"/>
                        <a:pt x="195534" y="340631"/>
                      </a:cubicBezTo>
                      <a:cubicBezTo>
                        <a:pt x="319827" y="314189"/>
                        <a:pt x="356964" y="249972"/>
                        <a:pt x="359238" y="237129"/>
                      </a:cubicBezTo>
                      <a:cubicBezTo>
                        <a:pt x="361511" y="224286"/>
                        <a:pt x="357721" y="225041"/>
                        <a:pt x="357721" y="225041"/>
                      </a:cubicBezTo>
                      <a:cubicBezTo>
                        <a:pt x="357721" y="225041"/>
                        <a:pt x="284207" y="269615"/>
                        <a:pt x="264502" y="168852"/>
                      </a:cubicBezTo>
                      <a:cubicBezTo>
                        <a:pt x="250197" y="95703"/>
                        <a:pt x="298805" y="86866"/>
                        <a:pt x="341806" y="80743"/>
                      </a:cubicBezTo>
                      <a:cubicBezTo>
                        <a:pt x="352417" y="79232"/>
                        <a:pt x="359238" y="66389"/>
                        <a:pt x="358479" y="67144"/>
                      </a:cubicBezTo>
                      <a:cubicBezTo>
                        <a:pt x="358479" y="67144"/>
                        <a:pt x="323616" y="67144"/>
                        <a:pt x="294817" y="33903"/>
                      </a:cubicBezTo>
                      <a:cubicBezTo>
                        <a:pt x="266017" y="661"/>
                        <a:pt x="231913" y="-9160"/>
                        <a:pt x="200081" y="8971"/>
                      </a:cubicBezTo>
                      <a:cubicBezTo>
                        <a:pt x="168250" y="27103"/>
                        <a:pt x="168250" y="52034"/>
                        <a:pt x="168250" y="52034"/>
                      </a:cubicBezTo>
                      <a:cubicBezTo>
                        <a:pt x="168250" y="52034"/>
                        <a:pt x="97009" y="49768"/>
                        <a:pt x="102315" y="105674"/>
                      </a:cubicBezTo>
                      <a:cubicBezTo>
                        <a:pt x="107620" y="161581"/>
                        <a:pt x="122020" y="147981"/>
                        <a:pt x="122020" y="147981"/>
                      </a:cubicBezTo>
                      <a:cubicBezTo>
                        <a:pt x="122020" y="147981"/>
                        <a:pt x="58357" y="181223"/>
                        <a:pt x="101557" y="246195"/>
                      </a:cubicBezTo>
                      <a:cubicBezTo>
                        <a:pt x="135821" y="297729"/>
                        <a:pt x="186439" y="273393"/>
                        <a:pt x="197050" y="259794"/>
                      </a:cubicBezTo>
                      <a:cubicBezTo>
                        <a:pt x="207660" y="246195"/>
                        <a:pt x="215240" y="201621"/>
                        <a:pt x="182650" y="2016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72" name="Freeform 1971"/>
                <p:cNvSpPr/>
                <p:nvPr/>
              </p:nvSpPr>
              <p:spPr>
                <a:xfrm>
                  <a:off x="416263" y="652741"/>
                  <a:ext cx="708907" cy="3216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8907" h="321649">
                      <a:moveTo>
                        <a:pt x="483153" y="55623"/>
                      </a:moveTo>
                      <a:cubicBezTo>
                        <a:pt x="483153" y="55623"/>
                        <a:pt x="499068" y="20115"/>
                        <a:pt x="530899" y="20115"/>
                      </a:cubicBezTo>
                      <a:cubicBezTo>
                        <a:pt x="562730" y="20115"/>
                        <a:pt x="572582" y="29181"/>
                        <a:pt x="572582" y="29181"/>
                      </a:cubicBezTo>
                      <a:cubicBezTo>
                        <a:pt x="572582" y="29181"/>
                        <a:pt x="619572" y="-17660"/>
                        <a:pt x="665803" y="7272"/>
                      </a:cubicBezTo>
                      <a:cubicBezTo>
                        <a:pt x="712034" y="32203"/>
                        <a:pt x="708907" y="63921"/>
                        <a:pt x="708907" y="73754"/>
                      </a:cubicBezTo>
                      <a:cubicBezTo>
                        <a:pt x="705971" y="112285"/>
                        <a:pt x="677929" y="138727"/>
                        <a:pt x="651403" y="131928"/>
                      </a:cubicBezTo>
                      <a:cubicBezTo>
                        <a:pt x="624877" y="125128"/>
                        <a:pt x="624120" y="94908"/>
                        <a:pt x="637761" y="85842"/>
                      </a:cubicBezTo>
                      <a:cubicBezTo>
                        <a:pt x="646233" y="80212"/>
                        <a:pt x="665803" y="81309"/>
                        <a:pt x="660498" y="72244"/>
                      </a:cubicBezTo>
                      <a:cubicBezTo>
                        <a:pt x="655192" y="63178"/>
                        <a:pt x="626014" y="65066"/>
                        <a:pt x="605930" y="103219"/>
                      </a:cubicBezTo>
                      <a:cubicBezTo>
                        <a:pt x="585846" y="141371"/>
                        <a:pt x="590772" y="205210"/>
                        <a:pt x="498310" y="261871"/>
                      </a:cubicBezTo>
                      <a:cubicBezTo>
                        <a:pt x="405848" y="318533"/>
                        <a:pt x="292165" y="337419"/>
                        <a:pt x="230397" y="307578"/>
                      </a:cubicBezTo>
                      <a:cubicBezTo>
                        <a:pt x="168630" y="277736"/>
                        <a:pt x="146651" y="236940"/>
                        <a:pt x="101936" y="214275"/>
                      </a:cubicBezTo>
                      <a:cubicBezTo>
                        <a:pt x="57220" y="191610"/>
                        <a:pt x="11747" y="190855"/>
                        <a:pt x="0" y="196144"/>
                      </a:cubicBezTo>
                      <a:cubicBezTo>
                        <a:pt x="-4926" y="201432"/>
                        <a:pt x="66315" y="159975"/>
                        <a:pt x="151198" y="228629"/>
                      </a:cubicBezTo>
                      <a:cubicBezTo>
                        <a:pt x="236082" y="297379"/>
                        <a:pt x="298986" y="316266"/>
                        <a:pt x="382353" y="286047"/>
                      </a:cubicBezTo>
                      <a:cubicBezTo>
                        <a:pt x="465721" y="255827"/>
                        <a:pt x="500584" y="201432"/>
                        <a:pt x="505131" y="184811"/>
                      </a:cubicBezTo>
                      <a:cubicBezTo>
                        <a:pt x="509678" y="168190"/>
                        <a:pt x="509678" y="137971"/>
                        <a:pt x="505131" y="131171"/>
                      </a:cubicBezTo>
                      <a:cubicBezTo>
                        <a:pt x="500584" y="124372"/>
                        <a:pt x="496794" y="129661"/>
                        <a:pt x="496794" y="129661"/>
                      </a:cubicBezTo>
                      <a:cubicBezTo>
                        <a:pt x="496794" y="129661"/>
                        <a:pt x="501342" y="171213"/>
                        <a:pt x="449805" y="159125"/>
                      </a:cubicBezTo>
                      <a:cubicBezTo>
                        <a:pt x="398270" y="147036"/>
                        <a:pt x="413427" y="79043"/>
                        <a:pt x="434269" y="60533"/>
                      </a:cubicBezTo>
                      <a:cubicBezTo>
                        <a:pt x="450563" y="48068"/>
                        <a:pt x="467994" y="40513"/>
                        <a:pt x="483153" y="556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73" name="Freeform 1972"/>
                <p:cNvSpPr/>
                <p:nvPr/>
              </p:nvSpPr>
              <p:spPr>
                <a:xfrm>
                  <a:off x="850058" y="468873"/>
                  <a:ext cx="465531" cy="3906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5531" h="390683">
                      <a:moveTo>
                        <a:pt x="86493" y="186606"/>
                      </a:moveTo>
                      <a:cubicBezTo>
                        <a:pt x="86493" y="186606"/>
                        <a:pt x="92557" y="199449"/>
                        <a:pt x="124388" y="191894"/>
                      </a:cubicBezTo>
                      <a:cubicBezTo>
                        <a:pt x="156220" y="184340"/>
                        <a:pt x="175166" y="141276"/>
                        <a:pt x="244134" y="175273"/>
                      </a:cubicBezTo>
                      <a:cubicBezTo>
                        <a:pt x="313101" y="209271"/>
                        <a:pt x="281270" y="278020"/>
                        <a:pt x="281270" y="278020"/>
                      </a:cubicBezTo>
                      <a:cubicBezTo>
                        <a:pt x="281270" y="278020"/>
                        <a:pt x="310070" y="253088"/>
                        <a:pt x="330532" y="264421"/>
                      </a:cubicBezTo>
                      <a:cubicBezTo>
                        <a:pt x="350995" y="275753"/>
                        <a:pt x="350238" y="294641"/>
                        <a:pt x="346448" y="305973"/>
                      </a:cubicBezTo>
                      <a:cubicBezTo>
                        <a:pt x="342659" y="317305"/>
                        <a:pt x="324470" y="321838"/>
                        <a:pt x="322954" y="308995"/>
                      </a:cubicBezTo>
                      <a:cubicBezTo>
                        <a:pt x="321438" y="296151"/>
                        <a:pt x="321438" y="272731"/>
                        <a:pt x="302491" y="281042"/>
                      </a:cubicBezTo>
                      <a:cubicBezTo>
                        <a:pt x="283543" y="289353"/>
                        <a:pt x="258534" y="363390"/>
                        <a:pt x="325228" y="383033"/>
                      </a:cubicBezTo>
                      <a:cubicBezTo>
                        <a:pt x="391921" y="402676"/>
                        <a:pt x="426026" y="383033"/>
                        <a:pt x="448763" y="342236"/>
                      </a:cubicBezTo>
                      <a:cubicBezTo>
                        <a:pt x="471499" y="296151"/>
                        <a:pt x="442699" y="253088"/>
                        <a:pt x="439668" y="251578"/>
                      </a:cubicBezTo>
                      <a:cubicBezTo>
                        <a:pt x="436637" y="250067"/>
                        <a:pt x="475289" y="237223"/>
                        <a:pt x="463163" y="203227"/>
                      </a:cubicBezTo>
                      <a:cubicBezTo>
                        <a:pt x="451036" y="169229"/>
                        <a:pt x="423752" y="167719"/>
                        <a:pt x="409353" y="166207"/>
                      </a:cubicBezTo>
                      <a:cubicBezTo>
                        <a:pt x="394953" y="164697"/>
                        <a:pt x="393437" y="166207"/>
                        <a:pt x="393437" y="166207"/>
                      </a:cubicBezTo>
                      <a:cubicBezTo>
                        <a:pt x="393437" y="166207"/>
                        <a:pt x="376764" y="220603"/>
                        <a:pt x="329017" y="206249"/>
                      </a:cubicBezTo>
                      <a:cubicBezTo>
                        <a:pt x="281270" y="191894"/>
                        <a:pt x="257018" y="166963"/>
                        <a:pt x="264597" y="138255"/>
                      </a:cubicBezTo>
                      <a:cubicBezTo>
                        <a:pt x="272176" y="109546"/>
                        <a:pt x="307796" y="94436"/>
                        <a:pt x="322954" y="112568"/>
                      </a:cubicBezTo>
                      <a:cubicBezTo>
                        <a:pt x="338112" y="130699"/>
                        <a:pt x="327501" y="138255"/>
                        <a:pt x="322954" y="138255"/>
                      </a:cubicBezTo>
                      <a:cubicBezTo>
                        <a:pt x="318407" y="138255"/>
                        <a:pt x="277481" y="114834"/>
                        <a:pt x="284302" y="147321"/>
                      </a:cubicBezTo>
                      <a:cubicBezTo>
                        <a:pt x="291123" y="179806"/>
                        <a:pt x="329396" y="195341"/>
                        <a:pt x="357816" y="184340"/>
                      </a:cubicBezTo>
                      <a:cubicBezTo>
                        <a:pt x="386237" y="173385"/>
                        <a:pt x="393437" y="118612"/>
                        <a:pt x="365395" y="81593"/>
                      </a:cubicBezTo>
                      <a:cubicBezTo>
                        <a:pt x="337353" y="44574"/>
                        <a:pt x="299459" y="33241"/>
                        <a:pt x="269901" y="33241"/>
                      </a:cubicBezTo>
                      <a:cubicBezTo>
                        <a:pt x="240345" y="33241"/>
                        <a:pt x="221019" y="47973"/>
                        <a:pt x="221019" y="47973"/>
                      </a:cubicBezTo>
                      <a:cubicBezTo>
                        <a:pt x="221019" y="47973"/>
                        <a:pt x="203966" y="6044"/>
                        <a:pt x="166830" y="755"/>
                      </a:cubicBezTo>
                      <a:cubicBezTo>
                        <a:pt x="129692" y="-4533"/>
                        <a:pt x="109988" y="18132"/>
                        <a:pt x="104683" y="27198"/>
                      </a:cubicBezTo>
                      <a:cubicBezTo>
                        <a:pt x="99378" y="36263"/>
                        <a:pt x="94073" y="49862"/>
                        <a:pt x="94073" y="49862"/>
                      </a:cubicBezTo>
                      <a:cubicBezTo>
                        <a:pt x="94073" y="49862"/>
                        <a:pt x="6158" y="19643"/>
                        <a:pt x="0" y="95947"/>
                      </a:cubicBezTo>
                      <a:cubicBezTo>
                        <a:pt x="-2937" y="172252"/>
                        <a:pt x="38747" y="179806"/>
                        <a:pt x="57694" y="178295"/>
                      </a:cubicBezTo>
                      <a:cubicBezTo>
                        <a:pt x="76641" y="176784"/>
                        <a:pt x="89525" y="165452"/>
                        <a:pt x="89525" y="144298"/>
                      </a:cubicBezTo>
                      <a:cubicBezTo>
                        <a:pt x="89525" y="123144"/>
                        <a:pt x="75883" y="127678"/>
                        <a:pt x="75883" y="127678"/>
                      </a:cubicBezTo>
                      <a:cubicBezTo>
                        <a:pt x="75883" y="127678"/>
                        <a:pt x="63757" y="148075"/>
                        <a:pt x="51631" y="129944"/>
                      </a:cubicBezTo>
                      <a:cubicBezTo>
                        <a:pt x="49357" y="98969"/>
                        <a:pt x="99378" y="87636"/>
                        <a:pt x="119083" y="120123"/>
                      </a:cubicBezTo>
                      <a:cubicBezTo>
                        <a:pt x="138788" y="152609"/>
                        <a:pt x="86493" y="186606"/>
                        <a:pt x="86493" y="1866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974" name="Group 1973"/>
              <p:cNvGrpSpPr/>
              <p:nvPr/>
            </p:nvGrpSpPr>
            <p:grpSpPr>
              <a:xfrm>
                <a:off x="179200" y="3612061"/>
                <a:ext cx="4784679" cy="2534630"/>
                <a:chOff x="179200" y="3612061"/>
                <a:chExt cx="4784679" cy="2534630"/>
              </a:xfrm>
            </p:grpSpPr>
            <p:sp>
              <p:nvSpPr>
                <p:cNvPr id="1975" name="Freeform 1974"/>
                <p:cNvSpPr/>
                <p:nvPr/>
              </p:nvSpPr>
              <p:spPr>
                <a:xfrm>
                  <a:off x="179200" y="4348348"/>
                  <a:ext cx="2200200" cy="15099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0200" h="1509983">
                      <a:moveTo>
                        <a:pt x="934800" y="581928"/>
                      </a:moveTo>
                      <a:cubicBezTo>
                        <a:pt x="934800" y="581928"/>
                        <a:pt x="1037400" y="714508"/>
                        <a:pt x="923400" y="805418"/>
                      </a:cubicBezTo>
                      <a:cubicBezTo>
                        <a:pt x="809400" y="896329"/>
                        <a:pt x="657400" y="862243"/>
                        <a:pt x="577601" y="722084"/>
                      </a:cubicBezTo>
                      <a:cubicBezTo>
                        <a:pt x="497800" y="581928"/>
                        <a:pt x="547201" y="407682"/>
                        <a:pt x="649801" y="320557"/>
                      </a:cubicBezTo>
                      <a:cubicBezTo>
                        <a:pt x="752401" y="233435"/>
                        <a:pt x="862600" y="256163"/>
                        <a:pt x="893000" y="267527"/>
                      </a:cubicBezTo>
                      <a:cubicBezTo>
                        <a:pt x="923400" y="278890"/>
                        <a:pt x="885400" y="267527"/>
                        <a:pt x="885400" y="267527"/>
                      </a:cubicBezTo>
                      <a:cubicBezTo>
                        <a:pt x="885400" y="267527"/>
                        <a:pt x="870200" y="97067"/>
                        <a:pt x="1136200" y="17519"/>
                      </a:cubicBezTo>
                      <a:cubicBezTo>
                        <a:pt x="1402200" y="-62028"/>
                        <a:pt x="1504800" y="150098"/>
                        <a:pt x="1504800" y="150098"/>
                      </a:cubicBezTo>
                      <a:cubicBezTo>
                        <a:pt x="1504800" y="150098"/>
                        <a:pt x="1375600" y="316771"/>
                        <a:pt x="1383200" y="456924"/>
                      </a:cubicBezTo>
                      <a:cubicBezTo>
                        <a:pt x="1390800" y="597081"/>
                        <a:pt x="1436400" y="665264"/>
                        <a:pt x="1436400" y="665264"/>
                      </a:cubicBezTo>
                      <a:cubicBezTo>
                        <a:pt x="1436400" y="665264"/>
                        <a:pt x="1265400" y="797848"/>
                        <a:pt x="1311000" y="979670"/>
                      </a:cubicBezTo>
                      <a:cubicBezTo>
                        <a:pt x="1356600" y="1161493"/>
                        <a:pt x="1440200" y="1324376"/>
                        <a:pt x="1607400" y="1377409"/>
                      </a:cubicBezTo>
                      <a:cubicBezTo>
                        <a:pt x="1774600" y="1430434"/>
                        <a:pt x="1922800" y="1396348"/>
                        <a:pt x="2019700" y="1246719"/>
                      </a:cubicBezTo>
                      <a:cubicBezTo>
                        <a:pt x="2116600" y="1097098"/>
                        <a:pt x="2044400" y="1013756"/>
                        <a:pt x="2078600" y="1002394"/>
                      </a:cubicBezTo>
                      <a:cubicBezTo>
                        <a:pt x="2112800" y="991032"/>
                        <a:pt x="2200200" y="1059212"/>
                        <a:pt x="2200200" y="1172855"/>
                      </a:cubicBezTo>
                      <a:cubicBezTo>
                        <a:pt x="2200200" y="1286490"/>
                        <a:pt x="2085615" y="1489516"/>
                        <a:pt x="1736600" y="1509983"/>
                      </a:cubicBezTo>
                      <a:cubicBezTo>
                        <a:pt x="1542800" y="1521353"/>
                        <a:pt x="1409800" y="1354677"/>
                        <a:pt x="1295800" y="1286490"/>
                      </a:cubicBezTo>
                      <a:cubicBezTo>
                        <a:pt x="1181800" y="1218310"/>
                        <a:pt x="832200" y="953154"/>
                        <a:pt x="535799" y="991032"/>
                      </a:cubicBezTo>
                      <a:cubicBezTo>
                        <a:pt x="239399" y="1028911"/>
                        <a:pt x="0" y="1191794"/>
                        <a:pt x="0" y="1191794"/>
                      </a:cubicBezTo>
                      <a:cubicBezTo>
                        <a:pt x="0" y="1191794"/>
                        <a:pt x="79800" y="960731"/>
                        <a:pt x="364800" y="884967"/>
                      </a:cubicBezTo>
                      <a:cubicBezTo>
                        <a:pt x="649801" y="809210"/>
                        <a:pt x="866400" y="975878"/>
                        <a:pt x="999400" y="869820"/>
                      </a:cubicBezTo>
                      <a:cubicBezTo>
                        <a:pt x="1132400" y="763754"/>
                        <a:pt x="1105800" y="627385"/>
                        <a:pt x="934800" y="581928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976" name="Freeform 1975"/>
                <p:cNvSpPr/>
                <p:nvPr/>
              </p:nvSpPr>
              <p:spPr>
                <a:xfrm>
                  <a:off x="1125400" y="4267850"/>
                  <a:ext cx="1805000" cy="17154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5000" h="1715480">
                      <a:moveTo>
                        <a:pt x="915800" y="1010922"/>
                      </a:moveTo>
                      <a:cubicBezTo>
                        <a:pt x="915800" y="1010922"/>
                        <a:pt x="946200" y="1215468"/>
                        <a:pt x="786600" y="1090463"/>
                      </a:cubicBezTo>
                      <a:cubicBezTo>
                        <a:pt x="626999" y="965458"/>
                        <a:pt x="877800" y="749548"/>
                        <a:pt x="1098200" y="908641"/>
                      </a:cubicBezTo>
                      <a:cubicBezTo>
                        <a:pt x="1318600" y="1067739"/>
                        <a:pt x="1402200" y="1291225"/>
                        <a:pt x="1231200" y="1473055"/>
                      </a:cubicBezTo>
                      <a:cubicBezTo>
                        <a:pt x="1060200" y="1654877"/>
                        <a:pt x="737200" y="1681394"/>
                        <a:pt x="478800" y="1541234"/>
                      </a:cubicBezTo>
                      <a:cubicBezTo>
                        <a:pt x="220399" y="1401083"/>
                        <a:pt x="0" y="1234407"/>
                        <a:pt x="0" y="1234407"/>
                      </a:cubicBezTo>
                      <a:cubicBezTo>
                        <a:pt x="0" y="1234407"/>
                        <a:pt x="475000" y="1787444"/>
                        <a:pt x="980400" y="1707910"/>
                      </a:cubicBezTo>
                      <a:cubicBezTo>
                        <a:pt x="1603600" y="1575328"/>
                        <a:pt x="1789800" y="1253346"/>
                        <a:pt x="1801200" y="1188952"/>
                      </a:cubicBezTo>
                      <a:cubicBezTo>
                        <a:pt x="1812600" y="1124557"/>
                        <a:pt x="1793600" y="1128342"/>
                        <a:pt x="1793600" y="1128342"/>
                      </a:cubicBezTo>
                      <a:cubicBezTo>
                        <a:pt x="1793600" y="1128342"/>
                        <a:pt x="1425000" y="1351835"/>
                        <a:pt x="1326200" y="846617"/>
                      </a:cubicBezTo>
                      <a:cubicBezTo>
                        <a:pt x="1254479" y="479851"/>
                        <a:pt x="1498188" y="435544"/>
                        <a:pt x="1713800" y="404840"/>
                      </a:cubicBezTo>
                      <a:cubicBezTo>
                        <a:pt x="1767000" y="397265"/>
                        <a:pt x="1801200" y="332869"/>
                        <a:pt x="1797400" y="336656"/>
                      </a:cubicBezTo>
                      <a:cubicBezTo>
                        <a:pt x="1797400" y="336656"/>
                        <a:pt x="1622600" y="336656"/>
                        <a:pt x="1478200" y="169986"/>
                      </a:cubicBezTo>
                      <a:cubicBezTo>
                        <a:pt x="1333800" y="3314"/>
                        <a:pt x="1162800" y="-45929"/>
                        <a:pt x="1003200" y="44982"/>
                      </a:cubicBezTo>
                      <a:cubicBezTo>
                        <a:pt x="843600" y="135894"/>
                        <a:pt x="843600" y="260897"/>
                        <a:pt x="843600" y="260897"/>
                      </a:cubicBezTo>
                      <a:cubicBezTo>
                        <a:pt x="843600" y="260897"/>
                        <a:pt x="486401" y="249534"/>
                        <a:pt x="513001" y="529844"/>
                      </a:cubicBezTo>
                      <a:cubicBezTo>
                        <a:pt x="539599" y="810152"/>
                        <a:pt x="611799" y="741971"/>
                        <a:pt x="611799" y="741971"/>
                      </a:cubicBezTo>
                      <a:cubicBezTo>
                        <a:pt x="611799" y="741971"/>
                        <a:pt x="292599" y="908641"/>
                        <a:pt x="509199" y="1234407"/>
                      </a:cubicBezTo>
                      <a:cubicBezTo>
                        <a:pt x="681001" y="1492800"/>
                        <a:pt x="934800" y="1370774"/>
                        <a:pt x="988000" y="1302594"/>
                      </a:cubicBezTo>
                      <a:cubicBezTo>
                        <a:pt x="1041200" y="1234407"/>
                        <a:pt x="1079200" y="1010922"/>
                        <a:pt x="915800" y="1010922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977" name="Freeform 1976"/>
                <p:cNvSpPr/>
                <p:nvPr/>
              </p:nvSpPr>
              <p:spPr>
                <a:xfrm>
                  <a:off x="454700" y="4533964"/>
                  <a:ext cx="3554429" cy="16127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4429" h="1612735">
                      <a:moveTo>
                        <a:pt x="2422500" y="278890"/>
                      </a:moveTo>
                      <a:cubicBezTo>
                        <a:pt x="2422500" y="278890"/>
                        <a:pt x="2502300" y="100855"/>
                        <a:pt x="2661900" y="100855"/>
                      </a:cubicBezTo>
                      <a:cubicBezTo>
                        <a:pt x="2821500" y="100855"/>
                        <a:pt x="2870900" y="146311"/>
                        <a:pt x="2870900" y="146311"/>
                      </a:cubicBezTo>
                      <a:cubicBezTo>
                        <a:pt x="2870900" y="146311"/>
                        <a:pt x="3106500" y="-88544"/>
                        <a:pt x="3338300" y="36459"/>
                      </a:cubicBezTo>
                      <a:cubicBezTo>
                        <a:pt x="3570100" y="161462"/>
                        <a:pt x="3554429" y="320497"/>
                        <a:pt x="3554429" y="369802"/>
                      </a:cubicBezTo>
                      <a:cubicBezTo>
                        <a:pt x="3539700" y="562989"/>
                        <a:pt x="3399100" y="695569"/>
                        <a:pt x="3266100" y="661477"/>
                      </a:cubicBezTo>
                      <a:cubicBezTo>
                        <a:pt x="3133100" y="627384"/>
                        <a:pt x="3129300" y="475866"/>
                        <a:pt x="3197700" y="430409"/>
                      </a:cubicBezTo>
                      <a:cubicBezTo>
                        <a:pt x="3240176" y="402181"/>
                        <a:pt x="3338300" y="407681"/>
                        <a:pt x="3311700" y="362227"/>
                      </a:cubicBezTo>
                      <a:cubicBezTo>
                        <a:pt x="3285100" y="316770"/>
                        <a:pt x="3138800" y="326240"/>
                        <a:pt x="3038100" y="517533"/>
                      </a:cubicBezTo>
                      <a:cubicBezTo>
                        <a:pt x="2937400" y="708827"/>
                        <a:pt x="2962100" y="1028911"/>
                        <a:pt x="2498500" y="1313014"/>
                      </a:cubicBezTo>
                      <a:cubicBezTo>
                        <a:pt x="2034900" y="1597110"/>
                        <a:pt x="1464900" y="1691806"/>
                        <a:pt x="1155200" y="1542184"/>
                      </a:cubicBezTo>
                      <a:cubicBezTo>
                        <a:pt x="845500" y="1392556"/>
                        <a:pt x="735301" y="1188009"/>
                        <a:pt x="511102" y="1074366"/>
                      </a:cubicBezTo>
                      <a:cubicBezTo>
                        <a:pt x="286900" y="960724"/>
                        <a:pt x="58900" y="956939"/>
                        <a:pt x="0" y="983455"/>
                      </a:cubicBezTo>
                      <a:cubicBezTo>
                        <a:pt x="-24700" y="1009972"/>
                        <a:pt x="332500" y="802104"/>
                        <a:pt x="758098" y="1146338"/>
                      </a:cubicBezTo>
                      <a:cubicBezTo>
                        <a:pt x="1183700" y="1491044"/>
                        <a:pt x="1499100" y="1585748"/>
                        <a:pt x="1917100" y="1434226"/>
                      </a:cubicBezTo>
                      <a:cubicBezTo>
                        <a:pt x="2335100" y="1282705"/>
                        <a:pt x="2509900" y="1009972"/>
                        <a:pt x="2532700" y="926638"/>
                      </a:cubicBezTo>
                      <a:cubicBezTo>
                        <a:pt x="2555500" y="843304"/>
                        <a:pt x="2555500" y="691781"/>
                        <a:pt x="2532700" y="657689"/>
                      </a:cubicBezTo>
                      <a:cubicBezTo>
                        <a:pt x="2509900" y="623597"/>
                        <a:pt x="2490900" y="650112"/>
                        <a:pt x="2490900" y="650112"/>
                      </a:cubicBezTo>
                      <a:cubicBezTo>
                        <a:pt x="2490900" y="650112"/>
                        <a:pt x="2513700" y="858450"/>
                        <a:pt x="2255300" y="797840"/>
                      </a:cubicBezTo>
                      <a:cubicBezTo>
                        <a:pt x="1996900" y="737236"/>
                        <a:pt x="2072900" y="396318"/>
                        <a:pt x="2177400" y="303511"/>
                      </a:cubicBezTo>
                      <a:cubicBezTo>
                        <a:pt x="2259100" y="241010"/>
                        <a:pt x="2346500" y="203131"/>
                        <a:pt x="2422500" y="278890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978" name="Freeform 1977"/>
                <p:cNvSpPr/>
                <p:nvPr/>
              </p:nvSpPr>
              <p:spPr>
                <a:xfrm>
                  <a:off x="2629721" y="3612061"/>
                  <a:ext cx="2334150" cy="19588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4150" h="1958862">
                      <a:moveTo>
                        <a:pt x="433673" y="935628"/>
                      </a:moveTo>
                      <a:cubicBezTo>
                        <a:pt x="433673" y="935628"/>
                        <a:pt x="464077" y="1000031"/>
                        <a:pt x="623673" y="962145"/>
                      </a:cubicBezTo>
                      <a:cubicBezTo>
                        <a:pt x="783279" y="924266"/>
                        <a:pt x="878279" y="708353"/>
                        <a:pt x="1224079" y="878811"/>
                      </a:cubicBezTo>
                      <a:cubicBezTo>
                        <a:pt x="1569879" y="1049271"/>
                        <a:pt x="1410279" y="1393977"/>
                        <a:pt x="1410279" y="1393977"/>
                      </a:cubicBezTo>
                      <a:cubicBezTo>
                        <a:pt x="1410279" y="1393977"/>
                        <a:pt x="1554679" y="1268972"/>
                        <a:pt x="1657279" y="1325797"/>
                      </a:cubicBezTo>
                      <a:cubicBezTo>
                        <a:pt x="1759879" y="1382615"/>
                        <a:pt x="1756079" y="1477311"/>
                        <a:pt x="1737079" y="1534136"/>
                      </a:cubicBezTo>
                      <a:cubicBezTo>
                        <a:pt x="1718079" y="1590954"/>
                        <a:pt x="1626879" y="1613678"/>
                        <a:pt x="1619279" y="1549283"/>
                      </a:cubicBezTo>
                      <a:cubicBezTo>
                        <a:pt x="1611679" y="1484888"/>
                        <a:pt x="1611679" y="1367460"/>
                        <a:pt x="1516679" y="1409131"/>
                      </a:cubicBezTo>
                      <a:cubicBezTo>
                        <a:pt x="1421671" y="1450794"/>
                        <a:pt x="1296279" y="1822024"/>
                        <a:pt x="1630679" y="1920505"/>
                      </a:cubicBezTo>
                      <a:cubicBezTo>
                        <a:pt x="1965079" y="2019001"/>
                        <a:pt x="2136079" y="1920505"/>
                        <a:pt x="2250079" y="1715958"/>
                      </a:cubicBezTo>
                      <a:cubicBezTo>
                        <a:pt x="2364079" y="1484888"/>
                        <a:pt x="2219679" y="1268972"/>
                        <a:pt x="2204479" y="1261395"/>
                      </a:cubicBezTo>
                      <a:cubicBezTo>
                        <a:pt x="2189279" y="1253825"/>
                        <a:pt x="2383079" y="1189423"/>
                        <a:pt x="2322279" y="1018970"/>
                      </a:cubicBezTo>
                      <a:cubicBezTo>
                        <a:pt x="2261479" y="848510"/>
                        <a:pt x="2124679" y="840932"/>
                        <a:pt x="2052479" y="833355"/>
                      </a:cubicBezTo>
                      <a:cubicBezTo>
                        <a:pt x="1980279" y="825778"/>
                        <a:pt x="1972679" y="833355"/>
                        <a:pt x="1972679" y="833355"/>
                      </a:cubicBezTo>
                      <a:cubicBezTo>
                        <a:pt x="1972679" y="833355"/>
                        <a:pt x="1889079" y="1106089"/>
                        <a:pt x="1649679" y="1034117"/>
                      </a:cubicBezTo>
                      <a:cubicBezTo>
                        <a:pt x="1410279" y="962145"/>
                        <a:pt x="1288671" y="837148"/>
                        <a:pt x="1326679" y="693201"/>
                      </a:cubicBezTo>
                      <a:cubicBezTo>
                        <a:pt x="1364679" y="549257"/>
                        <a:pt x="1543279" y="473497"/>
                        <a:pt x="1619279" y="564410"/>
                      </a:cubicBezTo>
                      <a:cubicBezTo>
                        <a:pt x="1695279" y="655321"/>
                        <a:pt x="1642079" y="693201"/>
                        <a:pt x="1619279" y="693201"/>
                      </a:cubicBezTo>
                      <a:cubicBezTo>
                        <a:pt x="1596479" y="693201"/>
                        <a:pt x="1391279" y="575774"/>
                        <a:pt x="1425479" y="738657"/>
                      </a:cubicBezTo>
                      <a:cubicBezTo>
                        <a:pt x="1459679" y="901542"/>
                        <a:pt x="1651579" y="979427"/>
                        <a:pt x="1794079" y="924266"/>
                      </a:cubicBezTo>
                      <a:cubicBezTo>
                        <a:pt x="1936579" y="869341"/>
                        <a:pt x="1972679" y="594714"/>
                        <a:pt x="1832079" y="409102"/>
                      </a:cubicBezTo>
                      <a:cubicBezTo>
                        <a:pt x="1691479" y="223490"/>
                        <a:pt x="1501479" y="166671"/>
                        <a:pt x="1353271" y="166671"/>
                      </a:cubicBezTo>
                      <a:cubicBezTo>
                        <a:pt x="1205079" y="166671"/>
                        <a:pt x="1108179" y="240536"/>
                        <a:pt x="1108179" y="240536"/>
                      </a:cubicBezTo>
                      <a:cubicBezTo>
                        <a:pt x="1108179" y="240536"/>
                        <a:pt x="1022679" y="30304"/>
                        <a:pt x="836479" y="3788"/>
                      </a:cubicBezTo>
                      <a:cubicBezTo>
                        <a:pt x="650273" y="-22728"/>
                        <a:pt x="551477" y="90911"/>
                        <a:pt x="524877" y="136368"/>
                      </a:cubicBezTo>
                      <a:cubicBezTo>
                        <a:pt x="498277" y="181823"/>
                        <a:pt x="471677" y="250007"/>
                        <a:pt x="471677" y="250007"/>
                      </a:cubicBezTo>
                      <a:cubicBezTo>
                        <a:pt x="471677" y="250007"/>
                        <a:pt x="30875" y="98488"/>
                        <a:pt x="0" y="481075"/>
                      </a:cubicBezTo>
                      <a:cubicBezTo>
                        <a:pt x="-14725" y="863656"/>
                        <a:pt x="194275" y="901542"/>
                        <a:pt x="289277" y="893965"/>
                      </a:cubicBezTo>
                      <a:cubicBezTo>
                        <a:pt x="384277" y="886388"/>
                        <a:pt x="448873" y="829570"/>
                        <a:pt x="448873" y="723506"/>
                      </a:cubicBezTo>
                      <a:cubicBezTo>
                        <a:pt x="448873" y="617441"/>
                        <a:pt x="380473" y="640169"/>
                        <a:pt x="380473" y="640169"/>
                      </a:cubicBezTo>
                      <a:cubicBezTo>
                        <a:pt x="380473" y="640169"/>
                        <a:pt x="319677" y="742443"/>
                        <a:pt x="258877" y="651533"/>
                      </a:cubicBezTo>
                      <a:cubicBezTo>
                        <a:pt x="247477" y="496227"/>
                        <a:pt x="498277" y="439406"/>
                        <a:pt x="597077" y="602289"/>
                      </a:cubicBezTo>
                      <a:cubicBezTo>
                        <a:pt x="695877" y="765176"/>
                        <a:pt x="433673" y="935628"/>
                        <a:pt x="433673" y="935628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979" name="Group 1978"/>
              <p:cNvGrpSpPr/>
              <p:nvPr/>
            </p:nvGrpSpPr>
            <p:grpSpPr>
              <a:xfrm>
                <a:off x="179200" y="952122"/>
                <a:ext cx="608471" cy="322330"/>
                <a:chOff x="179200" y="952122"/>
                <a:chExt cx="608471" cy="322330"/>
              </a:xfrm>
            </p:grpSpPr>
            <p:sp>
              <p:nvSpPr>
                <p:cNvPr id="1980" name="Freeform 1979"/>
                <p:cNvSpPr/>
                <p:nvPr/>
              </p:nvSpPr>
              <p:spPr>
                <a:xfrm>
                  <a:off x="179170" y="1045756"/>
                  <a:ext cx="279802" cy="1920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802" h="192026">
                      <a:moveTo>
                        <a:pt x="118879" y="74004"/>
                      </a:moveTo>
                      <a:cubicBezTo>
                        <a:pt x="118879" y="74004"/>
                        <a:pt x="131927" y="90865"/>
                        <a:pt x="117430" y="102426"/>
                      </a:cubicBezTo>
                      <a:cubicBezTo>
                        <a:pt x="102932" y="113987"/>
                        <a:pt x="83602" y="109651"/>
                        <a:pt x="73454" y="91828"/>
                      </a:cubicBezTo>
                      <a:cubicBezTo>
                        <a:pt x="63306" y="74004"/>
                        <a:pt x="69588" y="51845"/>
                        <a:pt x="82636" y="40766"/>
                      </a:cubicBezTo>
                      <a:cubicBezTo>
                        <a:pt x="95683" y="29686"/>
                        <a:pt x="109698" y="32576"/>
                        <a:pt x="113564" y="34022"/>
                      </a:cubicBezTo>
                      <a:cubicBezTo>
                        <a:pt x="117430" y="35467"/>
                        <a:pt x="112597" y="34022"/>
                        <a:pt x="112597" y="34022"/>
                      </a:cubicBezTo>
                      <a:cubicBezTo>
                        <a:pt x="112597" y="34022"/>
                        <a:pt x="110664" y="12344"/>
                        <a:pt x="144492" y="2228"/>
                      </a:cubicBezTo>
                      <a:cubicBezTo>
                        <a:pt x="178319" y="-7888"/>
                        <a:pt x="191366" y="19088"/>
                        <a:pt x="191366" y="19088"/>
                      </a:cubicBezTo>
                      <a:cubicBezTo>
                        <a:pt x="191366" y="19088"/>
                        <a:pt x="174936" y="40284"/>
                        <a:pt x="175903" y="58107"/>
                      </a:cubicBezTo>
                      <a:cubicBezTo>
                        <a:pt x="176869" y="75931"/>
                        <a:pt x="182668" y="84602"/>
                        <a:pt x="182668" y="84602"/>
                      </a:cubicBezTo>
                      <a:cubicBezTo>
                        <a:pt x="182668" y="84602"/>
                        <a:pt x="160922" y="101462"/>
                        <a:pt x="166721" y="124585"/>
                      </a:cubicBezTo>
                      <a:cubicBezTo>
                        <a:pt x="172520" y="147708"/>
                        <a:pt x="183152" y="168421"/>
                        <a:pt x="204414" y="175166"/>
                      </a:cubicBezTo>
                      <a:cubicBezTo>
                        <a:pt x="225677" y="181910"/>
                        <a:pt x="244525" y="177574"/>
                        <a:pt x="256847" y="158547"/>
                      </a:cubicBezTo>
                      <a:cubicBezTo>
                        <a:pt x="269170" y="139519"/>
                        <a:pt x="259988" y="128920"/>
                        <a:pt x="264337" y="127476"/>
                      </a:cubicBezTo>
                      <a:cubicBezTo>
                        <a:pt x="268687" y="126030"/>
                        <a:pt x="279802" y="134701"/>
                        <a:pt x="279802" y="149153"/>
                      </a:cubicBezTo>
                      <a:cubicBezTo>
                        <a:pt x="279802" y="163604"/>
                        <a:pt x="265230" y="189423"/>
                        <a:pt x="220845" y="192026"/>
                      </a:cubicBezTo>
                      <a:cubicBezTo>
                        <a:pt x="196199" y="193472"/>
                        <a:pt x="179286" y="172275"/>
                        <a:pt x="164788" y="163604"/>
                      </a:cubicBezTo>
                      <a:cubicBezTo>
                        <a:pt x="150291" y="154934"/>
                        <a:pt x="105832" y="121213"/>
                        <a:pt x="68138" y="126030"/>
                      </a:cubicBezTo>
                      <a:cubicBezTo>
                        <a:pt x="30445" y="130848"/>
                        <a:pt x="0" y="151561"/>
                        <a:pt x="0" y="151561"/>
                      </a:cubicBezTo>
                      <a:cubicBezTo>
                        <a:pt x="0" y="151561"/>
                        <a:pt x="10148" y="122177"/>
                        <a:pt x="46392" y="112542"/>
                      </a:cubicBezTo>
                      <a:cubicBezTo>
                        <a:pt x="82636" y="102908"/>
                        <a:pt x="110181" y="124103"/>
                        <a:pt x="127095" y="110615"/>
                      </a:cubicBezTo>
                      <a:cubicBezTo>
                        <a:pt x="144009" y="97127"/>
                        <a:pt x="140626" y="79785"/>
                        <a:pt x="118879" y="74004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81" name="Freeform 1980"/>
                <p:cNvSpPr/>
                <p:nvPr/>
              </p:nvSpPr>
              <p:spPr>
                <a:xfrm>
                  <a:off x="299500" y="1035519"/>
                  <a:ext cx="229544" cy="2181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9544" h="218160">
                      <a:moveTo>
                        <a:pt x="116463" y="128559"/>
                      </a:moveTo>
                      <a:cubicBezTo>
                        <a:pt x="116463" y="128559"/>
                        <a:pt x="120329" y="154572"/>
                        <a:pt x="100033" y="138676"/>
                      </a:cubicBezTo>
                      <a:cubicBezTo>
                        <a:pt x="79736" y="122779"/>
                        <a:pt x="111630" y="95321"/>
                        <a:pt x="139659" y="115553"/>
                      </a:cubicBezTo>
                      <a:cubicBezTo>
                        <a:pt x="167687" y="135785"/>
                        <a:pt x="178319" y="164206"/>
                        <a:pt x="156573" y="187329"/>
                      </a:cubicBezTo>
                      <a:cubicBezTo>
                        <a:pt x="134826" y="210452"/>
                        <a:pt x="93751" y="213824"/>
                        <a:pt x="60889" y="196000"/>
                      </a:cubicBezTo>
                      <a:cubicBezTo>
                        <a:pt x="28028" y="178177"/>
                        <a:pt x="0" y="156980"/>
                        <a:pt x="0" y="156980"/>
                      </a:cubicBezTo>
                      <a:cubicBezTo>
                        <a:pt x="0" y="156980"/>
                        <a:pt x="60406" y="227311"/>
                        <a:pt x="124678" y="217196"/>
                      </a:cubicBezTo>
                      <a:cubicBezTo>
                        <a:pt x="203932" y="200336"/>
                        <a:pt x="227610" y="159389"/>
                        <a:pt x="229060" y="151200"/>
                      </a:cubicBezTo>
                      <a:cubicBezTo>
                        <a:pt x="230510" y="143011"/>
                        <a:pt x="228093" y="143493"/>
                        <a:pt x="228093" y="143493"/>
                      </a:cubicBezTo>
                      <a:cubicBezTo>
                        <a:pt x="228093" y="143493"/>
                        <a:pt x="181219" y="171914"/>
                        <a:pt x="168654" y="107665"/>
                      </a:cubicBezTo>
                      <a:cubicBezTo>
                        <a:pt x="159533" y="61023"/>
                        <a:pt x="190527" y="55388"/>
                        <a:pt x="217945" y="51484"/>
                      </a:cubicBezTo>
                      <a:cubicBezTo>
                        <a:pt x="224711" y="50520"/>
                        <a:pt x="229060" y="42331"/>
                        <a:pt x="228577" y="42813"/>
                      </a:cubicBezTo>
                      <a:cubicBezTo>
                        <a:pt x="228577" y="42813"/>
                        <a:pt x="206348" y="42813"/>
                        <a:pt x="187984" y="21617"/>
                      </a:cubicBezTo>
                      <a:cubicBezTo>
                        <a:pt x="169621" y="422"/>
                        <a:pt x="147875" y="-5841"/>
                        <a:pt x="127577" y="5720"/>
                      </a:cubicBezTo>
                      <a:cubicBezTo>
                        <a:pt x="107282" y="17282"/>
                        <a:pt x="107282" y="33179"/>
                        <a:pt x="107282" y="33179"/>
                      </a:cubicBezTo>
                      <a:cubicBezTo>
                        <a:pt x="107282" y="33179"/>
                        <a:pt x="61856" y="31733"/>
                        <a:pt x="65239" y="67381"/>
                      </a:cubicBezTo>
                      <a:cubicBezTo>
                        <a:pt x="68621" y="103028"/>
                        <a:pt x="77803" y="94357"/>
                        <a:pt x="77803" y="94357"/>
                      </a:cubicBezTo>
                      <a:cubicBezTo>
                        <a:pt x="77803" y="94357"/>
                        <a:pt x="37210" y="115553"/>
                        <a:pt x="64755" y="156980"/>
                      </a:cubicBezTo>
                      <a:cubicBezTo>
                        <a:pt x="86604" y="189840"/>
                        <a:pt x="118879" y="174323"/>
                        <a:pt x="125645" y="165652"/>
                      </a:cubicBezTo>
                      <a:cubicBezTo>
                        <a:pt x="132410" y="156980"/>
                        <a:pt x="137243" y="128559"/>
                        <a:pt x="116463" y="128559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82" name="Freeform 1981"/>
                <p:cNvSpPr/>
                <p:nvPr/>
              </p:nvSpPr>
              <p:spPr>
                <a:xfrm>
                  <a:off x="214205" y="1069360"/>
                  <a:ext cx="452020" cy="2050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020" h="205092">
                      <a:moveTo>
                        <a:pt x="308072" y="35467"/>
                      </a:moveTo>
                      <a:cubicBezTo>
                        <a:pt x="308072" y="35467"/>
                        <a:pt x="318220" y="12826"/>
                        <a:pt x="338517" y="12826"/>
                      </a:cubicBezTo>
                      <a:cubicBezTo>
                        <a:pt x="358813" y="12826"/>
                        <a:pt x="365096" y="18606"/>
                        <a:pt x="365096" y="18606"/>
                      </a:cubicBezTo>
                      <a:cubicBezTo>
                        <a:pt x="365096" y="18606"/>
                        <a:pt x="395057" y="-11260"/>
                        <a:pt x="424535" y="4637"/>
                      </a:cubicBezTo>
                      <a:cubicBezTo>
                        <a:pt x="454013" y="20533"/>
                        <a:pt x="452020" y="40758"/>
                        <a:pt x="452020" y="47028"/>
                      </a:cubicBezTo>
                      <a:cubicBezTo>
                        <a:pt x="450147" y="71596"/>
                        <a:pt x="432267" y="88456"/>
                        <a:pt x="415354" y="84121"/>
                      </a:cubicBezTo>
                      <a:cubicBezTo>
                        <a:pt x="398440" y="79785"/>
                        <a:pt x="397957" y="60516"/>
                        <a:pt x="406655" y="54735"/>
                      </a:cubicBezTo>
                      <a:cubicBezTo>
                        <a:pt x="412057" y="51145"/>
                        <a:pt x="424535" y="51845"/>
                        <a:pt x="421152" y="46065"/>
                      </a:cubicBezTo>
                      <a:cubicBezTo>
                        <a:pt x="417770" y="40284"/>
                        <a:pt x="399165" y="41488"/>
                        <a:pt x="386358" y="65815"/>
                      </a:cubicBezTo>
                      <a:cubicBezTo>
                        <a:pt x="373553" y="90142"/>
                        <a:pt x="376694" y="130847"/>
                        <a:pt x="317737" y="166977"/>
                      </a:cubicBezTo>
                      <a:cubicBezTo>
                        <a:pt x="258781" y="203105"/>
                        <a:pt x="186293" y="215148"/>
                        <a:pt x="146908" y="196120"/>
                      </a:cubicBezTo>
                      <a:cubicBezTo>
                        <a:pt x="107523" y="177092"/>
                        <a:pt x="93509" y="151080"/>
                        <a:pt x="64997" y="136627"/>
                      </a:cubicBezTo>
                      <a:cubicBezTo>
                        <a:pt x="36485" y="122176"/>
                        <a:pt x="7490" y="121694"/>
                        <a:pt x="0" y="125066"/>
                      </a:cubicBezTo>
                      <a:cubicBezTo>
                        <a:pt x="-3141" y="128438"/>
                        <a:pt x="42284" y="102004"/>
                        <a:pt x="96408" y="145780"/>
                      </a:cubicBezTo>
                      <a:cubicBezTo>
                        <a:pt x="150532" y="189617"/>
                        <a:pt x="190642" y="201660"/>
                        <a:pt x="243800" y="182391"/>
                      </a:cubicBezTo>
                      <a:cubicBezTo>
                        <a:pt x="296957" y="163123"/>
                        <a:pt x="319187" y="128438"/>
                        <a:pt x="322086" y="117841"/>
                      </a:cubicBezTo>
                      <a:cubicBezTo>
                        <a:pt x="324986" y="107243"/>
                        <a:pt x="324986" y="87974"/>
                        <a:pt x="322086" y="83639"/>
                      </a:cubicBezTo>
                      <a:cubicBezTo>
                        <a:pt x="319187" y="79303"/>
                        <a:pt x="316770" y="82675"/>
                        <a:pt x="316770" y="82675"/>
                      </a:cubicBezTo>
                      <a:cubicBezTo>
                        <a:pt x="316770" y="82675"/>
                        <a:pt x="319670" y="109169"/>
                        <a:pt x="286809" y="101462"/>
                      </a:cubicBezTo>
                      <a:cubicBezTo>
                        <a:pt x="253948" y="93754"/>
                        <a:pt x="263613" y="50400"/>
                        <a:pt x="276903" y="38598"/>
                      </a:cubicBezTo>
                      <a:cubicBezTo>
                        <a:pt x="287292" y="30649"/>
                        <a:pt x="298407" y="25832"/>
                        <a:pt x="308072" y="35467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83" name="Freeform 1982"/>
                <p:cNvSpPr/>
                <p:nvPr/>
              </p:nvSpPr>
              <p:spPr>
                <a:xfrm>
                  <a:off x="490805" y="952121"/>
                  <a:ext cx="296836" cy="2491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6836" h="249110">
                      <a:moveTo>
                        <a:pt x="55151" y="118985"/>
                      </a:moveTo>
                      <a:cubicBezTo>
                        <a:pt x="55151" y="118985"/>
                        <a:pt x="59017" y="127175"/>
                        <a:pt x="79313" y="122357"/>
                      </a:cubicBezTo>
                      <a:cubicBezTo>
                        <a:pt x="99610" y="117539"/>
                        <a:pt x="111691" y="90082"/>
                        <a:pt x="155667" y="111759"/>
                      </a:cubicBezTo>
                      <a:cubicBezTo>
                        <a:pt x="199643" y="133437"/>
                        <a:pt x="179346" y="177273"/>
                        <a:pt x="179346" y="177273"/>
                      </a:cubicBezTo>
                      <a:cubicBezTo>
                        <a:pt x="179346" y="177273"/>
                        <a:pt x="197709" y="161376"/>
                        <a:pt x="210757" y="168602"/>
                      </a:cubicBezTo>
                      <a:cubicBezTo>
                        <a:pt x="223805" y="175828"/>
                        <a:pt x="223321" y="187871"/>
                        <a:pt x="220905" y="195097"/>
                      </a:cubicBezTo>
                      <a:cubicBezTo>
                        <a:pt x="218489" y="202323"/>
                        <a:pt x="206891" y="205213"/>
                        <a:pt x="205925" y="197024"/>
                      </a:cubicBezTo>
                      <a:cubicBezTo>
                        <a:pt x="204958" y="188834"/>
                        <a:pt x="204958" y="173901"/>
                        <a:pt x="192877" y="179200"/>
                      </a:cubicBezTo>
                      <a:cubicBezTo>
                        <a:pt x="180796" y="184499"/>
                        <a:pt x="164849" y="231708"/>
                        <a:pt x="207374" y="244232"/>
                      </a:cubicBezTo>
                      <a:cubicBezTo>
                        <a:pt x="249900" y="256758"/>
                        <a:pt x="271647" y="244232"/>
                        <a:pt x="286144" y="218220"/>
                      </a:cubicBezTo>
                      <a:cubicBezTo>
                        <a:pt x="300642" y="188834"/>
                        <a:pt x="282278" y="161376"/>
                        <a:pt x="280345" y="160413"/>
                      </a:cubicBezTo>
                      <a:cubicBezTo>
                        <a:pt x="278412" y="159450"/>
                        <a:pt x="303058" y="151261"/>
                        <a:pt x="295326" y="129583"/>
                      </a:cubicBezTo>
                      <a:cubicBezTo>
                        <a:pt x="287594" y="107906"/>
                        <a:pt x="270197" y="106942"/>
                        <a:pt x="261015" y="105978"/>
                      </a:cubicBezTo>
                      <a:cubicBezTo>
                        <a:pt x="251834" y="105015"/>
                        <a:pt x="250867" y="105978"/>
                        <a:pt x="250867" y="105978"/>
                      </a:cubicBezTo>
                      <a:cubicBezTo>
                        <a:pt x="250867" y="105978"/>
                        <a:pt x="240235" y="140662"/>
                        <a:pt x="209790" y="131510"/>
                      </a:cubicBezTo>
                      <a:cubicBezTo>
                        <a:pt x="179346" y="122357"/>
                        <a:pt x="163882" y="106460"/>
                        <a:pt x="168715" y="88155"/>
                      </a:cubicBezTo>
                      <a:cubicBezTo>
                        <a:pt x="173547" y="69849"/>
                        <a:pt x="196260" y="60215"/>
                        <a:pt x="205925" y="71777"/>
                      </a:cubicBezTo>
                      <a:cubicBezTo>
                        <a:pt x="215590" y="83338"/>
                        <a:pt x="208824" y="88155"/>
                        <a:pt x="205925" y="88155"/>
                      </a:cubicBezTo>
                      <a:cubicBezTo>
                        <a:pt x="203026" y="88155"/>
                        <a:pt x="176930" y="73222"/>
                        <a:pt x="181279" y="93935"/>
                      </a:cubicBezTo>
                      <a:cubicBezTo>
                        <a:pt x="185628" y="114650"/>
                        <a:pt x="210032" y="124555"/>
                        <a:pt x="228154" y="117539"/>
                      </a:cubicBezTo>
                      <a:cubicBezTo>
                        <a:pt x="246276" y="110555"/>
                        <a:pt x="250867" y="75630"/>
                        <a:pt x="232986" y="52026"/>
                      </a:cubicBezTo>
                      <a:cubicBezTo>
                        <a:pt x="215107" y="28421"/>
                        <a:pt x="190944" y="21196"/>
                        <a:pt x="172097" y="21196"/>
                      </a:cubicBezTo>
                      <a:cubicBezTo>
                        <a:pt x="153251" y="21196"/>
                        <a:pt x="140928" y="30589"/>
                        <a:pt x="140928" y="30589"/>
                      </a:cubicBezTo>
                      <a:cubicBezTo>
                        <a:pt x="140928" y="30589"/>
                        <a:pt x="130054" y="3854"/>
                        <a:pt x="106376" y="482"/>
                      </a:cubicBezTo>
                      <a:cubicBezTo>
                        <a:pt x="82696" y="-2890"/>
                        <a:pt x="70132" y="11561"/>
                        <a:pt x="66749" y="17342"/>
                      </a:cubicBezTo>
                      <a:cubicBezTo>
                        <a:pt x="63366" y="23123"/>
                        <a:pt x="59983" y="31794"/>
                        <a:pt x="59983" y="31794"/>
                      </a:cubicBezTo>
                      <a:cubicBezTo>
                        <a:pt x="59983" y="31794"/>
                        <a:pt x="3926" y="12525"/>
                        <a:pt x="0" y="61179"/>
                      </a:cubicBezTo>
                      <a:cubicBezTo>
                        <a:pt x="-1873" y="109832"/>
                        <a:pt x="24706" y="114650"/>
                        <a:pt x="36787" y="113686"/>
                      </a:cubicBezTo>
                      <a:cubicBezTo>
                        <a:pt x="48869" y="112722"/>
                        <a:pt x="57084" y="105496"/>
                        <a:pt x="57084" y="92009"/>
                      </a:cubicBezTo>
                      <a:cubicBezTo>
                        <a:pt x="57084" y="78520"/>
                        <a:pt x="48385" y="81410"/>
                        <a:pt x="48385" y="81410"/>
                      </a:cubicBezTo>
                      <a:cubicBezTo>
                        <a:pt x="48385" y="81410"/>
                        <a:pt x="40653" y="94417"/>
                        <a:pt x="32922" y="82856"/>
                      </a:cubicBezTo>
                      <a:cubicBezTo>
                        <a:pt x="31472" y="63105"/>
                        <a:pt x="63366" y="55880"/>
                        <a:pt x="75931" y="76594"/>
                      </a:cubicBezTo>
                      <a:cubicBezTo>
                        <a:pt x="88495" y="97307"/>
                        <a:pt x="55151" y="118985"/>
                        <a:pt x="55151" y="118985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984" name="Group 1983"/>
              <p:cNvGrpSpPr/>
              <p:nvPr/>
            </p:nvGrpSpPr>
            <p:grpSpPr>
              <a:xfrm flipH="1">
                <a:off x="8372031" y="6156171"/>
                <a:ext cx="586657" cy="310775"/>
                <a:chOff x="8372031" y="6156171"/>
                <a:chExt cx="586657" cy="310775"/>
              </a:xfrm>
            </p:grpSpPr>
            <p:sp>
              <p:nvSpPr>
                <p:cNvPr id="1985" name="Freeform 1984"/>
                <p:cNvSpPr/>
                <p:nvPr/>
              </p:nvSpPr>
              <p:spPr>
                <a:xfrm>
                  <a:off x="8372002" y="6246449"/>
                  <a:ext cx="269770" cy="185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9770" h="185142">
                      <a:moveTo>
                        <a:pt x="114617" y="71351"/>
                      </a:moveTo>
                      <a:cubicBezTo>
                        <a:pt x="114617" y="71351"/>
                        <a:pt x="127197" y="87607"/>
                        <a:pt x="113219" y="98754"/>
                      </a:cubicBezTo>
                      <a:cubicBezTo>
                        <a:pt x="99242" y="109901"/>
                        <a:pt x="80605" y="105721"/>
                        <a:pt x="70821" y="88536"/>
                      </a:cubicBezTo>
                      <a:cubicBezTo>
                        <a:pt x="61036" y="71351"/>
                        <a:pt x="67093" y="49987"/>
                        <a:pt x="79673" y="39304"/>
                      </a:cubicBezTo>
                      <a:cubicBezTo>
                        <a:pt x="92253" y="28622"/>
                        <a:pt x="105765" y="31409"/>
                        <a:pt x="109492" y="32802"/>
                      </a:cubicBezTo>
                      <a:cubicBezTo>
                        <a:pt x="113219" y="34195"/>
                        <a:pt x="108561" y="32802"/>
                        <a:pt x="108561" y="32802"/>
                      </a:cubicBezTo>
                      <a:cubicBezTo>
                        <a:pt x="108561" y="32802"/>
                        <a:pt x="106697" y="11902"/>
                        <a:pt x="139312" y="2148"/>
                      </a:cubicBezTo>
                      <a:cubicBezTo>
                        <a:pt x="171926" y="-7605"/>
                        <a:pt x="184506" y="18404"/>
                        <a:pt x="184506" y="18404"/>
                      </a:cubicBezTo>
                      <a:cubicBezTo>
                        <a:pt x="184506" y="18404"/>
                        <a:pt x="168665" y="38840"/>
                        <a:pt x="169596" y="56024"/>
                      </a:cubicBezTo>
                      <a:cubicBezTo>
                        <a:pt x="170528" y="73209"/>
                        <a:pt x="176119" y="81569"/>
                        <a:pt x="176119" y="81569"/>
                      </a:cubicBezTo>
                      <a:cubicBezTo>
                        <a:pt x="176119" y="81569"/>
                        <a:pt x="155153" y="97825"/>
                        <a:pt x="160744" y="120119"/>
                      </a:cubicBezTo>
                      <a:cubicBezTo>
                        <a:pt x="166335" y="142413"/>
                        <a:pt x="176585" y="162384"/>
                        <a:pt x="197086" y="168886"/>
                      </a:cubicBezTo>
                      <a:cubicBezTo>
                        <a:pt x="217586" y="175388"/>
                        <a:pt x="235758" y="171208"/>
                        <a:pt x="247638" y="152863"/>
                      </a:cubicBezTo>
                      <a:cubicBezTo>
                        <a:pt x="259519" y="134517"/>
                        <a:pt x="250667" y="124299"/>
                        <a:pt x="254861" y="122905"/>
                      </a:cubicBezTo>
                      <a:cubicBezTo>
                        <a:pt x="259054" y="121512"/>
                        <a:pt x="269770" y="129872"/>
                        <a:pt x="269770" y="143806"/>
                      </a:cubicBezTo>
                      <a:cubicBezTo>
                        <a:pt x="269770" y="157739"/>
                        <a:pt x="255721" y="182633"/>
                        <a:pt x="212928" y="185142"/>
                      </a:cubicBezTo>
                      <a:cubicBezTo>
                        <a:pt x="189166" y="186536"/>
                        <a:pt x="172858" y="166100"/>
                        <a:pt x="158880" y="157739"/>
                      </a:cubicBezTo>
                      <a:cubicBezTo>
                        <a:pt x="144902" y="149379"/>
                        <a:pt x="102038" y="116867"/>
                        <a:pt x="65695" y="121512"/>
                      </a:cubicBezTo>
                      <a:cubicBezTo>
                        <a:pt x="29353" y="126156"/>
                        <a:pt x="0" y="146128"/>
                        <a:pt x="0" y="146128"/>
                      </a:cubicBezTo>
                      <a:cubicBezTo>
                        <a:pt x="0" y="146128"/>
                        <a:pt x="9784" y="117796"/>
                        <a:pt x="44729" y="108507"/>
                      </a:cubicBezTo>
                      <a:cubicBezTo>
                        <a:pt x="79673" y="99219"/>
                        <a:pt x="106231" y="119654"/>
                        <a:pt x="122538" y="106649"/>
                      </a:cubicBezTo>
                      <a:cubicBezTo>
                        <a:pt x="138846" y="93645"/>
                        <a:pt x="135584" y="76925"/>
                        <a:pt x="114617" y="71351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86" name="Freeform 1985"/>
                <p:cNvSpPr/>
                <p:nvPr/>
              </p:nvSpPr>
              <p:spPr>
                <a:xfrm>
                  <a:off x="8488017" y="6236579"/>
                  <a:ext cx="221314" cy="210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1314" h="210338">
                      <a:moveTo>
                        <a:pt x="112288" y="123951"/>
                      </a:moveTo>
                      <a:cubicBezTo>
                        <a:pt x="112288" y="123951"/>
                        <a:pt x="116016" y="149031"/>
                        <a:pt x="96446" y="133704"/>
                      </a:cubicBezTo>
                      <a:cubicBezTo>
                        <a:pt x="76877" y="118377"/>
                        <a:pt x="107629" y="91903"/>
                        <a:pt x="134652" y="111410"/>
                      </a:cubicBezTo>
                      <a:cubicBezTo>
                        <a:pt x="161676" y="130917"/>
                        <a:pt x="171926" y="158319"/>
                        <a:pt x="150960" y="180613"/>
                      </a:cubicBezTo>
                      <a:cubicBezTo>
                        <a:pt x="129993" y="202907"/>
                        <a:pt x="90389" y="206158"/>
                        <a:pt x="58706" y="188973"/>
                      </a:cubicBezTo>
                      <a:cubicBezTo>
                        <a:pt x="27024" y="171789"/>
                        <a:pt x="0" y="151352"/>
                        <a:pt x="0" y="151352"/>
                      </a:cubicBezTo>
                      <a:cubicBezTo>
                        <a:pt x="0" y="151352"/>
                        <a:pt x="58241" y="219162"/>
                        <a:pt x="120208" y="209410"/>
                      </a:cubicBezTo>
                      <a:cubicBezTo>
                        <a:pt x="196620" y="193153"/>
                        <a:pt x="219450" y="153675"/>
                        <a:pt x="220848" y="145779"/>
                      </a:cubicBezTo>
                      <a:cubicBezTo>
                        <a:pt x="222246" y="137884"/>
                        <a:pt x="219916" y="138348"/>
                        <a:pt x="219916" y="138348"/>
                      </a:cubicBezTo>
                      <a:cubicBezTo>
                        <a:pt x="219916" y="138348"/>
                        <a:pt x="174722" y="165751"/>
                        <a:pt x="162607" y="103805"/>
                      </a:cubicBezTo>
                      <a:cubicBezTo>
                        <a:pt x="153813" y="58835"/>
                        <a:pt x="183696" y="53403"/>
                        <a:pt x="210132" y="49638"/>
                      </a:cubicBezTo>
                      <a:cubicBezTo>
                        <a:pt x="216655" y="48709"/>
                        <a:pt x="220848" y="40814"/>
                        <a:pt x="220382" y="41278"/>
                      </a:cubicBezTo>
                      <a:cubicBezTo>
                        <a:pt x="220382" y="41278"/>
                        <a:pt x="198950" y="41278"/>
                        <a:pt x="181245" y="20842"/>
                      </a:cubicBezTo>
                      <a:cubicBezTo>
                        <a:pt x="163539" y="406"/>
                        <a:pt x="142573" y="-5631"/>
                        <a:pt x="123004" y="5515"/>
                      </a:cubicBezTo>
                      <a:cubicBezTo>
                        <a:pt x="103435" y="16662"/>
                        <a:pt x="103435" y="31989"/>
                        <a:pt x="103435" y="31989"/>
                      </a:cubicBezTo>
                      <a:cubicBezTo>
                        <a:pt x="103435" y="31989"/>
                        <a:pt x="59638" y="30596"/>
                        <a:pt x="62900" y="64965"/>
                      </a:cubicBezTo>
                      <a:cubicBezTo>
                        <a:pt x="66161" y="99334"/>
                        <a:pt x="75014" y="90974"/>
                        <a:pt x="75014" y="90974"/>
                      </a:cubicBezTo>
                      <a:cubicBezTo>
                        <a:pt x="75014" y="90974"/>
                        <a:pt x="35876" y="111410"/>
                        <a:pt x="62434" y="151352"/>
                      </a:cubicBezTo>
                      <a:cubicBezTo>
                        <a:pt x="83499" y="183035"/>
                        <a:pt x="114617" y="168073"/>
                        <a:pt x="121140" y="159713"/>
                      </a:cubicBezTo>
                      <a:cubicBezTo>
                        <a:pt x="127663" y="151352"/>
                        <a:pt x="132323" y="123951"/>
                        <a:pt x="112288" y="123951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87" name="Freeform 1986"/>
                <p:cNvSpPr/>
                <p:nvPr/>
              </p:nvSpPr>
              <p:spPr>
                <a:xfrm>
                  <a:off x="8405782" y="6269206"/>
                  <a:ext cx="435814" cy="1977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5814" h="197740">
                      <a:moveTo>
                        <a:pt x="297027" y="34195"/>
                      </a:moveTo>
                      <a:cubicBezTo>
                        <a:pt x="297027" y="34195"/>
                        <a:pt x="306812" y="12366"/>
                        <a:pt x="326380" y="12366"/>
                      </a:cubicBezTo>
                      <a:cubicBezTo>
                        <a:pt x="345949" y="12366"/>
                        <a:pt x="352006" y="17939"/>
                        <a:pt x="352006" y="17939"/>
                      </a:cubicBezTo>
                      <a:cubicBezTo>
                        <a:pt x="352006" y="17939"/>
                        <a:pt x="380894" y="-10857"/>
                        <a:pt x="409315" y="4470"/>
                      </a:cubicBezTo>
                      <a:cubicBezTo>
                        <a:pt x="437736" y="19797"/>
                        <a:pt x="435814" y="39297"/>
                        <a:pt x="435814" y="45342"/>
                      </a:cubicBezTo>
                      <a:cubicBezTo>
                        <a:pt x="434009" y="69029"/>
                        <a:pt x="416770" y="85285"/>
                        <a:pt x="400463" y="81105"/>
                      </a:cubicBezTo>
                      <a:cubicBezTo>
                        <a:pt x="384156" y="76924"/>
                        <a:pt x="383690" y="58347"/>
                        <a:pt x="392076" y="52773"/>
                      </a:cubicBezTo>
                      <a:cubicBezTo>
                        <a:pt x="397285" y="49312"/>
                        <a:pt x="409315" y="49986"/>
                        <a:pt x="406054" y="44413"/>
                      </a:cubicBezTo>
                      <a:cubicBezTo>
                        <a:pt x="402792" y="38840"/>
                        <a:pt x="384854" y="40001"/>
                        <a:pt x="372507" y="63455"/>
                      </a:cubicBezTo>
                      <a:cubicBezTo>
                        <a:pt x="360160" y="86911"/>
                        <a:pt x="363189" y="126156"/>
                        <a:pt x="306346" y="160990"/>
                      </a:cubicBezTo>
                      <a:cubicBezTo>
                        <a:pt x="249503" y="195824"/>
                        <a:pt x="179614" y="207435"/>
                        <a:pt x="141641" y="189090"/>
                      </a:cubicBezTo>
                      <a:cubicBezTo>
                        <a:pt x="103669" y="170743"/>
                        <a:pt x="90157" y="145663"/>
                        <a:pt x="62667" y="131729"/>
                      </a:cubicBezTo>
                      <a:cubicBezTo>
                        <a:pt x="35177" y="117796"/>
                        <a:pt x="7222" y="117332"/>
                        <a:pt x="0" y="120583"/>
                      </a:cubicBezTo>
                      <a:cubicBezTo>
                        <a:pt x="-3029" y="123834"/>
                        <a:pt x="40768" y="98347"/>
                        <a:pt x="92952" y="140554"/>
                      </a:cubicBezTo>
                      <a:cubicBezTo>
                        <a:pt x="145136" y="182820"/>
                        <a:pt x="183808" y="194431"/>
                        <a:pt x="235059" y="175853"/>
                      </a:cubicBezTo>
                      <a:cubicBezTo>
                        <a:pt x="286311" y="157274"/>
                        <a:pt x="307744" y="123834"/>
                        <a:pt x="310539" y="113616"/>
                      </a:cubicBezTo>
                      <a:cubicBezTo>
                        <a:pt x="313334" y="103398"/>
                        <a:pt x="313334" y="84821"/>
                        <a:pt x="310539" y="80641"/>
                      </a:cubicBezTo>
                      <a:cubicBezTo>
                        <a:pt x="307744" y="76460"/>
                        <a:pt x="305414" y="79711"/>
                        <a:pt x="305414" y="79711"/>
                      </a:cubicBezTo>
                      <a:cubicBezTo>
                        <a:pt x="305414" y="79711"/>
                        <a:pt x="308210" y="105256"/>
                        <a:pt x="276527" y="97825"/>
                      </a:cubicBezTo>
                      <a:cubicBezTo>
                        <a:pt x="244844" y="90394"/>
                        <a:pt x="254162" y="48593"/>
                        <a:pt x="266975" y="37214"/>
                      </a:cubicBezTo>
                      <a:cubicBezTo>
                        <a:pt x="276993" y="29551"/>
                        <a:pt x="287709" y="24906"/>
                        <a:pt x="297027" y="34195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988" name="Freeform 1987"/>
                <p:cNvSpPr/>
                <p:nvPr/>
              </p:nvSpPr>
              <p:spPr>
                <a:xfrm>
                  <a:off x="8672465" y="6156170"/>
                  <a:ext cx="286194" cy="2401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194" h="240179">
                      <a:moveTo>
                        <a:pt x="53173" y="114720"/>
                      </a:moveTo>
                      <a:cubicBezTo>
                        <a:pt x="53173" y="114720"/>
                        <a:pt x="56901" y="122615"/>
                        <a:pt x="76470" y="117970"/>
                      </a:cubicBezTo>
                      <a:cubicBezTo>
                        <a:pt x="96039" y="113326"/>
                        <a:pt x="107687" y="86852"/>
                        <a:pt x="150086" y="107753"/>
                      </a:cubicBezTo>
                      <a:cubicBezTo>
                        <a:pt x="192485" y="128653"/>
                        <a:pt x="172916" y="170918"/>
                        <a:pt x="172916" y="170918"/>
                      </a:cubicBezTo>
                      <a:cubicBezTo>
                        <a:pt x="172916" y="170918"/>
                        <a:pt x="190622" y="155591"/>
                        <a:pt x="203201" y="162558"/>
                      </a:cubicBezTo>
                      <a:cubicBezTo>
                        <a:pt x="215781" y="169524"/>
                        <a:pt x="215316" y="181136"/>
                        <a:pt x="212985" y="188102"/>
                      </a:cubicBezTo>
                      <a:cubicBezTo>
                        <a:pt x="210656" y="195069"/>
                        <a:pt x="199474" y="197856"/>
                        <a:pt x="198542" y="189960"/>
                      </a:cubicBezTo>
                      <a:cubicBezTo>
                        <a:pt x="197610" y="182065"/>
                        <a:pt x="197610" y="167667"/>
                        <a:pt x="185962" y="172775"/>
                      </a:cubicBezTo>
                      <a:cubicBezTo>
                        <a:pt x="174314" y="177885"/>
                        <a:pt x="158939" y="223401"/>
                        <a:pt x="199940" y="235477"/>
                      </a:cubicBezTo>
                      <a:cubicBezTo>
                        <a:pt x="240941" y="247553"/>
                        <a:pt x="261907" y="235477"/>
                        <a:pt x="275885" y="210396"/>
                      </a:cubicBezTo>
                      <a:cubicBezTo>
                        <a:pt x="289863" y="182065"/>
                        <a:pt x="272158" y="155591"/>
                        <a:pt x="270295" y="154662"/>
                      </a:cubicBezTo>
                      <a:cubicBezTo>
                        <a:pt x="268430" y="153733"/>
                        <a:pt x="292193" y="145837"/>
                        <a:pt x="284739" y="124937"/>
                      </a:cubicBezTo>
                      <a:cubicBezTo>
                        <a:pt x="277283" y="104037"/>
                        <a:pt x="260510" y="103108"/>
                        <a:pt x="251657" y="102179"/>
                      </a:cubicBezTo>
                      <a:cubicBezTo>
                        <a:pt x="242805" y="101250"/>
                        <a:pt x="241873" y="102179"/>
                        <a:pt x="241873" y="102179"/>
                      </a:cubicBezTo>
                      <a:cubicBezTo>
                        <a:pt x="241873" y="102179"/>
                        <a:pt x="231623" y="135620"/>
                        <a:pt x="202269" y="126795"/>
                      </a:cubicBezTo>
                      <a:cubicBezTo>
                        <a:pt x="172916" y="117970"/>
                        <a:pt x="158006" y="102643"/>
                        <a:pt x="162666" y="84995"/>
                      </a:cubicBezTo>
                      <a:cubicBezTo>
                        <a:pt x="167325" y="67345"/>
                        <a:pt x="189223" y="58056"/>
                        <a:pt x="198542" y="69203"/>
                      </a:cubicBezTo>
                      <a:cubicBezTo>
                        <a:pt x="207861" y="80350"/>
                        <a:pt x="201338" y="84995"/>
                        <a:pt x="198542" y="84995"/>
                      </a:cubicBezTo>
                      <a:cubicBezTo>
                        <a:pt x="195746" y="84995"/>
                        <a:pt x="170587" y="70597"/>
                        <a:pt x="174780" y="90568"/>
                      </a:cubicBezTo>
                      <a:cubicBezTo>
                        <a:pt x="178973" y="110539"/>
                        <a:pt x="202503" y="120090"/>
                        <a:pt x="219974" y="113326"/>
                      </a:cubicBezTo>
                      <a:cubicBezTo>
                        <a:pt x="237447" y="106592"/>
                        <a:pt x="241873" y="72919"/>
                        <a:pt x="224634" y="50161"/>
                      </a:cubicBezTo>
                      <a:cubicBezTo>
                        <a:pt x="207395" y="27402"/>
                        <a:pt x="184099" y="20436"/>
                        <a:pt x="165927" y="20436"/>
                      </a:cubicBezTo>
                      <a:cubicBezTo>
                        <a:pt x="147756" y="20436"/>
                        <a:pt x="135875" y="29493"/>
                        <a:pt x="135875" y="29493"/>
                      </a:cubicBezTo>
                      <a:cubicBezTo>
                        <a:pt x="135875" y="29493"/>
                        <a:pt x="125392" y="3716"/>
                        <a:pt x="102562" y="464"/>
                      </a:cubicBezTo>
                      <a:cubicBezTo>
                        <a:pt x="79731" y="-2787"/>
                        <a:pt x="67617" y="11147"/>
                        <a:pt x="64356" y="16720"/>
                      </a:cubicBezTo>
                      <a:cubicBezTo>
                        <a:pt x="61094" y="22294"/>
                        <a:pt x="57833" y="30654"/>
                        <a:pt x="57833" y="30654"/>
                      </a:cubicBezTo>
                      <a:cubicBezTo>
                        <a:pt x="57833" y="30654"/>
                        <a:pt x="3786" y="12076"/>
                        <a:pt x="0" y="58985"/>
                      </a:cubicBezTo>
                      <a:cubicBezTo>
                        <a:pt x="-1806" y="105895"/>
                        <a:pt x="23820" y="110539"/>
                        <a:pt x="35469" y="109610"/>
                      </a:cubicBezTo>
                      <a:cubicBezTo>
                        <a:pt x="47117" y="108682"/>
                        <a:pt x="55037" y="101715"/>
                        <a:pt x="55037" y="88710"/>
                      </a:cubicBezTo>
                      <a:cubicBezTo>
                        <a:pt x="55037" y="75705"/>
                        <a:pt x="46651" y="78492"/>
                        <a:pt x="46651" y="78492"/>
                      </a:cubicBezTo>
                      <a:cubicBezTo>
                        <a:pt x="46651" y="78492"/>
                        <a:pt x="39196" y="91032"/>
                        <a:pt x="31741" y="79885"/>
                      </a:cubicBezTo>
                      <a:cubicBezTo>
                        <a:pt x="30343" y="60843"/>
                        <a:pt x="61094" y="53876"/>
                        <a:pt x="73209" y="73848"/>
                      </a:cubicBezTo>
                      <a:cubicBezTo>
                        <a:pt x="85322" y="93819"/>
                        <a:pt x="53173" y="114720"/>
                        <a:pt x="53173" y="114720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989" name="Group 1988"/>
              <p:cNvGrpSpPr/>
              <p:nvPr/>
            </p:nvGrpSpPr>
            <p:grpSpPr>
              <a:xfrm flipH="1">
                <a:off x="6886200" y="554557"/>
                <a:ext cx="2109464" cy="1117458"/>
                <a:chOff x="6886200" y="554557"/>
                <a:chExt cx="2109464" cy="1117458"/>
              </a:xfrm>
            </p:grpSpPr>
            <p:sp>
              <p:nvSpPr>
                <p:cNvPr id="1990" name="Freeform 1989"/>
                <p:cNvSpPr/>
                <p:nvPr/>
              </p:nvSpPr>
              <p:spPr>
                <a:xfrm>
                  <a:off x="6886201" y="879170"/>
                  <a:ext cx="970018" cy="6657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0018" h="665717">
                      <a:moveTo>
                        <a:pt x="412133" y="256559"/>
                      </a:moveTo>
                      <a:cubicBezTo>
                        <a:pt x="412133" y="256559"/>
                        <a:pt x="457368" y="315010"/>
                        <a:pt x="407107" y="355091"/>
                      </a:cubicBezTo>
                      <a:cubicBezTo>
                        <a:pt x="356847" y="395172"/>
                        <a:pt x="289834" y="380141"/>
                        <a:pt x="254652" y="318350"/>
                      </a:cubicBezTo>
                      <a:cubicBezTo>
                        <a:pt x="219469" y="256559"/>
                        <a:pt x="241249" y="179738"/>
                        <a:pt x="286484" y="141327"/>
                      </a:cubicBezTo>
                      <a:cubicBezTo>
                        <a:pt x="331717" y="102916"/>
                        <a:pt x="380302" y="112936"/>
                        <a:pt x="393704" y="117947"/>
                      </a:cubicBezTo>
                      <a:cubicBezTo>
                        <a:pt x="407107" y="122956"/>
                        <a:pt x="390354" y="117947"/>
                        <a:pt x="390354" y="117947"/>
                      </a:cubicBezTo>
                      <a:cubicBezTo>
                        <a:pt x="390354" y="117947"/>
                        <a:pt x="383653" y="42795"/>
                        <a:pt x="500927" y="7724"/>
                      </a:cubicBezTo>
                      <a:cubicBezTo>
                        <a:pt x="618200" y="-27347"/>
                        <a:pt x="663434" y="66175"/>
                        <a:pt x="663434" y="66175"/>
                      </a:cubicBezTo>
                      <a:cubicBezTo>
                        <a:pt x="663434" y="66175"/>
                        <a:pt x="606473" y="139657"/>
                        <a:pt x="609823" y="201448"/>
                      </a:cubicBezTo>
                      <a:cubicBezTo>
                        <a:pt x="613174" y="263240"/>
                        <a:pt x="633278" y="293300"/>
                        <a:pt x="633278" y="293300"/>
                      </a:cubicBezTo>
                      <a:cubicBezTo>
                        <a:pt x="633278" y="293300"/>
                        <a:pt x="557889" y="351752"/>
                        <a:pt x="577992" y="431913"/>
                      </a:cubicBezTo>
                      <a:cubicBezTo>
                        <a:pt x="598096" y="512075"/>
                        <a:pt x="634953" y="583886"/>
                        <a:pt x="708668" y="607267"/>
                      </a:cubicBezTo>
                      <a:cubicBezTo>
                        <a:pt x="782382" y="630647"/>
                        <a:pt x="847719" y="615617"/>
                        <a:pt x="890446" y="549650"/>
                      </a:cubicBezTo>
                      <a:cubicBezTo>
                        <a:pt x="933166" y="483684"/>
                        <a:pt x="901330" y="446943"/>
                        <a:pt x="916408" y="441932"/>
                      </a:cubicBezTo>
                      <a:cubicBezTo>
                        <a:pt x="931486" y="436923"/>
                        <a:pt x="970018" y="466984"/>
                        <a:pt x="970018" y="517085"/>
                      </a:cubicBezTo>
                      <a:cubicBezTo>
                        <a:pt x="970018" y="567186"/>
                        <a:pt x="919501" y="656696"/>
                        <a:pt x="765632" y="665717"/>
                      </a:cubicBezTo>
                      <a:cubicBezTo>
                        <a:pt x="680188" y="670730"/>
                        <a:pt x="621551" y="597246"/>
                        <a:pt x="571290" y="567186"/>
                      </a:cubicBezTo>
                      <a:cubicBezTo>
                        <a:pt x="521030" y="537125"/>
                        <a:pt x="366899" y="420222"/>
                        <a:pt x="236222" y="436923"/>
                      </a:cubicBezTo>
                      <a:cubicBezTo>
                        <a:pt x="105546" y="453623"/>
                        <a:pt x="0" y="525435"/>
                        <a:pt x="0" y="525435"/>
                      </a:cubicBezTo>
                      <a:cubicBezTo>
                        <a:pt x="0" y="525435"/>
                        <a:pt x="35182" y="423563"/>
                        <a:pt x="160833" y="390162"/>
                      </a:cubicBezTo>
                      <a:cubicBezTo>
                        <a:pt x="286484" y="356761"/>
                        <a:pt x="381977" y="430243"/>
                        <a:pt x="440614" y="383482"/>
                      </a:cubicBezTo>
                      <a:cubicBezTo>
                        <a:pt x="499252" y="336721"/>
                        <a:pt x="487524" y="276600"/>
                        <a:pt x="412133" y="256559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991" name="Freeform 1990"/>
                <p:cNvSpPr/>
                <p:nvPr/>
              </p:nvSpPr>
              <p:spPr>
                <a:xfrm>
                  <a:off x="7303362" y="843681"/>
                  <a:ext cx="795788" cy="7563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5788" h="756317">
                      <a:moveTo>
                        <a:pt x="403756" y="445691"/>
                      </a:moveTo>
                      <a:cubicBezTo>
                        <a:pt x="403756" y="445691"/>
                        <a:pt x="417159" y="535873"/>
                        <a:pt x="346795" y="480762"/>
                      </a:cubicBezTo>
                      <a:cubicBezTo>
                        <a:pt x="276430" y="425650"/>
                        <a:pt x="387003" y="330459"/>
                        <a:pt x="484173" y="400600"/>
                      </a:cubicBezTo>
                      <a:cubicBezTo>
                        <a:pt x="581342" y="470741"/>
                        <a:pt x="618200" y="569273"/>
                        <a:pt x="542809" y="649435"/>
                      </a:cubicBezTo>
                      <a:cubicBezTo>
                        <a:pt x="467419" y="729596"/>
                        <a:pt x="325016" y="741286"/>
                        <a:pt x="211092" y="679496"/>
                      </a:cubicBezTo>
                      <a:cubicBezTo>
                        <a:pt x="97170" y="617704"/>
                        <a:pt x="0" y="544222"/>
                        <a:pt x="0" y="544222"/>
                      </a:cubicBezTo>
                      <a:cubicBezTo>
                        <a:pt x="0" y="544222"/>
                        <a:pt x="209417" y="788044"/>
                        <a:pt x="432238" y="752978"/>
                      </a:cubicBezTo>
                      <a:cubicBezTo>
                        <a:pt x="706993" y="694526"/>
                        <a:pt x="789085" y="552573"/>
                        <a:pt x="794109" y="524182"/>
                      </a:cubicBezTo>
                      <a:cubicBezTo>
                        <a:pt x="799140" y="495791"/>
                        <a:pt x="790757" y="497462"/>
                        <a:pt x="790757" y="497462"/>
                      </a:cubicBezTo>
                      <a:cubicBezTo>
                        <a:pt x="790757" y="497462"/>
                        <a:pt x="628252" y="595993"/>
                        <a:pt x="584693" y="373253"/>
                      </a:cubicBezTo>
                      <a:cubicBezTo>
                        <a:pt x="553072" y="211556"/>
                        <a:pt x="660521" y="192022"/>
                        <a:pt x="755578" y="178484"/>
                      </a:cubicBezTo>
                      <a:cubicBezTo>
                        <a:pt x="779030" y="175145"/>
                        <a:pt x="794109" y="146754"/>
                        <a:pt x="792437" y="148424"/>
                      </a:cubicBezTo>
                      <a:cubicBezTo>
                        <a:pt x="792437" y="148424"/>
                        <a:pt x="715370" y="148424"/>
                        <a:pt x="651707" y="74943"/>
                      </a:cubicBezTo>
                      <a:cubicBezTo>
                        <a:pt x="588044" y="1461"/>
                        <a:pt x="512654" y="-20249"/>
                        <a:pt x="442289" y="19832"/>
                      </a:cubicBezTo>
                      <a:cubicBezTo>
                        <a:pt x="371925" y="59912"/>
                        <a:pt x="371925" y="115024"/>
                        <a:pt x="371925" y="115024"/>
                      </a:cubicBezTo>
                      <a:cubicBezTo>
                        <a:pt x="371925" y="115024"/>
                        <a:pt x="214444" y="110014"/>
                        <a:pt x="226171" y="233596"/>
                      </a:cubicBezTo>
                      <a:cubicBezTo>
                        <a:pt x="237897" y="357179"/>
                        <a:pt x="269729" y="327118"/>
                        <a:pt x="269729" y="327118"/>
                      </a:cubicBezTo>
                      <a:cubicBezTo>
                        <a:pt x="269729" y="327118"/>
                        <a:pt x="129001" y="400599"/>
                        <a:pt x="224495" y="544222"/>
                      </a:cubicBezTo>
                      <a:cubicBezTo>
                        <a:pt x="300239" y="658140"/>
                        <a:pt x="412134" y="604344"/>
                        <a:pt x="435588" y="574283"/>
                      </a:cubicBezTo>
                      <a:cubicBezTo>
                        <a:pt x="459043" y="544222"/>
                        <a:pt x="475796" y="445691"/>
                        <a:pt x="403756" y="445691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992" name="Freeform 1991"/>
                <p:cNvSpPr/>
                <p:nvPr/>
              </p:nvSpPr>
              <p:spPr>
                <a:xfrm>
                  <a:off x="7007663" y="961001"/>
                  <a:ext cx="1567074" cy="7110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074" h="711017">
                      <a:moveTo>
                        <a:pt x="1068028" y="122957"/>
                      </a:moveTo>
                      <a:cubicBezTo>
                        <a:pt x="1068028" y="122957"/>
                        <a:pt x="1103208" y="44465"/>
                        <a:pt x="1173577" y="44465"/>
                      </a:cubicBezTo>
                      <a:cubicBezTo>
                        <a:pt x="1243938" y="44465"/>
                        <a:pt x="1265719" y="64505"/>
                        <a:pt x="1265719" y="64505"/>
                      </a:cubicBezTo>
                      <a:cubicBezTo>
                        <a:pt x="1265719" y="64505"/>
                        <a:pt x="1369588" y="-39037"/>
                        <a:pt x="1471786" y="16074"/>
                      </a:cubicBezTo>
                      <a:cubicBezTo>
                        <a:pt x="1573983" y="71185"/>
                        <a:pt x="1567074" y="141300"/>
                        <a:pt x="1567074" y="163037"/>
                      </a:cubicBezTo>
                      <a:cubicBezTo>
                        <a:pt x="1560576" y="248209"/>
                        <a:pt x="1498591" y="306661"/>
                        <a:pt x="1439957" y="291630"/>
                      </a:cubicBezTo>
                      <a:cubicBezTo>
                        <a:pt x="1381315" y="276599"/>
                        <a:pt x="1379643" y="209799"/>
                        <a:pt x="1409800" y="189758"/>
                      </a:cubicBezTo>
                      <a:cubicBezTo>
                        <a:pt x="1428526" y="177312"/>
                        <a:pt x="1471786" y="179738"/>
                        <a:pt x="1460059" y="159697"/>
                      </a:cubicBezTo>
                      <a:cubicBezTo>
                        <a:pt x="1448332" y="139657"/>
                        <a:pt x="1383831" y="143832"/>
                        <a:pt x="1339432" y="228168"/>
                      </a:cubicBezTo>
                      <a:cubicBezTo>
                        <a:pt x="1295040" y="312506"/>
                        <a:pt x="1305931" y="453623"/>
                        <a:pt x="1101536" y="578876"/>
                      </a:cubicBezTo>
                      <a:cubicBezTo>
                        <a:pt x="897142" y="704129"/>
                        <a:pt x="645843" y="745878"/>
                        <a:pt x="509303" y="679914"/>
                      </a:cubicBezTo>
                      <a:cubicBezTo>
                        <a:pt x="372764" y="613946"/>
                        <a:pt x="324178" y="523765"/>
                        <a:pt x="225334" y="473663"/>
                      </a:cubicBezTo>
                      <a:cubicBezTo>
                        <a:pt x="126488" y="423562"/>
                        <a:pt x="25968" y="421893"/>
                        <a:pt x="0" y="433583"/>
                      </a:cubicBezTo>
                      <a:cubicBezTo>
                        <a:pt x="-10890" y="445273"/>
                        <a:pt x="146593" y="353630"/>
                        <a:pt x="334230" y="505394"/>
                      </a:cubicBezTo>
                      <a:cubicBezTo>
                        <a:pt x="521869" y="657367"/>
                        <a:pt x="660921" y="699119"/>
                        <a:pt x="845204" y="632317"/>
                      </a:cubicBezTo>
                      <a:cubicBezTo>
                        <a:pt x="1029496" y="565515"/>
                        <a:pt x="1106560" y="445273"/>
                        <a:pt x="1116615" y="408532"/>
                      </a:cubicBezTo>
                      <a:cubicBezTo>
                        <a:pt x="1126670" y="371792"/>
                        <a:pt x="1126670" y="304990"/>
                        <a:pt x="1116615" y="289960"/>
                      </a:cubicBezTo>
                      <a:cubicBezTo>
                        <a:pt x="1106560" y="274930"/>
                        <a:pt x="1098185" y="286620"/>
                        <a:pt x="1098185" y="286620"/>
                      </a:cubicBezTo>
                      <a:cubicBezTo>
                        <a:pt x="1098185" y="286620"/>
                        <a:pt x="1108240" y="378472"/>
                        <a:pt x="994316" y="351751"/>
                      </a:cubicBezTo>
                      <a:cubicBezTo>
                        <a:pt x="880392" y="325030"/>
                        <a:pt x="913900" y="174728"/>
                        <a:pt x="959971" y="133812"/>
                      </a:cubicBezTo>
                      <a:cubicBezTo>
                        <a:pt x="995988" y="106256"/>
                        <a:pt x="1034520" y="89555"/>
                        <a:pt x="1068028" y="122957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993" name="Freeform 1992"/>
                <p:cNvSpPr/>
                <p:nvPr/>
              </p:nvSpPr>
              <p:spPr>
                <a:xfrm>
                  <a:off x="7966581" y="554557"/>
                  <a:ext cx="1029078" cy="8636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9078" h="863618">
                      <a:moveTo>
                        <a:pt x="191198" y="412499"/>
                      </a:moveTo>
                      <a:cubicBezTo>
                        <a:pt x="191198" y="412499"/>
                        <a:pt x="204601" y="440890"/>
                        <a:pt x="274964" y="424189"/>
                      </a:cubicBezTo>
                      <a:cubicBezTo>
                        <a:pt x="345330" y="407488"/>
                        <a:pt x="387213" y="312297"/>
                        <a:pt x="539669" y="387448"/>
                      </a:cubicBezTo>
                      <a:cubicBezTo>
                        <a:pt x="692125" y="462600"/>
                        <a:pt x="621761" y="614573"/>
                        <a:pt x="621761" y="614573"/>
                      </a:cubicBezTo>
                      <a:cubicBezTo>
                        <a:pt x="621761" y="614573"/>
                        <a:pt x="685423" y="559461"/>
                        <a:pt x="730658" y="584512"/>
                      </a:cubicBezTo>
                      <a:cubicBezTo>
                        <a:pt x="775892" y="609563"/>
                        <a:pt x="774220" y="651314"/>
                        <a:pt x="765837" y="676364"/>
                      </a:cubicBezTo>
                      <a:cubicBezTo>
                        <a:pt x="757463" y="701415"/>
                        <a:pt x="717255" y="711434"/>
                        <a:pt x="713904" y="683044"/>
                      </a:cubicBezTo>
                      <a:cubicBezTo>
                        <a:pt x="710554" y="654653"/>
                        <a:pt x="710554" y="602882"/>
                        <a:pt x="668670" y="621253"/>
                      </a:cubicBezTo>
                      <a:cubicBezTo>
                        <a:pt x="626786" y="639623"/>
                        <a:pt x="571500" y="803290"/>
                        <a:pt x="718930" y="846708"/>
                      </a:cubicBezTo>
                      <a:cubicBezTo>
                        <a:pt x="866362" y="890127"/>
                        <a:pt x="941746" y="846708"/>
                        <a:pt x="992013" y="756526"/>
                      </a:cubicBezTo>
                      <a:cubicBezTo>
                        <a:pt x="1042272" y="654653"/>
                        <a:pt x="978606" y="559461"/>
                        <a:pt x="971903" y="556122"/>
                      </a:cubicBezTo>
                      <a:cubicBezTo>
                        <a:pt x="965208" y="552781"/>
                        <a:pt x="1050647" y="524391"/>
                        <a:pt x="1023842" y="449240"/>
                      </a:cubicBezTo>
                      <a:cubicBezTo>
                        <a:pt x="997036" y="374088"/>
                        <a:pt x="936723" y="370748"/>
                        <a:pt x="904894" y="367408"/>
                      </a:cubicBezTo>
                      <a:cubicBezTo>
                        <a:pt x="873058" y="364068"/>
                        <a:pt x="869714" y="367408"/>
                        <a:pt x="869714" y="367408"/>
                      </a:cubicBezTo>
                      <a:cubicBezTo>
                        <a:pt x="869714" y="367408"/>
                        <a:pt x="832854" y="487650"/>
                        <a:pt x="727307" y="455919"/>
                      </a:cubicBezTo>
                      <a:cubicBezTo>
                        <a:pt x="621761" y="424189"/>
                        <a:pt x="568149" y="369078"/>
                        <a:pt x="584903" y="305617"/>
                      </a:cubicBezTo>
                      <a:cubicBezTo>
                        <a:pt x="601656" y="242155"/>
                        <a:pt x="680398" y="208755"/>
                        <a:pt x="713904" y="248835"/>
                      </a:cubicBezTo>
                      <a:cubicBezTo>
                        <a:pt x="747411" y="288916"/>
                        <a:pt x="723956" y="305617"/>
                        <a:pt x="713904" y="305617"/>
                      </a:cubicBezTo>
                      <a:cubicBezTo>
                        <a:pt x="703852" y="305617"/>
                        <a:pt x="613384" y="253845"/>
                        <a:pt x="628462" y="325657"/>
                      </a:cubicBezTo>
                      <a:cubicBezTo>
                        <a:pt x="643540" y="397469"/>
                        <a:pt x="728145" y="431808"/>
                        <a:pt x="790970" y="407488"/>
                      </a:cubicBezTo>
                      <a:cubicBezTo>
                        <a:pt x="853792" y="383273"/>
                        <a:pt x="869714" y="262196"/>
                        <a:pt x="807720" y="180364"/>
                      </a:cubicBezTo>
                      <a:cubicBezTo>
                        <a:pt x="745736" y="98532"/>
                        <a:pt x="661968" y="73482"/>
                        <a:pt x="596630" y="73482"/>
                      </a:cubicBezTo>
                      <a:cubicBezTo>
                        <a:pt x="531292" y="73482"/>
                        <a:pt x="488571" y="106047"/>
                        <a:pt x="488571" y="106047"/>
                      </a:cubicBezTo>
                      <a:cubicBezTo>
                        <a:pt x="488571" y="106047"/>
                        <a:pt x="450876" y="13360"/>
                        <a:pt x="368785" y="1670"/>
                      </a:cubicBezTo>
                      <a:cubicBezTo>
                        <a:pt x="286692" y="-10020"/>
                        <a:pt x="243134" y="40081"/>
                        <a:pt x="231406" y="60121"/>
                      </a:cubicBezTo>
                      <a:cubicBezTo>
                        <a:pt x="219680" y="80162"/>
                        <a:pt x="207952" y="110223"/>
                        <a:pt x="207952" y="110223"/>
                      </a:cubicBezTo>
                      <a:cubicBezTo>
                        <a:pt x="207952" y="110223"/>
                        <a:pt x="13612" y="43421"/>
                        <a:pt x="0" y="212095"/>
                      </a:cubicBezTo>
                      <a:cubicBezTo>
                        <a:pt x="-6492" y="380768"/>
                        <a:pt x="85652" y="397469"/>
                        <a:pt x="127536" y="394128"/>
                      </a:cubicBezTo>
                      <a:cubicBezTo>
                        <a:pt x="169419" y="390788"/>
                        <a:pt x="197899" y="365737"/>
                        <a:pt x="197899" y="318977"/>
                      </a:cubicBezTo>
                      <a:cubicBezTo>
                        <a:pt x="197899" y="272215"/>
                        <a:pt x="167743" y="282236"/>
                        <a:pt x="167743" y="282236"/>
                      </a:cubicBezTo>
                      <a:cubicBezTo>
                        <a:pt x="167743" y="282236"/>
                        <a:pt x="140938" y="327327"/>
                        <a:pt x="114133" y="287246"/>
                      </a:cubicBezTo>
                      <a:cubicBezTo>
                        <a:pt x="109107" y="218775"/>
                        <a:pt x="219680" y="193724"/>
                        <a:pt x="263238" y="265536"/>
                      </a:cubicBezTo>
                      <a:cubicBezTo>
                        <a:pt x="306797" y="337347"/>
                        <a:pt x="191198" y="412499"/>
                        <a:pt x="191198" y="412499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sp>
          <p:nvSpPr>
            <p:cNvPr id="1806" name="Rounded Rect"/>
            <p:cNvSpPr/>
            <p:nvPr/>
          </p:nvSpPr>
          <p:spPr>
            <a:xfrm rot="-5400000">
              <a:off x="596546" y="2968113"/>
              <a:ext cx="1658297" cy="469010"/>
            </a:xfrm>
            <a:custGeom>
              <a:avLst/>
              <a:gdLst>
                <a:gd name="connsiteX0" fmla="*/ 829145 w 1658297"/>
                <a:gd name="connsiteY0" fmla="*/ 234506 h 469010"/>
                <a:gd name="connsiteX1" fmla="*/ 0 w 1658297"/>
                <a:gd name="connsiteY1" fmla="*/ 234506 h 469010"/>
                <a:gd name="connsiteX2" fmla="*/ 829145 w 1658297"/>
                <a:gd name="connsiteY2" fmla="*/ 0 h 469010"/>
                <a:gd name="connsiteX3" fmla="*/ 1658297 w 1658297"/>
                <a:gd name="connsiteY3" fmla="*/ 234506 h 469010"/>
                <a:gd name="connsiteX4" fmla="*/ 829145 w 1658297"/>
                <a:gd name="connsiteY4" fmla="*/ 469010 h 469010"/>
                <a:gd name="rtl" fmla="*/ 30400 w 1658297"/>
                <a:gd name="rtt" fmla="*/ 30400 h 469010"/>
                <a:gd name="rtr" fmla="*/ 1627897 w 1658297"/>
                <a:gd name="rtb" fmla="*/ 438610 h 469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658297" h="469010">
                  <a:moveTo>
                    <a:pt x="234506" y="469010"/>
                  </a:moveTo>
                  <a:lnTo>
                    <a:pt x="1423792" y="469010"/>
                  </a:lnTo>
                  <a:cubicBezTo>
                    <a:pt x="1553311" y="469010"/>
                    <a:pt x="1658297" y="364023"/>
                    <a:pt x="1658297" y="234506"/>
                  </a:cubicBezTo>
                  <a:cubicBezTo>
                    <a:pt x="1658297" y="104988"/>
                    <a:pt x="1553311" y="0"/>
                    <a:pt x="1423792" y="0"/>
                  </a:cubicBezTo>
                  <a:lnTo>
                    <a:pt x="234506" y="0"/>
                  </a:lnTo>
                  <a:cubicBezTo>
                    <a:pt x="104988" y="0"/>
                    <a:pt x="0" y="104988"/>
                    <a:pt x="0" y="234506"/>
                  </a:cubicBezTo>
                  <a:cubicBezTo>
                    <a:pt x="0" y="364023"/>
                    <a:pt x="104988" y="469010"/>
                    <a:pt x="234506" y="469010"/>
                  </a:cubicBezTo>
                  <a:close/>
                </a:path>
              </a:pathLst>
            </a:custGeom>
            <a:gradFill>
              <a:gsLst>
                <a:gs pos="100000">
                  <a:srgbClr val="A1B4D4"/>
                </a:gs>
                <a:gs pos="88000">
                  <a:srgbClr val="C2CDE1"/>
                </a:gs>
                <a:gs pos="0">
                  <a:srgbClr val="D0D8E8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8CA5CC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385D8A"/>
                  </a:solidFill>
                  <a:latin typeface="Microsoft Sans Serif"/>
                </a:rPr>
                <a:t>General Education</a:t>
              </a:r>
            </a:p>
          </p:txBody>
        </p:sp>
        <p:grpSp>
          <p:nvGrpSpPr>
            <p:cNvPr id="1807" name="Highlight shape"/>
            <p:cNvGrpSpPr/>
            <p:nvPr/>
          </p:nvGrpSpPr>
          <p:grpSpPr>
            <a:xfrm>
              <a:off x="2052723" y="939205"/>
              <a:ext cx="1295937" cy="336127"/>
              <a:chOff x="2052723" y="939205"/>
              <a:chExt cx="1295937" cy="336127"/>
            </a:xfrm>
          </p:grpSpPr>
          <p:sp>
            <p:nvSpPr>
              <p:cNvPr id="1808" name="Rectangle balloon"/>
              <p:cNvSpPr/>
              <p:nvPr/>
            </p:nvSpPr>
            <p:spPr>
              <a:xfrm>
                <a:off x="2052723" y="939205"/>
                <a:ext cx="1295937" cy="336127"/>
              </a:xfrm>
              <a:custGeom>
                <a:avLst/>
                <a:gdLst/>
                <a:ahLst/>
                <a:cxnLst/>
                <a:rect l="0" t="0" r="0" b="0"/>
                <a:pathLst>
                  <a:path w="1295937" h="336127">
                    <a:moveTo>
                      <a:pt x="91200" y="0"/>
                    </a:moveTo>
                    <a:lnTo>
                      <a:pt x="1204737" y="0"/>
                    </a:lnTo>
                    <a:cubicBezTo>
                      <a:pt x="1255102" y="0"/>
                      <a:pt x="1295937" y="40830"/>
                      <a:pt x="1295937" y="91200"/>
                    </a:cubicBezTo>
                    <a:lnTo>
                      <a:pt x="1295937" y="244927"/>
                    </a:lnTo>
                    <a:cubicBezTo>
                      <a:pt x="1295937" y="295296"/>
                      <a:pt x="1255102" y="336127"/>
                      <a:pt x="1204737" y="336127"/>
                    </a:cubicBezTo>
                    <a:lnTo>
                      <a:pt x="91200" y="336127"/>
                    </a:lnTo>
                    <a:cubicBezTo>
                      <a:pt x="40830" y="336127"/>
                      <a:pt x="0" y="295296"/>
                      <a:pt x="0" y="244927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C0D2A4"/>
                  </a:gs>
                  <a:gs pos="88000">
                    <a:srgbClr val="D5E0C4"/>
                  </a:gs>
                  <a:gs pos="0">
                    <a:srgbClr val="DEE7D1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5CB90"/>
                </a:solidFill>
                <a:bevel/>
              </a:ln>
            </p:spPr>
          </p:sp>
          <p:sp>
            <p:nvSpPr>
              <p:cNvPr id="1809" name="Multi-Style Rectangle"/>
              <p:cNvSpPr/>
              <p:nvPr/>
            </p:nvSpPr>
            <p:spPr>
              <a:xfrm>
                <a:off x="2075523" y="962005"/>
                <a:ext cx="1250337" cy="157980"/>
              </a:xfrm>
              <a:custGeom>
                <a:avLst/>
                <a:gdLst/>
                <a:ahLst/>
                <a:cxnLst/>
                <a:rect l="0" t="0" r="0" b="0"/>
                <a:pathLst>
                  <a:path w="1250337" h="157980">
                    <a:moveTo>
                      <a:pt x="91200" y="0"/>
                    </a:moveTo>
                    <a:lnTo>
                      <a:pt x="1159137" y="0"/>
                    </a:lnTo>
                    <a:cubicBezTo>
                      <a:pt x="1209502" y="0"/>
                      <a:pt x="1250337" y="40830"/>
                      <a:pt x="1250337" y="91200"/>
                    </a:cubicBezTo>
                    <a:lnTo>
                      <a:pt x="1250337" y="66780"/>
                    </a:lnTo>
                    <a:cubicBezTo>
                      <a:pt x="1250337" y="117149"/>
                      <a:pt x="1209502" y="157980"/>
                      <a:pt x="1159137" y="157980"/>
                    </a:cubicBezTo>
                    <a:lnTo>
                      <a:pt x="91200" y="157980"/>
                    </a:lnTo>
                    <a:cubicBezTo>
                      <a:pt x="40830" y="157980"/>
                      <a:pt x="0" y="117149"/>
                      <a:pt x="0" y="6678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99" name="Text 2199"/>
              <p:cNvSpPr txBox="1"/>
              <p:nvPr/>
            </p:nvSpPr>
            <p:spPr>
              <a:xfrm>
                <a:off x="2052723" y="939205"/>
                <a:ext cx="1295937" cy="33612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71893F"/>
                    </a:solidFill>
                    <a:latin typeface="Microsoft Sans Serif"/>
                  </a:rPr>
                  <a:t>Pre-School Education</a:t>
                </a:r>
              </a:p>
            </p:txBody>
          </p:sp>
        </p:grpSp>
        <p:grpSp>
          <p:nvGrpSpPr>
            <p:cNvPr id="1810" name="Highlight shape"/>
            <p:cNvGrpSpPr/>
            <p:nvPr/>
          </p:nvGrpSpPr>
          <p:grpSpPr>
            <a:xfrm>
              <a:off x="2052723" y="1496619"/>
              <a:ext cx="1295937" cy="336127"/>
              <a:chOff x="2052723" y="1496619"/>
              <a:chExt cx="1295937" cy="336127"/>
            </a:xfrm>
          </p:grpSpPr>
          <p:sp>
            <p:nvSpPr>
              <p:cNvPr id="1811" name="Rectangle balloon"/>
              <p:cNvSpPr/>
              <p:nvPr/>
            </p:nvSpPr>
            <p:spPr>
              <a:xfrm>
                <a:off x="2052723" y="1496619"/>
                <a:ext cx="1295937" cy="336127"/>
              </a:xfrm>
              <a:custGeom>
                <a:avLst/>
                <a:gdLst/>
                <a:ahLst/>
                <a:cxnLst/>
                <a:rect l="0" t="0" r="0" b="0"/>
                <a:pathLst>
                  <a:path w="1295937" h="336127">
                    <a:moveTo>
                      <a:pt x="91200" y="0"/>
                    </a:moveTo>
                    <a:lnTo>
                      <a:pt x="1204737" y="0"/>
                    </a:lnTo>
                    <a:cubicBezTo>
                      <a:pt x="1255102" y="0"/>
                      <a:pt x="1295937" y="40830"/>
                      <a:pt x="1295937" y="91200"/>
                    </a:cubicBezTo>
                    <a:lnTo>
                      <a:pt x="1295937" y="244927"/>
                    </a:lnTo>
                    <a:cubicBezTo>
                      <a:pt x="1295937" y="295296"/>
                      <a:pt x="1255102" y="336127"/>
                      <a:pt x="1204737" y="336127"/>
                    </a:cubicBezTo>
                    <a:lnTo>
                      <a:pt x="91200" y="336127"/>
                    </a:lnTo>
                    <a:cubicBezTo>
                      <a:pt x="40830" y="336127"/>
                      <a:pt x="0" y="295296"/>
                      <a:pt x="0" y="244927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C0D2A4"/>
                  </a:gs>
                  <a:gs pos="88000">
                    <a:srgbClr val="D5E0C4"/>
                  </a:gs>
                  <a:gs pos="0">
                    <a:srgbClr val="DEE7D1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5CB90"/>
                </a:solidFill>
                <a:bevel/>
              </a:ln>
            </p:spPr>
          </p:sp>
          <p:sp>
            <p:nvSpPr>
              <p:cNvPr id="1812" name="Multi-Style Rectangle"/>
              <p:cNvSpPr/>
              <p:nvPr/>
            </p:nvSpPr>
            <p:spPr>
              <a:xfrm>
                <a:off x="2075523" y="1519419"/>
                <a:ext cx="1250337" cy="157980"/>
              </a:xfrm>
              <a:custGeom>
                <a:avLst/>
                <a:gdLst/>
                <a:ahLst/>
                <a:cxnLst/>
                <a:rect l="0" t="0" r="0" b="0"/>
                <a:pathLst>
                  <a:path w="1250337" h="157980">
                    <a:moveTo>
                      <a:pt x="91200" y="0"/>
                    </a:moveTo>
                    <a:lnTo>
                      <a:pt x="1159137" y="0"/>
                    </a:lnTo>
                    <a:cubicBezTo>
                      <a:pt x="1209502" y="0"/>
                      <a:pt x="1250337" y="40830"/>
                      <a:pt x="1250337" y="91200"/>
                    </a:cubicBezTo>
                    <a:lnTo>
                      <a:pt x="1250337" y="66780"/>
                    </a:lnTo>
                    <a:cubicBezTo>
                      <a:pt x="1250337" y="117149"/>
                      <a:pt x="1209502" y="157980"/>
                      <a:pt x="1159137" y="157980"/>
                    </a:cubicBezTo>
                    <a:lnTo>
                      <a:pt x="91200" y="157980"/>
                    </a:lnTo>
                    <a:cubicBezTo>
                      <a:pt x="40830" y="157980"/>
                      <a:pt x="0" y="117149"/>
                      <a:pt x="0" y="6678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00" name="Text 2200"/>
              <p:cNvSpPr txBox="1"/>
              <p:nvPr/>
            </p:nvSpPr>
            <p:spPr>
              <a:xfrm>
                <a:off x="2052723" y="1496619"/>
                <a:ext cx="1295937" cy="33612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71893F"/>
                    </a:solidFill>
                    <a:latin typeface="Microsoft Sans Serif"/>
                  </a:rPr>
                  <a:t>Elementary Education</a:t>
                </a:r>
              </a:p>
            </p:txBody>
          </p:sp>
        </p:grpSp>
        <p:grpSp>
          <p:nvGrpSpPr>
            <p:cNvPr id="1813" name="Highlight shape"/>
            <p:cNvGrpSpPr/>
            <p:nvPr/>
          </p:nvGrpSpPr>
          <p:grpSpPr>
            <a:xfrm>
              <a:off x="2052723" y="3034563"/>
              <a:ext cx="1295937" cy="336127"/>
              <a:chOff x="2052723" y="3034563"/>
              <a:chExt cx="1295937" cy="336127"/>
            </a:xfrm>
          </p:grpSpPr>
          <p:sp>
            <p:nvSpPr>
              <p:cNvPr id="1814" name="Rectangle balloon"/>
              <p:cNvSpPr/>
              <p:nvPr/>
            </p:nvSpPr>
            <p:spPr>
              <a:xfrm>
                <a:off x="2052723" y="3034563"/>
                <a:ext cx="1295937" cy="336127"/>
              </a:xfrm>
              <a:custGeom>
                <a:avLst/>
                <a:gdLst/>
                <a:ahLst/>
                <a:cxnLst/>
                <a:rect l="0" t="0" r="0" b="0"/>
                <a:pathLst>
                  <a:path w="1295937" h="336127">
                    <a:moveTo>
                      <a:pt x="91200" y="0"/>
                    </a:moveTo>
                    <a:lnTo>
                      <a:pt x="1204737" y="0"/>
                    </a:lnTo>
                    <a:cubicBezTo>
                      <a:pt x="1255102" y="0"/>
                      <a:pt x="1295937" y="40830"/>
                      <a:pt x="1295937" y="91200"/>
                    </a:cubicBezTo>
                    <a:lnTo>
                      <a:pt x="1295937" y="244927"/>
                    </a:lnTo>
                    <a:cubicBezTo>
                      <a:pt x="1295937" y="295296"/>
                      <a:pt x="1255102" y="336127"/>
                      <a:pt x="1204737" y="336127"/>
                    </a:cubicBezTo>
                    <a:lnTo>
                      <a:pt x="91200" y="336127"/>
                    </a:lnTo>
                    <a:cubicBezTo>
                      <a:pt x="40830" y="336127"/>
                      <a:pt x="0" y="295296"/>
                      <a:pt x="0" y="244927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C0D2A4"/>
                  </a:gs>
                  <a:gs pos="88000">
                    <a:srgbClr val="D5E0C4"/>
                  </a:gs>
                  <a:gs pos="0">
                    <a:srgbClr val="DEE7D1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5CB90"/>
                </a:solidFill>
                <a:bevel/>
              </a:ln>
            </p:spPr>
          </p:sp>
          <p:sp>
            <p:nvSpPr>
              <p:cNvPr id="1815" name="Multi-Style Rectangle"/>
              <p:cNvSpPr/>
              <p:nvPr/>
            </p:nvSpPr>
            <p:spPr>
              <a:xfrm>
                <a:off x="2075523" y="3057363"/>
                <a:ext cx="1250337" cy="157980"/>
              </a:xfrm>
              <a:custGeom>
                <a:avLst/>
                <a:gdLst/>
                <a:ahLst/>
                <a:cxnLst/>
                <a:rect l="0" t="0" r="0" b="0"/>
                <a:pathLst>
                  <a:path w="1250337" h="157980">
                    <a:moveTo>
                      <a:pt x="91200" y="0"/>
                    </a:moveTo>
                    <a:lnTo>
                      <a:pt x="1159137" y="0"/>
                    </a:lnTo>
                    <a:cubicBezTo>
                      <a:pt x="1209502" y="0"/>
                      <a:pt x="1250337" y="40830"/>
                      <a:pt x="1250337" y="91200"/>
                    </a:cubicBezTo>
                    <a:lnTo>
                      <a:pt x="1250337" y="66780"/>
                    </a:lnTo>
                    <a:cubicBezTo>
                      <a:pt x="1250337" y="117149"/>
                      <a:pt x="1209502" y="157980"/>
                      <a:pt x="1159137" y="157980"/>
                    </a:cubicBezTo>
                    <a:lnTo>
                      <a:pt x="91200" y="157980"/>
                    </a:lnTo>
                    <a:cubicBezTo>
                      <a:pt x="40830" y="157980"/>
                      <a:pt x="0" y="117149"/>
                      <a:pt x="0" y="6678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01" name="Text 2201"/>
              <p:cNvSpPr txBox="1"/>
              <p:nvPr/>
            </p:nvSpPr>
            <p:spPr>
              <a:xfrm>
                <a:off x="2052723" y="3034563"/>
                <a:ext cx="1295937" cy="33612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71893F"/>
                    </a:solidFill>
                    <a:latin typeface="Microsoft Sans Serif"/>
                  </a:rPr>
                  <a:t>Secondary Education</a:t>
                </a:r>
              </a:p>
            </p:txBody>
          </p:sp>
        </p:grpSp>
        <p:grpSp>
          <p:nvGrpSpPr>
            <p:cNvPr id="1816" name="Highlight shape"/>
            <p:cNvGrpSpPr/>
            <p:nvPr/>
          </p:nvGrpSpPr>
          <p:grpSpPr>
            <a:xfrm>
              <a:off x="2052723" y="4892315"/>
              <a:ext cx="1295937" cy="336127"/>
              <a:chOff x="2052723" y="4892315"/>
              <a:chExt cx="1295937" cy="336127"/>
            </a:xfrm>
          </p:grpSpPr>
          <p:sp>
            <p:nvSpPr>
              <p:cNvPr id="1817" name="Rectangle balloon"/>
              <p:cNvSpPr/>
              <p:nvPr/>
            </p:nvSpPr>
            <p:spPr>
              <a:xfrm>
                <a:off x="2052723" y="4892315"/>
                <a:ext cx="1295937" cy="336127"/>
              </a:xfrm>
              <a:custGeom>
                <a:avLst/>
                <a:gdLst/>
                <a:ahLst/>
                <a:cxnLst/>
                <a:rect l="0" t="0" r="0" b="0"/>
                <a:pathLst>
                  <a:path w="1295937" h="336127">
                    <a:moveTo>
                      <a:pt x="91200" y="0"/>
                    </a:moveTo>
                    <a:lnTo>
                      <a:pt x="1204737" y="0"/>
                    </a:lnTo>
                    <a:cubicBezTo>
                      <a:pt x="1255102" y="0"/>
                      <a:pt x="1295937" y="40830"/>
                      <a:pt x="1295937" y="91200"/>
                    </a:cubicBezTo>
                    <a:lnTo>
                      <a:pt x="1295937" y="244927"/>
                    </a:lnTo>
                    <a:cubicBezTo>
                      <a:pt x="1295937" y="295296"/>
                      <a:pt x="1255102" y="336127"/>
                      <a:pt x="1204737" y="336127"/>
                    </a:cubicBezTo>
                    <a:lnTo>
                      <a:pt x="91200" y="336127"/>
                    </a:lnTo>
                    <a:cubicBezTo>
                      <a:pt x="40830" y="336127"/>
                      <a:pt x="0" y="295296"/>
                      <a:pt x="0" y="244927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C0D2A4"/>
                  </a:gs>
                  <a:gs pos="88000">
                    <a:srgbClr val="D5E0C4"/>
                  </a:gs>
                  <a:gs pos="0">
                    <a:srgbClr val="DEE7D1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B5CB90"/>
                </a:solidFill>
                <a:bevel/>
              </a:ln>
            </p:spPr>
          </p:sp>
          <p:sp>
            <p:nvSpPr>
              <p:cNvPr id="1818" name="Multi-Style Rectangle"/>
              <p:cNvSpPr/>
              <p:nvPr/>
            </p:nvSpPr>
            <p:spPr>
              <a:xfrm>
                <a:off x="2075523" y="4915115"/>
                <a:ext cx="1250337" cy="157980"/>
              </a:xfrm>
              <a:custGeom>
                <a:avLst/>
                <a:gdLst/>
                <a:ahLst/>
                <a:cxnLst/>
                <a:rect l="0" t="0" r="0" b="0"/>
                <a:pathLst>
                  <a:path w="1250337" h="157980">
                    <a:moveTo>
                      <a:pt x="91200" y="0"/>
                    </a:moveTo>
                    <a:lnTo>
                      <a:pt x="1159137" y="0"/>
                    </a:lnTo>
                    <a:cubicBezTo>
                      <a:pt x="1209502" y="0"/>
                      <a:pt x="1250337" y="40830"/>
                      <a:pt x="1250337" y="91200"/>
                    </a:cubicBezTo>
                    <a:lnTo>
                      <a:pt x="1250337" y="66780"/>
                    </a:lnTo>
                    <a:cubicBezTo>
                      <a:pt x="1250337" y="117149"/>
                      <a:pt x="1209502" y="157980"/>
                      <a:pt x="1159137" y="157980"/>
                    </a:cubicBezTo>
                    <a:lnTo>
                      <a:pt x="91200" y="157980"/>
                    </a:lnTo>
                    <a:cubicBezTo>
                      <a:pt x="40830" y="157980"/>
                      <a:pt x="0" y="117149"/>
                      <a:pt x="0" y="6678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02" name="Text 2202"/>
              <p:cNvSpPr txBox="1"/>
              <p:nvPr/>
            </p:nvSpPr>
            <p:spPr>
              <a:xfrm>
                <a:off x="2052723" y="4892315"/>
                <a:ext cx="1295937" cy="33612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71893F"/>
                    </a:solidFill>
                    <a:latin typeface="Microsoft Sans Serif"/>
                  </a:rPr>
                  <a:t>Higher Education</a:t>
                </a:r>
              </a:p>
            </p:txBody>
          </p:sp>
        </p:grpSp>
        <p:sp>
          <p:nvSpPr>
            <p:cNvPr id="1819" name="Multi-style Shape"/>
            <p:cNvSpPr/>
            <p:nvPr/>
          </p:nvSpPr>
          <p:spPr>
            <a:xfrm>
              <a:off x="5377083" y="966123"/>
              <a:ext cx="2053596" cy="285847"/>
            </a:xfrm>
            <a:custGeom>
              <a:avLst/>
              <a:gdLst>
                <a:gd name="connsiteX0" fmla="*/ 0 w 2053596"/>
                <a:gd name="connsiteY0" fmla="*/ 142923 h 285847"/>
                <a:gd name="connsiteX1" fmla="*/ 1026798 w 2053596"/>
                <a:gd name="connsiteY1" fmla="*/ 0 h 285847"/>
                <a:gd name="connsiteX2" fmla="*/ 2053596 w 2053596"/>
                <a:gd name="connsiteY2" fmla="*/ 142923 h 285847"/>
                <a:gd name="connsiteX3" fmla="*/ 1026798 w 2053596"/>
                <a:gd name="connsiteY3" fmla="*/ 285847 h 28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596" h="285847">
                  <a:moveTo>
                    <a:pt x="51452" y="0"/>
                  </a:moveTo>
                  <a:lnTo>
                    <a:pt x="2002144" y="0"/>
                  </a:lnTo>
                  <a:cubicBezTo>
                    <a:pt x="2030560" y="0"/>
                    <a:pt x="2053596" y="23035"/>
                    <a:pt x="2053596" y="51452"/>
                  </a:cubicBezTo>
                  <a:lnTo>
                    <a:pt x="2053596" y="234394"/>
                  </a:lnTo>
                  <a:cubicBezTo>
                    <a:pt x="2053596" y="262811"/>
                    <a:pt x="2030560" y="285847"/>
                    <a:pt x="2002144" y="285847"/>
                  </a:cubicBezTo>
                  <a:lnTo>
                    <a:pt x="51452" y="285847"/>
                  </a:lnTo>
                  <a:cubicBezTo>
                    <a:pt x="23035" y="285847"/>
                    <a:pt x="0" y="262811"/>
                    <a:pt x="0" y="234394"/>
                  </a:cubicBezTo>
                  <a:lnTo>
                    <a:pt x="0" y="51452"/>
                  </a:lnTo>
                  <a:cubicBezTo>
                    <a:pt x="0" y="23035"/>
                    <a:pt x="23035" y="0"/>
                    <a:pt x="51452" y="0"/>
                  </a:cubicBezTo>
                  <a:close/>
                </a:path>
              </a:pathLst>
            </a:custGeom>
            <a:gradFill>
              <a:gsLst>
                <a:gs pos="100000">
                  <a:srgbClr val="B3A8C4"/>
                </a:gs>
                <a:gs pos="88000">
                  <a:srgbClr val="CDC6D7"/>
                </a:gs>
                <a:gs pos="0">
                  <a:srgbClr val="D8D3E0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A495B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Kindergarten</a:t>
              </a:r>
            </a:p>
          </p:txBody>
        </p:sp>
        <p:sp>
          <p:nvSpPr>
            <p:cNvPr id="1820" name="Multi-style Shape"/>
            <p:cNvSpPr/>
            <p:nvPr/>
          </p:nvSpPr>
          <p:spPr>
            <a:xfrm>
              <a:off x="5377083" y="1521759"/>
              <a:ext cx="2053596" cy="285847"/>
            </a:xfrm>
            <a:custGeom>
              <a:avLst/>
              <a:gdLst>
                <a:gd name="connsiteX0" fmla="*/ 0 w 2053596"/>
                <a:gd name="connsiteY0" fmla="*/ 142923 h 285847"/>
                <a:gd name="connsiteX1" fmla="*/ 1026798 w 2053596"/>
                <a:gd name="connsiteY1" fmla="*/ 0 h 285847"/>
                <a:gd name="connsiteX2" fmla="*/ 2053596 w 2053596"/>
                <a:gd name="connsiteY2" fmla="*/ 142923 h 285847"/>
                <a:gd name="connsiteX3" fmla="*/ 1026798 w 2053596"/>
                <a:gd name="connsiteY3" fmla="*/ 285847 h 28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596" h="285847">
                  <a:moveTo>
                    <a:pt x="51452" y="0"/>
                  </a:moveTo>
                  <a:lnTo>
                    <a:pt x="2002144" y="0"/>
                  </a:lnTo>
                  <a:cubicBezTo>
                    <a:pt x="2030560" y="0"/>
                    <a:pt x="2053596" y="23035"/>
                    <a:pt x="2053596" y="51452"/>
                  </a:cubicBezTo>
                  <a:lnTo>
                    <a:pt x="2053596" y="234394"/>
                  </a:lnTo>
                  <a:cubicBezTo>
                    <a:pt x="2053596" y="262811"/>
                    <a:pt x="2030560" y="285847"/>
                    <a:pt x="2002144" y="285847"/>
                  </a:cubicBezTo>
                  <a:lnTo>
                    <a:pt x="51452" y="285847"/>
                  </a:lnTo>
                  <a:cubicBezTo>
                    <a:pt x="23035" y="285847"/>
                    <a:pt x="0" y="262811"/>
                    <a:pt x="0" y="234394"/>
                  </a:cubicBezTo>
                  <a:lnTo>
                    <a:pt x="0" y="51452"/>
                  </a:lnTo>
                  <a:cubicBezTo>
                    <a:pt x="0" y="23035"/>
                    <a:pt x="23035" y="0"/>
                    <a:pt x="51452" y="0"/>
                  </a:cubicBezTo>
                  <a:close/>
                </a:path>
              </a:pathLst>
            </a:custGeom>
            <a:gradFill>
              <a:gsLst>
                <a:gs pos="100000">
                  <a:srgbClr val="B3A8C4"/>
                </a:gs>
                <a:gs pos="88000">
                  <a:srgbClr val="CDC6D7"/>
                </a:gs>
                <a:gs pos="0">
                  <a:srgbClr val="D8D3E0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A495B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Primary School</a:t>
              </a:r>
            </a:p>
          </p:txBody>
        </p:sp>
        <p:grpSp>
          <p:nvGrpSpPr>
            <p:cNvPr id="1821" name="Rounded Rect 2"/>
            <p:cNvGrpSpPr/>
            <p:nvPr/>
          </p:nvGrpSpPr>
          <p:grpSpPr>
            <a:xfrm>
              <a:off x="3741182" y="2317051"/>
              <a:ext cx="1160231" cy="414369"/>
              <a:chOff x="3741182" y="2317051"/>
              <a:chExt cx="1160231" cy="414369"/>
            </a:xfrm>
          </p:grpSpPr>
          <p:sp>
            <p:nvSpPr>
              <p:cNvPr id="1822" name="Rounded rectangle"/>
              <p:cNvSpPr/>
              <p:nvPr/>
            </p:nvSpPr>
            <p:spPr>
              <a:xfrm>
                <a:off x="3741182" y="2317051"/>
                <a:ext cx="1160231" cy="414369"/>
              </a:xfrm>
              <a:custGeom>
                <a:avLst/>
                <a:gdLst/>
                <a:ahLst/>
                <a:cxnLst/>
                <a:rect l="0" t="0" r="0" b="0"/>
                <a:pathLst>
                  <a:path w="1160231" h="414369">
                    <a:moveTo>
                      <a:pt x="1091831" y="414369"/>
                    </a:moveTo>
                    <a:cubicBezTo>
                      <a:pt x="1129611" y="414369"/>
                      <a:pt x="1160231" y="383747"/>
                      <a:pt x="1160231" y="345969"/>
                    </a:cubicBezTo>
                    <a:lnTo>
                      <a:pt x="1160231" y="68400"/>
                    </a:lnTo>
                    <a:cubicBezTo>
                      <a:pt x="1160231" y="30623"/>
                      <a:pt x="1129611" y="0"/>
                      <a:pt x="1091831" y="0"/>
                    </a:cubicBezTo>
                    <a:lnTo>
                      <a:pt x="68400" y="0"/>
                    </a:lnTo>
                    <a:cubicBezTo>
                      <a:pt x="30623" y="0"/>
                      <a:pt x="0" y="30623"/>
                      <a:pt x="0" y="68400"/>
                    </a:cubicBezTo>
                    <a:lnTo>
                      <a:pt x="0" y="345969"/>
                    </a:lnTo>
                    <a:cubicBezTo>
                      <a:pt x="0" y="383747"/>
                      <a:pt x="30623" y="414369"/>
                      <a:pt x="68400" y="414369"/>
                    </a:cubicBezTo>
                    <a:lnTo>
                      <a:pt x="1091831" y="414369"/>
                    </a:lnTo>
                    <a:close/>
                  </a:path>
                </a:pathLst>
              </a:custGeom>
              <a:solidFill>
                <a:srgbClr val="F3F3F3"/>
              </a:solidFill>
              <a:ln w="7600" cap="flat">
                <a:solidFill>
                  <a:srgbClr val="C2C2C2"/>
                </a:solidFill>
                <a:bevel/>
              </a:ln>
            </p:spPr>
          </p:sp>
          <p:sp>
            <p:nvSpPr>
              <p:cNvPr id="1823" name="Rounded rectangle"/>
              <p:cNvSpPr/>
              <p:nvPr/>
            </p:nvSpPr>
            <p:spPr>
              <a:xfrm>
                <a:off x="3779182" y="2355051"/>
                <a:ext cx="1084231" cy="338369"/>
              </a:xfrm>
              <a:custGeom>
                <a:avLst/>
                <a:gdLst/>
                <a:ahLst/>
                <a:cxnLst/>
                <a:rect l="0" t="0" r="0" b="0"/>
                <a:pathLst>
                  <a:path w="1084231" h="338369">
                    <a:moveTo>
                      <a:pt x="1023431" y="338369"/>
                    </a:moveTo>
                    <a:cubicBezTo>
                      <a:pt x="1057016" y="338369"/>
                      <a:pt x="1084231" y="311149"/>
                      <a:pt x="1084231" y="277569"/>
                    </a:cubicBezTo>
                    <a:lnTo>
                      <a:pt x="1084231" y="60800"/>
                    </a:lnTo>
                    <a:cubicBezTo>
                      <a:pt x="1084231" y="27220"/>
                      <a:pt x="1057016" y="0"/>
                      <a:pt x="1023431" y="0"/>
                    </a:cubicBezTo>
                    <a:lnTo>
                      <a:pt x="60800" y="0"/>
                    </a:lnTo>
                    <a:cubicBezTo>
                      <a:pt x="27220" y="0"/>
                      <a:pt x="0" y="27220"/>
                      <a:pt x="0" y="60800"/>
                    </a:cubicBezTo>
                    <a:lnTo>
                      <a:pt x="0" y="277569"/>
                    </a:lnTo>
                    <a:cubicBezTo>
                      <a:pt x="0" y="311149"/>
                      <a:pt x="27220" y="338369"/>
                      <a:pt x="60800" y="338369"/>
                    </a:cubicBezTo>
                    <a:lnTo>
                      <a:pt x="1023431" y="338369"/>
                    </a:lnTo>
                    <a:close/>
                  </a:path>
                </a:pathLst>
              </a:custGeom>
              <a:gradFill>
                <a:gsLst>
                  <a:gs pos="100000">
                    <a:srgbClr val="4B7BB4"/>
                  </a:gs>
                  <a:gs pos="88000">
                    <a:srgbClr val="7394C5"/>
                  </a:gs>
                  <a:gs pos="0">
                    <a:srgbClr val="7394C5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4F81BD"/>
                </a:solidFill>
                <a:bevel/>
              </a:ln>
            </p:spPr>
          </p:sp>
          <p:sp>
            <p:nvSpPr>
              <p:cNvPr id="2203" name="Text 2203"/>
              <p:cNvSpPr txBox="1"/>
              <p:nvPr/>
            </p:nvSpPr>
            <p:spPr>
              <a:xfrm>
                <a:off x="3741182" y="2317051"/>
                <a:ext cx="1160231" cy="41436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FFFFFF"/>
                    </a:solidFill>
                    <a:latin typeface="Microsoft Sans Serif"/>
                  </a:rPr>
                  <a:t>Junior Middle School</a:t>
                </a:r>
              </a:p>
            </p:txBody>
          </p:sp>
        </p:grpSp>
        <p:grpSp>
          <p:nvGrpSpPr>
            <p:cNvPr id="1824" name="Rounded Rect 2"/>
            <p:cNvGrpSpPr/>
            <p:nvPr/>
          </p:nvGrpSpPr>
          <p:grpSpPr>
            <a:xfrm>
              <a:off x="3741182" y="3618155"/>
              <a:ext cx="1160231" cy="414369"/>
              <a:chOff x="3741182" y="3618155"/>
              <a:chExt cx="1160231" cy="414369"/>
            </a:xfrm>
          </p:grpSpPr>
          <p:sp>
            <p:nvSpPr>
              <p:cNvPr id="1825" name="Rounded rectangle"/>
              <p:cNvSpPr/>
              <p:nvPr/>
            </p:nvSpPr>
            <p:spPr>
              <a:xfrm>
                <a:off x="3741182" y="3618155"/>
                <a:ext cx="1160231" cy="414369"/>
              </a:xfrm>
              <a:custGeom>
                <a:avLst/>
                <a:gdLst/>
                <a:ahLst/>
                <a:cxnLst/>
                <a:rect l="0" t="0" r="0" b="0"/>
                <a:pathLst>
                  <a:path w="1160231" h="414369">
                    <a:moveTo>
                      <a:pt x="1091831" y="414369"/>
                    </a:moveTo>
                    <a:cubicBezTo>
                      <a:pt x="1129611" y="414369"/>
                      <a:pt x="1160231" y="383747"/>
                      <a:pt x="1160231" y="345969"/>
                    </a:cubicBezTo>
                    <a:lnTo>
                      <a:pt x="1160231" y="68400"/>
                    </a:lnTo>
                    <a:cubicBezTo>
                      <a:pt x="1160231" y="30623"/>
                      <a:pt x="1129611" y="0"/>
                      <a:pt x="1091831" y="0"/>
                    </a:cubicBezTo>
                    <a:lnTo>
                      <a:pt x="68400" y="0"/>
                    </a:lnTo>
                    <a:cubicBezTo>
                      <a:pt x="30623" y="0"/>
                      <a:pt x="0" y="30623"/>
                      <a:pt x="0" y="68400"/>
                    </a:cubicBezTo>
                    <a:lnTo>
                      <a:pt x="0" y="345969"/>
                    </a:lnTo>
                    <a:cubicBezTo>
                      <a:pt x="0" y="383747"/>
                      <a:pt x="30623" y="414369"/>
                      <a:pt x="68400" y="414369"/>
                    </a:cubicBezTo>
                    <a:lnTo>
                      <a:pt x="1091831" y="414369"/>
                    </a:lnTo>
                    <a:close/>
                  </a:path>
                </a:pathLst>
              </a:custGeom>
              <a:solidFill>
                <a:srgbClr val="F3F3F3"/>
              </a:solidFill>
              <a:ln w="7600" cap="flat">
                <a:solidFill>
                  <a:srgbClr val="C2C2C2"/>
                </a:solidFill>
                <a:bevel/>
              </a:ln>
            </p:spPr>
          </p:sp>
          <p:sp>
            <p:nvSpPr>
              <p:cNvPr id="1826" name="Rounded rectangle"/>
              <p:cNvSpPr/>
              <p:nvPr/>
            </p:nvSpPr>
            <p:spPr>
              <a:xfrm>
                <a:off x="3779182" y="3656155"/>
                <a:ext cx="1084231" cy="338369"/>
              </a:xfrm>
              <a:custGeom>
                <a:avLst/>
                <a:gdLst/>
                <a:ahLst/>
                <a:cxnLst/>
                <a:rect l="0" t="0" r="0" b="0"/>
                <a:pathLst>
                  <a:path w="1084231" h="338369">
                    <a:moveTo>
                      <a:pt x="1023431" y="338369"/>
                    </a:moveTo>
                    <a:cubicBezTo>
                      <a:pt x="1057016" y="338369"/>
                      <a:pt x="1084231" y="311149"/>
                      <a:pt x="1084231" y="277569"/>
                    </a:cubicBezTo>
                    <a:lnTo>
                      <a:pt x="1084231" y="60800"/>
                    </a:lnTo>
                    <a:cubicBezTo>
                      <a:pt x="1084231" y="27220"/>
                      <a:pt x="1057016" y="0"/>
                      <a:pt x="1023431" y="0"/>
                    </a:cubicBezTo>
                    <a:lnTo>
                      <a:pt x="60800" y="0"/>
                    </a:lnTo>
                    <a:cubicBezTo>
                      <a:pt x="27220" y="0"/>
                      <a:pt x="0" y="27220"/>
                      <a:pt x="0" y="60800"/>
                    </a:cubicBezTo>
                    <a:lnTo>
                      <a:pt x="0" y="277569"/>
                    </a:lnTo>
                    <a:cubicBezTo>
                      <a:pt x="0" y="311149"/>
                      <a:pt x="27220" y="338369"/>
                      <a:pt x="60800" y="338369"/>
                    </a:cubicBezTo>
                    <a:lnTo>
                      <a:pt x="1023431" y="338369"/>
                    </a:lnTo>
                    <a:close/>
                  </a:path>
                </a:pathLst>
              </a:custGeom>
              <a:gradFill>
                <a:gsLst>
                  <a:gs pos="100000">
                    <a:srgbClr val="4B7BB4"/>
                  </a:gs>
                  <a:gs pos="88000">
                    <a:srgbClr val="7394C5"/>
                  </a:gs>
                  <a:gs pos="0">
                    <a:srgbClr val="7394C5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4F81BD"/>
                </a:solidFill>
                <a:bevel/>
              </a:ln>
            </p:spPr>
          </p:sp>
          <p:sp>
            <p:nvSpPr>
              <p:cNvPr id="2204" name="Text 2204"/>
              <p:cNvSpPr txBox="1"/>
              <p:nvPr/>
            </p:nvSpPr>
            <p:spPr>
              <a:xfrm>
                <a:off x="3741182" y="3618155"/>
                <a:ext cx="1160231" cy="41436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FFFFFF"/>
                    </a:solidFill>
                    <a:latin typeface="Microsoft Sans Serif"/>
                  </a:rPr>
                  <a:t>Senior Middle School</a:t>
                </a:r>
              </a:p>
            </p:txBody>
          </p:sp>
        </p:grpSp>
        <p:sp>
          <p:nvSpPr>
            <p:cNvPr id="1827" name="ConnectLine"/>
            <p:cNvSpPr/>
            <p:nvPr/>
          </p:nvSpPr>
          <p:spPr>
            <a:xfrm>
              <a:off x="3348658" y="1107268"/>
              <a:ext cx="2028432" cy="1778"/>
            </a:xfrm>
            <a:custGeom>
              <a:avLst/>
              <a:gdLst/>
              <a:ahLst/>
              <a:cxnLst/>
              <a:rect l="0" t="0" r="0" b="0"/>
              <a:pathLst>
                <a:path w="2028432" h="1778" fill="none">
                  <a:moveTo>
                    <a:pt x="0" y="0"/>
                  </a:moveTo>
                  <a:lnTo>
                    <a:pt x="1785232" y="0"/>
                  </a:lnTo>
                  <a:lnTo>
                    <a:pt x="1785232" y="1778"/>
                  </a:lnTo>
                  <a:lnTo>
                    <a:pt x="2028432" y="1778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28" name="ConnectLine"/>
            <p:cNvSpPr/>
            <p:nvPr/>
          </p:nvSpPr>
          <p:spPr>
            <a:xfrm>
              <a:off x="3348658" y="1664683"/>
              <a:ext cx="2028432" cy="0"/>
            </a:xfrm>
            <a:custGeom>
              <a:avLst/>
              <a:gdLst/>
              <a:ahLst/>
              <a:cxnLst/>
              <a:rect l="0" t="0" r="0" b="0"/>
              <a:pathLst>
                <a:path w="2028432" fill="none">
                  <a:moveTo>
                    <a:pt x="0" y="0"/>
                  </a:moveTo>
                  <a:lnTo>
                    <a:pt x="2028432" y="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29" name="ConnectLine"/>
            <p:cNvSpPr/>
            <p:nvPr/>
          </p:nvSpPr>
          <p:spPr>
            <a:xfrm>
              <a:off x="1425690" y="2373463"/>
              <a:ext cx="627032" cy="708784"/>
            </a:xfrm>
            <a:custGeom>
              <a:avLst/>
              <a:gdLst/>
              <a:ahLst/>
              <a:cxnLst/>
              <a:rect l="0" t="0" r="0" b="0"/>
              <a:pathLst>
                <a:path w="627032" h="708784" fill="none">
                  <a:moveTo>
                    <a:pt x="0" y="0"/>
                  </a:moveTo>
                  <a:lnTo>
                    <a:pt x="0" y="-708784"/>
                  </a:lnTo>
                  <a:lnTo>
                    <a:pt x="627032" y="-708784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30" name="ConnectLine"/>
            <p:cNvSpPr/>
            <p:nvPr/>
          </p:nvSpPr>
          <p:spPr>
            <a:xfrm>
              <a:off x="1425690" y="2373463"/>
              <a:ext cx="627032" cy="1266198"/>
            </a:xfrm>
            <a:custGeom>
              <a:avLst/>
              <a:gdLst/>
              <a:ahLst/>
              <a:cxnLst/>
              <a:rect l="0" t="0" r="0" b="0"/>
              <a:pathLst>
                <a:path w="627032" h="1266198" fill="none">
                  <a:moveTo>
                    <a:pt x="0" y="0"/>
                  </a:moveTo>
                  <a:lnTo>
                    <a:pt x="0" y="-1266198"/>
                  </a:lnTo>
                  <a:lnTo>
                    <a:pt x="627032" y="-1266198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31" name="ConnectLine"/>
            <p:cNvSpPr/>
            <p:nvPr/>
          </p:nvSpPr>
          <p:spPr>
            <a:xfrm>
              <a:off x="1425690" y="4031763"/>
              <a:ext cx="627032" cy="1028614"/>
            </a:xfrm>
            <a:custGeom>
              <a:avLst/>
              <a:gdLst/>
              <a:ahLst/>
              <a:cxnLst/>
              <a:rect l="0" t="0" r="0" b="0"/>
              <a:pathLst>
                <a:path w="627032" h="1028614" fill="none">
                  <a:moveTo>
                    <a:pt x="0" y="0"/>
                  </a:moveTo>
                  <a:lnTo>
                    <a:pt x="0" y="1028614"/>
                  </a:lnTo>
                  <a:lnTo>
                    <a:pt x="627032" y="1028614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32" name="ConnectLine"/>
            <p:cNvSpPr/>
            <p:nvPr/>
          </p:nvSpPr>
          <p:spPr>
            <a:xfrm>
              <a:off x="1660195" y="3202615"/>
              <a:ext cx="392527" cy="8"/>
            </a:xfrm>
            <a:custGeom>
              <a:avLst/>
              <a:gdLst/>
              <a:ahLst/>
              <a:cxnLst/>
              <a:rect l="0" t="0" r="0" b="0"/>
              <a:pathLst>
                <a:path w="392527" h="8" fill="none">
                  <a:moveTo>
                    <a:pt x="0" y="0"/>
                  </a:moveTo>
                  <a:lnTo>
                    <a:pt x="392527" y="8"/>
                  </a:lnTo>
                </a:path>
              </a:pathLst>
            </a:custGeom>
            <a:gradFill>
              <a:gsLst>
                <a:gs pos="100000">
                  <a:srgbClr val="C0D2A4"/>
                </a:gs>
                <a:gs pos="88000">
                  <a:srgbClr val="D5E0C4"/>
                </a:gs>
                <a:gs pos="0">
                  <a:srgbClr val="DEE7D1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B5CB90"/>
              </a:solidFill>
              <a:bevel/>
            </a:ln>
          </p:spPr>
        </p:sp>
        <p:sp>
          <p:nvSpPr>
            <p:cNvPr id="1833" name="ConnectLine"/>
            <p:cNvSpPr/>
            <p:nvPr/>
          </p:nvSpPr>
          <p:spPr>
            <a:xfrm>
              <a:off x="3348660" y="3202627"/>
              <a:ext cx="392522" cy="678391"/>
            </a:xfrm>
            <a:custGeom>
              <a:avLst/>
              <a:gdLst/>
              <a:ahLst/>
              <a:cxnLst/>
              <a:rect l="0" t="0" r="0" b="0"/>
              <a:pathLst>
                <a:path w="392522" h="678391" fill="none">
                  <a:moveTo>
                    <a:pt x="0" y="0"/>
                  </a:moveTo>
                  <a:lnTo>
                    <a:pt x="149322" y="0"/>
                  </a:lnTo>
                  <a:lnTo>
                    <a:pt x="149322" y="-678391"/>
                  </a:lnTo>
                  <a:lnTo>
                    <a:pt x="392522" y="-678391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34" name="ConnectLine"/>
            <p:cNvSpPr/>
            <p:nvPr/>
          </p:nvSpPr>
          <p:spPr>
            <a:xfrm>
              <a:off x="3348660" y="3202627"/>
              <a:ext cx="392522" cy="622714"/>
            </a:xfrm>
            <a:custGeom>
              <a:avLst/>
              <a:gdLst/>
              <a:ahLst/>
              <a:cxnLst/>
              <a:rect l="0" t="0" r="0" b="0"/>
              <a:pathLst>
                <a:path w="392522" h="622714" fill="none">
                  <a:moveTo>
                    <a:pt x="0" y="0"/>
                  </a:moveTo>
                  <a:lnTo>
                    <a:pt x="149322" y="0"/>
                  </a:lnTo>
                  <a:lnTo>
                    <a:pt x="149322" y="622714"/>
                  </a:lnTo>
                  <a:lnTo>
                    <a:pt x="392522" y="622714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grpSp>
          <p:nvGrpSpPr>
            <p:cNvPr id="1835" name="Rounded Rect 2"/>
            <p:cNvGrpSpPr/>
            <p:nvPr/>
          </p:nvGrpSpPr>
          <p:grpSpPr>
            <a:xfrm>
              <a:off x="3741182" y="4518186"/>
              <a:ext cx="1160231" cy="414369"/>
              <a:chOff x="3741182" y="4518186"/>
              <a:chExt cx="1160231" cy="414369"/>
            </a:xfrm>
          </p:grpSpPr>
          <p:sp>
            <p:nvSpPr>
              <p:cNvPr id="1836" name="Rounded rectangle"/>
              <p:cNvSpPr/>
              <p:nvPr/>
            </p:nvSpPr>
            <p:spPr>
              <a:xfrm>
                <a:off x="3741182" y="4518186"/>
                <a:ext cx="1160231" cy="414369"/>
              </a:xfrm>
              <a:custGeom>
                <a:avLst/>
                <a:gdLst/>
                <a:ahLst/>
                <a:cxnLst/>
                <a:rect l="0" t="0" r="0" b="0"/>
                <a:pathLst>
                  <a:path w="1160231" h="414369">
                    <a:moveTo>
                      <a:pt x="1091831" y="414369"/>
                    </a:moveTo>
                    <a:cubicBezTo>
                      <a:pt x="1129611" y="414369"/>
                      <a:pt x="1160231" y="383747"/>
                      <a:pt x="1160231" y="345969"/>
                    </a:cubicBezTo>
                    <a:lnTo>
                      <a:pt x="1160231" y="68400"/>
                    </a:lnTo>
                    <a:cubicBezTo>
                      <a:pt x="1160231" y="30623"/>
                      <a:pt x="1129611" y="0"/>
                      <a:pt x="1091831" y="0"/>
                    </a:cubicBezTo>
                    <a:lnTo>
                      <a:pt x="68400" y="0"/>
                    </a:lnTo>
                    <a:cubicBezTo>
                      <a:pt x="30623" y="0"/>
                      <a:pt x="0" y="30623"/>
                      <a:pt x="0" y="68400"/>
                    </a:cubicBezTo>
                    <a:lnTo>
                      <a:pt x="0" y="345969"/>
                    </a:lnTo>
                    <a:cubicBezTo>
                      <a:pt x="0" y="383747"/>
                      <a:pt x="30623" y="414369"/>
                      <a:pt x="68400" y="414369"/>
                    </a:cubicBezTo>
                    <a:lnTo>
                      <a:pt x="1091831" y="414369"/>
                    </a:lnTo>
                    <a:close/>
                  </a:path>
                </a:pathLst>
              </a:custGeom>
              <a:solidFill>
                <a:srgbClr val="F3F3F3"/>
              </a:solidFill>
              <a:ln w="7600" cap="flat">
                <a:solidFill>
                  <a:srgbClr val="C2C2C2"/>
                </a:solidFill>
                <a:bevel/>
              </a:ln>
            </p:spPr>
          </p:sp>
          <p:sp>
            <p:nvSpPr>
              <p:cNvPr id="1837" name="Rounded rectangle"/>
              <p:cNvSpPr/>
              <p:nvPr/>
            </p:nvSpPr>
            <p:spPr>
              <a:xfrm>
                <a:off x="3779182" y="4556186"/>
                <a:ext cx="1084231" cy="338369"/>
              </a:xfrm>
              <a:custGeom>
                <a:avLst/>
                <a:gdLst/>
                <a:ahLst/>
                <a:cxnLst/>
                <a:rect l="0" t="0" r="0" b="0"/>
                <a:pathLst>
                  <a:path w="1084231" h="338369">
                    <a:moveTo>
                      <a:pt x="1023431" y="338369"/>
                    </a:moveTo>
                    <a:cubicBezTo>
                      <a:pt x="1057016" y="338369"/>
                      <a:pt x="1084231" y="311149"/>
                      <a:pt x="1084231" y="277569"/>
                    </a:cubicBezTo>
                    <a:lnTo>
                      <a:pt x="1084231" y="60800"/>
                    </a:lnTo>
                    <a:cubicBezTo>
                      <a:pt x="1084231" y="27220"/>
                      <a:pt x="1057016" y="0"/>
                      <a:pt x="1023431" y="0"/>
                    </a:cubicBezTo>
                    <a:lnTo>
                      <a:pt x="60800" y="0"/>
                    </a:lnTo>
                    <a:cubicBezTo>
                      <a:pt x="27220" y="0"/>
                      <a:pt x="0" y="27220"/>
                      <a:pt x="0" y="60800"/>
                    </a:cubicBezTo>
                    <a:lnTo>
                      <a:pt x="0" y="277569"/>
                    </a:lnTo>
                    <a:cubicBezTo>
                      <a:pt x="0" y="311149"/>
                      <a:pt x="27220" y="338369"/>
                      <a:pt x="60800" y="338369"/>
                    </a:cubicBezTo>
                    <a:lnTo>
                      <a:pt x="1023431" y="338369"/>
                    </a:lnTo>
                    <a:close/>
                  </a:path>
                </a:pathLst>
              </a:custGeom>
              <a:gradFill>
                <a:gsLst>
                  <a:gs pos="100000">
                    <a:srgbClr val="4B7BB4"/>
                  </a:gs>
                  <a:gs pos="88000">
                    <a:srgbClr val="7394C5"/>
                  </a:gs>
                  <a:gs pos="0">
                    <a:srgbClr val="7394C5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4F81BD"/>
                </a:solidFill>
                <a:bevel/>
              </a:ln>
            </p:spPr>
          </p:sp>
          <p:sp>
            <p:nvSpPr>
              <p:cNvPr id="2205" name="Text 2205"/>
              <p:cNvSpPr txBox="1"/>
              <p:nvPr/>
            </p:nvSpPr>
            <p:spPr>
              <a:xfrm>
                <a:off x="3741182" y="4518186"/>
                <a:ext cx="1160231" cy="41436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FFFFFF"/>
                    </a:solidFill>
                    <a:latin typeface="Microsoft Sans Serif"/>
                  </a:rPr>
                  <a:t>Undergraduate</a:t>
                </a:r>
              </a:p>
            </p:txBody>
          </p:sp>
        </p:grpSp>
        <p:grpSp>
          <p:nvGrpSpPr>
            <p:cNvPr id="1838" name="Rounded Rect 2"/>
            <p:cNvGrpSpPr/>
            <p:nvPr/>
          </p:nvGrpSpPr>
          <p:grpSpPr>
            <a:xfrm>
              <a:off x="3741182" y="5188201"/>
              <a:ext cx="1160231" cy="414369"/>
              <a:chOff x="3741182" y="5188201"/>
              <a:chExt cx="1160231" cy="414369"/>
            </a:xfrm>
          </p:grpSpPr>
          <p:sp>
            <p:nvSpPr>
              <p:cNvPr id="1839" name="Rounded rectangle"/>
              <p:cNvSpPr/>
              <p:nvPr/>
            </p:nvSpPr>
            <p:spPr>
              <a:xfrm>
                <a:off x="3741182" y="5188201"/>
                <a:ext cx="1160231" cy="414369"/>
              </a:xfrm>
              <a:custGeom>
                <a:avLst/>
                <a:gdLst/>
                <a:ahLst/>
                <a:cxnLst/>
                <a:rect l="0" t="0" r="0" b="0"/>
                <a:pathLst>
                  <a:path w="1160231" h="414369">
                    <a:moveTo>
                      <a:pt x="1091831" y="414369"/>
                    </a:moveTo>
                    <a:cubicBezTo>
                      <a:pt x="1129611" y="414369"/>
                      <a:pt x="1160231" y="383747"/>
                      <a:pt x="1160231" y="345969"/>
                    </a:cubicBezTo>
                    <a:lnTo>
                      <a:pt x="1160231" y="68400"/>
                    </a:lnTo>
                    <a:cubicBezTo>
                      <a:pt x="1160231" y="30623"/>
                      <a:pt x="1129611" y="0"/>
                      <a:pt x="1091831" y="0"/>
                    </a:cubicBezTo>
                    <a:lnTo>
                      <a:pt x="68400" y="0"/>
                    </a:lnTo>
                    <a:cubicBezTo>
                      <a:pt x="30623" y="0"/>
                      <a:pt x="0" y="30623"/>
                      <a:pt x="0" y="68400"/>
                    </a:cubicBezTo>
                    <a:lnTo>
                      <a:pt x="0" y="345969"/>
                    </a:lnTo>
                    <a:cubicBezTo>
                      <a:pt x="0" y="383747"/>
                      <a:pt x="30623" y="414369"/>
                      <a:pt x="68400" y="414369"/>
                    </a:cubicBezTo>
                    <a:lnTo>
                      <a:pt x="1091831" y="414369"/>
                    </a:lnTo>
                    <a:close/>
                  </a:path>
                </a:pathLst>
              </a:custGeom>
              <a:solidFill>
                <a:srgbClr val="F3F3F3"/>
              </a:solidFill>
              <a:ln w="7600" cap="flat">
                <a:solidFill>
                  <a:srgbClr val="C2C2C2"/>
                </a:solidFill>
                <a:bevel/>
              </a:ln>
            </p:spPr>
          </p:sp>
          <p:sp>
            <p:nvSpPr>
              <p:cNvPr id="1840" name="Rounded rectangle"/>
              <p:cNvSpPr/>
              <p:nvPr/>
            </p:nvSpPr>
            <p:spPr>
              <a:xfrm>
                <a:off x="3779182" y="5226201"/>
                <a:ext cx="1084231" cy="338369"/>
              </a:xfrm>
              <a:custGeom>
                <a:avLst/>
                <a:gdLst/>
                <a:ahLst/>
                <a:cxnLst/>
                <a:rect l="0" t="0" r="0" b="0"/>
                <a:pathLst>
                  <a:path w="1084231" h="338369">
                    <a:moveTo>
                      <a:pt x="1023431" y="338369"/>
                    </a:moveTo>
                    <a:cubicBezTo>
                      <a:pt x="1057016" y="338369"/>
                      <a:pt x="1084231" y="311149"/>
                      <a:pt x="1084231" y="277569"/>
                    </a:cubicBezTo>
                    <a:lnTo>
                      <a:pt x="1084231" y="60800"/>
                    </a:lnTo>
                    <a:cubicBezTo>
                      <a:pt x="1084231" y="27220"/>
                      <a:pt x="1057016" y="0"/>
                      <a:pt x="1023431" y="0"/>
                    </a:cubicBezTo>
                    <a:lnTo>
                      <a:pt x="60800" y="0"/>
                    </a:lnTo>
                    <a:cubicBezTo>
                      <a:pt x="27220" y="0"/>
                      <a:pt x="0" y="27220"/>
                      <a:pt x="0" y="60800"/>
                    </a:cubicBezTo>
                    <a:lnTo>
                      <a:pt x="0" y="277569"/>
                    </a:lnTo>
                    <a:cubicBezTo>
                      <a:pt x="0" y="311149"/>
                      <a:pt x="27220" y="338369"/>
                      <a:pt x="60800" y="338369"/>
                    </a:cubicBezTo>
                    <a:lnTo>
                      <a:pt x="1023431" y="338369"/>
                    </a:lnTo>
                    <a:close/>
                  </a:path>
                </a:pathLst>
              </a:custGeom>
              <a:gradFill>
                <a:gsLst>
                  <a:gs pos="100000">
                    <a:srgbClr val="4B7BB4"/>
                  </a:gs>
                  <a:gs pos="88000">
                    <a:srgbClr val="7394C5"/>
                  </a:gs>
                  <a:gs pos="0">
                    <a:srgbClr val="7394C5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4F81BD"/>
                </a:solidFill>
                <a:bevel/>
              </a:ln>
            </p:spPr>
          </p:sp>
          <p:sp>
            <p:nvSpPr>
              <p:cNvPr id="2206" name="Text 2206"/>
              <p:cNvSpPr txBox="1"/>
              <p:nvPr/>
            </p:nvSpPr>
            <p:spPr>
              <a:xfrm>
                <a:off x="3741182" y="5188201"/>
                <a:ext cx="1160231" cy="41436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FFFFFF"/>
                    </a:solidFill>
                    <a:latin typeface="Microsoft Sans Serif"/>
                  </a:rPr>
                  <a:t>Postgraduate</a:t>
                </a:r>
              </a:p>
            </p:txBody>
          </p:sp>
        </p:grpSp>
        <p:sp>
          <p:nvSpPr>
            <p:cNvPr id="1841" name="Multi-style Shape"/>
            <p:cNvSpPr/>
            <p:nvPr/>
          </p:nvSpPr>
          <p:spPr>
            <a:xfrm>
              <a:off x="5377083" y="1987678"/>
              <a:ext cx="2053596" cy="285847"/>
            </a:xfrm>
            <a:custGeom>
              <a:avLst/>
              <a:gdLst>
                <a:gd name="connsiteX0" fmla="*/ 0 w 2053596"/>
                <a:gd name="connsiteY0" fmla="*/ 142923 h 285847"/>
                <a:gd name="connsiteX1" fmla="*/ 1026798 w 2053596"/>
                <a:gd name="connsiteY1" fmla="*/ 0 h 285847"/>
                <a:gd name="connsiteX2" fmla="*/ 2053596 w 2053596"/>
                <a:gd name="connsiteY2" fmla="*/ 142923 h 285847"/>
                <a:gd name="connsiteX3" fmla="*/ 1026798 w 2053596"/>
                <a:gd name="connsiteY3" fmla="*/ 285847 h 28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596" h="285847">
                  <a:moveTo>
                    <a:pt x="51452" y="0"/>
                  </a:moveTo>
                  <a:lnTo>
                    <a:pt x="2002144" y="0"/>
                  </a:lnTo>
                  <a:cubicBezTo>
                    <a:pt x="2030560" y="0"/>
                    <a:pt x="2053596" y="23035"/>
                    <a:pt x="2053596" y="51452"/>
                  </a:cubicBezTo>
                  <a:lnTo>
                    <a:pt x="2053596" y="234394"/>
                  </a:lnTo>
                  <a:cubicBezTo>
                    <a:pt x="2053596" y="262811"/>
                    <a:pt x="2030560" y="285847"/>
                    <a:pt x="2002144" y="285847"/>
                  </a:cubicBezTo>
                  <a:lnTo>
                    <a:pt x="51452" y="285847"/>
                  </a:lnTo>
                  <a:cubicBezTo>
                    <a:pt x="23035" y="285847"/>
                    <a:pt x="0" y="262811"/>
                    <a:pt x="0" y="234394"/>
                  </a:cubicBezTo>
                  <a:lnTo>
                    <a:pt x="0" y="51452"/>
                  </a:lnTo>
                  <a:cubicBezTo>
                    <a:pt x="0" y="23035"/>
                    <a:pt x="23035" y="0"/>
                    <a:pt x="51452" y="0"/>
                  </a:cubicBezTo>
                  <a:close/>
                </a:path>
              </a:pathLst>
            </a:custGeom>
            <a:gradFill>
              <a:gsLst>
                <a:gs pos="100000">
                  <a:srgbClr val="B3A8C4"/>
                </a:gs>
                <a:gs pos="88000">
                  <a:srgbClr val="CDC6D7"/>
                </a:gs>
                <a:gs pos="0">
                  <a:srgbClr val="D8D3E0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A495B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General Junior Middle School</a:t>
              </a:r>
            </a:p>
          </p:txBody>
        </p:sp>
        <p:sp>
          <p:nvSpPr>
            <p:cNvPr id="1842" name="Multi-style Shape"/>
            <p:cNvSpPr/>
            <p:nvPr/>
          </p:nvSpPr>
          <p:spPr>
            <a:xfrm>
              <a:off x="5377083" y="2381312"/>
              <a:ext cx="2053596" cy="285847"/>
            </a:xfrm>
            <a:custGeom>
              <a:avLst/>
              <a:gdLst>
                <a:gd name="connsiteX0" fmla="*/ 0 w 2053596"/>
                <a:gd name="connsiteY0" fmla="*/ 142923 h 285847"/>
                <a:gd name="connsiteX1" fmla="*/ 1026798 w 2053596"/>
                <a:gd name="connsiteY1" fmla="*/ 0 h 285847"/>
                <a:gd name="connsiteX2" fmla="*/ 2053596 w 2053596"/>
                <a:gd name="connsiteY2" fmla="*/ 142923 h 285847"/>
                <a:gd name="connsiteX3" fmla="*/ 1026798 w 2053596"/>
                <a:gd name="connsiteY3" fmla="*/ 285847 h 28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596" h="285847">
                  <a:moveTo>
                    <a:pt x="51452" y="0"/>
                  </a:moveTo>
                  <a:lnTo>
                    <a:pt x="2002144" y="0"/>
                  </a:lnTo>
                  <a:cubicBezTo>
                    <a:pt x="2030560" y="0"/>
                    <a:pt x="2053596" y="23035"/>
                    <a:pt x="2053596" y="51452"/>
                  </a:cubicBezTo>
                  <a:lnTo>
                    <a:pt x="2053596" y="234394"/>
                  </a:lnTo>
                  <a:cubicBezTo>
                    <a:pt x="2053596" y="262811"/>
                    <a:pt x="2030560" y="285847"/>
                    <a:pt x="2002144" y="285847"/>
                  </a:cubicBezTo>
                  <a:lnTo>
                    <a:pt x="51452" y="285847"/>
                  </a:lnTo>
                  <a:cubicBezTo>
                    <a:pt x="23035" y="285847"/>
                    <a:pt x="0" y="262811"/>
                    <a:pt x="0" y="234394"/>
                  </a:cubicBezTo>
                  <a:lnTo>
                    <a:pt x="0" y="51452"/>
                  </a:lnTo>
                  <a:cubicBezTo>
                    <a:pt x="0" y="23035"/>
                    <a:pt x="23035" y="0"/>
                    <a:pt x="51452" y="0"/>
                  </a:cubicBezTo>
                  <a:close/>
                </a:path>
              </a:pathLst>
            </a:custGeom>
            <a:gradFill>
              <a:gsLst>
                <a:gs pos="100000">
                  <a:srgbClr val="B3A8C4"/>
                </a:gs>
                <a:gs pos="88000">
                  <a:srgbClr val="CDC6D7"/>
                </a:gs>
                <a:gs pos="0">
                  <a:srgbClr val="D8D3E0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A495B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Comprehensive Junior Middle School</a:t>
              </a:r>
            </a:p>
          </p:txBody>
        </p:sp>
        <p:sp>
          <p:nvSpPr>
            <p:cNvPr id="1843" name="Multi-style Shape"/>
            <p:cNvSpPr/>
            <p:nvPr/>
          </p:nvSpPr>
          <p:spPr>
            <a:xfrm>
              <a:off x="5377083" y="2774946"/>
              <a:ext cx="2053596" cy="285847"/>
            </a:xfrm>
            <a:custGeom>
              <a:avLst/>
              <a:gdLst>
                <a:gd name="connsiteX0" fmla="*/ 0 w 2053596"/>
                <a:gd name="connsiteY0" fmla="*/ 142923 h 285847"/>
                <a:gd name="connsiteX1" fmla="*/ 1026798 w 2053596"/>
                <a:gd name="connsiteY1" fmla="*/ 0 h 285847"/>
                <a:gd name="connsiteX2" fmla="*/ 2053596 w 2053596"/>
                <a:gd name="connsiteY2" fmla="*/ 142923 h 285847"/>
                <a:gd name="connsiteX3" fmla="*/ 1026798 w 2053596"/>
                <a:gd name="connsiteY3" fmla="*/ 285847 h 28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596" h="285847">
                  <a:moveTo>
                    <a:pt x="51452" y="0"/>
                  </a:moveTo>
                  <a:lnTo>
                    <a:pt x="2002144" y="0"/>
                  </a:lnTo>
                  <a:cubicBezTo>
                    <a:pt x="2030560" y="0"/>
                    <a:pt x="2053596" y="23035"/>
                    <a:pt x="2053596" y="51452"/>
                  </a:cubicBezTo>
                  <a:lnTo>
                    <a:pt x="2053596" y="234394"/>
                  </a:lnTo>
                  <a:cubicBezTo>
                    <a:pt x="2053596" y="262811"/>
                    <a:pt x="2030560" y="285847"/>
                    <a:pt x="2002144" y="285847"/>
                  </a:cubicBezTo>
                  <a:lnTo>
                    <a:pt x="51452" y="285847"/>
                  </a:lnTo>
                  <a:cubicBezTo>
                    <a:pt x="23035" y="285847"/>
                    <a:pt x="0" y="262811"/>
                    <a:pt x="0" y="234394"/>
                  </a:cubicBezTo>
                  <a:lnTo>
                    <a:pt x="0" y="51452"/>
                  </a:lnTo>
                  <a:cubicBezTo>
                    <a:pt x="0" y="23035"/>
                    <a:pt x="23035" y="0"/>
                    <a:pt x="51452" y="0"/>
                  </a:cubicBezTo>
                  <a:close/>
                </a:path>
              </a:pathLst>
            </a:custGeom>
            <a:gradFill>
              <a:gsLst>
                <a:gs pos="100000">
                  <a:srgbClr val="B3A8C4"/>
                </a:gs>
                <a:gs pos="88000">
                  <a:srgbClr val="CDC6D7"/>
                </a:gs>
                <a:gs pos="0">
                  <a:srgbClr val="D8D3E0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A495B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Vocational Junior Middle School</a:t>
              </a:r>
            </a:p>
          </p:txBody>
        </p:sp>
        <p:sp>
          <p:nvSpPr>
            <p:cNvPr id="1844" name="ConnectLine"/>
            <p:cNvSpPr/>
            <p:nvPr/>
          </p:nvSpPr>
          <p:spPr>
            <a:xfrm>
              <a:off x="4901409" y="2524235"/>
              <a:ext cx="475678" cy="393634"/>
            </a:xfrm>
            <a:custGeom>
              <a:avLst/>
              <a:gdLst/>
              <a:ahLst/>
              <a:cxnLst/>
              <a:rect l="0" t="0" r="0" b="0"/>
              <a:pathLst>
                <a:path w="475678" h="393634" fill="none">
                  <a:moveTo>
                    <a:pt x="0" y="0"/>
                  </a:moveTo>
                  <a:lnTo>
                    <a:pt x="232478" y="0"/>
                  </a:lnTo>
                  <a:lnTo>
                    <a:pt x="232478" y="-393634"/>
                  </a:lnTo>
                  <a:lnTo>
                    <a:pt x="475678" y="-393634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45" name="ConnectLine"/>
            <p:cNvSpPr/>
            <p:nvPr/>
          </p:nvSpPr>
          <p:spPr>
            <a:xfrm>
              <a:off x="4901409" y="2524235"/>
              <a:ext cx="475678" cy="0"/>
            </a:xfrm>
            <a:custGeom>
              <a:avLst/>
              <a:gdLst/>
              <a:ahLst/>
              <a:cxnLst/>
              <a:rect l="0" t="0" r="0" b="0"/>
              <a:pathLst>
                <a:path w="475678" fill="none">
                  <a:moveTo>
                    <a:pt x="0" y="0"/>
                  </a:moveTo>
                  <a:lnTo>
                    <a:pt x="475678" y="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46" name="ConnectLine"/>
            <p:cNvSpPr/>
            <p:nvPr/>
          </p:nvSpPr>
          <p:spPr>
            <a:xfrm>
              <a:off x="4901409" y="2524235"/>
              <a:ext cx="475678" cy="393634"/>
            </a:xfrm>
            <a:custGeom>
              <a:avLst/>
              <a:gdLst/>
              <a:ahLst/>
              <a:cxnLst/>
              <a:rect l="0" t="0" r="0" b="0"/>
              <a:pathLst>
                <a:path w="475678" h="393634" fill="none">
                  <a:moveTo>
                    <a:pt x="0" y="0"/>
                  </a:moveTo>
                  <a:lnTo>
                    <a:pt x="232478" y="0"/>
                  </a:lnTo>
                  <a:lnTo>
                    <a:pt x="232478" y="393634"/>
                  </a:lnTo>
                  <a:lnTo>
                    <a:pt x="475678" y="393634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47" name="Multi-style Shape"/>
            <p:cNvSpPr/>
            <p:nvPr/>
          </p:nvSpPr>
          <p:spPr>
            <a:xfrm>
              <a:off x="5377083" y="3227207"/>
              <a:ext cx="2053596" cy="285847"/>
            </a:xfrm>
            <a:custGeom>
              <a:avLst/>
              <a:gdLst>
                <a:gd name="connsiteX0" fmla="*/ 0 w 2053596"/>
                <a:gd name="connsiteY0" fmla="*/ 142923 h 285847"/>
                <a:gd name="connsiteX1" fmla="*/ 1026798 w 2053596"/>
                <a:gd name="connsiteY1" fmla="*/ 0 h 285847"/>
                <a:gd name="connsiteX2" fmla="*/ 2053596 w 2053596"/>
                <a:gd name="connsiteY2" fmla="*/ 142923 h 285847"/>
                <a:gd name="connsiteX3" fmla="*/ 1026798 w 2053596"/>
                <a:gd name="connsiteY3" fmla="*/ 285847 h 28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596" h="285847">
                  <a:moveTo>
                    <a:pt x="51452" y="0"/>
                  </a:moveTo>
                  <a:lnTo>
                    <a:pt x="2002144" y="0"/>
                  </a:lnTo>
                  <a:cubicBezTo>
                    <a:pt x="2030560" y="0"/>
                    <a:pt x="2053596" y="23035"/>
                    <a:pt x="2053596" y="51452"/>
                  </a:cubicBezTo>
                  <a:lnTo>
                    <a:pt x="2053596" y="234394"/>
                  </a:lnTo>
                  <a:cubicBezTo>
                    <a:pt x="2053596" y="262811"/>
                    <a:pt x="2030560" y="285847"/>
                    <a:pt x="2002144" y="285847"/>
                  </a:cubicBezTo>
                  <a:lnTo>
                    <a:pt x="51452" y="285847"/>
                  </a:lnTo>
                  <a:cubicBezTo>
                    <a:pt x="23035" y="285847"/>
                    <a:pt x="0" y="262811"/>
                    <a:pt x="0" y="234394"/>
                  </a:cubicBezTo>
                  <a:lnTo>
                    <a:pt x="0" y="51452"/>
                  </a:lnTo>
                  <a:cubicBezTo>
                    <a:pt x="0" y="23035"/>
                    <a:pt x="23035" y="0"/>
                    <a:pt x="51452" y="0"/>
                  </a:cubicBezTo>
                  <a:close/>
                </a:path>
              </a:pathLst>
            </a:custGeom>
            <a:gradFill>
              <a:gsLst>
                <a:gs pos="100000">
                  <a:srgbClr val="B3A8C4"/>
                </a:gs>
                <a:gs pos="88000">
                  <a:srgbClr val="CDC6D7"/>
                </a:gs>
                <a:gs pos="0">
                  <a:srgbClr val="D8D3E0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A495B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General Senior Middle School</a:t>
              </a:r>
            </a:p>
          </p:txBody>
        </p:sp>
        <p:sp>
          <p:nvSpPr>
            <p:cNvPr id="1848" name="Multi-style Shape"/>
            <p:cNvSpPr/>
            <p:nvPr/>
          </p:nvSpPr>
          <p:spPr>
            <a:xfrm>
              <a:off x="5377083" y="3682417"/>
              <a:ext cx="2053596" cy="285847"/>
            </a:xfrm>
            <a:custGeom>
              <a:avLst/>
              <a:gdLst>
                <a:gd name="connsiteX0" fmla="*/ 0 w 2053596"/>
                <a:gd name="connsiteY0" fmla="*/ 142923 h 285847"/>
                <a:gd name="connsiteX1" fmla="*/ 1026798 w 2053596"/>
                <a:gd name="connsiteY1" fmla="*/ 0 h 285847"/>
                <a:gd name="connsiteX2" fmla="*/ 2053596 w 2053596"/>
                <a:gd name="connsiteY2" fmla="*/ 142923 h 285847"/>
                <a:gd name="connsiteX3" fmla="*/ 1026798 w 2053596"/>
                <a:gd name="connsiteY3" fmla="*/ 285847 h 28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596" h="285847">
                  <a:moveTo>
                    <a:pt x="51452" y="0"/>
                  </a:moveTo>
                  <a:lnTo>
                    <a:pt x="2002144" y="0"/>
                  </a:lnTo>
                  <a:cubicBezTo>
                    <a:pt x="2030560" y="0"/>
                    <a:pt x="2053596" y="23035"/>
                    <a:pt x="2053596" y="51452"/>
                  </a:cubicBezTo>
                  <a:lnTo>
                    <a:pt x="2053596" y="234394"/>
                  </a:lnTo>
                  <a:cubicBezTo>
                    <a:pt x="2053596" y="262811"/>
                    <a:pt x="2030560" y="285847"/>
                    <a:pt x="2002144" y="285847"/>
                  </a:cubicBezTo>
                  <a:lnTo>
                    <a:pt x="51452" y="285847"/>
                  </a:lnTo>
                  <a:cubicBezTo>
                    <a:pt x="23035" y="285847"/>
                    <a:pt x="0" y="262811"/>
                    <a:pt x="0" y="234394"/>
                  </a:cubicBezTo>
                  <a:lnTo>
                    <a:pt x="0" y="51452"/>
                  </a:lnTo>
                  <a:cubicBezTo>
                    <a:pt x="0" y="23035"/>
                    <a:pt x="23035" y="0"/>
                    <a:pt x="51452" y="0"/>
                  </a:cubicBezTo>
                  <a:close/>
                </a:path>
              </a:pathLst>
            </a:custGeom>
            <a:gradFill>
              <a:gsLst>
                <a:gs pos="100000">
                  <a:srgbClr val="B3A8C4"/>
                </a:gs>
                <a:gs pos="88000">
                  <a:srgbClr val="CDC6D7"/>
                </a:gs>
                <a:gs pos="0">
                  <a:srgbClr val="D8D3E0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A495B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Vocational Senior Middle School</a:t>
              </a:r>
            </a:p>
          </p:txBody>
        </p:sp>
        <p:sp>
          <p:nvSpPr>
            <p:cNvPr id="1849" name="Multi-style Shape"/>
            <p:cNvSpPr/>
            <p:nvPr/>
          </p:nvSpPr>
          <p:spPr>
            <a:xfrm>
              <a:off x="5377083" y="4146936"/>
              <a:ext cx="2053596" cy="285847"/>
            </a:xfrm>
            <a:custGeom>
              <a:avLst/>
              <a:gdLst>
                <a:gd name="connsiteX0" fmla="*/ 0 w 2053596"/>
                <a:gd name="connsiteY0" fmla="*/ 142923 h 285847"/>
                <a:gd name="connsiteX1" fmla="*/ 1026798 w 2053596"/>
                <a:gd name="connsiteY1" fmla="*/ 0 h 285847"/>
                <a:gd name="connsiteX2" fmla="*/ 2053596 w 2053596"/>
                <a:gd name="connsiteY2" fmla="*/ 142923 h 285847"/>
                <a:gd name="connsiteX3" fmla="*/ 1026798 w 2053596"/>
                <a:gd name="connsiteY3" fmla="*/ 285847 h 28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596" h="285847">
                  <a:moveTo>
                    <a:pt x="51452" y="0"/>
                  </a:moveTo>
                  <a:lnTo>
                    <a:pt x="2002144" y="0"/>
                  </a:lnTo>
                  <a:cubicBezTo>
                    <a:pt x="2030560" y="0"/>
                    <a:pt x="2053596" y="23035"/>
                    <a:pt x="2053596" y="51452"/>
                  </a:cubicBezTo>
                  <a:lnTo>
                    <a:pt x="2053596" y="234394"/>
                  </a:lnTo>
                  <a:cubicBezTo>
                    <a:pt x="2053596" y="262811"/>
                    <a:pt x="2030560" y="285847"/>
                    <a:pt x="2002144" y="285847"/>
                  </a:cubicBezTo>
                  <a:lnTo>
                    <a:pt x="51452" y="285847"/>
                  </a:lnTo>
                  <a:cubicBezTo>
                    <a:pt x="23035" y="285847"/>
                    <a:pt x="0" y="262811"/>
                    <a:pt x="0" y="234394"/>
                  </a:cubicBezTo>
                  <a:lnTo>
                    <a:pt x="0" y="51452"/>
                  </a:lnTo>
                  <a:cubicBezTo>
                    <a:pt x="0" y="23035"/>
                    <a:pt x="23035" y="0"/>
                    <a:pt x="51452" y="0"/>
                  </a:cubicBezTo>
                  <a:close/>
                </a:path>
              </a:pathLst>
            </a:custGeom>
            <a:gradFill>
              <a:gsLst>
                <a:gs pos="100000">
                  <a:srgbClr val="B3A8C4"/>
                </a:gs>
                <a:gs pos="88000">
                  <a:srgbClr val="CDC6D7"/>
                </a:gs>
                <a:gs pos="0">
                  <a:srgbClr val="D8D3E0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A495B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Technical Senior Middle School</a:t>
              </a:r>
            </a:p>
          </p:txBody>
        </p:sp>
        <p:sp>
          <p:nvSpPr>
            <p:cNvPr id="1850" name="ConnectLine"/>
            <p:cNvSpPr/>
            <p:nvPr/>
          </p:nvSpPr>
          <p:spPr>
            <a:xfrm>
              <a:off x="4901409" y="3825340"/>
              <a:ext cx="475678" cy="455210"/>
            </a:xfrm>
            <a:custGeom>
              <a:avLst/>
              <a:gdLst/>
              <a:ahLst/>
              <a:cxnLst/>
              <a:rect l="0" t="0" r="0" b="0"/>
              <a:pathLst>
                <a:path w="475678" h="455210" fill="none">
                  <a:moveTo>
                    <a:pt x="0" y="0"/>
                  </a:moveTo>
                  <a:lnTo>
                    <a:pt x="232478" y="0"/>
                  </a:lnTo>
                  <a:lnTo>
                    <a:pt x="232478" y="-455210"/>
                  </a:lnTo>
                  <a:lnTo>
                    <a:pt x="475678" y="-45521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51" name="ConnectLine"/>
            <p:cNvSpPr/>
            <p:nvPr/>
          </p:nvSpPr>
          <p:spPr>
            <a:xfrm>
              <a:off x="4901409" y="3825340"/>
              <a:ext cx="475678" cy="0"/>
            </a:xfrm>
            <a:custGeom>
              <a:avLst/>
              <a:gdLst/>
              <a:ahLst/>
              <a:cxnLst/>
              <a:rect l="0" t="0" r="0" b="0"/>
              <a:pathLst>
                <a:path w="475678" fill="none">
                  <a:moveTo>
                    <a:pt x="0" y="0"/>
                  </a:moveTo>
                  <a:lnTo>
                    <a:pt x="475678" y="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52" name="ConnectLine"/>
            <p:cNvSpPr/>
            <p:nvPr/>
          </p:nvSpPr>
          <p:spPr>
            <a:xfrm>
              <a:off x="4901409" y="3825336"/>
              <a:ext cx="475678" cy="464520"/>
            </a:xfrm>
            <a:custGeom>
              <a:avLst/>
              <a:gdLst/>
              <a:ahLst/>
              <a:cxnLst/>
              <a:rect l="0" t="0" r="0" b="0"/>
              <a:pathLst>
                <a:path w="475678" h="464520" fill="none">
                  <a:moveTo>
                    <a:pt x="0" y="0"/>
                  </a:moveTo>
                  <a:lnTo>
                    <a:pt x="232478" y="0"/>
                  </a:lnTo>
                  <a:lnTo>
                    <a:pt x="232478" y="464520"/>
                  </a:lnTo>
                  <a:lnTo>
                    <a:pt x="475678" y="46452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53" name="ConnectLine"/>
            <p:cNvSpPr/>
            <p:nvPr/>
          </p:nvSpPr>
          <p:spPr>
            <a:xfrm>
              <a:off x="3348660" y="5060378"/>
              <a:ext cx="392522" cy="335008"/>
            </a:xfrm>
            <a:custGeom>
              <a:avLst/>
              <a:gdLst/>
              <a:ahLst/>
              <a:cxnLst/>
              <a:rect l="0" t="0" r="0" b="0"/>
              <a:pathLst>
                <a:path w="392522" h="335008" fill="none">
                  <a:moveTo>
                    <a:pt x="0" y="0"/>
                  </a:moveTo>
                  <a:lnTo>
                    <a:pt x="149322" y="0"/>
                  </a:lnTo>
                  <a:lnTo>
                    <a:pt x="149322" y="-335008"/>
                  </a:lnTo>
                  <a:lnTo>
                    <a:pt x="392522" y="-335008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54" name="ConnectLine"/>
            <p:cNvSpPr/>
            <p:nvPr/>
          </p:nvSpPr>
          <p:spPr>
            <a:xfrm>
              <a:off x="3348660" y="5060378"/>
              <a:ext cx="392522" cy="335008"/>
            </a:xfrm>
            <a:custGeom>
              <a:avLst/>
              <a:gdLst/>
              <a:ahLst/>
              <a:cxnLst/>
              <a:rect l="0" t="0" r="0" b="0"/>
              <a:pathLst>
                <a:path w="392522" h="335008" fill="none">
                  <a:moveTo>
                    <a:pt x="0" y="0"/>
                  </a:moveTo>
                  <a:lnTo>
                    <a:pt x="149322" y="0"/>
                  </a:lnTo>
                  <a:lnTo>
                    <a:pt x="149322" y="335008"/>
                  </a:lnTo>
                  <a:lnTo>
                    <a:pt x="392522" y="335008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55" name="Multi-style Shape"/>
            <p:cNvSpPr/>
            <p:nvPr/>
          </p:nvSpPr>
          <p:spPr>
            <a:xfrm>
              <a:off x="5377083" y="4582447"/>
              <a:ext cx="2053596" cy="285847"/>
            </a:xfrm>
            <a:custGeom>
              <a:avLst/>
              <a:gdLst>
                <a:gd name="connsiteX0" fmla="*/ 0 w 2053596"/>
                <a:gd name="connsiteY0" fmla="*/ 142923 h 285847"/>
                <a:gd name="connsiteX1" fmla="*/ 1026798 w 2053596"/>
                <a:gd name="connsiteY1" fmla="*/ 0 h 285847"/>
                <a:gd name="connsiteX2" fmla="*/ 2053596 w 2053596"/>
                <a:gd name="connsiteY2" fmla="*/ 142923 h 285847"/>
                <a:gd name="connsiteX3" fmla="*/ 1026798 w 2053596"/>
                <a:gd name="connsiteY3" fmla="*/ 285847 h 28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596" h="285847">
                  <a:moveTo>
                    <a:pt x="51452" y="0"/>
                  </a:moveTo>
                  <a:lnTo>
                    <a:pt x="2002144" y="0"/>
                  </a:lnTo>
                  <a:cubicBezTo>
                    <a:pt x="2030560" y="0"/>
                    <a:pt x="2053596" y="23035"/>
                    <a:pt x="2053596" y="51452"/>
                  </a:cubicBezTo>
                  <a:lnTo>
                    <a:pt x="2053596" y="234394"/>
                  </a:lnTo>
                  <a:cubicBezTo>
                    <a:pt x="2053596" y="262811"/>
                    <a:pt x="2030560" y="285847"/>
                    <a:pt x="2002144" y="285847"/>
                  </a:cubicBezTo>
                  <a:lnTo>
                    <a:pt x="51452" y="285847"/>
                  </a:lnTo>
                  <a:cubicBezTo>
                    <a:pt x="23035" y="285847"/>
                    <a:pt x="0" y="262811"/>
                    <a:pt x="0" y="234394"/>
                  </a:cubicBezTo>
                  <a:lnTo>
                    <a:pt x="0" y="51452"/>
                  </a:lnTo>
                  <a:cubicBezTo>
                    <a:pt x="0" y="23035"/>
                    <a:pt x="23035" y="0"/>
                    <a:pt x="51452" y="0"/>
                  </a:cubicBezTo>
                  <a:close/>
                </a:path>
              </a:pathLst>
            </a:custGeom>
            <a:gradFill>
              <a:gsLst>
                <a:gs pos="100000">
                  <a:srgbClr val="B3A8C4"/>
                </a:gs>
                <a:gs pos="88000">
                  <a:srgbClr val="CDC6D7"/>
                </a:gs>
                <a:gs pos="0">
                  <a:srgbClr val="D8D3E0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A495B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Universities, Colleges and Institute</a:t>
              </a:r>
            </a:p>
          </p:txBody>
        </p:sp>
        <p:sp>
          <p:nvSpPr>
            <p:cNvPr id="1856" name="Multi-style Shape"/>
            <p:cNvSpPr/>
            <p:nvPr/>
          </p:nvSpPr>
          <p:spPr>
            <a:xfrm>
              <a:off x="5377083" y="5017957"/>
              <a:ext cx="2053596" cy="285847"/>
            </a:xfrm>
            <a:custGeom>
              <a:avLst/>
              <a:gdLst>
                <a:gd name="connsiteX0" fmla="*/ 0 w 2053596"/>
                <a:gd name="connsiteY0" fmla="*/ 142923 h 285847"/>
                <a:gd name="connsiteX1" fmla="*/ 1026798 w 2053596"/>
                <a:gd name="connsiteY1" fmla="*/ 0 h 285847"/>
                <a:gd name="connsiteX2" fmla="*/ 2053596 w 2053596"/>
                <a:gd name="connsiteY2" fmla="*/ 142923 h 285847"/>
                <a:gd name="connsiteX3" fmla="*/ 1026798 w 2053596"/>
                <a:gd name="connsiteY3" fmla="*/ 285847 h 28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596" h="285847">
                  <a:moveTo>
                    <a:pt x="51452" y="0"/>
                  </a:moveTo>
                  <a:lnTo>
                    <a:pt x="2002144" y="0"/>
                  </a:lnTo>
                  <a:cubicBezTo>
                    <a:pt x="2030560" y="0"/>
                    <a:pt x="2053596" y="23035"/>
                    <a:pt x="2053596" y="51452"/>
                  </a:cubicBezTo>
                  <a:lnTo>
                    <a:pt x="2053596" y="234394"/>
                  </a:lnTo>
                  <a:cubicBezTo>
                    <a:pt x="2053596" y="262811"/>
                    <a:pt x="2030560" y="285847"/>
                    <a:pt x="2002144" y="285847"/>
                  </a:cubicBezTo>
                  <a:lnTo>
                    <a:pt x="51452" y="285847"/>
                  </a:lnTo>
                  <a:cubicBezTo>
                    <a:pt x="23035" y="285847"/>
                    <a:pt x="0" y="262811"/>
                    <a:pt x="0" y="234394"/>
                  </a:cubicBezTo>
                  <a:lnTo>
                    <a:pt x="0" y="51452"/>
                  </a:lnTo>
                  <a:cubicBezTo>
                    <a:pt x="0" y="23035"/>
                    <a:pt x="23035" y="0"/>
                    <a:pt x="51452" y="0"/>
                  </a:cubicBezTo>
                  <a:close/>
                </a:path>
              </a:pathLst>
            </a:custGeom>
            <a:gradFill>
              <a:gsLst>
                <a:gs pos="100000">
                  <a:srgbClr val="B3A8C4"/>
                </a:gs>
                <a:gs pos="88000">
                  <a:srgbClr val="CDC6D7"/>
                </a:gs>
                <a:gs pos="0">
                  <a:srgbClr val="D8D3E0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A495B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Universities</a:t>
              </a:r>
            </a:p>
          </p:txBody>
        </p:sp>
        <p:sp>
          <p:nvSpPr>
            <p:cNvPr id="1857" name="Multi-style Shape"/>
            <p:cNvSpPr/>
            <p:nvPr/>
          </p:nvSpPr>
          <p:spPr>
            <a:xfrm>
              <a:off x="5377083" y="5453467"/>
              <a:ext cx="2053596" cy="285847"/>
            </a:xfrm>
            <a:custGeom>
              <a:avLst/>
              <a:gdLst>
                <a:gd name="connsiteX0" fmla="*/ 0 w 2053596"/>
                <a:gd name="connsiteY0" fmla="*/ 142923 h 285847"/>
                <a:gd name="connsiteX1" fmla="*/ 1026798 w 2053596"/>
                <a:gd name="connsiteY1" fmla="*/ 0 h 285847"/>
                <a:gd name="connsiteX2" fmla="*/ 2053596 w 2053596"/>
                <a:gd name="connsiteY2" fmla="*/ 142923 h 285847"/>
                <a:gd name="connsiteX3" fmla="*/ 1026798 w 2053596"/>
                <a:gd name="connsiteY3" fmla="*/ 285847 h 285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596" h="285847">
                  <a:moveTo>
                    <a:pt x="51452" y="0"/>
                  </a:moveTo>
                  <a:lnTo>
                    <a:pt x="2002144" y="0"/>
                  </a:lnTo>
                  <a:cubicBezTo>
                    <a:pt x="2030560" y="0"/>
                    <a:pt x="2053596" y="23035"/>
                    <a:pt x="2053596" y="51452"/>
                  </a:cubicBezTo>
                  <a:lnTo>
                    <a:pt x="2053596" y="234394"/>
                  </a:lnTo>
                  <a:cubicBezTo>
                    <a:pt x="2053596" y="262811"/>
                    <a:pt x="2030560" y="285847"/>
                    <a:pt x="2002144" y="285847"/>
                  </a:cubicBezTo>
                  <a:lnTo>
                    <a:pt x="51452" y="285847"/>
                  </a:lnTo>
                  <a:cubicBezTo>
                    <a:pt x="23035" y="285847"/>
                    <a:pt x="0" y="262811"/>
                    <a:pt x="0" y="234394"/>
                  </a:cubicBezTo>
                  <a:lnTo>
                    <a:pt x="0" y="51452"/>
                  </a:lnTo>
                  <a:cubicBezTo>
                    <a:pt x="0" y="23035"/>
                    <a:pt x="23035" y="0"/>
                    <a:pt x="51452" y="0"/>
                  </a:cubicBezTo>
                  <a:close/>
                </a:path>
              </a:pathLst>
            </a:custGeom>
            <a:gradFill>
              <a:gsLst>
                <a:gs pos="100000">
                  <a:srgbClr val="B3A8C4"/>
                </a:gs>
                <a:gs pos="88000">
                  <a:srgbClr val="CDC6D7"/>
                </a:gs>
                <a:gs pos="0">
                  <a:srgbClr val="D8D3E0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A495BA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Research Institutes</a:t>
              </a:r>
            </a:p>
          </p:txBody>
        </p:sp>
        <p:sp>
          <p:nvSpPr>
            <p:cNvPr id="1858" name="ConnectLine"/>
            <p:cNvSpPr/>
            <p:nvPr/>
          </p:nvSpPr>
          <p:spPr>
            <a:xfrm>
              <a:off x="4901409" y="4725370"/>
              <a:ext cx="475678" cy="0"/>
            </a:xfrm>
            <a:custGeom>
              <a:avLst/>
              <a:gdLst/>
              <a:ahLst/>
              <a:cxnLst/>
              <a:rect l="0" t="0" r="0" b="0"/>
              <a:pathLst>
                <a:path w="475678" fill="none">
                  <a:moveTo>
                    <a:pt x="0" y="0"/>
                  </a:moveTo>
                  <a:lnTo>
                    <a:pt x="475678" y="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59" name="ConnectLine"/>
            <p:cNvSpPr/>
            <p:nvPr/>
          </p:nvSpPr>
          <p:spPr>
            <a:xfrm>
              <a:off x="4901409" y="5395386"/>
              <a:ext cx="475678" cy="234506"/>
            </a:xfrm>
            <a:custGeom>
              <a:avLst/>
              <a:gdLst/>
              <a:ahLst/>
              <a:cxnLst/>
              <a:rect l="0" t="0" r="0" b="0"/>
              <a:pathLst>
                <a:path w="475678" h="234506" fill="none">
                  <a:moveTo>
                    <a:pt x="0" y="0"/>
                  </a:moveTo>
                  <a:lnTo>
                    <a:pt x="232478" y="0"/>
                  </a:lnTo>
                  <a:lnTo>
                    <a:pt x="232478" y="-234506"/>
                  </a:lnTo>
                  <a:lnTo>
                    <a:pt x="475678" y="-234506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sp>
          <p:nvSpPr>
            <p:cNvPr id="1860" name="ConnectLine"/>
            <p:cNvSpPr/>
            <p:nvPr/>
          </p:nvSpPr>
          <p:spPr>
            <a:xfrm>
              <a:off x="4901409" y="5395386"/>
              <a:ext cx="475678" cy="201005"/>
            </a:xfrm>
            <a:custGeom>
              <a:avLst/>
              <a:gdLst/>
              <a:ahLst/>
              <a:cxnLst/>
              <a:rect l="0" t="0" r="0" b="0"/>
              <a:pathLst>
                <a:path w="475678" h="201005" fill="none">
                  <a:moveTo>
                    <a:pt x="0" y="0"/>
                  </a:moveTo>
                  <a:lnTo>
                    <a:pt x="232478" y="0"/>
                  </a:lnTo>
                  <a:lnTo>
                    <a:pt x="232478" y="201005"/>
                  </a:lnTo>
                  <a:lnTo>
                    <a:pt x="475678" y="20100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838383"/>
              </a:solidFill>
              <a:bevel/>
              <a:tailEnd type="triangle" w="med" len="med"/>
            </a:ln>
          </p:spPr>
        </p:sp>
        <p:grpSp>
          <p:nvGrpSpPr>
            <p:cNvPr id="1861" name="Pupil"/>
            <p:cNvGrpSpPr/>
            <p:nvPr/>
          </p:nvGrpSpPr>
          <p:grpSpPr>
            <a:xfrm>
              <a:off x="257928" y="4224477"/>
              <a:ext cx="838500" cy="2158651"/>
              <a:chOff x="257928" y="4224477"/>
              <a:chExt cx="838500" cy="2158651"/>
            </a:xfrm>
          </p:grpSpPr>
          <p:sp>
            <p:nvSpPr>
              <p:cNvPr id="1862" name="Freeform 1861"/>
              <p:cNvSpPr/>
              <p:nvPr/>
            </p:nvSpPr>
            <p:spPr>
              <a:xfrm>
                <a:off x="592312" y="4488070"/>
                <a:ext cx="195114" cy="244703"/>
              </a:xfrm>
              <a:custGeom>
                <a:avLst/>
                <a:gdLst/>
                <a:ahLst/>
                <a:cxnLst/>
                <a:rect l="0" t="0" r="0" b="0"/>
                <a:pathLst>
                  <a:path w="195114" h="244703">
                    <a:moveTo>
                      <a:pt x="60597" y="4958"/>
                    </a:moveTo>
                    <a:cubicBezTo>
                      <a:pt x="60597" y="13089"/>
                      <a:pt x="69549" y="61690"/>
                      <a:pt x="53371" y="92577"/>
                    </a:cubicBezTo>
                    <a:cubicBezTo>
                      <a:pt x="43435" y="111547"/>
                      <a:pt x="0" y="119996"/>
                      <a:pt x="-282" y="125636"/>
                    </a:cubicBezTo>
                    <a:cubicBezTo>
                      <a:pt x="-2450" y="236198"/>
                      <a:pt x="134130" y="322914"/>
                      <a:pt x="194344" y="132322"/>
                    </a:cubicBezTo>
                    <a:cubicBezTo>
                      <a:pt x="196047" y="126926"/>
                      <a:pt x="157249" y="116966"/>
                      <a:pt x="150023" y="84448"/>
                    </a:cubicBezTo>
                    <a:cubicBezTo>
                      <a:pt x="145175" y="62634"/>
                      <a:pt x="160863" y="4958"/>
                      <a:pt x="160863" y="1345"/>
                    </a:cubicBezTo>
                    <a:cubicBezTo>
                      <a:pt x="160863" y="-2268"/>
                      <a:pt x="60597" y="4958"/>
                      <a:pt x="60597" y="4958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1863" name="Freeform 1862"/>
              <p:cNvSpPr/>
              <p:nvPr/>
            </p:nvSpPr>
            <p:spPr>
              <a:xfrm>
                <a:off x="735100" y="5610944"/>
                <a:ext cx="160427" cy="761079"/>
              </a:xfrm>
              <a:custGeom>
                <a:avLst/>
                <a:gdLst/>
                <a:ahLst/>
                <a:cxnLst/>
                <a:rect l="0" t="0" r="0" b="0"/>
                <a:pathLst>
                  <a:path w="160427" h="761079">
                    <a:moveTo>
                      <a:pt x="138748" y="0"/>
                    </a:moveTo>
                    <a:cubicBezTo>
                      <a:pt x="138748" y="0"/>
                      <a:pt x="114901" y="110565"/>
                      <a:pt x="114901" y="134413"/>
                    </a:cubicBezTo>
                    <a:cubicBezTo>
                      <a:pt x="114901" y="158259"/>
                      <a:pt x="149587" y="277496"/>
                      <a:pt x="138748" y="331694"/>
                    </a:cubicBezTo>
                    <a:cubicBezTo>
                      <a:pt x="127908" y="385892"/>
                      <a:pt x="101892" y="565831"/>
                      <a:pt x="99725" y="607021"/>
                    </a:cubicBezTo>
                    <a:cubicBezTo>
                      <a:pt x="99041" y="620012"/>
                      <a:pt x="160427" y="724090"/>
                      <a:pt x="160427" y="737097"/>
                    </a:cubicBezTo>
                    <a:cubicBezTo>
                      <a:pt x="160427" y="750104"/>
                      <a:pt x="49863" y="767448"/>
                      <a:pt x="49863" y="758776"/>
                    </a:cubicBezTo>
                    <a:cubicBezTo>
                      <a:pt x="49863" y="750104"/>
                      <a:pt x="23847" y="637372"/>
                      <a:pt x="23847" y="624365"/>
                    </a:cubicBezTo>
                    <a:cubicBezTo>
                      <a:pt x="23847" y="611357"/>
                      <a:pt x="36855" y="563662"/>
                      <a:pt x="36855" y="535480"/>
                    </a:cubicBezTo>
                    <a:cubicBezTo>
                      <a:pt x="36855" y="507296"/>
                      <a:pt x="0" y="160428"/>
                      <a:pt x="0" y="147420"/>
                    </a:cubicBezTo>
                    <a:cubicBezTo>
                      <a:pt x="0" y="134413"/>
                      <a:pt x="2168" y="101893"/>
                      <a:pt x="19511" y="62871"/>
                    </a:cubicBezTo>
                    <a:cubicBezTo>
                      <a:pt x="36855" y="23848"/>
                      <a:pt x="138748" y="4337"/>
                      <a:pt x="138748" y="0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1864" name="Freeform 1863"/>
              <p:cNvSpPr/>
              <p:nvPr/>
            </p:nvSpPr>
            <p:spPr>
              <a:xfrm>
                <a:off x="473189" y="5636967"/>
                <a:ext cx="218285" cy="700903"/>
              </a:xfrm>
              <a:custGeom>
                <a:avLst/>
                <a:gdLst/>
                <a:ahLst/>
                <a:cxnLst/>
                <a:rect l="0" t="0" r="0" b="0"/>
                <a:pathLst>
                  <a:path w="218285" h="700903">
                    <a:moveTo>
                      <a:pt x="90651" y="15176"/>
                    </a:moveTo>
                    <a:cubicBezTo>
                      <a:pt x="90651" y="36855"/>
                      <a:pt x="81107" y="58420"/>
                      <a:pt x="81980" y="75877"/>
                    </a:cubicBezTo>
                    <a:cubicBezTo>
                      <a:pt x="84148" y="119234"/>
                      <a:pt x="97156" y="212453"/>
                      <a:pt x="97156" y="264482"/>
                    </a:cubicBezTo>
                    <a:cubicBezTo>
                      <a:pt x="97156" y="316511"/>
                      <a:pt x="111148" y="514018"/>
                      <a:pt x="99323" y="541970"/>
                    </a:cubicBezTo>
                    <a:cubicBezTo>
                      <a:pt x="75477" y="598335"/>
                      <a:pt x="12606" y="643861"/>
                      <a:pt x="1766" y="654700"/>
                    </a:cubicBezTo>
                    <a:cubicBezTo>
                      <a:pt x="-9073" y="665540"/>
                      <a:pt x="47293" y="706728"/>
                      <a:pt x="62468" y="700903"/>
                    </a:cubicBezTo>
                    <a:cubicBezTo>
                      <a:pt x="77644" y="693722"/>
                      <a:pt x="112332" y="637357"/>
                      <a:pt x="129675" y="626517"/>
                    </a:cubicBezTo>
                    <a:cubicBezTo>
                      <a:pt x="147018" y="615678"/>
                      <a:pt x="205553" y="583161"/>
                      <a:pt x="194713" y="559314"/>
                    </a:cubicBezTo>
                    <a:cubicBezTo>
                      <a:pt x="183873" y="535467"/>
                      <a:pt x="157858" y="535467"/>
                      <a:pt x="162193" y="500781"/>
                    </a:cubicBezTo>
                    <a:cubicBezTo>
                      <a:pt x="166530" y="466095"/>
                      <a:pt x="222895" y="310007"/>
                      <a:pt x="218555" y="188607"/>
                    </a:cubicBezTo>
                    <a:cubicBezTo>
                      <a:pt x="217301" y="153338"/>
                      <a:pt x="190376" y="108395"/>
                      <a:pt x="190376" y="82381"/>
                    </a:cubicBezTo>
                    <a:cubicBezTo>
                      <a:pt x="190376" y="56366"/>
                      <a:pt x="162193" y="0"/>
                      <a:pt x="162193" y="0"/>
                    </a:cubicBezTo>
                    <a:lnTo>
                      <a:pt x="90651" y="15176"/>
                    </a:ln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1865" name="Freeform 1864"/>
              <p:cNvSpPr/>
              <p:nvPr/>
            </p:nvSpPr>
            <p:spPr>
              <a:xfrm>
                <a:off x="829055" y="4780011"/>
                <a:ext cx="230344" cy="369900"/>
              </a:xfrm>
              <a:custGeom>
                <a:avLst/>
                <a:gdLst/>
                <a:ahLst/>
                <a:cxnLst/>
                <a:rect l="0" t="0" r="0" b="0"/>
                <a:pathLst>
                  <a:path w="230344" h="369900">
                    <a:moveTo>
                      <a:pt x="80837" y="41549"/>
                    </a:moveTo>
                    <a:lnTo>
                      <a:pt x="149940" y="168914"/>
                    </a:lnTo>
                    <a:lnTo>
                      <a:pt x="0" y="319316"/>
                    </a:lnTo>
                    <a:lnTo>
                      <a:pt x="33131" y="369282"/>
                    </a:lnTo>
                    <a:lnTo>
                      <a:pt x="230344" y="186711"/>
                    </a:lnTo>
                    <a:cubicBezTo>
                      <a:pt x="230344" y="186711"/>
                      <a:pt x="124647" y="-1173"/>
                      <a:pt x="133680" y="634"/>
                    </a:cubicBezTo>
                    <a:cubicBezTo>
                      <a:pt x="142714" y="2440"/>
                      <a:pt x="80837" y="41549"/>
                      <a:pt x="80837" y="41549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1866" name="Freeform 1865"/>
              <p:cNvSpPr/>
              <p:nvPr/>
            </p:nvSpPr>
            <p:spPr>
              <a:xfrm>
                <a:off x="357878" y="4595150"/>
                <a:ext cx="613527" cy="578961"/>
              </a:xfrm>
              <a:custGeom>
                <a:avLst/>
                <a:gdLst/>
                <a:ahLst/>
                <a:cxnLst/>
                <a:rect l="0" t="0" r="0" b="0"/>
                <a:pathLst>
                  <a:path w="613527" h="578961">
                    <a:moveTo>
                      <a:pt x="248619" y="0"/>
                    </a:moveTo>
                    <a:cubicBezTo>
                      <a:pt x="243588" y="-1667"/>
                      <a:pt x="160428" y="18565"/>
                      <a:pt x="143084" y="18565"/>
                    </a:cubicBezTo>
                    <a:cubicBezTo>
                      <a:pt x="125741" y="18565"/>
                      <a:pt x="0" y="137798"/>
                      <a:pt x="0" y="137798"/>
                    </a:cubicBezTo>
                    <a:cubicBezTo>
                      <a:pt x="0" y="137798"/>
                      <a:pt x="41190" y="213674"/>
                      <a:pt x="58534" y="213674"/>
                    </a:cubicBezTo>
                    <a:cubicBezTo>
                      <a:pt x="75877" y="213674"/>
                      <a:pt x="153924" y="163813"/>
                      <a:pt x="153924" y="163813"/>
                    </a:cubicBezTo>
                    <a:cubicBezTo>
                      <a:pt x="153924" y="163813"/>
                      <a:pt x="172113" y="351922"/>
                      <a:pt x="158260" y="423958"/>
                    </a:cubicBezTo>
                    <a:cubicBezTo>
                      <a:pt x="147420" y="480324"/>
                      <a:pt x="125740" y="538857"/>
                      <a:pt x="125740" y="538857"/>
                    </a:cubicBezTo>
                    <a:cubicBezTo>
                      <a:pt x="125740" y="538857"/>
                      <a:pt x="290504" y="619072"/>
                      <a:pt x="528977" y="551862"/>
                    </a:cubicBezTo>
                    <a:cubicBezTo>
                      <a:pt x="535574" y="550003"/>
                      <a:pt x="470442" y="528017"/>
                      <a:pt x="453099" y="454309"/>
                    </a:cubicBezTo>
                    <a:cubicBezTo>
                      <a:pt x="445016" y="419956"/>
                      <a:pt x="487786" y="183323"/>
                      <a:pt x="492122" y="183323"/>
                    </a:cubicBezTo>
                    <a:cubicBezTo>
                      <a:pt x="496458" y="183323"/>
                      <a:pt x="554992" y="252695"/>
                      <a:pt x="554992" y="252695"/>
                    </a:cubicBezTo>
                    <a:cubicBezTo>
                      <a:pt x="554992" y="252695"/>
                      <a:pt x="613527" y="202834"/>
                      <a:pt x="613527" y="185492"/>
                    </a:cubicBezTo>
                    <a:cubicBezTo>
                      <a:pt x="613527" y="168148"/>
                      <a:pt x="536565" y="60838"/>
                      <a:pt x="539817" y="57587"/>
                    </a:cubicBezTo>
                    <a:cubicBezTo>
                      <a:pt x="543069" y="54335"/>
                      <a:pt x="436948" y="-2749"/>
                      <a:pt x="428764" y="10076"/>
                    </a:cubicBezTo>
                    <a:cubicBezTo>
                      <a:pt x="420579" y="22900"/>
                      <a:pt x="377221" y="70594"/>
                      <a:pt x="329527" y="64090"/>
                    </a:cubicBezTo>
                    <a:cubicBezTo>
                      <a:pt x="281832" y="57587"/>
                      <a:pt x="248619" y="0"/>
                      <a:pt x="248619" y="0"/>
                    </a:cubicBezTo>
                    <a:close/>
                  </a:path>
                </a:pathLst>
              </a:custGeom>
              <a:solidFill>
                <a:srgbClr val="CCECFF"/>
              </a:solidFill>
              <a:ln w="5700" cap="flat">
                <a:noFill/>
                <a:miter lim="800000"/>
              </a:ln>
            </p:spPr>
          </p:sp>
          <p:sp>
            <p:nvSpPr>
              <p:cNvPr id="1867" name="Freeform 1866"/>
              <p:cNvSpPr/>
              <p:nvPr/>
            </p:nvSpPr>
            <p:spPr>
              <a:xfrm>
                <a:off x="413168" y="5124104"/>
                <a:ext cx="680877" cy="592252"/>
              </a:xfrm>
              <a:custGeom>
                <a:avLst/>
                <a:gdLst/>
                <a:ahLst/>
                <a:cxnLst/>
                <a:rect l="0" t="0" r="0" b="0"/>
                <a:pathLst>
                  <a:path w="680877" h="592252">
                    <a:moveTo>
                      <a:pt x="83466" y="9892"/>
                    </a:moveTo>
                    <a:cubicBezTo>
                      <a:pt x="83466" y="14228"/>
                      <a:pt x="87804" y="237524"/>
                      <a:pt x="1085" y="521523"/>
                    </a:cubicBezTo>
                    <a:cubicBezTo>
                      <a:pt x="-18135" y="584465"/>
                      <a:pt x="510557" y="679780"/>
                      <a:pt x="681823" y="421798"/>
                    </a:cubicBezTo>
                    <a:cubicBezTo>
                      <a:pt x="497548" y="222349"/>
                      <a:pt x="536572" y="198502"/>
                      <a:pt x="480205" y="66258"/>
                    </a:cubicBezTo>
                    <a:cubicBezTo>
                      <a:pt x="454309" y="5505"/>
                      <a:pt x="428173" y="3388"/>
                      <a:pt x="423837" y="0"/>
                    </a:cubicBezTo>
                    <a:cubicBezTo>
                      <a:pt x="419502" y="-948"/>
                      <a:pt x="83466" y="9892"/>
                      <a:pt x="83466" y="9892"/>
                    </a:cubicBezTo>
                    <a:close/>
                  </a:path>
                </a:pathLst>
              </a:custGeom>
              <a:solidFill>
                <a:srgbClr val="80BBFE"/>
              </a:solidFill>
              <a:ln w="5700" cap="flat">
                <a:noFill/>
                <a:miter lim="800000"/>
              </a:ln>
            </p:spPr>
          </p:sp>
          <p:sp>
            <p:nvSpPr>
              <p:cNvPr id="1868" name="Freeform 1867"/>
              <p:cNvSpPr/>
              <p:nvPr/>
            </p:nvSpPr>
            <p:spPr>
              <a:xfrm>
                <a:off x="257700" y="4741611"/>
                <a:ext cx="235087" cy="357705"/>
              </a:xfrm>
              <a:custGeom>
                <a:avLst/>
                <a:gdLst/>
                <a:ahLst/>
                <a:cxnLst/>
                <a:rect l="0" t="0" r="0" b="0"/>
                <a:pathLst>
                  <a:path w="235087" h="357705">
                    <a:moveTo>
                      <a:pt x="130529" y="0"/>
                    </a:moveTo>
                    <a:cubicBezTo>
                      <a:pt x="130529" y="0"/>
                      <a:pt x="-10388" y="130075"/>
                      <a:pt x="0" y="151754"/>
                    </a:cubicBezTo>
                    <a:cubicBezTo>
                      <a:pt x="11292" y="173434"/>
                      <a:pt x="202795" y="357705"/>
                      <a:pt x="202795" y="357705"/>
                    </a:cubicBezTo>
                    <a:lnTo>
                      <a:pt x="235087" y="307121"/>
                    </a:lnTo>
                    <a:lnTo>
                      <a:pt x="79944" y="155368"/>
                    </a:lnTo>
                    <a:lnTo>
                      <a:pt x="179308" y="48778"/>
                    </a:lnTo>
                    <a:lnTo>
                      <a:pt x="130529" y="0"/>
                    </a:ln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1869" name="Freeform 1868"/>
              <p:cNvSpPr/>
              <p:nvPr/>
            </p:nvSpPr>
            <p:spPr>
              <a:xfrm>
                <a:off x="479807" y="4872051"/>
                <a:ext cx="207761" cy="348670"/>
              </a:xfrm>
              <a:custGeom>
                <a:avLst/>
                <a:gdLst/>
                <a:ahLst/>
                <a:cxnLst/>
                <a:rect l="0" t="0" r="0" b="0"/>
                <a:pathLst>
                  <a:path w="207761" h="348670">
                    <a:moveTo>
                      <a:pt x="0" y="0"/>
                    </a:moveTo>
                    <a:lnTo>
                      <a:pt x="200739" y="50584"/>
                    </a:lnTo>
                    <a:lnTo>
                      <a:pt x="207761" y="348670"/>
                    </a:lnTo>
                    <a:lnTo>
                      <a:pt x="21883" y="2854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4275" cap="flat">
                <a:noFill/>
                <a:miter lim="800000"/>
              </a:ln>
            </p:spPr>
          </p:sp>
          <p:sp>
            <p:nvSpPr>
              <p:cNvPr id="1870" name="Freeform 1869"/>
              <p:cNvSpPr/>
              <p:nvPr/>
            </p:nvSpPr>
            <p:spPr>
              <a:xfrm>
                <a:off x="676395" y="4871146"/>
                <a:ext cx="186081" cy="350481"/>
              </a:xfrm>
              <a:custGeom>
                <a:avLst/>
                <a:gdLst/>
                <a:ahLst/>
                <a:cxnLst/>
                <a:rect l="0" t="0" r="0" b="0"/>
                <a:pathLst>
                  <a:path w="186081" h="350481">
                    <a:moveTo>
                      <a:pt x="-903" y="51488"/>
                    </a:moveTo>
                    <a:lnTo>
                      <a:pt x="181562" y="903"/>
                    </a:lnTo>
                    <a:lnTo>
                      <a:pt x="185803" y="248408"/>
                    </a:lnTo>
                    <a:lnTo>
                      <a:pt x="13345" y="349579"/>
                    </a:lnTo>
                    <a:lnTo>
                      <a:pt x="-903" y="51488"/>
                    </a:lnTo>
                    <a:close/>
                  </a:path>
                </a:pathLst>
              </a:custGeom>
              <a:solidFill>
                <a:srgbClr val="FFFFFF"/>
              </a:solidFill>
              <a:ln w="4275" cap="flat">
                <a:noFill/>
                <a:miter lim="800000"/>
              </a:ln>
            </p:spPr>
          </p:sp>
          <p:sp>
            <p:nvSpPr>
              <p:cNvPr id="1871" name="Freeform 1870"/>
              <p:cNvSpPr/>
              <p:nvPr/>
            </p:nvSpPr>
            <p:spPr>
              <a:xfrm>
                <a:off x="676395" y="4879810"/>
                <a:ext cx="186081" cy="350481"/>
              </a:xfrm>
              <a:custGeom>
                <a:avLst/>
                <a:gdLst/>
                <a:ahLst/>
                <a:cxnLst/>
                <a:rect l="0" t="0" r="0" b="0"/>
                <a:pathLst>
                  <a:path w="186081" h="350481">
                    <a:moveTo>
                      <a:pt x="-903" y="51488"/>
                    </a:moveTo>
                    <a:lnTo>
                      <a:pt x="181562" y="903"/>
                    </a:lnTo>
                    <a:lnTo>
                      <a:pt x="185803" y="248408"/>
                    </a:lnTo>
                    <a:lnTo>
                      <a:pt x="13345" y="349579"/>
                    </a:lnTo>
                    <a:lnTo>
                      <a:pt x="-903" y="51488"/>
                    </a:lnTo>
                    <a:close/>
                  </a:path>
                </a:pathLst>
              </a:custGeom>
              <a:solidFill>
                <a:srgbClr val="660033"/>
              </a:solidFill>
              <a:ln w="4275" cap="flat">
                <a:noFill/>
                <a:miter lim="800000"/>
              </a:ln>
            </p:spPr>
          </p:sp>
          <p:sp>
            <p:nvSpPr>
              <p:cNvPr id="1872" name="Freeform 1871"/>
              <p:cNvSpPr/>
              <p:nvPr/>
            </p:nvSpPr>
            <p:spPr>
              <a:xfrm>
                <a:off x="481970" y="4880715"/>
                <a:ext cx="207761" cy="348670"/>
              </a:xfrm>
              <a:custGeom>
                <a:avLst/>
                <a:gdLst/>
                <a:ahLst/>
                <a:cxnLst/>
                <a:rect l="0" t="0" r="0" b="0"/>
                <a:pathLst>
                  <a:path w="207761" h="348670">
                    <a:moveTo>
                      <a:pt x="0" y="0"/>
                    </a:moveTo>
                    <a:lnTo>
                      <a:pt x="200739" y="50584"/>
                    </a:lnTo>
                    <a:lnTo>
                      <a:pt x="207761" y="348670"/>
                    </a:lnTo>
                    <a:lnTo>
                      <a:pt x="21883" y="2854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0033"/>
              </a:solidFill>
              <a:ln w="5700" cap="flat">
                <a:noFill/>
                <a:miter lim="800000"/>
              </a:ln>
            </p:spPr>
          </p:sp>
          <p:sp>
            <p:nvSpPr>
              <p:cNvPr id="1873" name="Freeform 1872"/>
              <p:cNvSpPr/>
              <p:nvPr/>
            </p:nvSpPr>
            <p:spPr>
              <a:xfrm>
                <a:off x="653300" y="4488338"/>
                <a:ext cx="100268" cy="74691"/>
              </a:xfrm>
              <a:custGeom>
                <a:avLst/>
                <a:gdLst/>
                <a:ahLst/>
                <a:cxnLst/>
                <a:rect l="0" t="0" r="0" b="0"/>
                <a:pathLst>
                  <a:path w="100268" h="74691">
                    <a:moveTo>
                      <a:pt x="-407" y="4688"/>
                    </a:moveTo>
                    <a:cubicBezTo>
                      <a:pt x="-407" y="12818"/>
                      <a:pt x="2188" y="15851"/>
                      <a:pt x="-406" y="53466"/>
                    </a:cubicBezTo>
                    <a:cubicBezTo>
                      <a:pt x="-2213" y="79662"/>
                      <a:pt x="90828" y="84178"/>
                      <a:pt x="89925" y="52563"/>
                    </a:cubicBezTo>
                    <a:cubicBezTo>
                      <a:pt x="89286" y="30225"/>
                      <a:pt x="99931" y="4688"/>
                      <a:pt x="99931" y="1074"/>
                    </a:cubicBezTo>
                    <a:cubicBezTo>
                      <a:pt x="99931" y="-2539"/>
                      <a:pt x="-407" y="4688"/>
                      <a:pt x="-407" y="4688"/>
                    </a:cubicBezTo>
                    <a:close/>
                  </a:path>
                </a:pathLst>
              </a:custGeom>
              <a:solidFill>
                <a:srgbClr val="AF8A6E">
                  <a:alpha val="20000"/>
                </a:srgbClr>
              </a:solidFill>
              <a:ln w="4275" cap="flat">
                <a:noFill/>
                <a:miter lim="800000"/>
              </a:ln>
            </p:spPr>
          </p:sp>
          <p:sp>
            <p:nvSpPr>
              <p:cNvPr id="1874" name="Freeform 1873"/>
              <p:cNvSpPr/>
              <p:nvPr/>
            </p:nvSpPr>
            <p:spPr>
              <a:xfrm>
                <a:off x="546272" y="4224140"/>
                <a:ext cx="355623" cy="308758"/>
              </a:xfrm>
              <a:custGeom>
                <a:avLst/>
                <a:gdLst/>
                <a:ahLst/>
                <a:cxnLst/>
                <a:rect l="0" t="0" r="0" b="0"/>
                <a:pathLst>
                  <a:path w="355623" h="308758">
                    <a:moveTo>
                      <a:pt x="62749" y="61130"/>
                    </a:moveTo>
                    <a:cubicBezTo>
                      <a:pt x="-2289" y="145678"/>
                      <a:pt x="-1205" y="271417"/>
                      <a:pt x="962" y="277921"/>
                    </a:cubicBezTo>
                    <a:cubicBezTo>
                      <a:pt x="3130" y="284425"/>
                      <a:pt x="226985" y="236120"/>
                      <a:pt x="353253" y="308419"/>
                    </a:cubicBezTo>
                    <a:cubicBezTo>
                      <a:pt x="360513" y="312618"/>
                      <a:pt x="354025" y="194589"/>
                      <a:pt x="315314" y="109908"/>
                    </a:cubicBezTo>
                    <a:cubicBezTo>
                      <a:pt x="271955" y="15062"/>
                      <a:pt x="150910" y="-56298"/>
                      <a:pt x="62749" y="61130"/>
                    </a:cubicBezTo>
                    <a:close/>
                  </a:path>
                </a:pathLst>
              </a:custGeom>
              <a:solidFill>
                <a:srgbClr val="27180B"/>
              </a:solidFill>
              <a:ln w="5700" cap="flat">
                <a:noFill/>
                <a:miter lim="800000"/>
              </a:ln>
            </p:spPr>
          </p:sp>
          <p:sp>
            <p:nvSpPr>
              <p:cNvPr id="1875" name="Freeform 1874"/>
              <p:cNvSpPr/>
              <p:nvPr/>
            </p:nvSpPr>
            <p:spPr>
              <a:xfrm>
                <a:off x="616333" y="4247058"/>
                <a:ext cx="218420" cy="289078"/>
              </a:xfrm>
              <a:custGeom>
                <a:avLst/>
                <a:gdLst/>
                <a:ahLst/>
                <a:cxnLst/>
                <a:rect l="0" t="0" r="0" b="0"/>
                <a:pathLst>
                  <a:path w="218420" h="289078">
                    <a:moveTo>
                      <a:pt x="3858" y="95658"/>
                    </a:moveTo>
                    <a:cubicBezTo>
                      <a:pt x="23370" y="18697"/>
                      <a:pt x="56431" y="-5150"/>
                      <a:pt x="124179" y="0"/>
                    </a:cubicBezTo>
                    <a:cubicBezTo>
                      <a:pt x="213066" y="21949"/>
                      <a:pt x="223904" y="71811"/>
                      <a:pt x="216317" y="130345"/>
                    </a:cubicBezTo>
                    <a:cubicBezTo>
                      <a:pt x="195721" y="205137"/>
                      <a:pt x="139355" y="279930"/>
                      <a:pt x="67813" y="288671"/>
                    </a:cubicBezTo>
                    <a:cubicBezTo>
                      <a:pt x="12531" y="254996"/>
                      <a:pt x="-10233" y="176955"/>
                      <a:pt x="3858" y="95658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1876" name="Freeform 1875"/>
              <p:cNvSpPr/>
              <p:nvPr/>
            </p:nvSpPr>
            <p:spPr>
              <a:xfrm>
                <a:off x="600416" y="4241911"/>
                <a:ext cx="236685" cy="168319"/>
              </a:xfrm>
              <a:custGeom>
                <a:avLst/>
                <a:gdLst/>
                <a:ahLst/>
                <a:cxnLst/>
                <a:rect l="0" t="0" r="0" b="0"/>
                <a:pathLst>
                  <a:path w="236685" h="168319">
                    <a:moveTo>
                      <a:pt x="0" y="114325"/>
                    </a:moveTo>
                    <a:cubicBezTo>
                      <a:pt x="70060" y="99761"/>
                      <a:pt x="114457" y="105046"/>
                      <a:pt x="158980" y="126918"/>
                    </a:cubicBezTo>
                    <a:cubicBezTo>
                      <a:pt x="161323" y="128071"/>
                      <a:pt x="183218" y="105709"/>
                      <a:pt x="184995" y="107583"/>
                    </a:cubicBezTo>
                    <a:cubicBezTo>
                      <a:pt x="186731" y="109416"/>
                      <a:pt x="176706" y="133791"/>
                      <a:pt x="182475" y="137404"/>
                    </a:cubicBezTo>
                    <a:cubicBezTo>
                      <a:pt x="187649" y="140644"/>
                      <a:pt x="184333" y="139741"/>
                      <a:pt x="190414" y="144219"/>
                    </a:cubicBezTo>
                    <a:cubicBezTo>
                      <a:pt x="194063" y="146905"/>
                      <a:pt x="202339" y="134043"/>
                      <a:pt x="202339" y="134043"/>
                    </a:cubicBezTo>
                    <a:cubicBezTo>
                      <a:pt x="204075" y="133025"/>
                      <a:pt x="195743" y="149731"/>
                      <a:pt x="199087" y="152360"/>
                    </a:cubicBezTo>
                    <a:cubicBezTo>
                      <a:pt x="200201" y="153237"/>
                      <a:pt x="224039" y="167483"/>
                      <a:pt x="225102" y="168319"/>
                    </a:cubicBezTo>
                    <a:cubicBezTo>
                      <a:pt x="228100" y="170618"/>
                      <a:pt x="275287" y="32876"/>
                      <a:pt x="155055" y="4419"/>
                    </a:cubicBezTo>
                    <a:cubicBezTo>
                      <a:pt x="26062" y="-26110"/>
                      <a:pt x="-777" y="114966"/>
                      <a:pt x="0" y="114325"/>
                    </a:cubicBezTo>
                    <a:close/>
                  </a:path>
                </a:pathLst>
              </a:custGeom>
              <a:solidFill>
                <a:srgbClr val="2D1C0D"/>
              </a:solidFill>
              <a:ln w="5700" cap="flat">
                <a:noFill/>
                <a:miter lim="800000"/>
              </a:ln>
            </p:spPr>
          </p:sp>
          <p:sp>
            <p:nvSpPr>
              <p:cNvPr id="1877" name="Freeform 1876"/>
              <p:cNvSpPr/>
              <p:nvPr/>
            </p:nvSpPr>
            <p:spPr>
              <a:xfrm>
                <a:off x="616148" y="4233723"/>
                <a:ext cx="140916" cy="81296"/>
              </a:xfrm>
              <a:custGeom>
                <a:avLst/>
                <a:gdLst/>
                <a:ahLst/>
                <a:cxnLst/>
                <a:rect l="0" t="0" r="0" b="0"/>
                <a:pathLst>
                  <a:path w="140916" h="81296">
                    <a:moveTo>
                      <a:pt x="135773" y="0"/>
                    </a:moveTo>
                    <a:cubicBezTo>
                      <a:pt x="135773" y="0"/>
                      <a:pt x="35834" y="0"/>
                      <a:pt x="-298" y="81296"/>
                    </a:cubicBezTo>
                    <a:cubicBezTo>
                      <a:pt x="27705" y="28962"/>
                      <a:pt x="143619" y="8839"/>
                      <a:pt x="141109" y="11800"/>
                    </a:cubicBezTo>
                    <a:cubicBezTo>
                      <a:pt x="141109" y="11800"/>
                      <a:pt x="135773" y="0"/>
                      <a:pt x="1357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B4B23"/>
                  </a:gs>
                  <a:gs pos="100000">
                    <a:srgbClr val="161717"/>
                  </a:gs>
                </a:gsLst>
                <a:lin ang="18900000" scaled="0"/>
              </a:gradFill>
              <a:ln w="5700" cap="flat">
                <a:noFill/>
                <a:miter lim="800000"/>
              </a:ln>
            </p:spPr>
          </p:sp>
          <p:sp>
            <p:nvSpPr>
              <p:cNvPr id="1878" name="Freeform 1877"/>
              <p:cNvSpPr/>
              <p:nvPr/>
            </p:nvSpPr>
            <p:spPr>
              <a:xfrm>
                <a:off x="808705" y="4287073"/>
                <a:ext cx="31616" cy="122848"/>
              </a:xfrm>
              <a:custGeom>
                <a:avLst/>
                <a:gdLst/>
                <a:ahLst/>
                <a:cxnLst/>
                <a:rect l="0" t="0" r="0" b="0"/>
                <a:pathLst>
                  <a:path w="31616" h="122848">
                    <a:moveTo>
                      <a:pt x="12203" y="0"/>
                    </a:moveTo>
                    <a:cubicBezTo>
                      <a:pt x="12203" y="1806"/>
                      <a:pt x="43819" y="19872"/>
                      <a:pt x="26656" y="123153"/>
                    </a:cubicBezTo>
                    <a:cubicBezTo>
                      <a:pt x="26656" y="51488"/>
                      <a:pt x="13558" y="7226"/>
                      <a:pt x="3171" y="7226"/>
                    </a:cubicBezTo>
                    <a:cubicBezTo>
                      <a:pt x="-7217" y="7226"/>
                      <a:pt x="12203" y="0"/>
                      <a:pt x="1220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61717"/>
                  </a:gs>
                  <a:gs pos="100000">
                    <a:srgbClr val="8D603B"/>
                  </a:gs>
                </a:gsLst>
                <a:lin ang="2700000" scaled="0"/>
              </a:gradFill>
              <a:ln w="5700" cap="flat">
                <a:noFill/>
                <a:miter lim="800000"/>
              </a:ln>
            </p:spPr>
          </p:sp>
          <p:sp>
            <p:nvSpPr>
              <p:cNvPr id="1879" name="Freeform 1878"/>
              <p:cNvSpPr/>
              <p:nvPr/>
            </p:nvSpPr>
            <p:spPr>
              <a:xfrm>
                <a:off x="489037" y="5373559"/>
                <a:ext cx="74863" cy="332774"/>
              </a:xfrm>
              <a:custGeom>
                <a:avLst/>
                <a:gdLst/>
                <a:ahLst/>
                <a:cxnLst/>
                <a:rect l="0" t="0" r="0" b="0"/>
                <a:pathLst>
                  <a:path w="74863" h="332774">
                    <a:moveTo>
                      <a:pt x="72628" y="0"/>
                    </a:moveTo>
                    <a:cubicBezTo>
                      <a:pt x="81300" y="43358"/>
                      <a:pt x="61788" y="337109"/>
                      <a:pt x="61788" y="332774"/>
                    </a:cubicBezTo>
                    <a:cubicBezTo>
                      <a:pt x="61788" y="328437"/>
                      <a:pt x="0" y="321934"/>
                      <a:pt x="0" y="321934"/>
                    </a:cubicBezTo>
                    <a:lnTo>
                      <a:pt x="72628" y="0"/>
                    </a:lnTo>
                    <a:close/>
                  </a:path>
                </a:pathLst>
              </a:custGeom>
              <a:gradFill>
                <a:gsLst>
                  <a:gs pos="0">
                    <a:srgbClr val="4696F7">
                      <a:alpha val="67000"/>
                    </a:srgbClr>
                  </a:gs>
                  <a:gs pos="100000">
                    <a:srgbClr val="3470B9">
                      <a:alpha val="67000"/>
                    </a:srgbClr>
                  </a:gs>
                </a:gsLst>
                <a:lin ang="5400000" scaled="0"/>
              </a:gradFill>
              <a:ln w="5700" cap="flat">
                <a:noFill/>
                <a:miter lim="800000"/>
              </a:ln>
            </p:spPr>
          </p:sp>
          <p:sp>
            <p:nvSpPr>
              <p:cNvPr id="1880" name="Freeform 1879"/>
              <p:cNvSpPr/>
              <p:nvPr/>
            </p:nvSpPr>
            <p:spPr>
              <a:xfrm>
                <a:off x="642962" y="5396324"/>
                <a:ext cx="62870" cy="320851"/>
              </a:xfrm>
              <a:custGeom>
                <a:avLst/>
                <a:gdLst/>
                <a:ahLst/>
                <a:cxnLst/>
                <a:rect l="0" t="0" r="0" b="0"/>
                <a:pathLst>
                  <a:path w="62870" h="320851">
                    <a:moveTo>
                      <a:pt x="21679" y="0"/>
                    </a:moveTo>
                    <a:cubicBezTo>
                      <a:pt x="32519" y="52030"/>
                      <a:pt x="62870" y="325189"/>
                      <a:pt x="62870" y="320851"/>
                    </a:cubicBezTo>
                    <a:cubicBezTo>
                      <a:pt x="62870" y="316515"/>
                      <a:pt x="0" y="320851"/>
                      <a:pt x="0" y="320851"/>
                    </a:cubicBezTo>
                    <a:lnTo>
                      <a:pt x="21679" y="0"/>
                    </a:lnTo>
                    <a:close/>
                  </a:path>
                </a:pathLst>
              </a:custGeom>
              <a:gradFill>
                <a:gsLst>
                  <a:gs pos="0">
                    <a:srgbClr val="4696F7">
                      <a:alpha val="69000"/>
                    </a:srgbClr>
                  </a:gs>
                  <a:gs pos="100000">
                    <a:srgbClr val="3470B9">
                      <a:alpha val="69000"/>
                    </a:srgbClr>
                  </a:gs>
                </a:gsLst>
                <a:lin ang="5400000" scaled="0"/>
              </a:gradFill>
              <a:ln w="4275" cap="flat">
                <a:noFill/>
                <a:miter lim="800000"/>
              </a:ln>
            </p:spPr>
          </p:sp>
          <p:sp>
            <p:nvSpPr>
              <p:cNvPr id="1881" name="Freeform 1880"/>
              <p:cNvSpPr/>
              <p:nvPr/>
            </p:nvSpPr>
            <p:spPr>
              <a:xfrm>
                <a:off x="765974" y="5382226"/>
                <a:ext cx="120321" cy="324102"/>
              </a:xfrm>
              <a:custGeom>
                <a:avLst/>
                <a:gdLst/>
                <a:ahLst/>
                <a:cxnLst/>
                <a:rect l="0" t="0" r="0" b="0"/>
                <a:pathLst>
                  <a:path w="120321" h="324102">
                    <a:moveTo>
                      <a:pt x="-532" y="0"/>
                    </a:moveTo>
                    <a:cubicBezTo>
                      <a:pt x="59087" y="144166"/>
                      <a:pt x="119790" y="312176"/>
                      <a:pt x="119790" y="307843"/>
                    </a:cubicBezTo>
                    <a:cubicBezTo>
                      <a:pt x="119790" y="303507"/>
                      <a:pt x="36324" y="324102"/>
                      <a:pt x="36324" y="324102"/>
                    </a:cubicBezTo>
                    <a:lnTo>
                      <a:pt x="-532" y="0"/>
                    </a:lnTo>
                    <a:close/>
                  </a:path>
                </a:pathLst>
              </a:custGeom>
              <a:gradFill>
                <a:gsLst>
                  <a:gs pos="0">
                    <a:srgbClr val="4696F7">
                      <a:alpha val="69000"/>
                    </a:srgbClr>
                  </a:gs>
                  <a:gs pos="100000">
                    <a:srgbClr val="3470B9">
                      <a:alpha val="69000"/>
                    </a:srgbClr>
                  </a:gs>
                </a:gsLst>
                <a:lin ang="5400000" scaled="0"/>
              </a:gradFill>
              <a:ln w="4275" cap="flat">
                <a:noFill/>
                <a:miter lim="800000"/>
              </a:ln>
            </p:spPr>
          </p:sp>
          <p:sp>
            <p:nvSpPr>
              <p:cNvPr id="1882" name="Freeform 1881"/>
              <p:cNvSpPr/>
              <p:nvPr/>
            </p:nvSpPr>
            <p:spPr>
              <a:xfrm>
                <a:off x="865175" y="5368140"/>
                <a:ext cx="176687" cy="290500"/>
              </a:xfrm>
              <a:custGeom>
                <a:avLst/>
                <a:gdLst/>
                <a:ahLst/>
                <a:cxnLst/>
                <a:rect l="0" t="0" r="0" b="0"/>
                <a:pathLst>
                  <a:path w="176687" h="290500">
                    <a:moveTo>
                      <a:pt x="0" y="0"/>
                    </a:moveTo>
                    <a:cubicBezTo>
                      <a:pt x="80214" y="145250"/>
                      <a:pt x="108397" y="175601"/>
                      <a:pt x="176687" y="243890"/>
                    </a:cubicBezTo>
                    <a:cubicBezTo>
                      <a:pt x="178221" y="245423"/>
                      <a:pt x="92137" y="290500"/>
                      <a:pt x="92137" y="2905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696F7">
                      <a:alpha val="71000"/>
                    </a:srgbClr>
                  </a:gs>
                  <a:gs pos="100000">
                    <a:srgbClr val="3470B9">
                      <a:alpha val="71000"/>
                    </a:srgbClr>
                  </a:gs>
                </a:gsLst>
                <a:lin ang="5400000" scaled="0"/>
              </a:gradFill>
              <a:ln w="4275" cap="flat">
                <a:noFill/>
                <a:miter lim="800000"/>
              </a:ln>
            </p:spPr>
          </p:sp>
          <p:sp>
            <p:nvSpPr>
              <p:cNvPr id="1883" name="Freeform 1882"/>
              <p:cNvSpPr/>
              <p:nvPr/>
            </p:nvSpPr>
            <p:spPr>
              <a:xfrm>
                <a:off x="467605" y="6183261"/>
                <a:ext cx="207197" cy="162932"/>
              </a:xfrm>
              <a:custGeom>
                <a:avLst/>
                <a:gdLst/>
                <a:ahLst/>
                <a:cxnLst/>
                <a:rect l="0" t="0" r="0" b="0"/>
                <a:pathLst>
                  <a:path w="207197" h="162932">
                    <a:moveTo>
                      <a:pt x="43473" y="77690"/>
                    </a:moveTo>
                    <a:cubicBezTo>
                      <a:pt x="47085" y="77690"/>
                      <a:pt x="85024" y="102982"/>
                      <a:pt x="85024" y="102982"/>
                    </a:cubicBezTo>
                    <a:cubicBezTo>
                      <a:pt x="85024" y="102982"/>
                      <a:pt x="182582" y="0"/>
                      <a:pt x="189808" y="0"/>
                    </a:cubicBezTo>
                    <a:cubicBezTo>
                      <a:pt x="197035" y="0"/>
                      <a:pt x="207874" y="18073"/>
                      <a:pt x="207874" y="25299"/>
                    </a:cubicBezTo>
                    <a:cubicBezTo>
                      <a:pt x="207874" y="32525"/>
                      <a:pt x="191614" y="52398"/>
                      <a:pt x="186195" y="57818"/>
                    </a:cubicBezTo>
                    <a:cubicBezTo>
                      <a:pt x="180775" y="63237"/>
                      <a:pt x="162709" y="52398"/>
                      <a:pt x="139223" y="86723"/>
                    </a:cubicBezTo>
                    <a:cubicBezTo>
                      <a:pt x="122615" y="110994"/>
                      <a:pt x="82314" y="150857"/>
                      <a:pt x="75088" y="158084"/>
                    </a:cubicBezTo>
                    <a:cubicBezTo>
                      <a:pt x="67861" y="165311"/>
                      <a:pt x="10953" y="164406"/>
                      <a:pt x="5533" y="153567"/>
                    </a:cubicBezTo>
                    <a:cubicBezTo>
                      <a:pt x="0" y="142727"/>
                      <a:pt x="-5306" y="128275"/>
                      <a:pt x="10953" y="110209"/>
                    </a:cubicBezTo>
                    <a:cubicBezTo>
                      <a:pt x="19061" y="101200"/>
                      <a:pt x="43473" y="80217"/>
                      <a:pt x="43473" y="77690"/>
                    </a:cubicBezTo>
                    <a:close/>
                  </a:path>
                </a:pathLst>
              </a:custGeom>
              <a:solidFill>
                <a:srgbClr val="000099"/>
              </a:solidFill>
              <a:ln w="5700" cap="flat">
                <a:noFill/>
                <a:miter lim="800000"/>
              </a:ln>
            </p:spPr>
          </p:sp>
          <p:sp>
            <p:nvSpPr>
              <p:cNvPr id="1884" name="Freeform 1883"/>
              <p:cNvSpPr/>
              <p:nvPr/>
            </p:nvSpPr>
            <p:spPr>
              <a:xfrm>
                <a:off x="754407" y="6222434"/>
                <a:ext cx="144981" cy="161012"/>
              </a:xfrm>
              <a:custGeom>
                <a:avLst/>
                <a:gdLst/>
                <a:ahLst/>
                <a:cxnLst/>
                <a:rect l="0" t="0" r="0" b="0"/>
                <a:pathLst>
                  <a:path w="144981" h="161012">
                    <a:moveTo>
                      <a:pt x="125220" y="76459"/>
                    </a:moveTo>
                    <a:cubicBezTo>
                      <a:pt x="125220" y="76459"/>
                      <a:pt x="38503" y="80072"/>
                      <a:pt x="38503" y="87299"/>
                    </a:cubicBezTo>
                    <a:cubicBezTo>
                      <a:pt x="38503" y="94525"/>
                      <a:pt x="9598" y="4194"/>
                      <a:pt x="7791" y="582"/>
                    </a:cubicBezTo>
                    <a:cubicBezTo>
                      <a:pt x="5985" y="-3032"/>
                      <a:pt x="-3410" y="18648"/>
                      <a:pt x="565" y="27681"/>
                    </a:cubicBezTo>
                    <a:cubicBezTo>
                      <a:pt x="4539" y="36713"/>
                      <a:pt x="27664" y="101751"/>
                      <a:pt x="27664" y="116203"/>
                    </a:cubicBezTo>
                    <a:cubicBezTo>
                      <a:pt x="27664" y="130656"/>
                      <a:pt x="35703" y="145924"/>
                      <a:pt x="40309" y="150529"/>
                    </a:cubicBezTo>
                    <a:cubicBezTo>
                      <a:pt x="56569" y="166789"/>
                      <a:pt x="136058" y="166789"/>
                      <a:pt x="143287" y="134270"/>
                    </a:cubicBezTo>
                    <a:cubicBezTo>
                      <a:pt x="150440" y="102089"/>
                      <a:pt x="125220" y="76459"/>
                      <a:pt x="125220" y="76459"/>
                    </a:cubicBezTo>
                    <a:close/>
                  </a:path>
                </a:pathLst>
              </a:custGeom>
              <a:solidFill>
                <a:srgbClr val="003399"/>
              </a:solidFill>
              <a:ln w="5700" cap="flat">
                <a:noFill/>
                <a:miter lim="800000"/>
              </a:ln>
            </p:spPr>
          </p:sp>
          <p:sp>
            <p:nvSpPr>
              <p:cNvPr id="1885" name="Freeform 1884"/>
              <p:cNvSpPr/>
              <p:nvPr/>
            </p:nvSpPr>
            <p:spPr>
              <a:xfrm>
                <a:off x="451902" y="5041502"/>
                <a:ext cx="73168" cy="82652"/>
              </a:xfrm>
              <a:custGeom>
                <a:avLst/>
                <a:gdLst/>
                <a:ahLst/>
                <a:cxnLst/>
                <a:rect l="0" t="0" r="0" b="0"/>
                <a:pathLst>
                  <a:path w="73168" h="82652">
                    <a:moveTo>
                      <a:pt x="0" y="38842"/>
                    </a:moveTo>
                    <a:cubicBezTo>
                      <a:pt x="0" y="15894"/>
                      <a:pt x="25945" y="0"/>
                      <a:pt x="42908" y="0"/>
                    </a:cubicBezTo>
                    <a:cubicBezTo>
                      <a:pt x="59870" y="0"/>
                      <a:pt x="73620" y="18604"/>
                      <a:pt x="73620" y="41552"/>
                    </a:cubicBezTo>
                    <a:cubicBezTo>
                      <a:pt x="73620" y="64500"/>
                      <a:pt x="59870" y="83104"/>
                      <a:pt x="42908" y="83104"/>
                    </a:cubicBezTo>
                    <a:cubicBezTo>
                      <a:pt x="25945" y="83104"/>
                      <a:pt x="0" y="61790"/>
                      <a:pt x="0" y="38842"/>
                    </a:cubicBezTo>
                    <a:close/>
                  </a:path>
                </a:pathLst>
              </a:custGeom>
              <a:solidFill>
                <a:srgbClr val="FBDABF"/>
              </a:solidFill>
              <a:ln w="5700" cap="flat">
                <a:noFill/>
                <a:miter lim="800000"/>
              </a:ln>
            </p:spPr>
          </p:sp>
          <p:sp>
            <p:nvSpPr>
              <p:cNvPr id="1886" name="Freeform 1885"/>
              <p:cNvSpPr/>
              <p:nvPr/>
            </p:nvSpPr>
            <p:spPr>
              <a:xfrm>
                <a:off x="813687" y="5053115"/>
                <a:ext cx="73168" cy="82652"/>
              </a:xfrm>
              <a:custGeom>
                <a:avLst/>
                <a:gdLst/>
                <a:ahLst/>
                <a:cxnLst/>
                <a:rect l="0" t="0" r="0" b="0"/>
                <a:pathLst>
                  <a:path w="73168" h="82652">
                    <a:moveTo>
                      <a:pt x="0" y="38842"/>
                    </a:moveTo>
                    <a:cubicBezTo>
                      <a:pt x="0" y="15894"/>
                      <a:pt x="25945" y="0"/>
                      <a:pt x="42908" y="0"/>
                    </a:cubicBezTo>
                    <a:cubicBezTo>
                      <a:pt x="59870" y="0"/>
                      <a:pt x="73620" y="18604"/>
                      <a:pt x="73620" y="41552"/>
                    </a:cubicBezTo>
                    <a:cubicBezTo>
                      <a:pt x="73620" y="64500"/>
                      <a:pt x="59870" y="83104"/>
                      <a:pt x="42908" y="83104"/>
                    </a:cubicBezTo>
                    <a:cubicBezTo>
                      <a:pt x="25945" y="83104"/>
                      <a:pt x="0" y="61790"/>
                      <a:pt x="0" y="38842"/>
                    </a:cubicBezTo>
                    <a:close/>
                  </a:path>
                </a:pathLst>
              </a:custGeom>
              <a:solidFill>
                <a:srgbClr val="FBDABF"/>
              </a:solidFill>
              <a:ln w="4275" cap="flat">
                <a:noFill/>
                <a:miter lim="800000"/>
              </a:ln>
            </p:spPr>
          </p:sp>
          <p:sp>
            <p:nvSpPr>
              <p:cNvPr id="1887" name="Freeform 1886"/>
              <p:cNvSpPr/>
              <p:nvPr/>
            </p:nvSpPr>
            <p:spPr>
              <a:xfrm>
                <a:off x="531848" y="4592034"/>
                <a:ext cx="161714" cy="121810"/>
              </a:xfrm>
              <a:custGeom>
                <a:avLst/>
                <a:gdLst/>
                <a:ahLst/>
                <a:cxnLst/>
                <a:rect l="0" t="0" r="0" b="0"/>
                <a:pathLst>
                  <a:path w="161714" h="121810">
                    <a:moveTo>
                      <a:pt x="78739" y="0"/>
                    </a:moveTo>
                    <a:cubicBezTo>
                      <a:pt x="92138" y="24520"/>
                      <a:pt x="126825" y="67206"/>
                      <a:pt x="155550" y="67206"/>
                    </a:cubicBezTo>
                    <a:cubicBezTo>
                      <a:pt x="184274" y="67206"/>
                      <a:pt x="100268" y="136035"/>
                      <a:pt x="70459" y="119775"/>
                    </a:cubicBezTo>
                    <a:cubicBezTo>
                      <a:pt x="40650" y="103517"/>
                      <a:pt x="0" y="17341"/>
                      <a:pt x="0" y="17341"/>
                    </a:cubicBezTo>
                    <a:lnTo>
                      <a:pt x="78739" y="0"/>
                    </a:lnTo>
                    <a:close/>
                  </a:path>
                </a:pathLst>
              </a:custGeom>
              <a:solidFill>
                <a:srgbClr val="FFFFFF"/>
              </a:solidFill>
              <a:ln w="5700" cap="flat">
                <a:noFill/>
                <a:miter lim="800000"/>
              </a:ln>
            </p:spPr>
          </p:sp>
          <p:sp>
            <p:nvSpPr>
              <p:cNvPr id="1888" name="Freeform 1887"/>
              <p:cNvSpPr/>
              <p:nvPr/>
            </p:nvSpPr>
            <p:spPr>
              <a:xfrm>
                <a:off x="689970" y="4599619"/>
                <a:ext cx="169098" cy="119370"/>
              </a:xfrm>
              <a:custGeom>
                <a:avLst/>
                <a:gdLst/>
                <a:ahLst/>
                <a:cxnLst/>
                <a:rect l="0" t="0" r="0" b="0"/>
                <a:pathLst>
                  <a:path w="169098" h="119370">
                    <a:moveTo>
                      <a:pt x="98228" y="0"/>
                    </a:moveTo>
                    <a:cubicBezTo>
                      <a:pt x="98228" y="0"/>
                      <a:pt x="71705" y="38050"/>
                      <a:pt x="3923" y="59617"/>
                    </a:cubicBezTo>
                    <a:cubicBezTo>
                      <a:pt x="-19923" y="67205"/>
                      <a:pt x="65186" y="122480"/>
                      <a:pt x="74382" y="119234"/>
                    </a:cubicBezTo>
                    <a:cubicBezTo>
                      <a:pt x="129664" y="99723"/>
                      <a:pt x="171933" y="34686"/>
                      <a:pt x="168687" y="26014"/>
                    </a:cubicBezTo>
                    <a:cubicBezTo>
                      <a:pt x="165429" y="17343"/>
                      <a:pt x="98228" y="0"/>
                      <a:pt x="982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00" cap="flat">
                <a:noFill/>
                <a:miter lim="800000"/>
              </a:ln>
            </p:spPr>
          </p:sp>
          <p:sp>
            <p:nvSpPr>
              <p:cNvPr id="1889" name="Freeform 1888"/>
              <p:cNvSpPr/>
              <p:nvPr/>
            </p:nvSpPr>
            <p:spPr>
              <a:xfrm>
                <a:off x="680902" y="4704758"/>
                <a:ext cx="19511" cy="21679"/>
              </a:xfrm>
              <a:custGeom>
                <a:avLst/>
                <a:gdLst/>
                <a:ahLst/>
                <a:cxnLst/>
                <a:rect l="0" t="0" r="0" b="0"/>
                <a:pathLst>
                  <a:path w="19511" h="21679">
                    <a:moveTo>
                      <a:pt x="0" y="10840"/>
                    </a:moveTo>
                    <a:cubicBezTo>
                      <a:pt x="0" y="4853"/>
                      <a:pt x="4368" y="0"/>
                      <a:pt x="9756" y="0"/>
                    </a:cubicBezTo>
                    <a:cubicBezTo>
                      <a:pt x="15144" y="0"/>
                      <a:pt x="19511" y="4853"/>
                      <a:pt x="19511" y="10840"/>
                    </a:cubicBezTo>
                    <a:cubicBezTo>
                      <a:pt x="19511" y="16826"/>
                      <a:pt x="15144" y="21679"/>
                      <a:pt x="9756" y="21679"/>
                    </a:cubicBezTo>
                    <a:cubicBezTo>
                      <a:pt x="4368" y="21679"/>
                      <a:pt x="0" y="16826"/>
                      <a:pt x="0" y="10840"/>
                    </a:cubicBezTo>
                    <a:close/>
                  </a:path>
                </a:pathLst>
              </a:custGeom>
              <a:solidFill>
                <a:srgbClr val="0070C0"/>
              </a:solidFill>
              <a:ln w="5700" cap="flat">
                <a:noFill/>
                <a:miter lim="800000"/>
              </a:ln>
            </p:spPr>
          </p:sp>
          <p:sp>
            <p:nvSpPr>
              <p:cNvPr id="1890" name="Freeform 1889"/>
              <p:cNvSpPr/>
              <p:nvPr/>
            </p:nvSpPr>
            <p:spPr>
              <a:xfrm>
                <a:off x="675482" y="4754621"/>
                <a:ext cx="19511" cy="21679"/>
              </a:xfrm>
              <a:custGeom>
                <a:avLst/>
                <a:gdLst/>
                <a:ahLst/>
                <a:cxnLst/>
                <a:rect l="0" t="0" r="0" b="0"/>
                <a:pathLst>
                  <a:path w="19511" h="21679">
                    <a:moveTo>
                      <a:pt x="0" y="10840"/>
                    </a:moveTo>
                    <a:cubicBezTo>
                      <a:pt x="0" y="4853"/>
                      <a:pt x="4368" y="0"/>
                      <a:pt x="9756" y="0"/>
                    </a:cubicBezTo>
                    <a:cubicBezTo>
                      <a:pt x="15144" y="0"/>
                      <a:pt x="19511" y="4853"/>
                      <a:pt x="19511" y="10840"/>
                    </a:cubicBezTo>
                    <a:cubicBezTo>
                      <a:pt x="19511" y="16826"/>
                      <a:pt x="15144" y="21679"/>
                      <a:pt x="9756" y="21679"/>
                    </a:cubicBezTo>
                    <a:cubicBezTo>
                      <a:pt x="4368" y="21679"/>
                      <a:pt x="0" y="16826"/>
                      <a:pt x="0" y="10840"/>
                    </a:cubicBezTo>
                    <a:close/>
                  </a:path>
                </a:pathLst>
              </a:custGeom>
              <a:solidFill>
                <a:srgbClr val="0070C0"/>
              </a:solidFill>
              <a:ln w="4275" cap="flat">
                <a:noFill/>
                <a:miter lim="800000"/>
              </a:ln>
            </p:spPr>
          </p:sp>
          <p:sp>
            <p:nvSpPr>
              <p:cNvPr id="1891" name="Freeform 1890"/>
              <p:cNvSpPr/>
              <p:nvPr/>
            </p:nvSpPr>
            <p:spPr>
              <a:xfrm>
                <a:off x="429421" y="5506884"/>
                <a:ext cx="626534" cy="163677"/>
              </a:xfrm>
              <a:custGeom>
                <a:avLst/>
                <a:gdLst/>
                <a:ahLst/>
                <a:cxnLst/>
                <a:rect l="0" t="0" r="0" b="0"/>
                <a:pathLst>
                  <a:path w="626534" h="163677" fill="none">
                    <a:moveTo>
                      <a:pt x="0" y="97555"/>
                    </a:moveTo>
                    <a:cubicBezTo>
                      <a:pt x="0" y="123578"/>
                      <a:pt x="69374" y="138745"/>
                      <a:pt x="73710" y="138745"/>
                    </a:cubicBezTo>
                    <a:cubicBezTo>
                      <a:pt x="78045" y="138745"/>
                      <a:pt x="82382" y="112731"/>
                      <a:pt x="106229" y="119235"/>
                    </a:cubicBezTo>
                    <a:cubicBezTo>
                      <a:pt x="129331" y="125535"/>
                      <a:pt x="125740" y="145250"/>
                      <a:pt x="125740" y="145250"/>
                    </a:cubicBezTo>
                    <a:cubicBezTo>
                      <a:pt x="125740" y="145250"/>
                      <a:pt x="164763" y="182104"/>
                      <a:pt x="221130" y="151753"/>
                    </a:cubicBezTo>
                    <a:cubicBezTo>
                      <a:pt x="253648" y="127906"/>
                      <a:pt x="262320" y="145250"/>
                      <a:pt x="262320" y="145250"/>
                    </a:cubicBezTo>
                    <a:cubicBezTo>
                      <a:pt x="262320" y="145250"/>
                      <a:pt x="344702" y="184273"/>
                      <a:pt x="368550" y="145250"/>
                    </a:cubicBezTo>
                    <a:cubicBezTo>
                      <a:pt x="392397" y="112732"/>
                      <a:pt x="433588" y="123571"/>
                      <a:pt x="433588" y="123571"/>
                    </a:cubicBezTo>
                    <a:cubicBezTo>
                      <a:pt x="433588" y="123571"/>
                      <a:pt x="492122" y="138746"/>
                      <a:pt x="507298" y="97555"/>
                    </a:cubicBezTo>
                    <a:cubicBezTo>
                      <a:pt x="523557" y="81296"/>
                      <a:pt x="513801" y="41190"/>
                      <a:pt x="561496" y="52029"/>
                    </a:cubicBezTo>
                    <a:cubicBezTo>
                      <a:pt x="568000" y="58533"/>
                      <a:pt x="626534" y="58534"/>
                      <a:pt x="626534" y="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1026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892" name="Freeform 1891"/>
              <p:cNvSpPr/>
              <p:nvPr/>
            </p:nvSpPr>
            <p:spPr>
              <a:xfrm>
                <a:off x="525080" y="4934016"/>
                <a:ext cx="119236" cy="55553"/>
              </a:xfrm>
              <a:custGeom>
                <a:avLst/>
                <a:gdLst/>
                <a:ahLst/>
                <a:cxnLst/>
                <a:rect l="0" t="0" r="0" b="0"/>
                <a:pathLst>
                  <a:path w="119236" h="55553">
                    <a:moveTo>
                      <a:pt x="0" y="0"/>
                    </a:moveTo>
                    <a:lnTo>
                      <a:pt x="119236" y="32519"/>
                    </a:lnTo>
                    <a:lnTo>
                      <a:pt x="119236" y="55553"/>
                    </a:lnTo>
                    <a:lnTo>
                      <a:pt x="1355" y="257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5700" cap="flat">
                <a:noFill/>
                <a:miter lim="800000"/>
              </a:ln>
            </p:spPr>
          </p:sp>
          <p:sp>
            <p:nvSpPr>
              <p:cNvPr id="1893" name="Freeform 1892"/>
              <p:cNvSpPr/>
              <p:nvPr/>
            </p:nvSpPr>
            <p:spPr>
              <a:xfrm>
                <a:off x="672230" y="4928600"/>
                <a:ext cx="22763" cy="302423"/>
              </a:xfrm>
              <a:custGeom>
                <a:avLst/>
                <a:gdLst/>
                <a:ahLst/>
                <a:cxnLst/>
                <a:rect l="0" t="0" r="0" b="0"/>
                <a:pathLst>
                  <a:path w="22763" h="302423">
                    <a:moveTo>
                      <a:pt x="0" y="1084"/>
                    </a:moveTo>
                    <a:lnTo>
                      <a:pt x="14092" y="0"/>
                    </a:lnTo>
                    <a:lnTo>
                      <a:pt x="22763" y="301333"/>
                    </a:lnTo>
                    <a:lnTo>
                      <a:pt x="9756" y="302423"/>
                    </a:lnTo>
                    <a:lnTo>
                      <a:pt x="0" y="1084"/>
                    </a:lnTo>
                    <a:close/>
                  </a:path>
                </a:pathLst>
              </a:custGeom>
              <a:solidFill>
                <a:srgbClr val="800000"/>
              </a:solidFill>
              <a:ln w="5700" cap="flat">
                <a:noFill/>
                <a:miter lim="800000"/>
              </a:ln>
            </p:spPr>
          </p:sp>
        </p:grpSp>
        <p:grpSp>
          <p:nvGrpSpPr>
            <p:cNvPr id="1894" name="Teacher"/>
            <p:cNvGrpSpPr/>
            <p:nvPr/>
          </p:nvGrpSpPr>
          <p:grpSpPr>
            <a:xfrm>
              <a:off x="7906044" y="3549414"/>
              <a:ext cx="980400" cy="2937081"/>
              <a:chOff x="7906044" y="3549414"/>
              <a:chExt cx="980400" cy="2937081"/>
            </a:xfrm>
          </p:grpSpPr>
          <p:sp>
            <p:nvSpPr>
              <p:cNvPr id="1895" name="Freeform 1894"/>
              <p:cNvSpPr/>
              <p:nvPr/>
            </p:nvSpPr>
            <p:spPr>
              <a:xfrm>
                <a:off x="8354748" y="6295888"/>
                <a:ext cx="65664" cy="54720"/>
              </a:xfrm>
              <a:custGeom>
                <a:avLst/>
                <a:gdLst/>
                <a:ahLst/>
                <a:cxnLst/>
                <a:rect l="0" t="0" r="0" b="0"/>
                <a:pathLst>
                  <a:path w="65664" h="54720">
                    <a:moveTo>
                      <a:pt x="65664" y="0"/>
                    </a:moveTo>
                    <a:lnTo>
                      <a:pt x="38304" y="54720"/>
                    </a:lnTo>
                    <a:lnTo>
                      <a:pt x="0" y="43775"/>
                    </a:lnTo>
                    <a:lnTo>
                      <a:pt x="10944" y="0"/>
                    </a:lnTo>
                    <a:lnTo>
                      <a:pt x="656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896" name="Freeform 1895"/>
              <p:cNvSpPr/>
              <p:nvPr/>
            </p:nvSpPr>
            <p:spPr>
              <a:xfrm>
                <a:off x="8102571" y="5480660"/>
                <a:ext cx="285684" cy="942088"/>
              </a:xfrm>
              <a:custGeom>
                <a:avLst/>
                <a:gdLst/>
                <a:ahLst/>
                <a:cxnLst/>
                <a:rect l="0" t="0" r="0" b="0"/>
                <a:pathLst>
                  <a:path w="285684" h="942088">
                    <a:moveTo>
                      <a:pt x="0" y="6220"/>
                    </a:moveTo>
                    <a:cubicBezTo>
                      <a:pt x="-3184" y="78337"/>
                      <a:pt x="134726" y="519566"/>
                      <a:pt x="146248" y="733885"/>
                    </a:cubicBezTo>
                    <a:cubicBezTo>
                      <a:pt x="150032" y="804285"/>
                      <a:pt x="98093" y="831972"/>
                      <a:pt x="74907" y="855160"/>
                    </a:cubicBezTo>
                    <a:cubicBezTo>
                      <a:pt x="51721" y="878347"/>
                      <a:pt x="99876" y="951467"/>
                      <a:pt x="131979" y="942088"/>
                    </a:cubicBezTo>
                    <a:cubicBezTo>
                      <a:pt x="164082" y="930073"/>
                      <a:pt x="299628" y="837330"/>
                      <a:pt x="285361" y="762424"/>
                    </a:cubicBezTo>
                    <a:cubicBezTo>
                      <a:pt x="275349" y="709860"/>
                      <a:pt x="248528" y="672958"/>
                      <a:pt x="238990" y="619741"/>
                    </a:cubicBezTo>
                    <a:cubicBezTo>
                      <a:pt x="205866" y="434935"/>
                      <a:pt x="241232" y="195071"/>
                      <a:pt x="167649" y="24055"/>
                    </a:cubicBezTo>
                    <a:cubicBezTo>
                      <a:pt x="149817" y="-17391"/>
                      <a:pt x="0" y="6220"/>
                      <a:pt x="0" y="6220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897" name="Freeform 1896"/>
              <p:cNvSpPr/>
              <p:nvPr/>
            </p:nvSpPr>
            <p:spPr>
              <a:xfrm>
                <a:off x="8280920" y="5474315"/>
                <a:ext cx="590976" cy="902416"/>
              </a:xfrm>
              <a:custGeom>
                <a:avLst/>
                <a:gdLst/>
                <a:ahLst/>
                <a:cxnLst/>
                <a:rect l="0" t="0" r="0" b="0"/>
                <a:pathLst>
                  <a:path w="590976" h="902416">
                    <a:moveTo>
                      <a:pt x="0" y="30399"/>
                    </a:moveTo>
                    <a:cubicBezTo>
                      <a:pt x="26404" y="113865"/>
                      <a:pt x="332836" y="361927"/>
                      <a:pt x="431612" y="626084"/>
                    </a:cubicBezTo>
                    <a:cubicBezTo>
                      <a:pt x="472321" y="734958"/>
                      <a:pt x="447664" y="765396"/>
                      <a:pt x="429826" y="870420"/>
                    </a:cubicBezTo>
                    <a:cubicBezTo>
                      <a:pt x="427293" y="885339"/>
                      <a:pt x="520787" y="907866"/>
                      <a:pt x="520787" y="900744"/>
                    </a:cubicBezTo>
                    <a:cubicBezTo>
                      <a:pt x="520787" y="893608"/>
                      <a:pt x="592129" y="676022"/>
                      <a:pt x="592129" y="633218"/>
                    </a:cubicBezTo>
                    <a:cubicBezTo>
                      <a:pt x="592129" y="590415"/>
                      <a:pt x="562660" y="573510"/>
                      <a:pt x="499385" y="504807"/>
                    </a:cubicBezTo>
                    <a:cubicBezTo>
                      <a:pt x="480588" y="484400"/>
                      <a:pt x="314596" y="11722"/>
                      <a:pt x="183268" y="0"/>
                    </a:cubicBezTo>
                    <a:cubicBezTo>
                      <a:pt x="138024" y="-2992"/>
                      <a:pt x="0" y="30399"/>
                      <a:pt x="0" y="30399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898" name="Freeform 1897"/>
              <p:cNvSpPr/>
              <p:nvPr/>
            </p:nvSpPr>
            <p:spPr>
              <a:xfrm>
                <a:off x="7963460" y="4373978"/>
                <a:ext cx="107010" cy="617087"/>
              </a:xfrm>
              <a:custGeom>
                <a:avLst/>
                <a:gdLst/>
                <a:ahLst/>
                <a:cxnLst/>
                <a:rect l="0" t="0" r="0" b="0"/>
                <a:pathLst>
                  <a:path w="107010" h="617087">
                    <a:moveTo>
                      <a:pt x="99875" y="32103"/>
                    </a:moveTo>
                    <a:cubicBezTo>
                      <a:pt x="99875" y="39237"/>
                      <a:pt x="107010" y="549314"/>
                      <a:pt x="107010" y="549314"/>
                    </a:cubicBezTo>
                    <a:lnTo>
                      <a:pt x="60639" y="617087"/>
                    </a:lnTo>
                    <a:cubicBezTo>
                      <a:pt x="60639" y="617087"/>
                      <a:pt x="21402" y="378099"/>
                      <a:pt x="21402" y="278224"/>
                    </a:cubicBezTo>
                    <a:cubicBezTo>
                      <a:pt x="21402" y="178348"/>
                      <a:pt x="1102" y="0"/>
                      <a:pt x="1102" y="0"/>
                    </a:cubicBezTo>
                    <a:lnTo>
                      <a:pt x="99875" y="32103"/>
                    </a:ln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grpSp>
            <p:nvGrpSpPr>
              <p:cNvPr id="1899" name="Group 1898"/>
              <p:cNvGrpSpPr/>
              <p:nvPr/>
            </p:nvGrpSpPr>
            <p:grpSpPr>
              <a:xfrm>
                <a:off x="7907525" y="4690776"/>
                <a:ext cx="306432" cy="372093"/>
                <a:chOff x="7907525" y="4690776"/>
                <a:chExt cx="306432" cy="372093"/>
              </a:xfrm>
            </p:grpSpPr>
            <p:sp>
              <p:nvSpPr>
                <p:cNvPr id="1900" name="Freeform 1899"/>
                <p:cNvSpPr/>
                <p:nvPr/>
              </p:nvSpPr>
              <p:spPr>
                <a:xfrm>
                  <a:off x="7944022" y="4690147"/>
                  <a:ext cx="271094" cy="3709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1094" h="370966">
                      <a:moveTo>
                        <a:pt x="156948" y="0"/>
                      </a:moveTo>
                      <a:lnTo>
                        <a:pt x="0" y="174782"/>
                      </a:lnTo>
                      <a:lnTo>
                        <a:pt x="135547" y="370966"/>
                      </a:lnTo>
                      <a:lnTo>
                        <a:pt x="269310" y="112360"/>
                      </a:lnTo>
                      <a:lnTo>
                        <a:pt x="156948" y="0"/>
                      </a:lnTo>
                      <a:close/>
                    </a:path>
                  </a:pathLst>
                </a:custGeom>
                <a:solidFill>
                  <a:srgbClr val="17365D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901" name="Freeform 1900"/>
                <p:cNvSpPr/>
                <p:nvPr/>
              </p:nvSpPr>
              <p:spPr>
                <a:xfrm>
                  <a:off x="7907525" y="4851287"/>
                  <a:ext cx="171456" cy="2115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1456" h="211582">
                      <a:moveTo>
                        <a:pt x="36497" y="3648"/>
                      </a:moveTo>
                      <a:lnTo>
                        <a:pt x="0" y="0"/>
                      </a:lnTo>
                      <a:lnTo>
                        <a:pt x="134976" y="207934"/>
                      </a:lnTo>
                      <a:lnTo>
                        <a:pt x="172044" y="211582"/>
                      </a:lnTo>
                      <a:lnTo>
                        <a:pt x="36497" y="3648"/>
                      </a:lnTo>
                      <a:close/>
                    </a:path>
                  </a:pathLst>
                </a:custGeom>
                <a:solidFill>
                  <a:srgbClr val="D8D8D8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902" name="Freeform 1901"/>
                <p:cNvSpPr/>
                <p:nvPr/>
              </p:nvSpPr>
              <p:spPr>
                <a:xfrm>
                  <a:off x="7907525" y="4698072"/>
                  <a:ext cx="193344" cy="1678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344" h="167806">
                      <a:moveTo>
                        <a:pt x="0" y="153214"/>
                      </a:moveTo>
                      <a:lnTo>
                        <a:pt x="36497" y="166856"/>
                      </a:lnTo>
                      <a:lnTo>
                        <a:pt x="193344" y="0"/>
                      </a:lnTo>
                      <a:lnTo>
                        <a:pt x="167808" y="0"/>
                      </a:lnTo>
                      <a:lnTo>
                        <a:pt x="0" y="153214"/>
                      </a:lnTo>
                      <a:close/>
                    </a:path>
                  </a:pathLst>
                </a:custGeom>
                <a:solidFill>
                  <a:srgbClr val="EEECE1"/>
                </a:solidFill>
                <a:ln w="7600" cap="flat">
                  <a:noFill/>
                  <a:miter lim="800000"/>
                </a:ln>
              </p:spPr>
            </p:sp>
          </p:grpSp>
          <p:sp>
            <p:nvSpPr>
              <p:cNvPr id="1903" name="Freeform 1902"/>
              <p:cNvSpPr/>
              <p:nvPr/>
            </p:nvSpPr>
            <p:spPr>
              <a:xfrm>
                <a:off x="8030113" y="4810939"/>
                <a:ext cx="558144" cy="761748"/>
              </a:xfrm>
              <a:custGeom>
                <a:avLst/>
                <a:gdLst/>
                <a:ahLst/>
                <a:cxnLst/>
                <a:rect l="0" t="0" r="0" b="0"/>
                <a:pathLst>
                  <a:path w="558144" h="761748">
                    <a:moveTo>
                      <a:pt x="-664" y="271084"/>
                    </a:moveTo>
                    <a:cubicBezTo>
                      <a:pt x="-664" y="345989"/>
                      <a:pt x="41087" y="717669"/>
                      <a:pt x="65628" y="726166"/>
                    </a:cubicBezTo>
                    <a:cubicBezTo>
                      <a:pt x="105573" y="739997"/>
                      <a:pt x="221937" y="781493"/>
                      <a:pt x="346523" y="751700"/>
                    </a:cubicBezTo>
                    <a:cubicBezTo>
                      <a:pt x="514331" y="711574"/>
                      <a:pt x="558144" y="659905"/>
                      <a:pt x="558144" y="653206"/>
                    </a:cubicBezTo>
                    <a:cubicBezTo>
                      <a:pt x="543516" y="478102"/>
                      <a:pt x="561130" y="262166"/>
                      <a:pt x="529033" y="140890"/>
                    </a:cubicBezTo>
                    <a:cubicBezTo>
                      <a:pt x="517487" y="97272"/>
                      <a:pt x="500497" y="41014"/>
                      <a:pt x="482662" y="12478"/>
                    </a:cubicBezTo>
                    <a:cubicBezTo>
                      <a:pt x="464828" y="-16058"/>
                      <a:pt x="65326" y="8912"/>
                      <a:pt x="36790" y="26747"/>
                    </a:cubicBezTo>
                    <a:cubicBezTo>
                      <a:pt x="8252" y="44582"/>
                      <a:pt x="-664" y="196179"/>
                      <a:pt x="-664" y="271084"/>
                    </a:cubicBezTo>
                    <a:close/>
                  </a:path>
                </a:pathLst>
              </a:custGeom>
              <a:solidFill>
                <a:srgbClr val="6790C4"/>
              </a:solidFill>
              <a:ln w="7600" cap="flat">
                <a:noFill/>
                <a:miter lim="800000"/>
              </a:ln>
            </p:spPr>
          </p:sp>
          <p:sp>
            <p:nvSpPr>
              <p:cNvPr id="1904" name="Freeform 1903"/>
              <p:cNvSpPr/>
              <p:nvPr/>
            </p:nvSpPr>
            <p:spPr>
              <a:xfrm>
                <a:off x="8095437" y="3749759"/>
                <a:ext cx="280902" cy="345997"/>
              </a:xfrm>
              <a:custGeom>
                <a:avLst/>
                <a:gdLst/>
                <a:ahLst/>
                <a:cxnLst/>
                <a:rect l="0" t="0" r="0" b="0"/>
                <a:pathLst>
                  <a:path w="280902" h="345997">
                    <a:moveTo>
                      <a:pt x="14268" y="39237"/>
                    </a:moveTo>
                    <a:lnTo>
                      <a:pt x="263174" y="-785"/>
                    </a:lnTo>
                    <a:cubicBezTo>
                      <a:pt x="263174" y="-785"/>
                      <a:pt x="289714" y="99875"/>
                      <a:pt x="278227" y="146246"/>
                    </a:cubicBezTo>
                    <a:cubicBezTo>
                      <a:pt x="266740" y="192617"/>
                      <a:pt x="244904" y="335296"/>
                      <a:pt x="244904" y="331729"/>
                    </a:cubicBezTo>
                    <a:lnTo>
                      <a:pt x="21402" y="345997"/>
                    </a:lnTo>
                    <a:cubicBezTo>
                      <a:pt x="21402" y="345997"/>
                      <a:pt x="0" y="235421"/>
                      <a:pt x="0" y="167648"/>
                    </a:cubicBezTo>
                    <a:cubicBezTo>
                      <a:pt x="0" y="99875"/>
                      <a:pt x="14268" y="39237"/>
                      <a:pt x="14268" y="39237"/>
                    </a:cubicBezTo>
                    <a:close/>
                  </a:path>
                </a:pathLst>
              </a:custGeom>
              <a:solidFill>
                <a:srgbClr val="391716"/>
              </a:solidFill>
              <a:ln w="760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905" name="Freeform 1904"/>
              <p:cNvSpPr/>
              <p:nvPr/>
            </p:nvSpPr>
            <p:spPr>
              <a:xfrm>
                <a:off x="8083397" y="3905594"/>
                <a:ext cx="370078" cy="394820"/>
              </a:xfrm>
              <a:custGeom>
                <a:avLst/>
                <a:gdLst/>
                <a:ahLst/>
                <a:cxnLst/>
                <a:rect l="0" t="0" r="0" b="0"/>
                <a:pathLst>
                  <a:path w="370078" h="394820">
                    <a:moveTo>
                      <a:pt x="108348" y="18948"/>
                    </a:moveTo>
                    <a:cubicBezTo>
                      <a:pt x="117266" y="10030"/>
                      <a:pt x="215359" y="-6021"/>
                      <a:pt x="218925" y="1113"/>
                    </a:cubicBezTo>
                    <a:cubicBezTo>
                      <a:pt x="222493" y="8247"/>
                      <a:pt x="229626" y="122390"/>
                      <a:pt x="236761" y="125956"/>
                    </a:cubicBezTo>
                    <a:cubicBezTo>
                      <a:pt x="243895" y="129523"/>
                      <a:pt x="354472" y="165193"/>
                      <a:pt x="368741" y="165193"/>
                    </a:cubicBezTo>
                    <a:cubicBezTo>
                      <a:pt x="383009" y="165193"/>
                      <a:pt x="297400" y="375644"/>
                      <a:pt x="297400" y="375644"/>
                    </a:cubicBezTo>
                    <a:lnTo>
                      <a:pt x="47708" y="393479"/>
                    </a:lnTo>
                    <a:cubicBezTo>
                      <a:pt x="47708" y="393479"/>
                      <a:pt x="-9363" y="179461"/>
                      <a:pt x="1116" y="168760"/>
                    </a:cubicBezTo>
                    <a:cubicBezTo>
                      <a:pt x="12038" y="158059"/>
                      <a:pt x="126183" y="140225"/>
                      <a:pt x="126183" y="122390"/>
                    </a:cubicBezTo>
                    <a:cubicBezTo>
                      <a:pt x="126183" y="104555"/>
                      <a:pt x="108348" y="18948"/>
                      <a:pt x="108348" y="18948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906" name="Freeform 1905"/>
              <p:cNvSpPr/>
              <p:nvPr/>
            </p:nvSpPr>
            <p:spPr>
              <a:xfrm>
                <a:off x="8190585" y="3931997"/>
                <a:ext cx="118104" cy="98723"/>
              </a:xfrm>
              <a:custGeom>
                <a:avLst/>
                <a:gdLst/>
                <a:ahLst/>
                <a:cxnLst/>
                <a:rect l="0" t="0" r="0" b="0"/>
                <a:pathLst>
                  <a:path w="118104" h="98723">
                    <a:moveTo>
                      <a:pt x="113088" y="0"/>
                    </a:moveTo>
                    <a:cubicBezTo>
                      <a:pt x="113088" y="0"/>
                      <a:pt x="134978" y="29181"/>
                      <a:pt x="87552" y="72957"/>
                    </a:cubicBezTo>
                    <a:cubicBezTo>
                      <a:pt x="65941" y="92905"/>
                      <a:pt x="9121" y="105389"/>
                      <a:pt x="10945" y="95987"/>
                    </a:cubicBezTo>
                    <a:cubicBezTo>
                      <a:pt x="12769" y="86584"/>
                      <a:pt x="0" y="0"/>
                      <a:pt x="0" y="0"/>
                    </a:cubicBezTo>
                    <a:lnTo>
                      <a:pt x="113088" y="0"/>
                    </a:lnTo>
                    <a:close/>
                  </a:path>
                </a:pathLst>
              </a:custGeom>
              <a:solidFill>
                <a:srgbClr val="A6836B">
                  <a:alpha val="46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907" name="Freeform 1906"/>
              <p:cNvSpPr/>
              <p:nvPr/>
            </p:nvSpPr>
            <p:spPr>
              <a:xfrm>
                <a:off x="8121633" y="4232591"/>
                <a:ext cx="228511" cy="320359"/>
              </a:xfrm>
              <a:custGeom>
                <a:avLst/>
                <a:gdLst/>
                <a:ahLst/>
                <a:cxnLst/>
                <a:rect l="0" t="0" r="0" b="0"/>
                <a:pathLst>
                  <a:path w="228511" h="320359">
                    <a:moveTo>
                      <a:pt x="0" y="13598"/>
                    </a:moveTo>
                    <a:cubicBezTo>
                      <a:pt x="0" y="13598"/>
                      <a:pt x="117713" y="-7804"/>
                      <a:pt x="206887" y="2897"/>
                    </a:cubicBezTo>
                    <a:cubicBezTo>
                      <a:pt x="296062" y="13598"/>
                      <a:pt x="82042" y="320359"/>
                      <a:pt x="82042" y="320359"/>
                    </a:cubicBezTo>
                    <a:lnTo>
                      <a:pt x="0" y="13598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1908" name="Freeform 1907"/>
              <p:cNvSpPr/>
              <p:nvPr/>
            </p:nvSpPr>
            <p:spPr>
              <a:xfrm>
                <a:off x="8112408" y="3625848"/>
                <a:ext cx="222528" cy="375741"/>
              </a:xfrm>
              <a:custGeom>
                <a:avLst/>
                <a:gdLst/>
                <a:ahLst/>
                <a:cxnLst/>
                <a:rect l="0" t="0" r="0" b="0"/>
                <a:pathLst>
                  <a:path w="222528" h="375741">
                    <a:moveTo>
                      <a:pt x="1572" y="160228"/>
                    </a:moveTo>
                    <a:cubicBezTo>
                      <a:pt x="1572" y="66264"/>
                      <a:pt x="29218" y="443"/>
                      <a:pt x="89957" y="443"/>
                    </a:cubicBezTo>
                    <a:cubicBezTo>
                      <a:pt x="150692" y="443"/>
                      <a:pt x="224284" y="76616"/>
                      <a:pt x="224284" y="170580"/>
                    </a:cubicBezTo>
                    <a:cubicBezTo>
                      <a:pt x="224284" y="264544"/>
                      <a:pt x="202350" y="318259"/>
                      <a:pt x="140196" y="375741"/>
                    </a:cubicBezTo>
                    <a:cubicBezTo>
                      <a:pt x="49133" y="332851"/>
                      <a:pt x="1572" y="254191"/>
                      <a:pt x="1572" y="160228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solidFill>
                  <a:srgbClr val="BFA88D"/>
                </a:solidFill>
                <a:miter lim="800000"/>
              </a:ln>
            </p:spPr>
          </p:sp>
          <p:sp>
            <p:nvSpPr>
              <p:cNvPr id="1909" name="Freeform 1908"/>
              <p:cNvSpPr/>
              <p:nvPr/>
            </p:nvSpPr>
            <p:spPr>
              <a:xfrm>
                <a:off x="8128801" y="4800215"/>
                <a:ext cx="180805" cy="529189"/>
              </a:xfrm>
              <a:custGeom>
                <a:avLst/>
                <a:gdLst/>
                <a:ahLst/>
                <a:cxnLst/>
                <a:rect l="0" t="0" r="0" b="0"/>
                <a:pathLst>
                  <a:path w="180805" h="529189">
                    <a:moveTo>
                      <a:pt x="180805" y="109442"/>
                    </a:moveTo>
                    <a:cubicBezTo>
                      <a:pt x="180805" y="109442"/>
                      <a:pt x="123802" y="473784"/>
                      <a:pt x="90970" y="529189"/>
                    </a:cubicBezTo>
                    <a:cubicBezTo>
                      <a:pt x="83008" y="541778"/>
                      <a:pt x="28955" y="182402"/>
                      <a:pt x="-229" y="91202"/>
                    </a:cubicBezTo>
                    <a:cubicBezTo>
                      <a:pt x="-11567" y="55769"/>
                      <a:pt x="109210" y="0"/>
                      <a:pt x="120154" y="0"/>
                    </a:cubicBezTo>
                    <a:cubicBezTo>
                      <a:pt x="131098" y="0"/>
                      <a:pt x="189466" y="109442"/>
                      <a:pt x="180805" y="109442"/>
                    </a:cubicBezTo>
                    <a:close/>
                  </a:path>
                </a:pathLst>
              </a:custGeom>
              <a:solidFill>
                <a:srgbClr val="002060">
                  <a:alpha val="11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910" name="Freeform 1909"/>
              <p:cNvSpPr/>
              <p:nvPr/>
            </p:nvSpPr>
            <p:spPr>
              <a:xfrm>
                <a:off x="7964558" y="4027981"/>
                <a:ext cx="722304" cy="938896"/>
              </a:xfrm>
              <a:custGeom>
                <a:avLst/>
                <a:gdLst/>
                <a:ahLst/>
                <a:cxnLst/>
                <a:rect l="0" t="0" r="0" b="0"/>
                <a:pathLst>
                  <a:path w="722304" h="938896">
                    <a:moveTo>
                      <a:pt x="198650" y="21401"/>
                    </a:moveTo>
                    <a:cubicBezTo>
                      <a:pt x="191514" y="281792"/>
                      <a:pt x="251566" y="509576"/>
                      <a:pt x="251566" y="509576"/>
                    </a:cubicBezTo>
                    <a:lnTo>
                      <a:pt x="369865" y="0"/>
                    </a:lnTo>
                    <a:cubicBezTo>
                      <a:pt x="369865" y="0"/>
                      <a:pt x="586408" y="48953"/>
                      <a:pt x="594589" y="60638"/>
                    </a:cubicBezTo>
                    <a:cubicBezTo>
                      <a:pt x="619557" y="96309"/>
                      <a:pt x="719434" y="263956"/>
                      <a:pt x="722304" y="278226"/>
                    </a:cubicBezTo>
                    <a:cubicBezTo>
                      <a:pt x="726110" y="290700"/>
                      <a:pt x="681962" y="350165"/>
                      <a:pt x="640960" y="363831"/>
                    </a:cubicBezTo>
                    <a:cubicBezTo>
                      <a:pt x="619558" y="370965"/>
                      <a:pt x="566025" y="244174"/>
                      <a:pt x="562674" y="256783"/>
                    </a:cubicBezTo>
                    <a:cubicBezTo>
                      <a:pt x="527835" y="387913"/>
                      <a:pt x="441262" y="487690"/>
                      <a:pt x="469493" y="585232"/>
                    </a:cubicBezTo>
                    <a:cubicBezTo>
                      <a:pt x="510152" y="725713"/>
                      <a:pt x="586385" y="848236"/>
                      <a:pt x="576238" y="867076"/>
                    </a:cubicBezTo>
                    <a:cubicBezTo>
                      <a:pt x="550702" y="914500"/>
                      <a:pt x="382894" y="907204"/>
                      <a:pt x="339118" y="936388"/>
                    </a:cubicBezTo>
                    <a:cubicBezTo>
                      <a:pt x="312449" y="954165"/>
                      <a:pt x="277102" y="811490"/>
                      <a:pt x="277102" y="811490"/>
                    </a:cubicBezTo>
                    <a:cubicBezTo>
                      <a:pt x="271929" y="804224"/>
                      <a:pt x="277915" y="926151"/>
                      <a:pt x="251566" y="932740"/>
                    </a:cubicBezTo>
                    <a:cubicBezTo>
                      <a:pt x="208759" y="943441"/>
                      <a:pt x="76462" y="895531"/>
                      <a:pt x="76462" y="863436"/>
                    </a:cubicBezTo>
                    <a:cubicBezTo>
                      <a:pt x="76462" y="831326"/>
                      <a:pt x="152909" y="671712"/>
                      <a:pt x="145775" y="582539"/>
                    </a:cubicBezTo>
                    <a:cubicBezTo>
                      <a:pt x="142428" y="540693"/>
                      <a:pt x="55966" y="324594"/>
                      <a:pt x="55966" y="310328"/>
                    </a:cubicBezTo>
                    <a:cubicBezTo>
                      <a:pt x="55966" y="304275"/>
                      <a:pt x="57446" y="296467"/>
                      <a:pt x="55969" y="253255"/>
                    </a:cubicBezTo>
                    <a:cubicBezTo>
                      <a:pt x="55629" y="243379"/>
                      <a:pt x="94862" y="377839"/>
                      <a:pt x="73806" y="381667"/>
                    </a:cubicBezTo>
                    <a:cubicBezTo>
                      <a:pt x="34567" y="388802"/>
                      <a:pt x="6464" y="374337"/>
                      <a:pt x="0" y="345996"/>
                    </a:cubicBezTo>
                    <a:cubicBezTo>
                      <a:pt x="-4004" y="285358"/>
                      <a:pt x="48835" y="95120"/>
                      <a:pt x="48835" y="92741"/>
                    </a:cubicBezTo>
                    <a:cubicBezTo>
                      <a:pt x="48835" y="85607"/>
                      <a:pt x="198650" y="12484"/>
                      <a:pt x="198650" y="21401"/>
                    </a:cubicBezTo>
                    <a:close/>
                  </a:path>
                </a:pathLst>
              </a:custGeom>
              <a:solidFill>
                <a:srgbClr val="288CFE"/>
              </a:solidFill>
              <a:ln w="7600" cap="flat">
                <a:noFill/>
                <a:miter lim="800000"/>
              </a:ln>
            </p:spPr>
          </p:sp>
          <p:sp>
            <p:nvSpPr>
              <p:cNvPr id="1911" name="Freeform 1910"/>
              <p:cNvSpPr/>
              <p:nvPr/>
            </p:nvSpPr>
            <p:spPr>
              <a:xfrm>
                <a:off x="8084052" y="4038679"/>
                <a:ext cx="130416" cy="510946"/>
              </a:xfrm>
              <a:custGeom>
                <a:avLst/>
                <a:gdLst/>
                <a:ahLst/>
                <a:cxnLst/>
                <a:rect l="0" t="0" r="0" b="0"/>
                <a:pathLst>
                  <a:path w="130416" h="510946">
                    <a:moveTo>
                      <a:pt x="79159" y="0"/>
                    </a:moveTo>
                    <a:cubicBezTo>
                      <a:pt x="79159" y="24974"/>
                      <a:pt x="110184" y="207529"/>
                      <a:pt x="110184" y="228930"/>
                    </a:cubicBezTo>
                    <a:cubicBezTo>
                      <a:pt x="110184" y="250332"/>
                      <a:pt x="132072" y="498898"/>
                      <a:pt x="132072" y="509823"/>
                    </a:cubicBezTo>
                    <a:cubicBezTo>
                      <a:pt x="132072" y="520302"/>
                      <a:pt x="25655" y="263963"/>
                      <a:pt x="25655" y="249696"/>
                    </a:cubicBezTo>
                    <a:cubicBezTo>
                      <a:pt x="25655" y="235427"/>
                      <a:pt x="82727" y="185489"/>
                      <a:pt x="54191" y="171220"/>
                    </a:cubicBezTo>
                    <a:cubicBezTo>
                      <a:pt x="25655" y="156953"/>
                      <a:pt x="9603" y="155169"/>
                      <a:pt x="2469" y="133768"/>
                    </a:cubicBezTo>
                    <a:cubicBezTo>
                      <a:pt x="-4665" y="112365"/>
                      <a:pt x="4253" y="49943"/>
                      <a:pt x="11387" y="42809"/>
                    </a:cubicBezTo>
                    <a:cubicBezTo>
                      <a:pt x="18520" y="35675"/>
                      <a:pt x="79159" y="0"/>
                      <a:pt x="79159" y="0"/>
                    </a:cubicBezTo>
                    <a:close/>
                  </a:path>
                </a:pathLst>
              </a:custGeom>
              <a:solidFill>
                <a:srgbClr val="C0D6FE"/>
              </a:solidFill>
              <a:ln w="7600" cap="flat">
                <a:noFill/>
                <a:miter lim="800000"/>
              </a:ln>
            </p:spPr>
          </p:sp>
          <p:sp>
            <p:nvSpPr>
              <p:cNvPr id="1912" name="Freeform 1911"/>
              <p:cNvSpPr/>
              <p:nvPr/>
            </p:nvSpPr>
            <p:spPr>
              <a:xfrm flipH="1">
                <a:off x="8203823" y="4038679"/>
                <a:ext cx="199500" cy="510946"/>
              </a:xfrm>
              <a:custGeom>
                <a:avLst/>
                <a:gdLst/>
                <a:ahLst/>
                <a:cxnLst/>
                <a:rect l="0" t="0" r="0" b="0"/>
                <a:pathLst>
                  <a:path w="199500" h="510946">
                    <a:moveTo>
                      <a:pt x="68895" y="0"/>
                    </a:moveTo>
                    <a:cubicBezTo>
                      <a:pt x="86730" y="24974"/>
                      <a:pt x="104565" y="113571"/>
                      <a:pt x="122400" y="174210"/>
                    </a:cubicBezTo>
                    <a:cubicBezTo>
                      <a:pt x="128439" y="194743"/>
                      <a:pt x="198143" y="498678"/>
                      <a:pt x="198143" y="509823"/>
                    </a:cubicBezTo>
                    <a:cubicBezTo>
                      <a:pt x="198143" y="520077"/>
                      <a:pt x="68896" y="274665"/>
                      <a:pt x="51060" y="231860"/>
                    </a:cubicBezTo>
                    <a:cubicBezTo>
                      <a:pt x="34370" y="191803"/>
                      <a:pt x="86730" y="185489"/>
                      <a:pt x="58194" y="171220"/>
                    </a:cubicBezTo>
                    <a:cubicBezTo>
                      <a:pt x="29658" y="156953"/>
                      <a:pt x="22524" y="146252"/>
                      <a:pt x="15390" y="124851"/>
                    </a:cubicBezTo>
                    <a:cubicBezTo>
                      <a:pt x="8256" y="103448"/>
                      <a:pt x="-6012" y="49942"/>
                      <a:pt x="1123" y="42809"/>
                    </a:cubicBezTo>
                    <a:cubicBezTo>
                      <a:pt x="24308" y="19624"/>
                      <a:pt x="68895" y="0"/>
                      <a:pt x="68895" y="0"/>
                    </a:cubicBezTo>
                    <a:close/>
                  </a:path>
                </a:pathLst>
              </a:custGeom>
              <a:solidFill>
                <a:srgbClr val="C0D6FE"/>
              </a:solidFill>
              <a:ln w="7600" cap="flat">
                <a:noFill/>
                <a:miter lim="800000"/>
              </a:ln>
            </p:spPr>
          </p:sp>
          <p:sp>
            <p:nvSpPr>
              <p:cNvPr id="1913" name="Freeform 1912"/>
              <p:cNvSpPr/>
              <p:nvPr/>
            </p:nvSpPr>
            <p:spPr>
              <a:xfrm>
                <a:off x="8049333" y="3549673"/>
                <a:ext cx="380990" cy="661654"/>
              </a:xfrm>
              <a:custGeom>
                <a:avLst/>
                <a:gdLst/>
                <a:ahLst/>
                <a:cxnLst/>
                <a:rect l="0" t="0" r="0" b="0"/>
                <a:pathLst>
                  <a:path w="380990" h="661654">
                    <a:moveTo>
                      <a:pt x="108422" y="218162"/>
                    </a:moveTo>
                    <a:cubicBezTo>
                      <a:pt x="42758" y="382322"/>
                      <a:pt x="111176" y="655357"/>
                      <a:pt x="92474" y="624560"/>
                    </a:cubicBezTo>
                    <a:cubicBezTo>
                      <a:pt x="31834" y="524686"/>
                      <a:pt x="-39507" y="264295"/>
                      <a:pt x="24932" y="110914"/>
                    </a:cubicBezTo>
                    <a:cubicBezTo>
                      <a:pt x="57429" y="33564"/>
                      <a:pt x="144902" y="-29899"/>
                      <a:pt x="206617" y="14606"/>
                    </a:cubicBezTo>
                    <a:cubicBezTo>
                      <a:pt x="206617" y="14606"/>
                      <a:pt x="245743" y="5135"/>
                      <a:pt x="267259" y="25307"/>
                    </a:cubicBezTo>
                    <a:cubicBezTo>
                      <a:pt x="302682" y="58392"/>
                      <a:pt x="331784" y="115990"/>
                      <a:pt x="345732" y="196522"/>
                    </a:cubicBezTo>
                    <a:cubicBezTo>
                      <a:pt x="370962" y="343219"/>
                      <a:pt x="394375" y="417706"/>
                      <a:pt x="370962" y="491763"/>
                    </a:cubicBezTo>
                    <a:cubicBezTo>
                      <a:pt x="347782" y="565819"/>
                      <a:pt x="277959" y="639447"/>
                      <a:pt x="277960" y="658463"/>
                    </a:cubicBezTo>
                    <a:cubicBezTo>
                      <a:pt x="277961" y="683998"/>
                      <a:pt x="288216" y="436495"/>
                      <a:pt x="279742" y="269235"/>
                    </a:cubicBezTo>
                    <a:cubicBezTo>
                      <a:pt x="276230" y="199923"/>
                      <a:pt x="242918" y="128121"/>
                      <a:pt x="210186" y="100214"/>
                    </a:cubicBezTo>
                    <a:cubicBezTo>
                      <a:pt x="173052" y="108281"/>
                      <a:pt x="148551" y="137907"/>
                      <a:pt x="108422" y="218162"/>
                    </a:cubicBezTo>
                    <a:close/>
                  </a:path>
                </a:pathLst>
              </a:custGeom>
              <a:solidFill>
                <a:srgbClr val="602826"/>
              </a:solidFill>
              <a:ln w="7600" cap="flat">
                <a:noFill/>
                <a:miter lim="800000"/>
              </a:ln>
            </p:spPr>
          </p:sp>
          <p:sp>
            <p:nvSpPr>
              <p:cNvPr id="1914" name="Freeform 1913"/>
              <p:cNvSpPr/>
              <p:nvPr/>
            </p:nvSpPr>
            <p:spPr>
              <a:xfrm>
                <a:off x="8325563" y="4519320"/>
                <a:ext cx="488832" cy="503422"/>
              </a:xfrm>
              <a:custGeom>
                <a:avLst/>
                <a:gdLst/>
                <a:ahLst/>
                <a:cxnLst/>
                <a:rect l="0" t="0" r="0" b="0"/>
                <a:pathLst>
                  <a:path w="488832" h="503422">
                    <a:moveTo>
                      <a:pt x="175104" y="0"/>
                    </a:moveTo>
                    <a:lnTo>
                      <a:pt x="488832" y="251710"/>
                    </a:lnTo>
                    <a:lnTo>
                      <a:pt x="337597" y="503422"/>
                    </a:lnTo>
                    <a:lnTo>
                      <a:pt x="0" y="240767"/>
                    </a:lnTo>
                    <a:lnTo>
                      <a:pt x="175104" y="0"/>
                    </a:lnTo>
                    <a:close/>
                  </a:path>
                </a:pathLst>
              </a:custGeom>
              <a:solidFill>
                <a:srgbClr val="99CC66"/>
              </a:solidFill>
              <a:ln w="7600" cap="flat">
                <a:noFill/>
                <a:miter lim="800000"/>
              </a:ln>
            </p:spPr>
          </p:sp>
          <p:sp>
            <p:nvSpPr>
              <p:cNvPr id="1915" name="Freeform 1914"/>
              <p:cNvSpPr/>
              <p:nvPr/>
            </p:nvSpPr>
            <p:spPr>
              <a:xfrm>
                <a:off x="8248956" y="4570386"/>
                <a:ext cx="395800" cy="392550"/>
              </a:xfrm>
              <a:custGeom>
                <a:avLst/>
                <a:gdLst/>
                <a:ahLst/>
                <a:cxnLst/>
                <a:rect l="0" t="0" r="0" b="0"/>
                <a:pathLst>
                  <a:path w="395800" h="392550">
                    <a:moveTo>
                      <a:pt x="0" y="93049"/>
                    </a:moveTo>
                    <a:lnTo>
                      <a:pt x="395800" y="392550"/>
                    </a:lnTo>
                    <a:lnTo>
                      <a:pt x="289466" y="0"/>
                    </a:lnTo>
                    <a:lnTo>
                      <a:pt x="0" y="93049"/>
                    </a:ln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7600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916" name="Freeform 1915"/>
              <p:cNvSpPr/>
              <p:nvPr/>
            </p:nvSpPr>
            <p:spPr>
              <a:xfrm>
                <a:off x="8473540" y="4315779"/>
                <a:ext cx="303641" cy="553775"/>
              </a:xfrm>
              <a:custGeom>
                <a:avLst/>
                <a:gdLst/>
                <a:ahLst/>
                <a:cxnLst/>
                <a:rect l="0" t="0" r="0" b="0"/>
                <a:pathLst>
                  <a:path w="303641" h="553775">
                    <a:moveTo>
                      <a:pt x="131980" y="76029"/>
                    </a:moveTo>
                    <a:cubicBezTo>
                      <a:pt x="153382" y="122401"/>
                      <a:pt x="228290" y="286482"/>
                      <a:pt x="221156" y="286482"/>
                    </a:cubicBezTo>
                    <a:cubicBezTo>
                      <a:pt x="214022" y="286482"/>
                      <a:pt x="0" y="479100"/>
                      <a:pt x="0" y="493368"/>
                    </a:cubicBezTo>
                    <a:cubicBezTo>
                      <a:pt x="0" y="507635"/>
                      <a:pt x="46373" y="561145"/>
                      <a:pt x="46373" y="551327"/>
                    </a:cubicBezTo>
                    <a:cubicBezTo>
                      <a:pt x="46373" y="539738"/>
                      <a:pt x="317463" y="307885"/>
                      <a:pt x="303197" y="268648"/>
                    </a:cubicBezTo>
                    <a:cubicBezTo>
                      <a:pt x="294577" y="244943"/>
                      <a:pt x="206888" y="18959"/>
                      <a:pt x="206888" y="1124"/>
                    </a:cubicBezTo>
                    <a:cubicBezTo>
                      <a:pt x="206888" y="1124"/>
                      <a:pt x="131980" y="76029"/>
                      <a:pt x="131980" y="76029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917" name="Freeform 1916"/>
              <p:cNvSpPr/>
              <p:nvPr/>
            </p:nvSpPr>
            <p:spPr>
              <a:xfrm>
                <a:off x="8434788" y="4787426"/>
                <a:ext cx="107010" cy="110576"/>
              </a:xfrm>
              <a:custGeom>
                <a:avLst/>
                <a:gdLst/>
                <a:ahLst/>
                <a:cxnLst/>
                <a:rect l="0" t="0" r="0" b="0"/>
                <a:pathLst>
                  <a:path w="107010" h="110576">
                    <a:moveTo>
                      <a:pt x="0" y="55288"/>
                    </a:moveTo>
                    <a:cubicBezTo>
                      <a:pt x="0" y="24753"/>
                      <a:pt x="23955" y="0"/>
                      <a:pt x="53505" y="0"/>
                    </a:cubicBezTo>
                    <a:cubicBezTo>
                      <a:pt x="83055" y="0"/>
                      <a:pt x="107010" y="24753"/>
                      <a:pt x="107010" y="55288"/>
                    </a:cubicBezTo>
                    <a:cubicBezTo>
                      <a:pt x="107010" y="85823"/>
                      <a:pt x="83055" y="110576"/>
                      <a:pt x="53505" y="110576"/>
                    </a:cubicBezTo>
                    <a:cubicBezTo>
                      <a:pt x="23955" y="110576"/>
                      <a:pt x="0" y="85823"/>
                      <a:pt x="0" y="55288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918" name="Freeform 1917"/>
              <p:cNvSpPr/>
              <p:nvPr/>
            </p:nvSpPr>
            <p:spPr>
              <a:xfrm>
                <a:off x="8127660" y="6221557"/>
                <a:ext cx="293457" cy="246015"/>
              </a:xfrm>
              <a:custGeom>
                <a:avLst/>
                <a:gdLst/>
                <a:ahLst/>
                <a:cxnLst/>
                <a:rect l="0" t="0" r="0" b="0"/>
                <a:pathLst>
                  <a:path w="293457" h="246015">
                    <a:moveTo>
                      <a:pt x="80064" y="96082"/>
                    </a:moveTo>
                    <a:cubicBezTo>
                      <a:pt x="57191" y="129176"/>
                      <a:pt x="65823" y="146532"/>
                      <a:pt x="86600" y="149034"/>
                    </a:cubicBezTo>
                    <a:cubicBezTo>
                      <a:pt x="152452" y="156961"/>
                      <a:pt x="235999" y="52039"/>
                      <a:pt x="252708" y="4655"/>
                    </a:cubicBezTo>
                    <a:cubicBezTo>
                      <a:pt x="260633" y="-17819"/>
                      <a:pt x="286248" y="37480"/>
                      <a:pt x="292466" y="56369"/>
                    </a:cubicBezTo>
                    <a:cubicBezTo>
                      <a:pt x="302269" y="86156"/>
                      <a:pt x="263056" y="76228"/>
                      <a:pt x="158487" y="192054"/>
                    </a:cubicBezTo>
                    <a:cubicBezTo>
                      <a:pt x="116884" y="238137"/>
                      <a:pt x="47518" y="264447"/>
                      <a:pt x="15437" y="231422"/>
                    </a:cubicBezTo>
                    <a:cubicBezTo>
                      <a:pt x="-40723" y="173611"/>
                      <a:pt x="80064" y="96082"/>
                      <a:pt x="80064" y="96082"/>
                    </a:cubicBezTo>
                    <a:close/>
                  </a:path>
                </a:pathLst>
              </a:custGeom>
              <a:solidFill>
                <a:srgbClr val="2A1110"/>
              </a:solidFill>
              <a:ln w="7600" cap="flat">
                <a:noFill/>
                <a:miter lim="800000"/>
              </a:ln>
            </p:spPr>
          </p:sp>
          <p:sp>
            <p:nvSpPr>
              <p:cNvPr id="1919" name="Freeform 1918"/>
              <p:cNvSpPr/>
              <p:nvPr/>
            </p:nvSpPr>
            <p:spPr>
              <a:xfrm>
                <a:off x="8711340" y="6068707"/>
                <a:ext cx="174418" cy="325905"/>
              </a:xfrm>
              <a:custGeom>
                <a:avLst/>
                <a:gdLst/>
                <a:ahLst/>
                <a:cxnLst/>
                <a:rect l="0" t="0" r="0" b="0"/>
                <a:pathLst>
                  <a:path w="174418" h="325905">
                    <a:moveTo>
                      <a:pt x="28705" y="119760"/>
                    </a:moveTo>
                    <a:cubicBezTo>
                      <a:pt x="28705" y="137941"/>
                      <a:pt x="11045" y="216696"/>
                      <a:pt x="42728" y="225785"/>
                    </a:cubicBezTo>
                    <a:cubicBezTo>
                      <a:pt x="53844" y="228974"/>
                      <a:pt x="105835" y="225785"/>
                      <a:pt x="126871" y="158316"/>
                    </a:cubicBezTo>
                    <a:cubicBezTo>
                      <a:pt x="143523" y="104903"/>
                      <a:pt x="158699" y="14826"/>
                      <a:pt x="158699" y="2707"/>
                    </a:cubicBezTo>
                    <a:cubicBezTo>
                      <a:pt x="158699" y="-9412"/>
                      <a:pt x="183196" y="23108"/>
                      <a:pt x="172447" y="49078"/>
                    </a:cubicBezTo>
                    <a:cubicBezTo>
                      <a:pt x="147843" y="108511"/>
                      <a:pt x="156860" y="226914"/>
                      <a:pt x="144399" y="251488"/>
                    </a:cubicBezTo>
                    <a:cubicBezTo>
                      <a:pt x="121357" y="296936"/>
                      <a:pt x="70682" y="346042"/>
                      <a:pt x="11176" y="315745"/>
                    </a:cubicBezTo>
                    <a:cubicBezTo>
                      <a:pt x="-20376" y="299681"/>
                      <a:pt x="28705" y="119760"/>
                      <a:pt x="28705" y="119760"/>
                    </a:cubicBezTo>
                    <a:close/>
                  </a:path>
                </a:pathLst>
              </a:custGeom>
              <a:solidFill>
                <a:srgbClr val="2A1110"/>
              </a:solidFill>
              <a:ln w="7600" cap="flat">
                <a:noFill/>
                <a:miter lim="800000"/>
              </a:ln>
            </p:spPr>
          </p:sp>
          <p:sp>
            <p:nvSpPr>
              <p:cNvPr id="1920" name="Freeform 1919"/>
              <p:cNvSpPr/>
              <p:nvPr/>
            </p:nvSpPr>
            <p:spPr>
              <a:xfrm>
                <a:off x="8486990" y="5132183"/>
                <a:ext cx="72504" cy="268582"/>
              </a:xfrm>
              <a:custGeom>
                <a:avLst/>
                <a:gdLst/>
                <a:ahLst/>
                <a:cxnLst/>
                <a:rect l="0" t="0" r="0" b="0"/>
                <a:pathLst>
                  <a:path w="72504" h="268582">
                    <a:moveTo>
                      <a:pt x="68400" y="0"/>
                    </a:moveTo>
                    <a:cubicBezTo>
                      <a:pt x="75693" y="47422"/>
                      <a:pt x="86638" y="72958"/>
                      <a:pt x="2734" y="266300"/>
                    </a:cubicBezTo>
                    <a:cubicBezTo>
                      <a:pt x="-10966" y="297871"/>
                      <a:pt x="68400" y="0"/>
                      <a:pt x="68400" y="0"/>
                    </a:cubicBezTo>
                    <a:close/>
                  </a:path>
                </a:pathLst>
              </a:custGeom>
              <a:solidFill>
                <a:srgbClr val="002060">
                  <a:alpha val="3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921" name="Freeform 1920"/>
              <p:cNvSpPr/>
              <p:nvPr/>
            </p:nvSpPr>
            <p:spPr>
              <a:xfrm>
                <a:off x="8031444" y="4253015"/>
                <a:ext cx="23712" cy="155267"/>
              </a:xfrm>
              <a:custGeom>
                <a:avLst/>
                <a:gdLst/>
                <a:ahLst/>
                <a:cxnLst/>
                <a:rect l="0" t="0" r="0" b="0"/>
                <a:pathLst>
                  <a:path w="23712" h="155267">
                    <a:moveTo>
                      <a:pt x="24168" y="0"/>
                    </a:moveTo>
                    <a:cubicBezTo>
                      <a:pt x="24168" y="0"/>
                      <a:pt x="2281" y="124263"/>
                      <a:pt x="6919" y="145920"/>
                    </a:cubicBezTo>
                    <a:cubicBezTo>
                      <a:pt x="13844" y="178251"/>
                      <a:pt x="-6408" y="118995"/>
                      <a:pt x="2280" y="72961"/>
                    </a:cubicBezTo>
                    <a:cubicBezTo>
                      <a:pt x="11221" y="25584"/>
                      <a:pt x="24168" y="0"/>
                      <a:pt x="24168" y="0"/>
                    </a:cubicBezTo>
                    <a:close/>
                  </a:path>
                </a:pathLst>
              </a:custGeom>
              <a:solidFill>
                <a:srgbClr val="0070C0">
                  <a:alpha val="64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922" name="Freeform 1921"/>
              <p:cNvSpPr/>
              <p:nvPr/>
            </p:nvSpPr>
            <p:spPr>
              <a:xfrm>
                <a:off x="8201532" y="4614167"/>
                <a:ext cx="21888" cy="32832"/>
              </a:xfrm>
              <a:custGeom>
                <a:avLst/>
                <a:gdLst/>
                <a:ahLst/>
                <a:cxnLst/>
                <a:rect l="0" t="0" r="0" b="0"/>
                <a:pathLst>
                  <a:path w="21888" h="32832">
                    <a:moveTo>
                      <a:pt x="0" y="16416"/>
                    </a:moveTo>
                    <a:cubicBezTo>
                      <a:pt x="0" y="7350"/>
                      <a:pt x="4900" y="0"/>
                      <a:pt x="10944" y="0"/>
                    </a:cubicBezTo>
                    <a:cubicBezTo>
                      <a:pt x="16988" y="0"/>
                      <a:pt x="21888" y="7350"/>
                      <a:pt x="21888" y="16416"/>
                    </a:cubicBezTo>
                    <a:cubicBezTo>
                      <a:pt x="21888" y="25482"/>
                      <a:pt x="16988" y="32832"/>
                      <a:pt x="10944" y="32832"/>
                    </a:cubicBezTo>
                    <a:cubicBezTo>
                      <a:pt x="4900" y="32832"/>
                      <a:pt x="0" y="25482"/>
                      <a:pt x="0" y="16416"/>
                    </a:cubicBezTo>
                    <a:close/>
                  </a:path>
                </a:pathLst>
              </a:custGeom>
              <a:solidFill>
                <a:srgbClr val="C3EFFE"/>
              </a:solidFill>
              <a:ln w="7600" cap="flat">
                <a:noFill/>
                <a:miter lim="800000"/>
              </a:ln>
            </p:spPr>
          </p:sp>
          <p:sp>
            <p:nvSpPr>
              <p:cNvPr id="1923" name="Freeform 1922"/>
              <p:cNvSpPr/>
              <p:nvPr/>
            </p:nvSpPr>
            <p:spPr>
              <a:xfrm>
                <a:off x="8216124" y="4718135"/>
                <a:ext cx="21888" cy="32832"/>
              </a:xfrm>
              <a:custGeom>
                <a:avLst/>
                <a:gdLst/>
                <a:ahLst/>
                <a:cxnLst/>
                <a:rect l="0" t="0" r="0" b="0"/>
                <a:pathLst>
                  <a:path w="21888" h="32832">
                    <a:moveTo>
                      <a:pt x="0" y="16416"/>
                    </a:moveTo>
                    <a:cubicBezTo>
                      <a:pt x="0" y="7350"/>
                      <a:pt x="4900" y="0"/>
                      <a:pt x="10944" y="0"/>
                    </a:cubicBezTo>
                    <a:cubicBezTo>
                      <a:pt x="16988" y="0"/>
                      <a:pt x="21888" y="7350"/>
                      <a:pt x="21888" y="16416"/>
                    </a:cubicBezTo>
                    <a:cubicBezTo>
                      <a:pt x="21888" y="25482"/>
                      <a:pt x="16988" y="32832"/>
                      <a:pt x="10944" y="32832"/>
                    </a:cubicBezTo>
                    <a:cubicBezTo>
                      <a:pt x="4900" y="32832"/>
                      <a:pt x="0" y="25482"/>
                      <a:pt x="0" y="16416"/>
                    </a:cubicBezTo>
                    <a:close/>
                  </a:path>
                </a:pathLst>
              </a:custGeom>
              <a:solidFill>
                <a:srgbClr val="C3EFFE"/>
              </a:solidFill>
              <a:ln w="7600" cap="flat">
                <a:noFill/>
                <a:miter lim="800000"/>
              </a:ln>
            </p:spPr>
          </p:sp>
          <p:sp>
            <p:nvSpPr>
              <p:cNvPr id="1924" name="Freeform 1923"/>
              <p:cNvSpPr/>
              <p:nvPr/>
            </p:nvSpPr>
            <p:spPr>
              <a:xfrm>
                <a:off x="8092778" y="3570388"/>
                <a:ext cx="171456" cy="122435"/>
              </a:xfrm>
              <a:custGeom>
                <a:avLst/>
                <a:gdLst/>
                <a:ahLst/>
                <a:cxnLst/>
                <a:rect l="0" t="0" r="0" b="0"/>
                <a:pathLst>
                  <a:path w="171456" h="122435">
                    <a:moveTo>
                      <a:pt x="159824" y="456"/>
                    </a:moveTo>
                    <a:cubicBezTo>
                      <a:pt x="159824" y="456"/>
                      <a:pt x="86866" y="-21432"/>
                      <a:pt x="-687" y="120838"/>
                    </a:cubicBezTo>
                    <a:cubicBezTo>
                      <a:pt x="-687" y="120838"/>
                      <a:pt x="86866" y="7752"/>
                      <a:pt x="163172" y="22344"/>
                    </a:cubicBezTo>
                    <a:cubicBezTo>
                      <a:pt x="181384" y="25826"/>
                      <a:pt x="163172" y="456"/>
                      <a:pt x="159824" y="4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7B00"/>
                  </a:gs>
                  <a:gs pos="100000">
                    <a:srgbClr val="663300"/>
                  </a:gs>
                </a:gsLst>
                <a:lin ang="81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25" name="Freeform 1924"/>
              <p:cNvSpPr/>
              <p:nvPr/>
            </p:nvSpPr>
            <p:spPr>
              <a:xfrm>
                <a:off x="8147498" y="3636850"/>
                <a:ext cx="114912" cy="131327"/>
              </a:xfrm>
              <a:custGeom>
                <a:avLst/>
                <a:gdLst/>
                <a:ahLst/>
                <a:cxnLst/>
                <a:rect l="0" t="0" r="0" b="0"/>
                <a:pathLst>
                  <a:path w="114912" h="131327">
                    <a:moveTo>
                      <a:pt x="97810" y="-342"/>
                    </a:moveTo>
                    <a:cubicBezTo>
                      <a:pt x="97810" y="-342"/>
                      <a:pt x="10258" y="36138"/>
                      <a:pt x="-686" y="130984"/>
                    </a:cubicBezTo>
                    <a:cubicBezTo>
                      <a:pt x="-686" y="130984"/>
                      <a:pt x="57682" y="32490"/>
                      <a:pt x="108451" y="11856"/>
                    </a:cubicBezTo>
                    <a:cubicBezTo>
                      <a:pt x="125628" y="4874"/>
                      <a:pt x="101157" y="-342"/>
                      <a:pt x="97810" y="-34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7B00"/>
                  </a:gs>
                  <a:gs pos="100000">
                    <a:srgbClr val="663300"/>
                  </a:gs>
                </a:gsLst>
                <a:lin ang="81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26" name="Freeform 1925"/>
              <p:cNvSpPr/>
              <p:nvPr/>
            </p:nvSpPr>
            <p:spPr>
              <a:xfrm>
                <a:off x="8336510" y="3879790"/>
                <a:ext cx="41496" cy="300730"/>
              </a:xfrm>
              <a:custGeom>
                <a:avLst/>
                <a:gdLst/>
                <a:ahLst/>
                <a:cxnLst/>
                <a:rect l="0" t="0" r="0" b="0"/>
                <a:pathLst>
                  <a:path w="41496" h="300730">
                    <a:moveTo>
                      <a:pt x="21886" y="910"/>
                    </a:moveTo>
                    <a:cubicBezTo>
                      <a:pt x="21886" y="910"/>
                      <a:pt x="9118" y="291148"/>
                      <a:pt x="0" y="300267"/>
                    </a:cubicBezTo>
                    <a:cubicBezTo>
                      <a:pt x="-9122" y="309385"/>
                      <a:pt x="39779" y="252840"/>
                      <a:pt x="40126" y="238252"/>
                    </a:cubicBezTo>
                    <a:cubicBezTo>
                      <a:pt x="43774" y="85037"/>
                      <a:pt x="12766" y="-7990"/>
                      <a:pt x="21886" y="9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63300"/>
                  </a:gs>
                  <a:gs pos="100000">
                    <a:srgbClr val="996633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</p:grpSp>
        <p:sp>
          <p:nvSpPr>
            <p:cNvPr id="2207" name="Text 2207"/>
            <p:cNvSpPr txBox="1"/>
            <p:nvPr/>
          </p:nvSpPr>
          <p:spPr>
            <a:xfrm>
              <a:off x="2373229" y="390663"/>
              <a:ext cx="3830400" cy="334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6D6D6D"/>
                  </a:solidFill>
                  <a:latin typeface="Microsoft Sans Serif"/>
                </a:rPr>
                <a:t>Education System of China</a:t>
              </a: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253093" y="416379"/>
            <a:ext cx="214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Created by Edraw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8" name="Group2208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1456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1457" name="Freeform 1456"/>
              <p:cNvSpPr/>
              <p:nvPr/>
            </p:nvSpPr>
            <p:spPr>
              <a:xfrm>
                <a:off x="57600" y="237000"/>
                <a:ext cx="9028800" cy="6384000"/>
              </a:xfrm>
              <a:custGeom>
                <a:avLst/>
                <a:gdLst/>
                <a:ahLst/>
                <a:cxnLst/>
                <a:rect l="0" t="0" r="0" b="0"/>
                <a:pathLst>
                  <a:path w="9028800" h="6384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1BACE"/>
              </a:solidFill>
              <a:ln w="7600" cap="flat">
                <a:solidFill>
                  <a:srgbClr val="81BACE"/>
                </a:solidFill>
                <a:bevel/>
              </a:ln>
            </p:spPr>
          </p:sp>
          <p:sp>
            <p:nvSpPr>
              <p:cNvPr id="1458" name="Freeform 1457"/>
              <p:cNvSpPr/>
              <p:nvPr/>
            </p:nvSpPr>
            <p:spPr>
              <a:xfrm>
                <a:off x="136146" y="320337"/>
                <a:ext cx="8871708" cy="6217326"/>
              </a:xfrm>
              <a:custGeom>
                <a:avLst/>
                <a:gdLst/>
                <a:ahLst/>
                <a:cxnLst/>
                <a:rect l="0" t="0" r="0" b="0"/>
                <a:pathLst>
                  <a:path w="8871708" h="6217326">
                    <a:moveTo>
                      <a:pt x="0" y="0"/>
                    </a:moveTo>
                    <a:lnTo>
                      <a:pt x="8871708" y="0"/>
                    </a:lnTo>
                    <a:lnTo>
                      <a:pt x="8871708" y="6217326"/>
                    </a:lnTo>
                    <a:lnTo>
                      <a:pt x="0" y="62173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  <p:grpSp>
            <p:nvGrpSpPr>
              <p:cNvPr id="1459" name="Group 1458"/>
              <p:cNvGrpSpPr/>
              <p:nvPr/>
            </p:nvGrpSpPr>
            <p:grpSpPr>
              <a:xfrm>
                <a:off x="7925419" y="5623493"/>
                <a:ext cx="948647" cy="502537"/>
                <a:chOff x="7925419" y="5623493"/>
                <a:chExt cx="948647" cy="502537"/>
              </a:xfrm>
            </p:grpSpPr>
            <p:sp>
              <p:nvSpPr>
                <p:cNvPr id="1460" name="Freeform 1459"/>
                <p:cNvSpPr/>
                <p:nvPr/>
              </p:nvSpPr>
              <p:spPr>
                <a:xfrm>
                  <a:off x="7925371" y="5769475"/>
                  <a:ext cx="436229" cy="299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6229" h="299382">
                      <a:moveTo>
                        <a:pt x="185340" y="115378"/>
                      </a:moveTo>
                      <a:cubicBezTo>
                        <a:pt x="185340" y="115378"/>
                        <a:pt x="205683" y="141664"/>
                        <a:pt x="183080" y="159689"/>
                      </a:cubicBezTo>
                      <a:cubicBezTo>
                        <a:pt x="160478" y="177714"/>
                        <a:pt x="130341" y="170955"/>
                        <a:pt x="114520" y="143166"/>
                      </a:cubicBezTo>
                      <a:cubicBezTo>
                        <a:pt x="98698" y="115378"/>
                        <a:pt x="108492" y="80831"/>
                        <a:pt x="128834" y="63556"/>
                      </a:cubicBezTo>
                      <a:cubicBezTo>
                        <a:pt x="149177" y="46283"/>
                        <a:pt x="171026" y="50789"/>
                        <a:pt x="177053" y="53042"/>
                      </a:cubicBezTo>
                      <a:cubicBezTo>
                        <a:pt x="183080" y="55295"/>
                        <a:pt x="175546" y="53042"/>
                        <a:pt x="175546" y="53042"/>
                      </a:cubicBezTo>
                      <a:cubicBezTo>
                        <a:pt x="175546" y="53042"/>
                        <a:pt x="172533" y="19245"/>
                        <a:pt x="225272" y="3474"/>
                      </a:cubicBezTo>
                      <a:cubicBezTo>
                        <a:pt x="278011" y="-12298"/>
                        <a:pt x="298353" y="29760"/>
                        <a:pt x="298353" y="29760"/>
                      </a:cubicBezTo>
                      <a:cubicBezTo>
                        <a:pt x="298353" y="29760"/>
                        <a:pt x="272737" y="62806"/>
                        <a:pt x="274244" y="90594"/>
                      </a:cubicBezTo>
                      <a:cubicBezTo>
                        <a:pt x="275751" y="118382"/>
                        <a:pt x="284792" y="131901"/>
                        <a:pt x="284792" y="131901"/>
                      </a:cubicBezTo>
                      <a:cubicBezTo>
                        <a:pt x="284792" y="131901"/>
                        <a:pt x="250888" y="158187"/>
                        <a:pt x="259929" y="194237"/>
                      </a:cubicBezTo>
                      <a:cubicBezTo>
                        <a:pt x="268970" y="230287"/>
                        <a:pt x="285545" y="262581"/>
                        <a:pt x="318696" y="273096"/>
                      </a:cubicBezTo>
                      <a:cubicBezTo>
                        <a:pt x="351846" y="283611"/>
                        <a:pt x="381229" y="276851"/>
                        <a:pt x="400441" y="247185"/>
                      </a:cubicBezTo>
                      <a:cubicBezTo>
                        <a:pt x="419653" y="217519"/>
                        <a:pt x="405338" y="200996"/>
                        <a:pt x="412119" y="198743"/>
                      </a:cubicBezTo>
                      <a:cubicBezTo>
                        <a:pt x="418900" y="196490"/>
                        <a:pt x="436229" y="210009"/>
                        <a:pt x="436229" y="232540"/>
                      </a:cubicBezTo>
                      <a:cubicBezTo>
                        <a:pt x="436229" y="255071"/>
                        <a:pt x="413511" y="295325"/>
                        <a:pt x="344312" y="299382"/>
                      </a:cubicBezTo>
                      <a:cubicBezTo>
                        <a:pt x="305887" y="301637"/>
                        <a:pt x="279518" y="268590"/>
                        <a:pt x="256915" y="255071"/>
                      </a:cubicBezTo>
                      <a:cubicBezTo>
                        <a:pt x="234313" y="241553"/>
                        <a:pt x="164998" y="188980"/>
                        <a:pt x="106232" y="196490"/>
                      </a:cubicBezTo>
                      <a:cubicBezTo>
                        <a:pt x="47465" y="204001"/>
                        <a:pt x="0" y="236295"/>
                        <a:pt x="0" y="236295"/>
                      </a:cubicBezTo>
                      <a:cubicBezTo>
                        <a:pt x="0" y="236295"/>
                        <a:pt x="15822" y="190482"/>
                        <a:pt x="72328" y="175461"/>
                      </a:cubicBezTo>
                      <a:cubicBezTo>
                        <a:pt x="128834" y="160441"/>
                        <a:pt x="171779" y="193486"/>
                        <a:pt x="198149" y="172457"/>
                      </a:cubicBezTo>
                      <a:cubicBezTo>
                        <a:pt x="224519" y="151428"/>
                        <a:pt x="219245" y="124391"/>
                        <a:pt x="185340" y="115378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61" name="Freeform 1460"/>
                <p:cNvSpPr/>
                <p:nvPr/>
              </p:nvSpPr>
              <p:spPr>
                <a:xfrm>
                  <a:off x="8112973" y="5753515"/>
                  <a:ext cx="357873" cy="3401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7873" h="340126">
                      <a:moveTo>
                        <a:pt x="181573" y="200433"/>
                      </a:moveTo>
                      <a:cubicBezTo>
                        <a:pt x="181573" y="200433"/>
                        <a:pt x="187601" y="240989"/>
                        <a:pt x="155957" y="216205"/>
                      </a:cubicBezTo>
                      <a:cubicBezTo>
                        <a:pt x="124314" y="191421"/>
                        <a:pt x="174040" y="148612"/>
                        <a:pt x="217738" y="180155"/>
                      </a:cubicBezTo>
                      <a:cubicBezTo>
                        <a:pt x="261436" y="211699"/>
                        <a:pt x="278011" y="256010"/>
                        <a:pt x="244107" y="292060"/>
                      </a:cubicBezTo>
                      <a:cubicBezTo>
                        <a:pt x="210203" y="328109"/>
                        <a:pt x="146163" y="333367"/>
                        <a:pt x="94931" y="305578"/>
                      </a:cubicBezTo>
                      <a:cubicBezTo>
                        <a:pt x="43698" y="277790"/>
                        <a:pt x="0" y="244744"/>
                        <a:pt x="0" y="244744"/>
                      </a:cubicBezTo>
                      <a:cubicBezTo>
                        <a:pt x="0" y="244744"/>
                        <a:pt x="94177" y="354394"/>
                        <a:pt x="194382" y="338624"/>
                      </a:cubicBezTo>
                      <a:cubicBezTo>
                        <a:pt x="317942" y="312338"/>
                        <a:pt x="354860" y="248500"/>
                        <a:pt x="357120" y="235732"/>
                      </a:cubicBezTo>
                      <a:cubicBezTo>
                        <a:pt x="359380" y="222964"/>
                        <a:pt x="355613" y="223715"/>
                        <a:pt x="355613" y="223715"/>
                      </a:cubicBezTo>
                      <a:cubicBezTo>
                        <a:pt x="355613" y="223715"/>
                        <a:pt x="282532" y="268027"/>
                        <a:pt x="262943" y="167857"/>
                      </a:cubicBezTo>
                      <a:cubicBezTo>
                        <a:pt x="248722" y="95139"/>
                        <a:pt x="297043" y="86355"/>
                        <a:pt x="339791" y="80267"/>
                      </a:cubicBezTo>
                      <a:cubicBezTo>
                        <a:pt x="350339" y="78765"/>
                        <a:pt x="357120" y="65997"/>
                        <a:pt x="356366" y="66748"/>
                      </a:cubicBezTo>
                      <a:cubicBezTo>
                        <a:pt x="356366" y="66748"/>
                        <a:pt x="321709" y="66748"/>
                        <a:pt x="293079" y="33703"/>
                      </a:cubicBezTo>
                      <a:cubicBezTo>
                        <a:pt x="264449" y="657"/>
                        <a:pt x="230546" y="-9106"/>
                        <a:pt x="198902" y="8919"/>
                      </a:cubicBezTo>
                      <a:cubicBezTo>
                        <a:pt x="167259" y="26943"/>
                        <a:pt x="167259" y="51728"/>
                        <a:pt x="167259" y="51728"/>
                      </a:cubicBezTo>
                      <a:cubicBezTo>
                        <a:pt x="167259" y="51728"/>
                        <a:pt x="96438" y="49475"/>
                        <a:pt x="101712" y="105051"/>
                      </a:cubicBezTo>
                      <a:cubicBezTo>
                        <a:pt x="106985" y="160628"/>
                        <a:pt x="121300" y="147109"/>
                        <a:pt x="121300" y="147109"/>
                      </a:cubicBezTo>
                      <a:cubicBezTo>
                        <a:pt x="121300" y="147109"/>
                        <a:pt x="58013" y="180155"/>
                        <a:pt x="100958" y="244744"/>
                      </a:cubicBezTo>
                      <a:cubicBezTo>
                        <a:pt x="135021" y="295975"/>
                        <a:pt x="185341" y="271782"/>
                        <a:pt x="195888" y="258263"/>
                      </a:cubicBezTo>
                      <a:cubicBezTo>
                        <a:pt x="206436" y="244744"/>
                        <a:pt x="213971" y="200433"/>
                        <a:pt x="181573" y="200433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62" name="Freeform 1461"/>
                <p:cNvSpPr/>
                <p:nvPr/>
              </p:nvSpPr>
              <p:spPr>
                <a:xfrm>
                  <a:off x="7979994" y="5806276"/>
                  <a:ext cx="704729" cy="319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4729" h="319754">
                      <a:moveTo>
                        <a:pt x="480304" y="55295"/>
                      </a:moveTo>
                      <a:cubicBezTo>
                        <a:pt x="480304" y="55295"/>
                        <a:pt x="496126" y="19996"/>
                        <a:pt x="527769" y="19996"/>
                      </a:cubicBezTo>
                      <a:cubicBezTo>
                        <a:pt x="559413" y="19996"/>
                        <a:pt x="569207" y="29009"/>
                        <a:pt x="569207" y="29009"/>
                      </a:cubicBezTo>
                      <a:cubicBezTo>
                        <a:pt x="569207" y="29009"/>
                        <a:pt x="615920" y="-17555"/>
                        <a:pt x="661879" y="7229"/>
                      </a:cubicBezTo>
                      <a:cubicBezTo>
                        <a:pt x="707837" y="32013"/>
                        <a:pt x="704729" y="63544"/>
                        <a:pt x="704729" y="73320"/>
                      </a:cubicBezTo>
                      <a:cubicBezTo>
                        <a:pt x="701809" y="111623"/>
                        <a:pt x="673933" y="137909"/>
                        <a:pt x="647563" y="131150"/>
                      </a:cubicBezTo>
                      <a:cubicBezTo>
                        <a:pt x="621194" y="124390"/>
                        <a:pt x="620441" y="94349"/>
                        <a:pt x="634002" y="85337"/>
                      </a:cubicBezTo>
                      <a:cubicBezTo>
                        <a:pt x="642424" y="79740"/>
                        <a:pt x="661879" y="80830"/>
                        <a:pt x="656604" y="71818"/>
                      </a:cubicBezTo>
                      <a:cubicBezTo>
                        <a:pt x="651330" y="62805"/>
                        <a:pt x="622324" y="64683"/>
                        <a:pt x="602358" y="102610"/>
                      </a:cubicBezTo>
                      <a:cubicBezTo>
                        <a:pt x="582393" y="140538"/>
                        <a:pt x="587290" y="204000"/>
                        <a:pt x="495373" y="260328"/>
                      </a:cubicBezTo>
                      <a:cubicBezTo>
                        <a:pt x="403456" y="316656"/>
                        <a:pt x="290443" y="335431"/>
                        <a:pt x="229039" y="305766"/>
                      </a:cubicBezTo>
                      <a:cubicBezTo>
                        <a:pt x="167636" y="276100"/>
                        <a:pt x="145787" y="235544"/>
                        <a:pt x="101335" y="213013"/>
                      </a:cubicBezTo>
                      <a:cubicBezTo>
                        <a:pt x="56883" y="190481"/>
                        <a:pt x="11678" y="189731"/>
                        <a:pt x="0" y="194988"/>
                      </a:cubicBezTo>
                      <a:cubicBezTo>
                        <a:pt x="-4897" y="200245"/>
                        <a:pt x="65924" y="159032"/>
                        <a:pt x="150307" y="227282"/>
                      </a:cubicBezTo>
                      <a:cubicBezTo>
                        <a:pt x="234690" y="295627"/>
                        <a:pt x="297224" y="314403"/>
                        <a:pt x="380099" y="284361"/>
                      </a:cubicBezTo>
                      <a:cubicBezTo>
                        <a:pt x="462976" y="254320"/>
                        <a:pt x="497633" y="200245"/>
                        <a:pt x="502153" y="183722"/>
                      </a:cubicBezTo>
                      <a:cubicBezTo>
                        <a:pt x="506674" y="167200"/>
                        <a:pt x="506674" y="137158"/>
                        <a:pt x="502153" y="130399"/>
                      </a:cubicBezTo>
                      <a:cubicBezTo>
                        <a:pt x="497633" y="123640"/>
                        <a:pt x="493866" y="128897"/>
                        <a:pt x="493866" y="128897"/>
                      </a:cubicBezTo>
                      <a:cubicBezTo>
                        <a:pt x="493866" y="128897"/>
                        <a:pt x="498386" y="170204"/>
                        <a:pt x="447154" y="158187"/>
                      </a:cubicBezTo>
                      <a:cubicBezTo>
                        <a:pt x="395922" y="146170"/>
                        <a:pt x="410990" y="78577"/>
                        <a:pt x="431709" y="60177"/>
                      </a:cubicBezTo>
                      <a:cubicBezTo>
                        <a:pt x="447907" y="47785"/>
                        <a:pt x="465236" y="40274"/>
                        <a:pt x="480304" y="55295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63" name="Freeform 1462"/>
                <p:cNvSpPr/>
                <p:nvPr/>
              </p:nvSpPr>
              <p:spPr>
                <a:xfrm>
                  <a:off x="8411231" y="5623492"/>
                  <a:ext cx="462787" cy="3883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2787" h="388380">
                      <a:moveTo>
                        <a:pt x="85984" y="185506"/>
                      </a:moveTo>
                      <a:cubicBezTo>
                        <a:pt x="85984" y="185506"/>
                        <a:pt x="92011" y="198274"/>
                        <a:pt x="123654" y="190763"/>
                      </a:cubicBezTo>
                      <a:cubicBezTo>
                        <a:pt x="155298" y="183253"/>
                        <a:pt x="174134" y="140444"/>
                        <a:pt x="242695" y="174241"/>
                      </a:cubicBezTo>
                      <a:cubicBezTo>
                        <a:pt x="311256" y="208037"/>
                        <a:pt x="279612" y="276382"/>
                        <a:pt x="279612" y="276382"/>
                      </a:cubicBezTo>
                      <a:cubicBezTo>
                        <a:pt x="279612" y="276382"/>
                        <a:pt x="308242" y="251597"/>
                        <a:pt x="328584" y="262863"/>
                      </a:cubicBezTo>
                      <a:cubicBezTo>
                        <a:pt x="348927" y="274128"/>
                        <a:pt x="348173" y="292905"/>
                        <a:pt x="344406" y="304170"/>
                      </a:cubicBezTo>
                      <a:cubicBezTo>
                        <a:pt x="340639" y="315436"/>
                        <a:pt x="322557" y="319942"/>
                        <a:pt x="321050" y="307174"/>
                      </a:cubicBezTo>
                      <a:cubicBezTo>
                        <a:pt x="319543" y="294407"/>
                        <a:pt x="319543" y="271124"/>
                        <a:pt x="300708" y="279386"/>
                      </a:cubicBezTo>
                      <a:cubicBezTo>
                        <a:pt x="281872" y="287647"/>
                        <a:pt x="257010" y="361249"/>
                        <a:pt x="323310" y="380776"/>
                      </a:cubicBezTo>
                      <a:cubicBezTo>
                        <a:pt x="389611" y="400303"/>
                        <a:pt x="423515" y="380776"/>
                        <a:pt x="446117" y="340220"/>
                      </a:cubicBezTo>
                      <a:cubicBezTo>
                        <a:pt x="468720" y="294407"/>
                        <a:pt x="440090" y="251597"/>
                        <a:pt x="437076" y="250095"/>
                      </a:cubicBezTo>
                      <a:cubicBezTo>
                        <a:pt x="434063" y="248593"/>
                        <a:pt x="472487" y="235826"/>
                        <a:pt x="460433" y="202029"/>
                      </a:cubicBezTo>
                      <a:cubicBezTo>
                        <a:pt x="448378" y="168232"/>
                        <a:pt x="421255" y="166730"/>
                        <a:pt x="406940" y="165228"/>
                      </a:cubicBezTo>
                      <a:cubicBezTo>
                        <a:pt x="392625" y="163726"/>
                        <a:pt x="391118" y="165228"/>
                        <a:pt x="391118" y="165228"/>
                      </a:cubicBezTo>
                      <a:cubicBezTo>
                        <a:pt x="391118" y="165228"/>
                        <a:pt x="374543" y="219303"/>
                        <a:pt x="327077" y="205033"/>
                      </a:cubicBezTo>
                      <a:cubicBezTo>
                        <a:pt x="279612" y="190763"/>
                        <a:pt x="255502" y="165979"/>
                        <a:pt x="263037" y="137440"/>
                      </a:cubicBezTo>
                      <a:cubicBezTo>
                        <a:pt x="270571" y="108900"/>
                        <a:pt x="305982" y="93880"/>
                        <a:pt x="321050" y="111905"/>
                      </a:cubicBezTo>
                      <a:cubicBezTo>
                        <a:pt x="336118" y="129929"/>
                        <a:pt x="325571" y="137440"/>
                        <a:pt x="321050" y="137440"/>
                      </a:cubicBezTo>
                      <a:cubicBezTo>
                        <a:pt x="316530" y="137440"/>
                        <a:pt x="275845" y="114158"/>
                        <a:pt x="282626" y="146452"/>
                      </a:cubicBezTo>
                      <a:cubicBezTo>
                        <a:pt x="289407" y="178747"/>
                        <a:pt x="327454" y="194190"/>
                        <a:pt x="355707" y="183253"/>
                      </a:cubicBezTo>
                      <a:cubicBezTo>
                        <a:pt x="383960" y="172363"/>
                        <a:pt x="391118" y="117913"/>
                        <a:pt x="363242" y="81112"/>
                      </a:cubicBezTo>
                      <a:cubicBezTo>
                        <a:pt x="335365" y="44311"/>
                        <a:pt x="297694" y="33046"/>
                        <a:pt x="268310" y="33046"/>
                      </a:cubicBezTo>
                      <a:cubicBezTo>
                        <a:pt x="238928" y="33046"/>
                        <a:pt x="219716" y="47691"/>
                        <a:pt x="219716" y="47691"/>
                      </a:cubicBezTo>
                      <a:cubicBezTo>
                        <a:pt x="219716" y="47691"/>
                        <a:pt x="202764" y="6008"/>
                        <a:pt x="165846" y="751"/>
                      </a:cubicBezTo>
                      <a:cubicBezTo>
                        <a:pt x="128928" y="-4506"/>
                        <a:pt x="109340" y="18025"/>
                        <a:pt x="104066" y="27037"/>
                      </a:cubicBezTo>
                      <a:cubicBezTo>
                        <a:pt x="98792" y="36050"/>
                        <a:pt x="93518" y="49569"/>
                        <a:pt x="93518" y="49569"/>
                      </a:cubicBezTo>
                      <a:cubicBezTo>
                        <a:pt x="93518" y="49569"/>
                        <a:pt x="6122" y="19527"/>
                        <a:pt x="0" y="95382"/>
                      </a:cubicBezTo>
                      <a:cubicBezTo>
                        <a:pt x="-2920" y="171236"/>
                        <a:pt x="38519" y="178747"/>
                        <a:pt x="57354" y="177245"/>
                      </a:cubicBezTo>
                      <a:cubicBezTo>
                        <a:pt x="76190" y="175743"/>
                        <a:pt x="88997" y="164477"/>
                        <a:pt x="88997" y="143448"/>
                      </a:cubicBezTo>
                      <a:cubicBezTo>
                        <a:pt x="88997" y="122419"/>
                        <a:pt x="75436" y="126925"/>
                        <a:pt x="75436" y="126925"/>
                      </a:cubicBezTo>
                      <a:cubicBezTo>
                        <a:pt x="75436" y="126925"/>
                        <a:pt x="63381" y="147203"/>
                        <a:pt x="51327" y="129178"/>
                      </a:cubicBezTo>
                      <a:cubicBezTo>
                        <a:pt x="49067" y="98386"/>
                        <a:pt x="98792" y="87120"/>
                        <a:pt x="118381" y="119415"/>
                      </a:cubicBezTo>
                      <a:cubicBezTo>
                        <a:pt x="137970" y="151709"/>
                        <a:pt x="85984" y="185506"/>
                        <a:pt x="85984" y="185506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464" name="Group 1463"/>
              <p:cNvGrpSpPr/>
              <p:nvPr/>
            </p:nvGrpSpPr>
            <p:grpSpPr>
              <a:xfrm flipH="1">
                <a:off x="361364" y="468874"/>
                <a:ext cx="954272" cy="505516"/>
                <a:chOff x="361364" y="468874"/>
                <a:chExt cx="954272" cy="505516"/>
              </a:xfrm>
            </p:grpSpPr>
            <p:sp>
              <p:nvSpPr>
                <p:cNvPr id="1465" name="Freeform 1464"/>
                <p:cNvSpPr/>
                <p:nvPr/>
              </p:nvSpPr>
              <p:spPr>
                <a:xfrm>
                  <a:off x="361317" y="615722"/>
                  <a:ext cx="438815" cy="3011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8815" h="301157">
                      <a:moveTo>
                        <a:pt x="186439" y="116062"/>
                      </a:moveTo>
                      <a:cubicBezTo>
                        <a:pt x="186439" y="116062"/>
                        <a:pt x="206903" y="142504"/>
                        <a:pt x="184166" y="160636"/>
                      </a:cubicBezTo>
                      <a:cubicBezTo>
                        <a:pt x="161430" y="178768"/>
                        <a:pt x="131114" y="171968"/>
                        <a:pt x="115199" y="144015"/>
                      </a:cubicBezTo>
                      <a:cubicBezTo>
                        <a:pt x="99283" y="116062"/>
                        <a:pt x="109136" y="81310"/>
                        <a:pt x="129598" y="63933"/>
                      </a:cubicBezTo>
                      <a:cubicBezTo>
                        <a:pt x="150061" y="46557"/>
                        <a:pt x="172040" y="51090"/>
                        <a:pt x="178103" y="53357"/>
                      </a:cubicBezTo>
                      <a:cubicBezTo>
                        <a:pt x="184166" y="55623"/>
                        <a:pt x="176587" y="53357"/>
                        <a:pt x="176587" y="53357"/>
                      </a:cubicBezTo>
                      <a:cubicBezTo>
                        <a:pt x="176587" y="53357"/>
                        <a:pt x="173556" y="19359"/>
                        <a:pt x="226608" y="3494"/>
                      </a:cubicBezTo>
                      <a:cubicBezTo>
                        <a:pt x="279660" y="-12371"/>
                        <a:pt x="300122" y="29936"/>
                        <a:pt x="300122" y="29936"/>
                      </a:cubicBezTo>
                      <a:cubicBezTo>
                        <a:pt x="300122" y="29936"/>
                        <a:pt x="274354" y="63178"/>
                        <a:pt x="275870" y="91131"/>
                      </a:cubicBezTo>
                      <a:cubicBezTo>
                        <a:pt x="277386" y="119084"/>
                        <a:pt x="286481" y="132683"/>
                        <a:pt x="286481" y="132683"/>
                      </a:cubicBezTo>
                      <a:cubicBezTo>
                        <a:pt x="286481" y="132683"/>
                        <a:pt x="252376" y="159125"/>
                        <a:pt x="261470" y="195389"/>
                      </a:cubicBezTo>
                      <a:cubicBezTo>
                        <a:pt x="270565" y="231652"/>
                        <a:pt x="287238" y="264138"/>
                        <a:pt x="320585" y="274715"/>
                      </a:cubicBezTo>
                      <a:cubicBezTo>
                        <a:pt x="353932" y="285292"/>
                        <a:pt x="383490" y="278492"/>
                        <a:pt x="402816" y="248651"/>
                      </a:cubicBezTo>
                      <a:cubicBezTo>
                        <a:pt x="422142" y="218809"/>
                        <a:pt x="407742" y="202188"/>
                        <a:pt x="414563" y="199921"/>
                      </a:cubicBezTo>
                      <a:cubicBezTo>
                        <a:pt x="421384" y="197655"/>
                        <a:pt x="438815" y="211254"/>
                        <a:pt x="438815" y="233919"/>
                      </a:cubicBezTo>
                      <a:cubicBezTo>
                        <a:pt x="438815" y="256583"/>
                        <a:pt x="415963" y="297075"/>
                        <a:pt x="346353" y="301157"/>
                      </a:cubicBezTo>
                      <a:cubicBezTo>
                        <a:pt x="307701" y="303425"/>
                        <a:pt x="281175" y="270182"/>
                        <a:pt x="258439" y="256583"/>
                      </a:cubicBezTo>
                      <a:cubicBezTo>
                        <a:pt x="235702" y="242984"/>
                        <a:pt x="165977" y="190100"/>
                        <a:pt x="106862" y="197655"/>
                      </a:cubicBezTo>
                      <a:cubicBezTo>
                        <a:pt x="47747" y="205210"/>
                        <a:pt x="0" y="237696"/>
                        <a:pt x="0" y="237696"/>
                      </a:cubicBezTo>
                      <a:cubicBezTo>
                        <a:pt x="0" y="237696"/>
                        <a:pt x="15916" y="191611"/>
                        <a:pt x="72757" y="176501"/>
                      </a:cubicBezTo>
                      <a:cubicBezTo>
                        <a:pt x="129598" y="161392"/>
                        <a:pt x="172798" y="194633"/>
                        <a:pt x="199323" y="173479"/>
                      </a:cubicBezTo>
                      <a:cubicBezTo>
                        <a:pt x="225850" y="152326"/>
                        <a:pt x="220545" y="125128"/>
                        <a:pt x="186439" y="1160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66" name="Freeform 1465"/>
                <p:cNvSpPr/>
                <p:nvPr/>
              </p:nvSpPr>
              <p:spPr>
                <a:xfrm>
                  <a:off x="550030" y="599667"/>
                  <a:ext cx="359995" cy="342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9995" h="342142">
                      <a:moveTo>
                        <a:pt x="182650" y="201621"/>
                      </a:moveTo>
                      <a:cubicBezTo>
                        <a:pt x="182650" y="201621"/>
                        <a:pt x="188713" y="242418"/>
                        <a:pt x="156882" y="217486"/>
                      </a:cubicBezTo>
                      <a:cubicBezTo>
                        <a:pt x="125051" y="192555"/>
                        <a:pt x="175071" y="149493"/>
                        <a:pt x="219029" y="181223"/>
                      </a:cubicBezTo>
                      <a:cubicBezTo>
                        <a:pt x="262986" y="212953"/>
                        <a:pt x="279659" y="257527"/>
                        <a:pt x="245555" y="293791"/>
                      </a:cubicBezTo>
                      <a:cubicBezTo>
                        <a:pt x="211450" y="330054"/>
                        <a:pt x="147030" y="335343"/>
                        <a:pt x="95493" y="307390"/>
                      </a:cubicBezTo>
                      <a:cubicBezTo>
                        <a:pt x="43957" y="279436"/>
                        <a:pt x="0" y="246195"/>
                        <a:pt x="0" y="246195"/>
                      </a:cubicBezTo>
                      <a:cubicBezTo>
                        <a:pt x="0" y="246195"/>
                        <a:pt x="94736" y="356495"/>
                        <a:pt x="195534" y="340631"/>
                      </a:cubicBezTo>
                      <a:cubicBezTo>
                        <a:pt x="319827" y="314189"/>
                        <a:pt x="356964" y="249973"/>
                        <a:pt x="359237" y="237129"/>
                      </a:cubicBezTo>
                      <a:cubicBezTo>
                        <a:pt x="361511" y="224286"/>
                        <a:pt x="357722" y="225041"/>
                        <a:pt x="357722" y="225041"/>
                      </a:cubicBezTo>
                      <a:cubicBezTo>
                        <a:pt x="357722" y="225041"/>
                        <a:pt x="284207" y="269615"/>
                        <a:pt x="264502" y="168852"/>
                      </a:cubicBezTo>
                      <a:cubicBezTo>
                        <a:pt x="250197" y="95703"/>
                        <a:pt x="298804" y="86866"/>
                        <a:pt x="341806" y="80743"/>
                      </a:cubicBezTo>
                      <a:cubicBezTo>
                        <a:pt x="352416" y="79232"/>
                        <a:pt x="359237" y="66389"/>
                        <a:pt x="358479" y="67144"/>
                      </a:cubicBezTo>
                      <a:cubicBezTo>
                        <a:pt x="358479" y="67144"/>
                        <a:pt x="323617" y="67144"/>
                        <a:pt x="294817" y="33903"/>
                      </a:cubicBezTo>
                      <a:cubicBezTo>
                        <a:pt x="266017" y="661"/>
                        <a:pt x="231913" y="-9160"/>
                        <a:pt x="200081" y="8971"/>
                      </a:cubicBezTo>
                      <a:cubicBezTo>
                        <a:pt x="168250" y="27103"/>
                        <a:pt x="168250" y="52034"/>
                        <a:pt x="168250" y="52034"/>
                      </a:cubicBezTo>
                      <a:cubicBezTo>
                        <a:pt x="168250" y="52034"/>
                        <a:pt x="97009" y="49768"/>
                        <a:pt x="102315" y="105674"/>
                      </a:cubicBezTo>
                      <a:cubicBezTo>
                        <a:pt x="107620" y="161580"/>
                        <a:pt x="122019" y="147981"/>
                        <a:pt x="122019" y="147981"/>
                      </a:cubicBezTo>
                      <a:cubicBezTo>
                        <a:pt x="122019" y="147981"/>
                        <a:pt x="58357" y="181223"/>
                        <a:pt x="101556" y="246195"/>
                      </a:cubicBezTo>
                      <a:cubicBezTo>
                        <a:pt x="135821" y="297729"/>
                        <a:pt x="186440" y="273393"/>
                        <a:pt x="197050" y="259794"/>
                      </a:cubicBezTo>
                      <a:cubicBezTo>
                        <a:pt x="207660" y="246195"/>
                        <a:pt x="215239" y="201621"/>
                        <a:pt x="182650" y="2016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67" name="Freeform 1466"/>
                <p:cNvSpPr/>
                <p:nvPr/>
              </p:nvSpPr>
              <p:spPr>
                <a:xfrm>
                  <a:off x="416263" y="652740"/>
                  <a:ext cx="708908" cy="3216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8908" h="321649">
                      <a:moveTo>
                        <a:pt x="483152" y="55623"/>
                      </a:moveTo>
                      <a:cubicBezTo>
                        <a:pt x="483152" y="55623"/>
                        <a:pt x="499068" y="20115"/>
                        <a:pt x="530899" y="20115"/>
                      </a:cubicBezTo>
                      <a:cubicBezTo>
                        <a:pt x="562730" y="20115"/>
                        <a:pt x="572583" y="29181"/>
                        <a:pt x="572583" y="29181"/>
                      </a:cubicBezTo>
                      <a:cubicBezTo>
                        <a:pt x="572583" y="29181"/>
                        <a:pt x="619572" y="-17660"/>
                        <a:pt x="665803" y="7272"/>
                      </a:cubicBezTo>
                      <a:cubicBezTo>
                        <a:pt x="712034" y="32203"/>
                        <a:pt x="708908" y="63921"/>
                        <a:pt x="708908" y="73754"/>
                      </a:cubicBezTo>
                      <a:cubicBezTo>
                        <a:pt x="705971" y="112284"/>
                        <a:pt x="677929" y="138727"/>
                        <a:pt x="651403" y="131927"/>
                      </a:cubicBezTo>
                      <a:cubicBezTo>
                        <a:pt x="624877" y="125128"/>
                        <a:pt x="624119" y="94908"/>
                        <a:pt x="637761" y="85842"/>
                      </a:cubicBezTo>
                      <a:cubicBezTo>
                        <a:pt x="646233" y="80212"/>
                        <a:pt x="665803" y="81309"/>
                        <a:pt x="660498" y="72244"/>
                      </a:cubicBezTo>
                      <a:cubicBezTo>
                        <a:pt x="655192" y="63178"/>
                        <a:pt x="626014" y="65066"/>
                        <a:pt x="605930" y="103218"/>
                      </a:cubicBezTo>
                      <a:cubicBezTo>
                        <a:pt x="585846" y="141371"/>
                        <a:pt x="590772" y="205210"/>
                        <a:pt x="498310" y="261871"/>
                      </a:cubicBezTo>
                      <a:cubicBezTo>
                        <a:pt x="405848" y="318533"/>
                        <a:pt x="292165" y="337420"/>
                        <a:pt x="230397" y="307578"/>
                      </a:cubicBezTo>
                      <a:cubicBezTo>
                        <a:pt x="168630" y="277736"/>
                        <a:pt x="146651" y="236940"/>
                        <a:pt x="101936" y="214275"/>
                      </a:cubicBezTo>
                      <a:cubicBezTo>
                        <a:pt x="57220" y="191611"/>
                        <a:pt x="11747" y="190855"/>
                        <a:pt x="0" y="196144"/>
                      </a:cubicBezTo>
                      <a:cubicBezTo>
                        <a:pt x="-4926" y="201432"/>
                        <a:pt x="66315" y="159975"/>
                        <a:pt x="151198" y="228629"/>
                      </a:cubicBezTo>
                      <a:cubicBezTo>
                        <a:pt x="236082" y="297379"/>
                        <a:pt x="298986" y="316266"/>
                        <a:pt x="382353" y="286047"/>
                      </a:cubicBezTo>
                      <a:cubicBezTo>
                        <a:pt x="465721" y="255827"/>
                        <a:pt x="500584" y="201432"/>
                        <a:pt x="505131" y="184811"/>
                      </a:cubicBezTo>
                      <a:cubicBezTo>
                        <a:pt x="509678" y="168191"/>
                        <a:pt x="509678" y="137971"/>
                        <a:pt x="505131" y="131172"/>
                      </a:cubicBezTo>
                      <a:cubicBezTo>
                        <a:pt x="500584" y="124372"/>
                        <a:pt x="496794" y="129661"/>
                        <a:pt x="496794" y="129661"/>
                      </a:cubicBezTo>
                      <a:cubicBezTo>
                        <a:pt x="496794" y="129661"/>
                        <a:pt x="501342" y="171213"/>
                        <a:pt x="449805" y="159125"/>
                      </a:cubicBezTo>
                      <a:cubicBezTo>
                        <a:pt x="398269" y="147037"/>
                        <a:pt x="413427" y="79043"/>
                        <a:pt x="434269" y="60533"/>
                      </a:cubicBezTo>
                      <a:cubicBezTo>
                        <a:pt x="450563" y="48068"/>
                        <a:pt x="467995" y="40513"/>
                        <a:pt x="483152" y="556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68" name="Freeform 1467"/>
                <p:cNvSpPr/>
                <p:nvPr/>
              </p:nvSpPr>
              <p:spPr>
                <a:xfrm>
                  <a:off x="850058" y="468873"/>
                  <a:ext cx="465531" cy="3906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5531" h="390682">
                      <a:moveTo>
                        <a:pt x="86493" y="186606"/>
                      </a:moveTo>
                      <a:cubicBezTo>
                        <a:pt x="86493" y="186606"/>
                        <a:pt x="92557" y="199449"/>
                        <a:pt x="124388" y="191894"/>
                      </a:cubicBezTo>
                      <a:cubicBezTo>
                        <a:pt x="156219" y="184339"/>
                        <a:pt x="175166" y="141277"/>
                        <a:pt x="244134" y="175273"/>
                      </a:cubicBezTo>
                      <a:cubicBezTo>
                        <a:pt x="313101" y="209271"/>
                        <a:pt x="281270" y="278020"/>
                        <a:pt x="281270" y="278020"/>
                      </a:cubicBezTo>
                      <a:cubicBezTo>
                        <a:pt x="281270" y="278020"/>
                        <a:pt x="310070" y="253089"/>
                        <a:pt x="330533" y="264421"/>
                      </a:cubicBezTo>
                      <a:cubicBezTo>
                        <a:pt x="350996" y="275753"/>
                        <a:pt x="350238" y="294641"/>
                        <a:pt x="346448" y="305973"/>
                      </a:cubicBezTo>
                      <a:cubicBezTo>
                        <a:pt x="342659" y="317306"/>
                        <a:pt x="324470" y="321838"/>
                        <a:pt x="322954" y="308995"/>
                      </a:cubicBezTo>
                      <a:cubicBezTo>
                        <a:pt x="321438" y="296152"/>
                        <a:pt x="321438" y="272731"/>
                        <a:pt x="302491" y="281042"/>
                      </a:cubicBezTo>
                      <a:cubicBezTo>
                        <a:pt x="283543" y="289352"/>
                        <a:pt x="258534" y="363390"/>
                        <a:pt x="325227" y="383033"/>
                      </a:cubicBezTo>
                      <a:cubicBezTo>
                        <a:pt x="391921" y="402676"/>
                        <a:pt x="426026" y="383033"/>
                        <a:pt x="448763" y="342237"/>
                      </a:cubicBezTo>
                      <a:cubicBezTo>
                        <a:pt x="471499" y="296152"/>
                        <a:pt x="442700" y="253089"/>
                        <a:pt x="439668" y="251578"/>
                      </a:cubicBezTo>
                      <a:cubicBezTo>
                        <a:pt x="436637" y="250067"/>
                        <a:pt x="475289" y="237223"/>
                        <a:pt x="463163" y="203227"/>
                      </a:cubicBezTo>
                      <a:cubicBezTo>
                        <a:pt x="451036" y="169230"/>
                        <a:pt x="423752" y="167719"/>
                        <a:pt x="409353" y="166208"/>
                      </a:cubicBezTo>
                      <a:cubicBezTo>
                        <a:pt x="394953" y="164697"/>
                        <a:pt x="393437" y="166208"/>
                        <a:pt x="393437" y="166208"/>
                      </a:cubicBezTo>
                      <a:cubicBezTo>
                        <a:pt x="393437" y="166208"/>
                        <a:pt x="376764" y="220603"/>
                        <a:pt x="329017" y="206249"/>
                      </a:cubicBezTo>
                      <a:cubicBezTo>
                        <a:pt x="281270" y="191894"/>
                        <a:pt x="257017" y="166963"/>
                        <a:pt x="264597" y="138255"/>
                      </a:cubicBezTo>
                      <a:cubicBezTo>
                        <a:pt x="272176" y="109546"/>
                        <a:pt x="307796" y="94436"/>
                        <a:pt x="322954" y="112568"/>
                      </a:cubicBezTo>
                      <a:cubicBezTo>
                        <a:pt x="338112" y="130700"/>
                        <a:pt x="327501" y="138255"/>
                        <a:pt x="322954" y="138255"/>
                      </a:cubicBezTo>
                      <a:cubicBezTo>
                        <a:pt x="318406" y="138255"/>
                        <a:pt x="277481" y="114834"/>
                        <a:pt x="284302" y="147320"/>
                      </a:cubicBezTo>
                      <a:cubicBezTo>
                        <a:pt x="291123" y="179806"/>
                        <a:pt x="329396" y="195341"/>
                        <a:pt x="357817" y="184339"/>
                      </a:cubicBezTo>
                      <a:cubicBezTo>
                        <a:pt x="386237" y="173385"/>
                        <a:pt x="393437" y="118612"/>
                        <a:pt x="365395" y="81593"/>
                      </a:cubicBezTo>
                      <a:cubicBezTo>
                        <a:pt x="337354" y="44574"/>
                        <a:pt x="299459" y="33242"/>
                        <a:pt x="269901" y="33242"/>
                      </a:cubicBezTo>
                      <a:cubicBezTo>
                        <a:pt x="240344" y="33242"/>
                        <a:pt x="221018" y="47973"/>
                        <a:pt x="221018" y="47973"/>
                      </a:cubicBezTo>
                      <a:cubicBezTo>
                        <a:pt x="221018" y="47973"/>
                        <a:pt x="203966" y="6044"/>
                        <a:pt x="166830" y="755"/>
                      </a:cubicBezTo>
                      <a:cubicBezTo>
                        <a:pt x="129693" y="-4533"/>
                        <a:pt x="109988" y="18132"/>
                        <a:pt x="104683" y="27198"/>
                      </a:cubicBezTo>
                      <a:cubicBezTo>
                        <a:pt x="99378" y="36263"/>
                        <a:pt x="94073" y="49862"/>
                        <a:pt x="94073" y="49862"/>
                      </a:cubicBezTo>
                      <a:cubicBezTo>
                        <a:pt x="94073" y="49862"/>
                        <a:pt x="6158" y="19643"/>
                        <a:pt x="0" y="95947"/>
                      </a:cubicBezTo>
                      <a:cubicBezTo>
                        <a:pt x="-2937" y="172251"/>
                        <a:pt x="38747" y="179806"/>
                        <a:pt x="57694" y="178295"/>
                      </a:cubicBezTo>
                      <a:cubicBezTo>
                        <a:pt x="76641" y="176785"/>
                        <a:pt x="89525" y="165452"/>
                        <a:pt x="89525" y="144299"/>
                      </a:cubicBezTo>
                      <a:cubicBezTo>
                        <a:pt x="89525" y="123145"/>
                        <a:pt x="75883" y="127678"/>
                        <a:pt x="75883" y="127678"/>
                      </a:cubicBezTo>
                      <a:cubicBezTo>
                        <a:pt x="75883" y="127678"/>
                        <a:pt x="63757" y="148076"/>
                        <a:pt x="51631" y="129944"/>
                      </a:cubicBezTo>
                      <a:cubicBezTo>
                        <a:pt x="49357" y="98969"/>
                        <a:pt x="99378" y="87637"/>
                        <a:pt x="119083" y="120123"/>
                      </a:cubicBezTo>
                      <a:cubicBezTo>
                        <a:pt x="138788" y="152609"/>
                        <a:pt x="86493" y="186606"/>
                        <a:pt x="86493" y="1866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469" name="Group 1468"/>
              <p:cNvGrpSpPr/>
              <p:nvPr/>
            </p:nvGrpSpPr>
            <p:grpSpPr>
              <a:xfrm>
                <a:off x="179195" y="3612058"/>
                <a:ext cx="4784677" cy="2534633"/>
                <a:chOff x="179195" y="3612058"/>
                <a:chExt cx="4784677" cy="2534633"/>
              </a:xfrm>
            </p:grpSpPr>
            <p:sp>
              <p:nvSpPr>
                <p:cNvPr id="1470" name="Freeform 1469"/>
                <p:cNvSpPr/>
                <p:nvPr/>
              </p:nvSpPr>
              <p:spPr>
                <a:xfrm>
                  <a:off x="179197" y="4348347"/>
                  <a:ext cx="2200200" cy="15099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0200" h="1509985">
                      <a:moveTo>
                        <a:pt x="934799" y="581929"/>
                      </a:moveTo>
                      <a:cubicBezTo>
                        <a:pt x="934799" y="581929"/>
                        <a:pt x="1037401" y="714508"/>
                        <a:pt x="923400" y="805420"/>
                      </a:cubicBezTo>
                      <a:cubicBezTo>
                        <a:pt x="809401" y="896332"/>
                        <a:pt x="657400" y="862239"/>
                        <a:pt x="577601" y="722084"/>
                      </a:cubicBezTo>
                      <a:cubicBezTo>
                        <a:pt x="497800" y="581929"/>
                        <a:pt x="547201" y="407682"/>
                        <a:pt x="649801" y="320558"/>
                      </a:cubicBezTo>
                      <a:cubicBezTo>
                        <a:pt x="752400" y="233435"/>
                        <a:pt x="862600" y="256163"/>
                        <a:pt x="893000" y="267527"/>
                      </a:cubicBezTo>
                      <a:cubicBezTo>
                        <a:pt x="923400" y="278890"/>
                        <a:pt x="885400" y="267527"/>
                        <a:pt x="885400" y="267527"/>
                      </a:cubicBezTo>
                      <a:cubicBezTo>
                        <a:pt x="885400" y="267527"/>
                        <a:pt x="870201" y="97067"/>
                        <a:pt x="1136201" y="17519"/>
                      </a:cubicBezTo>
                      <a:cubicBezTo>
                        <a:pt x="1402201" y="-62028"/>
                        <a:pt x="1504801" y="150099"/>
                        <a:pt x="1504801" y="150099"/>
                      </a:cubicBezTo>
                      <a:cubicBezTo>
                        <a:pt x="1504801" y="150099"/>
                        <a:pt x="1375601" y="316771"/>
                        <a:pt x="1383200" y="456924"/>
                      </a:cubicBezTo>
                      <a:cubicBezTo>
                        <a:pt x="1390800" y="597081"/>
                        <a:pt x="1436401" y="665265"/>
                        <a:pt x="1436401" y="665265"/>
                      </a:cubicBezTo>
                      <a:cubicBezTo>
                        <a:pt x="1436401" y="665265"/>
                        <a:pt x="1265401" y="797844"/>
                        <a:pt x="1311000" y="979668"/>
                      </a:cubicBezTo>
                      <a:cubicBezTo>
                        <a:pt x="1356600" y="1161491"/>
                        <a:pt x="1440201" y="1324373"/>
                        <a:pt x="1607400" y="1377405"/>
                      </a:cubicBezTo>
                      <a:cubicBezTo>
                        <a:pt x="1774600" y="1430437"/>
                        <a:pt x="1922801" y="1396345"/>
                        <a:pt x="2019700" y="1246721"/>
                      </a:cubicBezTo>
                      <a:cubicBezTo>
                        <a:pt x="2116600" y="1097095"/>
                        <a:pt x="2044400" y="1013759"/>
                        <a:pt x="2078600" y="1002394"/>
                      </a:cubicBezTo>
                      <a:cubicBezTo>
                        <a:pt x="2112800" y="991032"/>
                        <a:pt x="2200200" y="1059215"/>
                        <a:pt x="2200200" y="1172855"/>
                      </a:cubicBezTo>
                      <a:cubicBezTo>
                        <a:pt x="2200200" y="1286494"/>
                        <a:pt x="2085618" y="1489520"/>
                        <a:pt x="1736601" y="1509985"/>
                      </a:cubicBezTo>
                      <a:cubicBezTo>
                        <a:pt x="1542800" y="1521355"/>
                        <a:pt x="1409800" y="1354677"/>
                        <a:pt x="1295799" y="1286494"/>
                      </a:cubicBezTo>
                      <a:cubicBezTo>
                        <a:pt x="1181800" y="1218310"/>
                        <a:pt x="832199" y="953151"/>
                        <a:pt x="535799" y="991032"/>
                      </a:cubicBezTo>
                      <a:cubicBezTo>
                        <a:pt x="239399" y="1028911"/>
                        <a:pt x="0" y="1191795"/>
                        <a:pt x="0" y="1191795"/>
                      </a:cubicBezTo>
                      <a:cubicBezTo>
                        <a:pt x="0" y="1191795"/>
                        <a:pt x="79800" y="960728"/>
                        <a:pt x="364800" y="884967"/>
                      </a:cubicBezTo>
                      <a:cubicBezTo>
                        <a:pt x="649801" y="809208"/>
                        <a:pt x="866399" y="975879"/>
                        <a:pt x="999399" y="869816"/>
                      </a:cubicBezTo>
                      <a:cubicBezTo>
                        <a:pt x="1132401" y="763752"/>
                        <a:pt x="1105801" y="627385"/>
                        <a:pt x="934799" y="581929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71" name="Freeform 1470"/>
                <p:cNvSpPr/>
                <p:nvPr/>
              </p:nvSpPr>
              <p:spPr>
                <a:xfrm>
                  <a:off x="1125394" y="4267852"/>
                  <a:ext cx="1805000" cy="17154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5000" h="1715483">
                      <a:moveTo>
                        <a:pt x="915799" y="1010919"/>
                      </a:moveTo>
                      <a:cubicBezTo>
                        <a:pt x="915799" y="1010919"/>
                        <a:pt x="946201" y="1215469"/>
                        <a:pt x="786599" y="1090465"/>
                      </a:cubicBezTo>
                      <a:cubicBezTo>
                        <a:pt x="626999" y="965462"/>
                        <a:pt x="877801" y="749548"/>
                        <a:pt x="1098200" y="908643"/>
                      </a:cubicBezTo>
                      <a:cubicBezTo>
                        <a:pt x="1318600" y="1067737"/>
                        <a:pt x="1402200" y="1291228"/>
                        <a:pt x="1231200" y="1473052"/>
                      </a:cubicBezTo>
                      <a:cubicBezTo>
                        <a:pt x="1060199" y="1654875"/>
                        <a:pt x="737200" y="1681391"/>
                        <a:pt x="478800" y="1541236"/>
                      </a:cubicBezTo>
                      <a:cubicBezTo>
                        <a:pt x="220400" y="1401079"/>
                        <a:pt x="0" y="1234408"/>
                        <a:pt x="0" y="1234408"/>
                      </a:cubicBezTo>
                      <a:cubicBezTo>
                        <a:pt x="0" y="1234408"/>
                        <a:pt x="475000" y="1787447"/>
                        <a:pt x="980400" y="1707907"/>
                      </a:cubicBezTo>
                      <a:cubicBezTo>
                        <a:pt x="1603600" y="1575328"/>
                        <a:pt x="1789800" y="1253349"/>
                        <a:pt x="1801201" y="1188953"/>
                      </a:cubicBezTo>
                      <a:cubicBezTo>
                        <a:pt x="1812599" y="1124557"/>
                        <a:pt x="1793600" y="1128345"/>
                        <a:pt x="1793600" y="1128345"/>
                      </a:cubicBezTo>
                      <a:cubicBezTo>
                        <a:pt x="1793600" y="1128345"/>
                        <a:pt x="1425001" y="1351837"/>
                        <a:pt x="1326200" y="846615"/>
                      </a:cubicBezTo>
                      <a:cubicBezTo>
                        <a:pt x="1254477" y="479851"/>
                        <a:pt x="1498192" y="435544"/>
                        <a:pt x="1713801" y="404840"/>
                      </a:cubicBezTo>
                      <a:cubicBezTo>
                        <a:pt x="1767000" y="397265"/>
                        <a:pt x="1801201" y="332869"/>
                        <a:pt x="1797399" y="336657"/>
                      </a:cubicBezTo>
                      <a:cubicBezTo>
                        <a:pt x="1797399" y="336657"/>
                        <a:pt x="1622600" y="336657"/>
                        <a:pt x="1478200" y="169986"/>
                      </a:cubicBezTo>
                      <a:cubicBezTo>
                        <a:pt x="1333800" y="3314"/>
                        <a:pt x="1162801" y="-45929"/>
                        <a:pt x="1003199" y="44982"/>
                      </a:cubicBezTo>
                      <a:cubicBezTo>
                        <a:pt x="843599" y="135894"/>
                        <a:pt x="843599" y="260897"/>
                        <a:pt x="843599" y="260897"/>
                      </a:cubicBezTo>
                      <a:cubicBezTo>
                        <a:pt x="843599" y="260897"/>
                        <a:pt x="486401" y="249534"/>
                        <a:pt x="513001" y="529844"/>
                      </a:cubicBezTo>
                      <a:cubicBezTo>
                        <a:pt x="539599" y="810156"/>
                        <a:pt x="611799" y="741970"/>
                        <a:pt x="611799" y="741970"/>
                      </a:cubicBezTo>
                      <a:cubicBezTo>
                        <a:pt x="611799" y="741970"/>
                        <a:pt x="292600" y="908641"/>
                        <a:pt x="509200" y="1234408"/>
                      </a:cubicBezTo>
                      <a:cubicBezTo>
                        <a:pt x="681001" y="1492798"/>
                        <a:pt x="934801" y="1370777"/>
                        <a:pt x="987999" y="1302592"/>
                      </a:cubicBezTo>
                      <a:cubicBezTo>
                        <a:pt x="1041200" y="1234408"/>
                        <a:pt x="1079201" y="1010919"/>
                        <a:pt x="915799" y="1010919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72" name="Freeform 1471"/>
                <p:cNvSpPr/>
                <p:nvPr/>
              </p:nvSpPr>
              <p:spPr>
                <a:xfrm>
                  <a:off x="454694" y="4533958"/>
                  <a:ext cx="3554427" cy="16127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4427" h="1612734">
                      <a:moveTo>
                        <a:pt x="2422502" y="278890"/>
                      </a:moveTo>
                      <a:cubicBezTo>
                        <a:pt x="2422502" y="278890"/>
                        <a:pt x="2502302" y="100855"/>
                        <a:pt x="2661900" y="100855"/>
                      </a:cubicBezTo>
                      <a:cubicBezTo>
                        <a:pt x="2821500" y="100855"/>
                        <a:pt x="2870900" y="146311"/>
                        <a:pt x="2870900" y="146311"/>
                      </a:cubicBezTo>
                      <a:cubicBezTo>
                        <a:pt x="2870900" y="146311"/>
                        <a:pt x="3106502" y="-88544"/>
                        <a:pt x="3338303" y="36459"/>
                      </a:cubicBezTo>
                      <a:cubicBezTo>
                        <a:pt x="3570102" y="161462"/>
                        <a:pt x="3554427" y="320497"/>
                        <a:pt x="3554427" y="369801"/>
                      </a:cubicBezTo>
                      <a:cubicBezTo>
                        <a:pt x="3539701" y="562989"/>
                        <a:pt x="3399102" y="695569"/>
                        <a:pt x="3266103" y="661477"/>
                      </a:cubicBezTo>
                      <a:cubicBezTo>
                        <a:pt x="3133103" y="627384"/>
                        <a:pt x="3129303" y="475866"/>
                        <a:pt x="3197701" y="430410"/>
                      </a:cubicBezTo>
                      <a:cubicBezTo>
                        <a:pt x="3240180" y="402180"/>
                        <a:pt x="3338303" y="407681"/>
                        <a:pt x="3311702" y="362226"/>
                      </a:cubicBezTo>
                      <a:cubicBezTo>
                        <a:pt x="3285101" y="316770"/>
                        <a:pt x="3138801" y="326240"/>
                        <a:pt x="3038100" y="517533"/>
                      </a:cubicBezTo>
                      <a:cubicBezTo>
                        <a:pt x="2937403" y="708827"/>
                        <a:pt x="2962103" y="1028911"/>
                        <a:pt x="2498503" y="1313010"/>
                      </a:cubicBezTo>
                      <a:cubicBezTo>
                        <a:pt x="2034902" y="1597108"/>
                        <a:pt x="1464900" y="1691806"/>
                        <a:pt x="1155199" y="1542183"/>
                      </a:cubicBezTo>
                      <a:cubicBezTo>
                        <a:pt x="845502" y="1392557"/>
                        <a:pt x="735301" y="1188006"/>
                        <a:pt x="511102" y="1074366"/>
                      </a:cubicBezTo>
                      <a:cubicBezTo>
                        <a:pt x="286900" y="960727"/>
                        <a:pt x="58900" y="956940"/>
                        <a:pt x="0" y="983455"/>
                      </a:cubicBezTo>
                      <a:cubicBezTo>
                        <a:pt x="-24700" y="1009971"/>
                        <a:pt x="332500" y="802106"/>
                        <a:pt x="758099" y="1146338"/>
                      </a:cubicBezTo>
                      <a:cubicBezTo>
                        <a:pt x="1183702" y="1491045"/>
                        <a:pt x="1499101" y="1585745"/>
                        <a:pt x="1917098" y="1434225"/>
                      </a:cubicBezTo>
                      <a:cubicBezTo>
                        <a:pt x="2335102" y="1282705"/>
                        <a:pt x="2509902" y="1009971"/>
                        <a:pt x="2532700" y="926635"/>
                      </a:cubicBezTo>
                      <a:cubicBezTo>
                        <a:pt x="2555501" y="843300"/>
                        <a:pt x="2555501" y="691781"/>
                        <a:pt x="2532700" y="657689"/>
                      </a:cubicBezTo>
                      <a:cubicBezTo>
                        <a:pt x="2509902" y="623597"/>
                        <a:pt x="2490900" y="650112"/>
                        <a:pt x="2490900" y="650112"/>
                      </a:cubicBezTo>
                      <a:cubicBezTo>
                        <a:pt x="2490900" y="650112"/>
                        <a:pt x="2513701" y="858452"/>
                        <a:pt x="2255302" y="797844"/>
                      </a:cubicBezTo>
                      <a:cubicBezTo>
                        <a:pt x="1996902" y="737235"/>
                        <a:pt x="2072903" y="396318"/>
                        <a:pt x="2177403" y="303512"/>
                      </a:cubicBezTo>
                      <a:cubicBezTo>
                        <a:pt x="2259101" y="241010"/>
                        <a:pt x="2346501" y="203130"/>
                        <a:pt x="2422502" y="278890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73" name="Freeform 1472"/>
                <p:cNvSpPr/>
                <p:nvPr/>
              </p:nvSpPr>
              <p:spPr>
                <a:xfrm>
                  <a:off x="2629722" y="3612058"/>
                  <a:ext cx="2334152" cy="19588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34152" h="1958861">
                      <a:moveTo>
                        <a:pt x="433674" y="935632"/>
                      </a:moveTo>
                      <a:cubicBezTo>
                        <a:pt x="433674" y="935632"/>
                        <a:pt x="464076" y="1000028"/>
                        <a:pt x="623674" y="962147"/>
                      </a:cubicBezTo>
                      <a:cubicBezTo>
                        <a:pt x="783276" y="924267"/>
                        <a:pt x="878276" y="708353"/>
                        <a:pt x="1224076" y="878812"/>
                      </a:cubicBezTo>
                      <a:cubicBezTo>
                        <a:pt x="1569876" y="1049272"/>
                        <a:pt x="1410276" y="1393978"/>
                        <a:pt x="1410276" y="1393978"/>
                      </a:cubicBezTo>
                      <a:cubicBezTo>
                        <a:pt x="1410276" y="1393978"/>
                        <a:pt x="1554676" y="1268974"/>
                        <a:pt x="1657276" y="1325794"/>
                      </a:cubicBezTo>
                      <a:cubicBezTo>
                        <a:pt x="1759876" y="1382613"/>
                        <a:pt x="1756076" y="1477314"/>
                        <a:pt x="1737076" y="1534133"/>
                      </a:cubicBezTo>
                      <a:cubicBezTo>
                        <a:pt x="1718076" y="1590953"/>
                        <a:pt x="1626876" y="1613680"/>
                        <a:pt x="1619276" y="1549285"/>
                      </a:cubicBezTo>
                      <a:cubicBezTo>
                        <a:pt x="1611676" y="1484889"/>
                        <a:pt x="1611676" y="1367461"/>
                        <a:pt x="1516676" y="1409130"/>
                      </a:cubicBezTo>
                      <a:cubicBezTo>
                        <a:pt x="1421674" y="1450797"/>
                        <a:pt x="1296276" y="1822021"/>
                        <a:pt x="1630676" y="1920508"/>
                      </a:cubicBezTo>
                      <a:cubicBezTo>
                        <a:pt x="1965076" y="2018998"/>
                        <a:pt x="2136076" y="1920508"/>
                        <a:pt x="2250076" y="1715956"/>
                      </a:cubicBezTo>
                      <a:cubicBezTo>
                        <a:pt x="2364076" y="1484889"/>
                        <a:pt x="2219676" y="1268974"/>
                        <a:pt x="2204476" y="1261399"/>
                      </a:cubicBezTo>
                      <a:cubicBezTo>
                        <a:pt x="2189276" y="1253822"/>
                        <a:pt x="2383076" y="1189426"/>
                        <a:pt x="2322278" y="1018968"/>
                      </a:cubicBezTo>
                      <a:cubicBezTo>
                        <a:pt x="2261476" y="848508"/>
                        <a:pt x="2124676" y="840933"/>
                        <a:pt x="2052476" y="833356"/>
                      </a:cubicBezTo>
                      <a:cubicBezTo>
                        <a:pt x="1980276" y="825781"/>
                        <a:pt x="1972676" y="833356"/>
                        <a:pt x="1972676" y="833356"/>
                      </a:cubicBezTo>
                      <a:cubicBezTo>
                        <a:pt x="1972676" y="833356"/>
                        <a:pt x="1889076" y="1106090"/>
                        <a:pt x="1649676" y="1034120"/>
                      </a:cubicBezTo>
                      <a:cubicBezTo>
                        <a:pt x="1410276" y="962147"/>
                        <a:pt x="1288674" y="837145"/>
                        <a:pt x="1326676" y="693202"/>
                      </a:cubicBezTo>
                      <a:cubicBezTo>
                        <a:pt x="1364676" y="549257"/>
                        <a:pt x="1543276" y="473498"/>
                        <a:pt x="1619276" y="564411"/>
                      </a:cubicBezTo>
                      <a:cubicBezTo>
                        <a:pt x="1695276" y="655321"/>
                        <a:pt x="1642076" y="693202"/>
                        <a:pt x="1619276" y="693202"/>
                      </a:cubicBezTo>
                      <a:cubicBezTo>
                        <a:pt x="1596476" y="693202"/>
                        <a:pt x="1391276" y="575774"/>
                        <a:pt x="1425476" y="738657"/>
                      </a:cubicBezTo>
                      <a:cubicBezTo>
                        <a:pt x="1459676" y="901540"/>
                        <a:pt x="1651576" y="979430"/>
                        <a:pt x="1794076" y="924267"/>
                      </a:cubicBezTo>
                      <a:cubicBezTo>
                        <a:pt x="1936576" y="869342"/>
                        <a:pt x="1972676" y="594714"/>
                        <a:pt x="1832076" y="409102"/>
                      </a:cubicBezTo>
                      <a:cubicBezTo>
                        <a:pt x="1691476" y="223490"/>
                        <a:pt x="1501476" y="166671"/>
                        <a:pt x="1353274" y="166671"/>
                      </a:cubicBezTo>
                      <a:cubicBezTo>
                        <a:pt x="1205076" y="166671"/>
                        <a:pt x="1108176" y="240536"/>
                        <a:pt x="1108176" y="240536"/>
                      </a:cubicBezTo>
                      <a:cubicBezTo>
                        <a:pt x="1108176" y="240536"/>
                        <a:pt x="1022676" y="30304"/>
                        <a:pt x="836476" y="3788"/>
                      </a:cubicBezTo>
                      <a:cubicBezTo>
                        <a:pt x="650274" y="-22728"/>
                        <a:pt x="551476" y="90912"/>
                        <a:pt x="524876" y="136367"/>
                      </a:cubicBezTo>
                      <a:cubicBezTo>
                        <a:pt x="498276" y="181823"/>
                        <a:pt x="471676" y="250007"/>
                        <a:pt x="471676" y="250007"/>
                      </a:cubicBezTo>
                      <a:cubicBezTo>
                        <a:pt x="471676" y="250007"/>
                        <a:pt x="30875" y="98488"/>
                        <a:pt x="0" y="481075"/>
                      </a:cubicBezTo>
                      <a:cubicBezTo>
                        <a:pt x="-14725" y="863660"/>
                        <a:pt x="194275" y="901540"/>
                        <a:pt x="289276" y="893963"/>
                      </a:cubicBezTo>
                      <a:cubicBezTo>
                        <a:pt x="384276" y="886388"/>
                        <a:pt x="448874" y="829568"/>
                        <a:pt x="448874" y="723505"/>
                      </a:cubicBezTo>
                      <a:cubicBezTo>
                        <a:pt x="448874" y="617441"/>
                        <a:pt x="380474" y="640169"/>
                        <a:pt x="380474" y="640169"/>
                      </a:cubicBezTo>
                      <a:cubicBezTo>
                        <a:pt x="380474" y="640169"/>
                        <a:pt x="319676" y="742443"/>
                        <a:pt x="258876" y="651533"/>
                      </a:cubicBezTo>
                      <a:cubicBezTo>
                        <a:pt x="247476" y="496226"/>
                        <a:pt x="498276" y="439406"/>
                        <a:pt x="597076" y="602289"/>
                      </a:cubicBezTo>
                      <a:cubicBezTo>
                        <a:pt x="695876" y="765172"/>
                        <a:pt x="433674" y="935632"/>
                        <a:pt x="433674" y="935632"/>
                      </a:cubicBezTo>
                      <a:close/>
                    </a:path>
                  </a:pathLst>
                </a:custGeom>
                <a:solidFill>
                  <a:srgbClr val="F7FAFD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474" name="Group 1473"/>
              <p:cNvGrpSpPr/>
              <p:nvPr/>
            </p:nvGrpSpPr>
            <p:grpSpPr>
              <a:xfrm>
                <a:off x="179199" y="952122"/>
                <a:ext cx="608472" cy="322331"/>
                <a:chOff x="179199" y="952122"/>
                <a:chExt cx="608472" cy="322331"/>
              </a:xfrm>
            </p:grpSpPr>
            <p:sp>
              <p:nvSpPr>
                <p:cNvPr id="1475" name="Freeform 1474"/>
                <p:cNvSpPr/>
                <p:nvPr/>
              </p:nvSpPr>
              <p:spPr>
                <a:xfrm>
                  <a:off x="179169" y="1045756"/>
                  <a:ext cx="279801" cy="1920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9801" h="192026">
                      <a:moveTo>
                        <a:pt x="118879" y="74004"/>
                      </a:moveTo>
                      <a:cubicBezTo>
                        <a:pt x="118879" y="74004"/>
                        <a:pt x="131927" y="90865"/>
                        <a:pt x="117430" y="102426"/>
                      </a:cubicBezTo>
                      <a:cubicBezTo>
                        <a:pt x="102932" y="113987"/>
                        <a:pt x="83602" y="109652"/>
                        <a:pt x="73454" y="91828"/>
                      </a:cubicBezTo>
                      <a:cubicBezTo>
                        <a:pt x="63306" y="74004"/>
                        <a:pt x="69588" y="51845"/>
                        <a:pt x="82636" y="40766"/>
                      </a:cubicBezTo>
                      <a:cubicBezTo>
                        <a:pt x="95683" y="29686"/>
                        <a:pt x="109698" y="32576"/>
                        <a:pt x="113564" y="34022"/>
                      </a:cubicBezTo>
                      <a:cubicBezTo>
                        <a:pt x="117430" y="35467"/>
                        <a:pt x="112597" y="34022"/>
                        <a:pt x="112597" y="34022"/>
                      </a:cubicBezTo>
                      <a:cubicBezTo>
                        <a:pt x="112597" y="34022"/>
                        <a:pt x="110664" y="12344"/>
                        <a:pt x="144492" y="2228"/>
                      </a:cubicBezTo>
                      <a:cubicBezTo>
                        <a:pt x="178319" y="-7888"/>
                        <a:pt x="191367" y="19088"/>
                        <a:pt x="191367" y="19088"/>
                      </a:cubicBezTo>
                      <a:cubicBezTo>
                        <a:pt x="191367" y="19088"/>
                        <a:pt x="174936" y="40284"/>
                        <a:pt x="175903" y="58107"/>
                      </a:cubicBezTo>
                      <a:cubicBezTo>
                        <a:pt x="176869" y="75931"/>
                        <a:pt x="182668" y="84602"/>
                        <a:pt x="182668" y="84602"/>
                      </a:cubicBezTo>
                      <a:cubicBezTo>
                        <a:pt x="182668" y="84602"/>
                        <a:pt x="160922" y="101462"/>
                        <a:pt x="166721" y="124585"/>
                      </a:cubicBezTo>
                      <a:cubicBezTo>
                        <a:pt x="172520" y="147708"/>
                        <a:pt x="183152" y="168422"/>
                        <a:pt x="204415" y="175166"/>
                      </a:cubicBezTo>
                      <a:cubicBezTo>
                        <a:pt x="225677" y="181910"/>
                        <a:pt x="244524" y="177574"/>
                        <a:pt x="256847" y="158546"/>
                      </a:cubicBezTo>
                      <a:cubicBezTo>
                        <a:pt x="269170" y="139518"/>
                        <a:pt x="259988" y="128920"/>
                        <a:pt x="264337" y="127475"/>
                      </a:cubicBezTo>
                      <a:cubicBezTo>
                        <a:pt x="268687" y="126030"/>
                        <a:pt x="279801" y="134701"/>
                        <a:pt x="279801" y="149153"/>
                      </a:cubicBezTo>
                      <a:cubicBezTo>
                        <a:pt x="279801" y="163604"/>
                        <a:pt x="265230" y="189423"/>
                        <a:pt x="220845" y="192026"/>
                      </a:cubicBezTo>
                      <a:cubicBezTo>
                        <a:pt x="196199" y="193472"/>
                        <a:pt x="179286" y="172275"/>
                        <a:pt x="164788" y="163604"/>
                      </a:cubicBezTo>
                      <a:cubicBezTo>
                        <a:pt x="150291" y="154933"/>
                        <a:pt x="105832" y="121213"/>
                        <a:pt x="68138" y="126030"/>
                      </a:cubicBezTo>
                      <a:cubicBezTo>
                        <a:pt x="30445" y="130847"/>
                        <a:pt x="0" y="151561"/>
                        <a:pt x="0" y="151561"/>
                      </a:cubicBezTo>
                      <a:cubicBezTo>
                        <a:pt x="0" y="151561"/>
                        <a:pt x="10148" y="122177"/>
                        <a:pt x="46392" y="112542"/>
                      </a:cubicBezTo>
                      <a:cubicBezTo>
                        <a:pt x="82636" y="102908"/>
                        <a:pt x="110181" y="124103"/>
                        <a:pt x="127094" y="110615"/>
                      </a:cubicBezTo>
                      <a:cubicBezTo>
                        <a:pt x="144008" y="97127"/>
                        <a:pt x="140626" y="79785"/>
                        <a:pt x="118879" y="74004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76" name="Freeform 1475"/>
                <p:cNvSpPr/>
                <p:nvPr/>
              </p:nvSpPr>
              <p:spPr>
                <a:xfrm>
                  <a:off x="299499" y="1035519"/>
                  <a:ext cx="229543" cy="218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9543" h="218159">
                      <a:moveTo>
                        <a:pt x="116463" y="128559"/>
                      </a:moveTo>
                      <a:cubicBezTo>
                        <a:pt x="116463" y="128559"/>
                        <a:pt x="120329" y="154572"/>
                        <a:pt x="100033" y="138675"/>
                      </a:cubicBezTo>
                      <a:cubicBezTo>
                        <a:pt x="79736" y="122778"/>
                        <a:pt x="111631" y="95321"/>
                        <a:pt x="139659" y="115553"/>
                      </a:cubicBezTo>
                      <a:cubicBezTo>
                        <a:pt x="167687" y="135785"/>
                        <a:pt x="178319" y="164206"/>
                        <a:pt x="156573" y="187329"/>
                      </a:cubicBezTo>
                      <a:cubicBezTo>
                        <a:pt x="134826" y="210452"/>
                        <a:pt x="93750" y="213824"/>
                        <a:pt x="60889" y="196000"/>
                      </a:cubicBezTo>
                      <a:cubicBezTo>
                        <a:pt x="28028" y="178176"/>
                        <a:pt x="0" y="156981"/>
                        <a:pt x="0" y="156981"/>
                      </a:cubicBezTo>
                      <a:cubicBezTo>
                        <a:pt x="0" y="156981"/>
                        <a:pt x="60406" y="227311"/>
                        <a:pt x="124678" y="217196"/>
                      </a:cubicBezTo>
                      <a:cubicBezTo>
                        <a:pt x="203931" y="200336"/>
                        <a:pt x="227610" y="159389"/>
                        <a:pt x="229060" y="151200"/>
                      </a:cubicBezTo>
                      <a:cubicBezTo>
                        <a:pt x="230510" y="143011"/>
                        <a:pt x="228094" y="143493"/>
                        <a:pt x="228094" y="143493"/>
                      </a:cubicBezTo>
                      <a:cubicBezTo>
                        <a:pt x="228094" y="143493"/>
                        <a:pt x="181219" y="171914"/>
                        <a:pt x="168654" y="107665"/>
                      </a:cubicBezTo>
                      <a:cubicBezTo>
                        <a:pt x="159533" y="61023"/>
                        <a:pt x="190526" y="55388"/>
                        <a:pt x="217946" y="51484"/>
                      </a:cubicBezTo>
                      <a:cubicBezTo>
                        <a:pt x="224711" y="50520"/>
                        <a:pt x="229060" y="42331"/>
                        <a:pt x="228577" y="42813"/>
                      </a:cubicBezTo>
                      <a:cubicBezTo>
                        <a:pt x="228577" y="42813"/>
                        <a:pt x="206347" y="42813"/>
                        <a:pt x="187984" y="21617"/>
                      </a:cubicBezTo>
                      <a:cubicBezTo>
                        <a:pt x="169620" y="422"/>
                        <a:pt x="147874" y="-5841"/>
                        <a:pt x="127578" y="5720"/>
                      </a:cubicBezTo>
                      <a:cubicBezTo>
                        <a:pt x="107281" y="17282"/>
                        <a:pt x="107281" y="33179"/>
                        <a:pt x="107281" y="33179"/>
                      </a:cubicBezTo>
                      <a:cubicBezTo>
                        <a:pt x="107281" y="33179"/>
                        <a:pt x="61856" y="31733"/>
                        <a:pt x="65239" y="67381"/>
                      </a:cubicBezTo>
                      <a:cubicBezTo>
                        <a:pt x="68621" y="103028"/>
                        <a:pt x="77803" y="94357"/>
                        <a:pt x="77803" y="94357"/>
                      </a:cubicBezTo>
                      <a:cubicBezTo>
                        <a:pt x="77803" y="94357"/>
                        <a:pt x="37210" y="115553"/>
                        <a:pt x="64755" y="156981"/>
                      </a:cubicBezTo>
                      <a:cubicBezTo>
                        <a:pt x="86604" y="189840"/>
                        <a:pt x="118879" y="174323"/>
                        <a:pt x="125645" y="165652"/>
                      </a:cubicBezTo>
                      <a:cubicBezTo>
                        <a:pt x="132410" y="156981"/>
                        <a:pt x="137243" y="128559"/>
                        <a:pt x="116463" y="128559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77" name="Freeform 1476"/>
                <p:cNvSpPr/>
                <p:nvPr/>
              </p:nvSpPr>
              <p:spPr>
                <a:xfrm>
                  <a:off x="214205" y="1069360"/>
                  <a:ext cx="452020" cy="2050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2020" h="205092">
                      <a:moveTo>
                        <a:pt x="308072" y="35467"/>
                      </a:moveTo>
                      <a:cubicBezTo>
                        <a:pt x="308072" y="35467"/>
                        <a:pt x="318220" y="12826"/>
                        <a:pt x="338517" y="12826"/>
                      </a:cubicBezTo>
                      <a:cubicBezTo>
                        <a:pt x="358813" y="12826"/>
                        <a:pt x="365095" y="18606"/>
                        <a:pt x="365095" y="18606"/>
                      </a:cubicBezTo>
                      <a:cubicBezTo>
                        <a:pt x="365095" y="18606"/>
                        <a:pt x="395057" y="-11260"/>
                        <a:pt x="424536" y="4637"/>
                      </a:cubicBezTo>
                      <a:cubicBezTo>
                        <a:pt x="454014" y="20533"/>
                        <a:pt x="452020" y="40758"/>
                        <a:pt x="452020" y="47028"/>
                      </a:cubicBezTo>
                      <a:cubicBezTo>
                        <a:pt x="450147" y="71596"/>
                        <a:pt x="432267" y="88456"/>
                        <a:pt x="415354" y="84120"/>
                      </a:cubicBezTo>
                      <a:cubicBezTo>
                        <a:pt x="398440" y="79785"/>
                        <a:pt x="397957" y="60516"/>
                        <a:pt x="406655" y="54735"/>
                      </a:cubicBezTo>
                      <a:cubicBezTo>
                        <a:pt x="412057" y="51145"/>
                        <a:pt x="424536" y="51845"/>
                        <a:pt x="421153" y="46065"/>
                      </a:cubicBezTo>
                      <a:cubicBezTo>
                        <a:pt x="417770" y="40284"/>
                        <a:pt x="399165" y="41488"/>
                        <a:pt x="386358" y="65815"/>
                      </a:cubicBezTo>
                      <a:cubicBezTo>
                        <a:pt x="373553" y="90142"/>
                        <a:pt x="376694" y="130847"/>
                        <a:pt x="317737" y="166976"/>
                      </a:cubicBezTo>
                      <a:cubicBezTo>
                        <a:pt x="258781" y="203105"/>
                        <a:pt x="186293" y="215148"/>
                        <a:pt x="146908" y="196120"/>
                      </a:cubicBezTo>
                      <a:cubicBezTo>
                        <a:pt x="107523" y="177092"/>
                        <a:pt x="93509" y="151079"/>
                        <a:pt x="64997" y="136628"/>
                      </a:cubicBezTo>
                      <a:cubicBezTo>
                        <a:pt x="36485" y="122176"/>
                        <a:pt x="7490" y="121695"/>
                        <a:pt x="0" y="125066"/>
                      </a:cubicBezTo>
                      <a:cubicBezTo>
                        <a:pt x="-3141" y="128439"/>
                        <a:pt x="42284" y="102004"/>
                        <a:pt x="96408" y="145780"/>
                      </a:cubicBezTo>
                      <a:cubicBezTo>
                        <a:pt x="150533" y="189617"/>
                        <a:pt x="190642" y="201660"/>
                        <a:pt x="243799" y="182391"/>
                      </a:cubicBezTo>
                      <a:cubicBezTo>
                        <a:pt x="296957" y="163122"/>
                        <a:pt x="319187" y="128439"/>
                        <a:pt x="322086" y="117841"/>
                      </a:cubicBezTo>
                      <a:cubicBezTo>
                        <a:pt x="324986" y="107243"/>
                        <a:pt x="324986" y="87974"/>
                        <a:pt x="322086" y="83639"/>
                      </a:cubicBezTo>
                      <a:cubicBezTo>
                        <a:pt x="319187" y="79303"/>
                        <a:pt x="316770" y="82675"/>
                        <a:pt x="316770" y="82675"/>
                      </a:cubicBezTo>
                      <a:cubicBezTo>
                        <a:pt x="316770" y="82675"/>
                        <a:pt x="319670" y="109170"/>
                        <a:pt x="286809" y="101462"/>
                      </a:cubicBezTo>
                      <a:cubicBezTo>
                        <a:pt x="253948" y="93755"/>
                        <a:pt x="263613" y="50400"/>
                        <a:pt x="276903" y="38598"/>
                      </a:cubicBezTo>
                      <a:cubicBezTo>
                        <a:pt x="287292" y="30649"/>
                        <a:pt x="298407" y="25832"/>
                        <a:pt x="308072" y="35467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78" name="Freeform 1477"/>
                <p:cNvSpPr/>
                <p:nvPr/>
              </p:nvSpPr>
              <p:spPr>
                <a:xfrm>
                  <a:off x="490805" y="952121"/>
                  <a:ext cx="296836" cy="2491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6836" h="249110">
                      <a:moveTo>
                        <a:pt x="55151" y="118985"/>
                      </a:moveTo>
                      <a:cubicBezTo>
                        <a:pt x="55151" y="118985"/>
                        <a:pt x="59017" y="127174"/>
                        <a:pt x="79313" y="122357"/>
                      </a:cubicBezTo>
                      <a:cubicBezTo>
                        <a:pt x="99610" y="117540"/>
                        <a:pt x="111691" y="90082"/>
                        <a:pt x="155667" y="111759"/>
                      </a:cubicBezTo>
                      <a:cubicBezTo>
                        <a:pt x="199643" y="133437"/>
                        <a:pt x="179346" y="177273"/>
                        <a:pt x="179346" y="177273"/>
                      </a:cubicBezTo>
                      <a:cubicBezTo>
                        <a:pt x="179346" y="177273"/>
                        <a:pt x="197710" y="161376"/>
                        <a:pt x="210757" y="168602"/>
                      </a:cubicBezTo>
                      <a:cubicBezTo>
                        <a:pt x="223805" y="175828"/>
                        <a:pt x="223322" y="187871"/>
                        <a:pt x="220905" y="195097"/>
                      </a:cubicBezTo>
                      <a:cubicBezTo>
                        <a:pt x="218489" y="202323"/>
                        <a:pt x="206891" y="205213"/>
                        <a:pt x="205925" y="197024"/>
                      </a:cubicBezTo>
                      <a:cubicBezTo>
                        <a:pt x="204958" y="188834"/>
                        <a:pt x="204958" y="173901"/>
                        <a:pt x="192877" y="179200"/>
                      </a:cubicBezTo>
                      <a:cubicBezTo>
                        <a:pt x="180795" y="184499"/>
                        <a:pt x="164849" y="231708"/>
                        <a:pt x="207375" y="244232"/>
                      </a:cubicBezTo>
                      <a:cubicBezTo>
                        <a:pt x="249900" y="256757"/>
                        <a:pt x="271647" y="244232"/>
                        <a:pt x="286144" y="218219"/>
                      </a:cubicBezTo>
                      <a:cubicBezTo>
                        <a:pt x="300642" y="188834"/>
                        <a:pt x="282278" y="161376"/>
                        <a:pt x="280345" y="160413"/>
                      </a:cubicBezTo>
                      <a:cubicBezTo>
                        <a:pt x="278412" y="159449"/>
                        <a:pt x="303058" y="151260"/>
                        <a:pt x="295326" y="129583"/>
                      </a:cubicBezTo>
                      <a:cubicBezTo>
                        <a:pt x="287594" y="107905"/>
                        <a:pt x="270197" y="106942"/>
                        <a:pt x="261015" y="105979"/>
                      </a:cubicBezTo>
                      <a:cubicBezTo>
                        <a:pt x="251833" y="105015"/>
                        <a:pt x="250867" y="105979"/>
                        <a:pt x="250867" y="105979"/>
                      </a:cubicBezTo>
                      <a:cubicBezTo>
                        <a:pt x="250867" y="105979"/>
                        <a:pt x="240235" y="140662"/>
                        <a:pt x="209791" y="131510"/>
                      </a:cubicBezTo>
                      <a:cubicBezTo>
                        <a:pt x="179346" y="122357"/>
                        <a:pt x="163882" y="106460"/>
                        <a:pt x="168715" y="88155"/>
                      </a:cubicBezTo>
                      <a:cubicBezTo>
                        <a:pt x="173547" y="69849"/>
                        <a:pt x="196260" y="60215"/>
                        <a:pt x="205925" y="71776"/>
                      </a:cubicBezTo>
                      <a:cubicBezTo>
                        <a:pt x="215590" y="83338"/>
                        <a:pt x="208824" y="88155"/>
                        <a:pt x="205925" y="88155"/>
                      </a:cubicBezTo>
                      <a:cubicBezTo>
                        <a:pt x="203025" y="88155"/>
                        <a:pt x="176930" y="73222"/>
                        <a:pt x="181279" y="93936"/>
                      </a:cubicBezTo>
                      <a:cubicBezTo>
                        <a:pt x="185628" y="114650"/>
                        <a:pt x="210032" y="124555"/>
                        <a:pt x="228154" y="117540"/>
                      </a:cubicBezTo>
                      <a:cubicBezTo>
                        <a:pt x="246276" y="110555"/>
                        <a:pt x="250867" y="75630"/>
                        <a:pt x="232987" y="52026"/>
                      </a:cubicBezTo>
                      <a:cubicBezTo>
                        <a:pt x="215106" y="28421"/>
                        <a:pt x="190944" y="21196"/>
                        <a:pt x="172097" y="21196"/>
                      </a:cubicBezTo>
                      <a:cubicBezTo>
                        <a:pt x="153251" y="21196"/>
                        <a:pt x="140928" y="30589"/>
                        <a:pt x="140928" y="30589"/>
                      </a:cubicBezTo>
                      <a:cubicBezTo>
                        <a:pt x="140928" y="30589"/>
                        <a:pt x="130055" y="3854"/>
                        <a:pt x="106375" y="482"/>
                      </a:cubicBezTo>
                      <a:cubicBezTo>
                        <a:pt x="82696" y="-2890"/>
                        <a:pt x="70132" y="11561"/>
                        <a:pt x="66749" y="17342"/>
                      </a:cubicBezTo>
                      <a:cubicBezTo>
                        <a:pt x="63366" y="23123"/>
                        <a:pt x="59983" y="31794"/>
                        <a:pt x="59983" y="31794"/>
                      </a:cubicBezTo>
                      <a:cubicBezTo>
                        <a:pt x="59983" y="31794"/>
                        <a:pt x="3926" y="12525"/>
                        <a:pt x="0" y="61179"/>
                      </a:cubicBezTo>
                      <a:cubicBezTo>
                        <a:pt x="-1873" y="109832"/>
                        <a:pt x="24706" y="114650"/>
                        <a:pt x="36788" y="113686"/>
                      </a:cubicBezTo>
                      <a:cubicBezTo>
                        <a:pt x="48869" y="112723"/>
                        <a:pt x="57084" y="105497"/>
                        <a:pt x="57084" y="92009"/>
                      </a:cubicBezTo>
                      <a:cubicBezTo>
                        <a:pt x="57084" y="78520"/>
                        <a:pt x="48385" y="81411"/>
                        <a:pt x="48385" y="81411"/>
                      </a:cubicBezTo>
                      <a:cubicBezTo>
                        <a:pt x="48385" y="81411"/>
                        <a:pt x="40653" y="94417"/>
                        <a:pt x="32922" y="82856"/>
                      </a:cubicBezTo>
                      <a:cubicBezTo>
                        <a:pt x="31472" y="63105"/>
                        <a:pt x="63366" y="55880"/>
                        <a:pt x="75931" y="76594"/>
                      </a:cubicBezTo>
                      <a:cubicBezTo>
                        <a:pt x="88495" y="97308"/>
                        <a:pt x="55151" y="118985"/>
                        <a:pt x="55151" y="118985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479" name="Group 1478"/>
              <p:cNvGrpSpPr/>
              <p:nvPr/>
            </p:nvGrpSpPr>
            <p:grpSpPr>
              <a:xfrm flipH="1">
                <a:off x="8372032" y="6156173"/>
                <a:ext cx="586657" cy="310775"/>
                <a:chOff x="8372032" y="6156173"/>
                <a:chExt cx="586657" cy="310775"/>
              </a:xfrm>
            </p:grpSpPr>
            <p:sp>
              <p:nvSpPr>
                <p:cNvPr id="1480" name="Freeform 1479"/>
                <p:cNvSpPr/>
                <p:nvPr/>
              </p:nvSpPr>
              <p:spPr>
                <a:xfrm>
                  <a:off x="8372003" y="6246451"/>
                  <a:ext cx="269770" cy="1851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9770" h="185142">
                      <a:moveTo>
                        <a:pt x="114617" y="71351"/>
                      </a:moveTo>
                      <a:cubicBezTo>
                        <a:pt x="114617" y="71351"/>
                        <a:pt x="127197" y="87607"/>
                        <a:pt x="113220" y="98754"/>
                      </a:cubicBezTo>
                      <a:cubicBezTo>
                        <a:pt x="99242" y="109901"/>
                        <a:pt x="80605" y="105721"/>
                        <a:pt x="70821" y="88536"/>
                      </a:cubicBezTo>
                      <a:cubicBezTo>
                        <a:pt x="61036" y="71351"/>
                        <a:pt x="67093" y="49987"/>
                        <a:pt x="79673" y="39304"/>
                      </a:cubicBezTo>
                      <a:cubicBezTo>
                        <a:pt x="92253" y="28622"/>
                        <a:pt x="105765" y="31409"/>
                        <a:pt x="109492" y="32802"/>
                      </a:cubicBezTo>
                      <a:cubicBezTo>
                        <a:pt x="113220" y="34195"/>
                        <a:pt x="108560" y="32802"/>
                        <a:pt x="108560" y="32802"/>
                      </a:cubicBezTo>
                      <a:cubicBezTo>
                        <a:pt x="108560" y="32802"/>
                        <a:pt x="106697" y="11902"/>
                        <a:pt x="139311" y="2148"/>
                      </a:cubicBezTo>
                      <a:cubicBezTo>
                        <a:pt x="171926" y="-7605"/>
                        <a:pt x="184506" y="18404"/>
                        <a:pt x="184506" y="18404"/>
                      </a:cubicBezTo>
                      <a:cubicBezTo>
                        <a:pt x="184506" y="18404"/>
                        <a:pt x="168665" y="38840"/>
                        <a:pt x="169596" y="56024"/>
                      </a:cubicBezTo>
                      <a:cubicBezTo>
                        <a:pt x="170528" y="73209"/>
                        <a:pt x="176119" y="81569"/>
                        <a:pt x="176119" y="81569"/>
                      </a:cubicBezTo>
                      <a:cubicBezTo>
                        <a:pt x="176119" y="81569"/>
                        <a:pt x="155153" y="97825"/>
                        <a:pt x="160744" y="120119"/>
                      </a:cubicBezTo>
                      <a:cubicBezTo>
                        <a:pt x="166335" y="142412"/>
                        <a:pt x="176585" y="162384"/>
                        <a:pt x="197086" y="168886"/>
                      </a:cubicBezTo>
                      <a:cubicBezTo>
                        <a:pt x="217587" y="175388"/>
                        <a:pt x="235758" y="171208"/>
                        <a:pt x="247639" y="152862"/>
                      </a:cubicBezTo>
                      <a:cubicBezTo>
                        <a:pt x="259520" y="134517"/>
                        <a:pt x="250667" y="124299"/>
                        <a:pt x="254861" y="122905"/>
                      </a:cubicBezTo>
                      <a:cubicBezTo>
                        <a:pt x="259054" y="121512"/>
                        <a:pt x="269770" y="129872"/>
                        <a:pt x="269770" y="143806"/>
                      </a:cubicBezTo>
                      <a:cubicBezTo>
                        <a:pt x="269770" y="157739"/>
                        <a:pt x="255721" y="182633"/>
                        <a:pt x="212927" y="185142"/>
                      </a:cubicBezTo>
                      <a:cubicBezTo>
                        <a:pt x="189165" y="186536"/>
                        <a:pt x="172858" y="166099"/>
                        <a:pt x="158880" y="157739"/>
                      </a:cubicBezTo>
                      <a:cubicBezTo>
                        <a:pt x="144902" y="149379"/>
                        <a:pt x="102037" y="116867"/>
                        <a:pt x="65695" y="121512"/>
                      </a:cubicBezTo>
                      <a:cubicBezTo>
                        <a:pt x="29353" y="126157"/>
                        <a:pt x="0" y="146128"/>
                        <a:pt x="0" y="146128"/>
                      </a:cubicBezTo>
                      <a:cubicBezTo>
                        <a:pt x="0" y="146128"/>
                        <a:pt x="9784" y="117796"/>
                        <a:pt x="44729" y="108507"/>
                      </a:cubicBezTo>
                      <a:cubicBezTo>
                        <a:pt x="79673" y="99218"/>
                        <a:pt x="106231" y="119654"/>
                        <a:pt x="122538" y="106650"/>
                      </a:cubicBezTo>
                      <a:cubicBezTo>
                        <a:pt x="138846" y="93645"/>
                        <a:pt x="135584" y="76925"/>
                        <a:pt x="114617" y="71351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81" name="Freeform 1480"/>
                <p:cNvSpPr/>
                <p:nvPr/>
              </p:nvSpPr>
              <p:spPr>
                <a:xfrm>
                  <a:off x="8488018" y="6236581"/>
                  <a:ext cx="221314" cy="2103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1314" h="210338">
                      <a:moveTo>
                        <a:pt x="112288" y="123950"/>
                      </a:moveTo>
                      <a:cubicBezTo>
                        <a:pt x="112288" y="123950"/>
                        <a:pt x="116015" y="149031"/>
                        <a:pt x="96446" y="133704"/>
                      </a:cubicBezTo>
                      <a:cubicBezTo>
                        <a:pt x="76877" y="118377"/>
                        <a:pt x="107629" y="91903"/>
                        <a:pt x="134652" y="111410"/>
                      </a:cubicBezTo>
                      <a:cubicBezTo>
                        <a:pt x="161676" y="130917"/>
                        <a:pt x="171926" y="158320"/>
                        <a:pt x="150959" y="180613"/>
                      </a:cubicBezTo>
                      <a:cubicBezTo>
                        <a:pt x="129993" y="202907"/>
                        <a:pt x="90389" y="206158"/>
                        <a:pt x="58706" y="188973"/>
                      </a:cubicBezTo>
                      <a:cubicBezTo>
                        <a:pt x="27024" y="171789"/>
                        <a:pt x="0" y="151353"/>
                        <a:pt x="0" y="151353"/>
                      </a:cubicBezTo>
                      <a:cubicBezTo>
                        <a:pt x="0" y="151353"/>
                        <a:pt x="58241" y="219162"/>
                        <a:pt x="120208" y="209409"/>
                      </a:cubicBezTo>
                      <a:cubicBezTo>
                        <a:pt x="196620" y="193154"/>
                        <a:pt x="219450" y="153675"/>
                        <a:pt x="220848" y="145779"/>
                      </a:cubicBezTo>
                      <a:cubicBezTo>
                        <a:pt x="222246" y="137884"/>
                        <a:pt x="219916" y="138348"/>
                        <a:pt x="219916" y="138348"/>
                      </a:cubicBezTo>
                      <a:cubicBezTo>
                        <a:pt x="219916" y="138348"/>
                        <a:pt x="174722" y="165751"/>
                        <a:pt x="162608" y="103805"/>
                      </a:cubicBezTo>
                      <a:cubicBezTo>
                        <a:pt x="153813" y="58835"/>
                        <a:pt x="183696" y="53403"/>
                        <a:pt x="210132" y="49638"/>
                      </a:cubicBezTo>
                      <a:cubicBezTo>
                        <a:pt x="216655" y="48709"/>
                        <a:pt x="220848" y="40814"/>
                        <a:pt x="220382" y="41278"/>
                      </a:cubicBezTo>
                      <a:cubicBezTo>
                        <a:pt x="220382" y="41278"/>
                        <a:pt x="198950" y="41278"/>
                        <a:pt x="181244" y="20842"/>
                      </a:cubicBezTo>
                      <a:cubicBezTo>
                        <a:pt x="163539" y="406"/>
                        <a:pt x="142573" y="-5631"/>
                        <a:pt x="123004" y="5515"/>
                      </a:cubicBezTo>
                      <a:cubicBezTo>
                        <a:pt x="103435" y="16662"/>
                        <a:pt x="103435" y="31989"/>
                        <a:pt x="103435" y="31989"/>
                      </a:cubicBezTo>
                      <a:cubicBezTo>
                        <a:pt x="103435" y="31989"/>
                        <a:pt x="59638" y="30596"/>
                        <a:pt x="62900" y="64965"/>
                      </a:cubicBezTo>
                      <a:cubicBezTo>
                        <a:pt x="66161" y="99335"/>
                        <a:pt x="75014" y="90974"/>
                        <a:pt x="75014" y="90974"/>
                      </a:cubicBezTo>
                      <a:cubicBezTo>
                        <a:pt x="75014" y="90974"/>
                        <a:pt x="35876" y="111410"/>
                        <a:pt x="62434" y="151353"/>
                      </a:cubicBezTo>
                      <a:cubicBezTo>
                        <a:pt x="83499" y="183034"/>
                        <a:pt x="114617" y="168073"/>
                        <a:pt x="121140" y="159713"/>
                      </a:cubicBezTo>
                      <a:cubicBezTo>
                        <a:pt x="127663" y="151353"/>
                        <a:pt x="132323" y="123950"/>
                        <a:pt x="112288" y="123950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82" name="Freeform 1481"/>
                <p:cNvSpPr/>
                <p:nvPr/>
              </p:nvSpPr>
              <p:spPr>
                <a:xfrm>
                  <a:off x="8405782" y="6269209"/>
                  <a:ext cx="435815" cy="1977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5815" h="197740">
                      <a:moveTo>
                        <a:pt x="297027" y="34195"/>
                      </a:moveTo>
                      <a:cubicBezTo>
                        <a:pt x="297027" y="34195"/>
                        <a:pt x="306812" y="12366"/>
                        <a:pt x="326380" y="12366"/>
                      </a:cubicBezTo>
                      <a:cubicBezTo>
                        <a:pt x="345949" y="12366"/>
                        <a:pt x="352006" y="17939"/>
                        <a:pt x="352006" y="17939"/>
                      </a:cubicBezTo>
                      <a:cubicBezTo>
                        <a:pt x="352006" y="17939"/>
                        <a:pt x="380894" y="-10857"/>
                        <a:pt x="409315" y="4470"/>
                      </a:cubicBezTo>
                      <a:cubicBezTo>
                        <a:pt x="437737" y="19797"/>
                        <a:pt x="435815" y="39297"/>
                        <a:pt x="435815" y="45342"/>
                      </a:cubicBezTo>
                      <a:cubicBezTo>
                        <a:pt x="434009" y="69029"/>
                        <a:pt x="416770" y="85285"/>
                        <a:pt x="400463" y="81105"/>
                      </a:cubicBezTo>
                      <a:cubicBezTo>
                        <a:pt x="384155" y="76924"/>
                        <a:pt x="383690" y="58347"/>
                        <a:pt x="392076" y="52773"/>
                      </a:cubicBezTo>
                      <a:cubicBezTo>
                        <a:pt x="397284" y="49312"/>
                        <a:pt x="409315" y="49986"/>
                        <a:pt x="406054" y="44413"/>
                      </a:cubicBezTo>
                      <a:cubicBezTo>
                        <a:pt x="402792" y="38840"/>
                        <a:pt x="384854" y="40001"/>
                        <a:pt x="372507" y="63455"/>
                      </a:cubicBezTo>
                      <a:cubicBezTo>
                        <a:pt x="360160" y="86910"/>
                        <a:pt x="363189" y="126156"/>
                        <a:pt x="306346" y="160990"/>
                      </a:cubicBezTo>
                      <a:cubicBezTo>
                        <a:pt x="249503" y="195824"/>
                        <a:pt x="179614" y="207435"/>
                        <a:pt x="141641" y="189089"/>
                      </a:cubicBezTo>
                      <a:cubicBezTo>
                        <a:pt x="103669" y="170743"/>
                        <a:pt x="90157" y="145663"/>
                        <a:pt x="62667" y="131730"/>
                      </a:cubicBezTo>
                      <a:cubicBezTo>
                        <a:pt x="35177" y="117796"/>
                        <a:pt x="7222" y="117332"/>
                        <a:pt x="0" y="120583"/>
                      </a:cubicBezTo>
                      <a:cubicBezTo>
                        <a:pt x="-3029" y="123834"/>
                        <a:pt x="40768" y="98347"/>
                        <a:pt x="92952" y="140554"/>
                      </a:cubicBezTo>
                      <a:cubicBezTo>
                        <a:pt x="145136" y="182819"/>
                        <a:pt x="183807" y="194430"/>
                        <a:pt x="235059" y="175852"/>
                      </a:cubicBezTo>
                      <a:cubicBezTo>
                        <a:pt x="286311" y="157274"/>
                        <a:pt x="307744" y="123834"/>
                        <a:pt x="310539" y="113616"/>
                      </a:cubicBezTo>
                      <a:cubicBezTo>
                        <a:pt x="313335" y="103398"/>
                        <a:pt x="313335" y="84820"/>
                        <a:pt x="310539" y="80640"/>
                      </a:cubicBezTo>
                      <a:cubicBezTo>
                        <a:pt x="307744" y="76460"/>
                        <a:pt x="305414" y="79711"/>
                        <a:pt x="305414" y="79711"/>
                      </a:cubicBezTo>
                      <a:cubicBezTo>
                        <a:pt x="305414" y="79711"/>
                        <a:pt x="308209" y="105256"/>
                        <a:pt x="276527" y="97825"/>
                      </a:cubicBezTo>
                      <a:cubicBezTo>
                        <a:pt x="244844" y="90394"/>
                        <a:pt x="254162" y="48593"/>
                        <a:pt x="266975" y="37214"/>
                      </a:cubicBezTo>
                      <a:cubicBezTo>
                        <a:pt x="276992" y="29551"/>
                        <a:pt x="287709" y="24906"/>
                        <a:pt x="297027" y="34195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  <p:sp>
              <p:nvSpPr>
                <p:cNvPr id="1483" name="Freeform 1482"/>
                <p:cNvSpPr/>
                <p:nvPr/>
              </p:nvSpPr>
              <p:spPr>
                <a:xfrm>
                  <a:off x="8672466" y="6156173"/>
                  <a:ext cx="286194" cy="2401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194" h="240179">
                      <a:moveTo>
                        <a:pt x="53173" y="114719"/>
                      </a:moveTo>
                      <a:cubicBezTo>
                        <a:pt x="53173" y="114719"/>
                        <a:pt x="56901" y="122615"/>
                        <a:pt x="76470" y="117970"/>
                      </a:cubicBezTo>
                      <a:cubicBezTo>
                        <a:pt x="96039" y="113326"/>
                        <a:pt x="107687" y="86852"/>
                        <a:pt x="150086" y="107752"/>
                      </a:cubicBezTo>
                      <a:cubicBezTo>
                        <a:pt x="192485" y="128653"/>
                        <a:pt x="172916" y="170918"/>
                        <a:pt x="172916" y="170918"/>
                      </a:cubicBezTo>
                      <a:cubicBezTo>
                        <a:pt x="172916" y="170918"/>
                        <a:pt x="190621" y="155591"/>
                        <a:pt x="203201" y="162558"/>
                      </a:cubicBezTo>
                      <a:cubicBezTo>
                        <a:pt x="215781" y="169524"/>
                        <a:pt x="215315" y="181136"/>
                        <a:pt x="212986" y="188102"/>
                      </a:cubicBezTo>
                      <a:cubicBezTo>
                        <a:pt x="210656" y="195069"/>
                        <a:pt x="199474" y="197856"/>
                        <a:pt x="198542" y="189960"/>
                      </a:cubicBezTo>
                      <a:cubicBezTo>
                        <a:pt x="197610" y="182065"/>
                        <a:pt x="197610" y="167667"/>
                        <a:pt x="185962" y="172776"/>
                      </a:cubicBezTo>
                      <a:cubicBezTo>
                        <a:pt x="174314" y="177885"/>
                        <a:pt x="158939" y="223401"/>
                        <a:pt x="199940" y="235477"/>
                      </a:cubicBezTo>
                      <a:cubicBezTo>
                        <a:pt x="240941" y="247553"/>
                        <a:pt x="261908" y="235477"/>
                        <a:pt x="275886" y="210396"/>
                      </a:cubicBezTo>
                      <a:cubicBezTo>
                        <a:pt x="289863" y="182065"/>
                        <a:pt x="272158" y="155591"/>
                        <a:pt x="270294" y="154662"/>
                      </a:cubicBezTo>
                      <a:cubicBezTo>
                        <a:pt x="268431" y="153733"/>
                        <a:pt x="292193" y="145837"/>
                        <a:pt x="284738" y="124937"/>
                      </a:cubicBezTo>
                      <a:cubicBezTo>
                        <a:pt x="277283" y="104037"/>
                        <a:pt x="260510" y="103108"/>
                        <a:pt x="251657" y="102179"/>
                      </a:cubicBezTo>
                      <a:cubicBezTo>
                        <a:pt x="242805" y="101250"/>
                        <a:pt x="241873" y="102179"/>
                        <a:pt x="241873" y="102179"/>
                      </a:cubicBezTo>
                      <a:cubicBezTo>
                        <a:pt x="241873" y="102179"/>
                        <a:pt x="231623" y="135620"/>
                        <a:pt x="202269" y="126795"/>
                      </a:cubicBezTo>
                      <a:cubicBezTo>
                        <a:pt x="172916" y="117970"/>
                        <a:pt x="158006" y="102644"/>
                        <a:pt x="162666" y="84995"/>
                      </a:cubicBezTo>
                      <a:cubicBezTo>
                        <a:pt x="167325" y="67345"/>
                        <a:pt x="189224" y="58056"/>
                        <a:pt x="198542" y="69203"/>
                      </a:cubicBezTo>
                      <a:cubicBezTo>
                        <a:pt x="207861" y="80350"/>
                        <a:pt x="201338" y="84995"/>
                        <a:pt x="198542" y="84995"/>
                      </a:cubicBezTo>
                      <a:cubicBezTo>
                        <a:pt x="195747" y="84995"/>
                        <a:pt x="170587" y="70597"/>
                        <a:pt x="174780" y="90568"/>
                      </a:cubicBezTo>
                      <a:cubicBezTo>
                        <a:pt x="178973" y="110539"/>
                        <a:pt x="202502" y="120090"/>
                        <a:pt x="219975" y="113326"/>
                      </a:cubicBezTo>
                      <a:cubicBezTo>
                        <a:pt x="237447" y="106591"/>
                        <a:pt x="241873" y="72919"/>
                        <a:pt x="224634" y="50161"/>
                      </a:cubicBezTo>
                      <a:cubicBezTo>
                        <a:pt x="207395" y="27403"/>
                        <a:pt x="184098" y="20436"/>
                        <a:pt x="165927" y="20436"/>
                      </a:cubicBezTo>
                      <a:cubicBezTo>
                        <a:pt x="147756" y="20436"/>
                        <a:pt x="135875" y="29493"/>
                        <a:pt x="135875" y="29493"/>
                      </a:cubicBezTo>
                      <a:cubicBezTo>
                        <a:pt x="135875" y="29493"/>
                        <a:pt x="125392" y="3716"/>
                        <a:pt x="102562" y="464"/>
                      </a:cubicBezTo>
                      <a:cubicBezTo>
                        <a:pt x="79731" y="-2787"/>
                        <a:pt x="67617" y="11147"/>
                        <a:pt x="64356" y="16720"/>
                      </a:cubicBezTo>
                      <a:cubicBezTo>
                        <a:pt x="61094" y="22294"/>
                        <a:pt x="57833" y="30654"/>
                        <a:pt x="57833" y="30654"/>
                      </a:cubicBezTo>
                      <a:cubicBezTo>
                        <a:pt x="57833" y="30654"/>
                        <a:pt x="3786" y="12076"/>
                        <a:pt x="0" y="58985"/>
                      </a:cubicBezTo>
                      <a:cubicBezTo>
                        <a:pt x="-1806" y="105895"/>
                        <a:pt x="23820" y="110539"/>
                        <a:pt x="35469" y="109610"/>
                      </a:cubicBezTo>
                      <a:cubicBezTo>
                        <a:pt x="47117" y="108682"/>
                        <a:pt x="55037" y="101715"/>
                        <a:pt x="55037" y="88710"/>
                      </a:cubicBezTo>
                      <a:cubicBezTo>
                        <a:pt x="55037" y="75705"/>
                        <a:pt x="46651" y="78492"/>
                        <a:pt x="46651" y="78492"/>
                      </a:cubicBezTo>
                      <a:cubicBezTo>
                        <a:pt x="46651" y="78492"/>
                        <a:pt x="39196" y="91032"/>
                        <a:pt x="31741" y="79885"/>
                      </a:cubicBezTo>
                      <a:cubicBezTo>
                        <a:pt x="30343" y="60843"/>
                        <a:pt x="61094" y="53876"/>
                        <a:pt x="73208" y="73848"/>
                      </a:cubicBezTo>
                      <a:cubicBezTo>
                        <a:pt x="85323" y="93819"/>
                        <a:pt x="53173" y="114719"/>
                        <a:pt x="53173" y="114719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DBE6F5"/>
                  </a:solidFill>
                  <a:bevel/>
                </a:ln>
              </p:spPr>
            </p:sp>
          </p:grpSp>
          <p:grpSp>
            <p:nvGrpSpPr>
              <p:cNvPr id="1484" name="Group 1483"/>
              <p:cNvGrpSpPr/>
              <p:nvPr/>
            </p:nvGrpSpPr>
            <p:grpSpPr>
              <a:xfrm flipH="1">
                <a:off x="6886193" y="554556"/>
                <a:ext cx="2109462" cy="1117462"/>
                <a:chOff x="6886193" y="554556"/>
                <a:chExt cx="2109462" cy="1117462"/>
              </a:xfrm>
            </p:grpSpPr>
            <p:sp>
              <p:nvSpPr>
                <p:cNvPr id="1485" name="Freeform 1484"/>
                <p:cNvSpPr/>
                <p:nvPr/>
              </p:nvSpPr>
              <p:spPr>
                <a:xfrm>
                  <a:off x="6886194" y="879169"/>
                  <a:ext cx="970021" cy="6657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0021" h="665718">
                      <a:moveTo>
                        <a:pt x="412133" y="256559"/>
                      </a:moveTo>
                      <a:cubicBezTo>
                        <a:pt x="412133" y="256559"/>
                        <a:pt x="457368" y="315010"/>
                        <a:pt x="407107" y="355091"/>
                      </a:cubicBezTo>
                      <a:cubicBezTo>
                        <a:pt x="356848" y="395172"/>
                        <a:pt x="289834" y="380141"/>
                        <a:pt x="254652" y="318350"/>
                      </a:cubicBezTo>
                      <a:cubicBezTo>
                        <a:pt x="219469" y="256559"/>
                        <a:pt x="241249" y="179738"/>
                        <a:pt x="286483" y="141327"/>
                      </a:cubicBezTo>
                      <a:cubicBezTo>
                        <a:pt x="331717" y="102916"/>
                        <a:pt x="380302" y="112936"/>
                        <a:pt x="393704" y="117947"/>
                      </a:cubicBezTo>
                      <a:cubicBezTo>
                        <a:pt x="407107" y="122956"/>
                        <a:pt x="390354" y="117947"/>
                        <a:pt x="390354" y="117947"/>
                      </a:cubicBezTo>
                      <a:cubicBezTo>
                        <a:pt x="390354" y="117947"/>
                        <a:pt x="383653" y="42795"/>
                        <a:pt x="500927" y="7724"/>
                      </a:cubicBezTo>
                      <a:cubicBezTo>
                        <a:pt x="618200" y="-27347"/>
                        <a:pt x="663434" y="66175"/>
                        <a:pt x="663434" y="66175"/>
                      </a:cubicBezTo>
                      <a:cubicBezTo>
                        <a:pt x="663434" y="66175"/>
                        <a:pt x="606473" y="139657"/>
                        <a:pt x="609823" y="201448"/>
                      </a:cubicBezTo>
                      <a:cubicBezTo>
                        <a:pt x="613174" y="263239"/>
                        <a:pt x="633278" y="293300"/>
                        <a:pt x="633278" y="293300"/>
                      </a:cubicBezTo>
                      <a:cubicBezTo>
                        <a:pt x="633278" y="293300"/>
                        <a:pt x="557888" y="351751"/>
                        <a:pt x="577992" y="431913"/>
                      </a:cubicBezTo>
                      <a:cubicBezTo>
                        <a:pt x="598096" y="512075"/>
                        <a:pt x="634954" y="583886"/>
                        <a:pt x="708668" y="607266"/>
                      </a:cubicBezTo>
                      <a:cubicBezTo>
                        <a:pt x="782383" y="630647"/>
                        <a:pt x="847722" y="615616"/>
                        <a:pt x="890443" y="549650"/>
                      </a:cubicBezTo>
                      <a:cubicBezTo>
                        <a:pt x="933163" y="483684"/>
                        <a:pt x="901332" y="446943"/>
                        <a:pt x="916410" y="441933"/>
                      </a:cubicBezTo>
                      <a:cubicBezTo>
                        <a:pt x="931488" y="436923"/>
                        <a:pt x="970021" y="466984"/>
                        <a:pt x="970021" y="517085"/>
                      </a:cubicBezTo>
                      <a:cubicBezTo>
                        <a:pt x="970021" y="567185"/>
                        <a:pt x="919505" y="656695"/>
                        <a:pt x="765630" y="665718"/>
                      </a:cubicBezTo>
                      <a:cubicBezTo>
                        <a:pt x="680188" y="670731"/>
                        <a:pt x="621551" y="597246"/>
                        <a:pt x="571290" y="567185"/>
                      </a:cubicBezTo>
                      <a:cubicBezTo>
                        <a:pt x="521030" y="537125"/>
                        <a:pt x="366899" y="420222"/>
                        <a:pt x="236222" y="436923"/>
                      </a:cubicBezTo>
                      <a:cubicBezTo>
                        <a:pt x="105546" y="453623"/>
                        <a:pt x="0" y="525435"/>
                        <a:pt x="0" y="525435"/>
                      </a:cubicBezTo>
                      <a:cubicBezTo>
                        <a:pt x="0" y="525435"/>
                        <a:pt x="35182" y="423563"/>
                        <a:pt x="160832" y="390162"/>
                      </a:cubicBezTo>
                      <a:cubicBezTo>
                        <a:pt x="286483" y="356761"/>
                        <a:pt x="381977" y="430243"/>
                        <a:pt x="440614" y="383482"/>
                      </a:cubicBezTo>
                      <a:cubicBezTo>
                        <a:pt x="499251" y="336721"/>
                        <a:pt x="487524" y="276600"/>
                        <a:pt x="412133" y="256559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486" name="Freeform 1485"/>
                <p:cNvSpPr/>
                <p:nvPr/>
              </p:nvSpPr>
              <p:spPr>
                <a:xfrm>
                  <a:off x="7303352" y="843681"/>
                  <a:ext cx="795786" cy="7563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95786" h="756317">
                      <a:moveTo>
                        <a:pt x="403756" y="445691"/>
                      </a:moveTo>
                      <a:cubicBezTo>
                        <a:pt x="403756" y="445691"/>
                        <a:pt x="417160" y="535873"/>
                        <a:pt x="346795" y="480761"/>
                      </a:cubicBezTo>
                      <a:cubicBezTo>
                        <a:pt x="276431" y="425650"/>
                        <a:pt x="387003" y="330458"/>
                        <a:pt x="484173" y="400600"/>
                      </a:cubicBezTo>
                      <a:cubicBezTo>
                        <a:pt x="581342" y="470741"/>
                        <a:pt x="618200" y="569273"/>
                        <a:pt x="542810" y="649435"/>
                      </a:cubicBezTo>
                      <a:cubicBezTo>
                        <a:pt x="467419" y="729596"/>
                        <a:pt x="325016" y="741287"/>
                        <a:pt x="211093" y="679496"/>
                      </a:cubicBezTo>
                      <a:cubicBezTo>
                        <a:pt x="97169" y="617704"/>
                        <a:pt x="0" y="544222"/>
                        <a:pt x="0" y="544222"/>
                      </a:cubicBezTo>
                      <a:cubicBezTo>
                        <a:pt x="0" y="544222"/>
                        <a:pt x="209417" y="788045"/>
                        <a:pt x="432238" y="752977"/>
                      </a:cubicBezTo>
                      <a:cubicBezTo>
                        <a:pt x="706993" y="694526"/>
                        <a:pt x="789085" y="552573"/>
                        <a:pt x="794111" y="524182"/>
                      </a:cubicBezTo>
                      <a:cubicBezTo>
                        <a:pt x="799136" y="495792"/>
                        <a:pt x="790760" y="497462"/>
                        <a:pt x="790760" y="497462"/>
                      </a:cubicBezTo>
                      <a:cubicBezTo>
                        <a:pt x="790760" y="497462"/>
                        <a:pt x="628252" y="595994"/>
                        <a:pt x="584693" y="373253"/>
                      </a:cubicBezTo>
                      <a:cubicBezTo>
                        <a:pt x="553072" y="211556"/>
                        <a:pt x="660521" y="192021"/>
                        <a:pt x="755578" y="178485"/>
                      </a:cubicBezTo>
                      <a:cubicBezTo>
                        <a:pt x="779032" y="175145"/>
                        <a:pt x="794111" y="146754"/>
                        <a:pt x="792435" y="148424"/>
                      </a:cubicBezTo>
                      <a:cubicBezTo>
                        <a:pt x="792435" y="148424"/>
                        <a:pt x="715369" y="148424"/>
                        <a:pt x="651707" y="74943"/>
                      </a:cubicBezTo>
                      <a:cubicBezTo>
                        <a:pt x="588044" y="1461"/>
                        <a:pt x="512654" y="-20249"/>
                        <a:pt x="442289" y="19832"/>
                      </a:cubicBezTo>
                      <a:cubicBezTo>
                        <a:pt x="371925" y="59912"/>
                        <a:pt x="371925" y="115024"/>
                        <a:pt x="371925" y="115024"/>
                      </a:cubicBezTo>
                      <a:cubicBezTo>
                        <a:pt x="371925" y="115024"/>
                        <a:pt x="214444" y="110014"/>
                        <a:pt x="226171" y="233596"/>
                      </a:cubicBezTo>
                      <a:cubicBezTo>
                        <a:pt x="237898" y="357179"/>
                        <a:pt x="269729" y="327118"/>
                        <a:pt x="269729" y="327118"/>
                      </a:cubicBezTo>
                      <a:cubicBezTo>
                        <a:pt x="269729" y="327118"/>
                        <a:pt x="129001" y="400599"/>
                        <a:pt x="224495" y="544222"/>
                      </a:cubicBezTo>
                      <a:cubicBezTo>
                        <a:pt x="300239" y="658140"/>
                        <a:pt x="412134" y="604344"/>
                        <a:pt x="435588" y="574283"/>
                      </a:cubicBezTo>
                      <a:cubicBezTo>
                        <a:pt x="459043" y="544222"/>
                        <a:pt x="475796" y="445691"/>
                        <a:pt x="403756" y="445691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487" name="Freeform 1486"/>
                <p:cNvSpPr/>
                <p:nvPr/>
              </p:nvSpPr>
              <p:spPr>
                <a:xfrm>
                  <a:off x="7007655" y="961001"/>
                  <a:ext cx="1567071" cy="7110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7071" h="711017">
                      <a:moveTo>
                        <a:pt x="1068029" y="122956"/>
                      </a:moveTo>
                      <a:cubicBezTo>
                        <a:pt x="1068029" y="122956"/>
                        <a:pt x="1103212" y="44465"/>
                        <a:pt x="1173575" y="44465"/>
                      </a:cubicBezTo>
                      <a:cubicBezTo>
                        <a:pt x="1243939" y="44465"/>
                        <a:pt x="1265718" y="64505"/>
                        <a:pt x="1265718" y="64505"/>
                      </a:cubicBezTo>
                      <a:cubicBezTo>
                        <a:pt x="1265718" y="64505"/>
                        <a:pt x="1369590" y="-39037"/>
                        <a:pt x="1471786" y="16074"/>
                      </a:cubicBezTo>
                      <a:cubicBezTo>
                        <a:pt x="1573982" y="71185"/>
                        <a:pt x="1567071" y="141300"/>
                        <a:pt x="1567071" y="163037"/>
                      </a:cubicBezTo>
                      <a:cubicBezTo>
                        <a:pt x="1560578" y="248209"/>
                        <a:pt x="1498591" y="306660"/>
                        <a:pt x="1439955" y="291630"/>
                      </a:cubicBezTo>
                      <a:cubicBezTo>
                        <a:pt x="1381318" y="276599"/>
                        <a:pt x="1379643" y="209798"/>
                        <a:pt x="1409798" y="189758"/>
                      </a:cubicBezTo>
                      <a:cubicBezTo>
                        <a:pt x="1428526" y="177312"/>
                        <a:pt x="1471786" y="179737"/>
                        <a:pt x="1460059" y="159697"/>
                      </a:cubicBezTo>
                      <a:cubicBezTo>
                        <a:pt x="1448331" y="139657"/>
                        <a:pt x="1383830" y="143832"/>
                        <a:pt x="1339433" y="228168"/>
                      </a:cubicBezTo>
                      <a:cubicBezTo>
                        <a:pt x="1295038" y="312506"/>
                        <a:pt x="1305928" y="453623"/>
                        <a:pt x="1101536" y="578876"/>
                      </a:cubicBezTo>
                      <a:cubicBezTo>
                        <a:pt x="897145" y="704128"/>
                        <a:pt x="645843" y="745879"/>
                        <a:pt x="509303" y="679913"/>
                      </a:cubicBezTo>
                      <a:cubicBezTo>
                        <a:pt x="372764" y="613946"/>
                        <a:pt x="324178" y="523765"/>
                        <a:pt x="225334" y="473663"/>
                      </a:cubicBezTo>
                      <a:cubicBezTo>
                        <a:pt x="126488" y="423562"/>
                        <a:pt x="25968" y="421893"/>
                        <a:pt x="0" y="433583"/>
                      </a:cubicBezTo>
                      <a:cubicBezTo>
                        <a:pt x="-10890" y="445273"/>
                        <a:pt x="146592" y="353630"/>
                        <a:pt x="334230" y="505394"/>
                      </a:cubicBezTo>
                      <a:cubicBezTo>
                        <a:pt x="521869" y="657368"/>
                        <a:pt x="660921" y="699119"/>
                        <a:pt x="845207" y="632317"/>
                      </a:cubicBezTo>
                      <a:cubicBezTo>
                        <a:pt x="1029497" y="565516"/>
                        <a:pt x="1106562" y="445273"/>
                        <a:pt x="1116613" y="408532"/>
                      </a:cubicBezTo>
                      <a:cubicBezTo>
                        <a:pt x="1126666" y="371792"/>
                        <a:pt x="1126666" y="304990"/>
                        <a:pt x="1116613" y="289960"/>
                      </a:cubicBezTo>
                      <a:cubicBezTo>
                        <a:pt x="1106562" y="274930"/>
                        <a:pt x="1098184" y="286620"/>
                        <a:pt x="1098184" y="286620"/>
                      </a:cubicBezTo>
                      <a:cubicBezTo>
                        <a:pt x="1098184" y="286620"/>
                        <a:pt x="1108237" y="378472"/>
                        <a:pt x="994314" y="351751"/>
                      </a:cubicBezTo>
                      <a:cubicBezTo>
                        <a:pt x="880391" y="325030"/>
                        <a:pt x="913898" y="174728"/>
                        <a:pt x="959970" y="133811"/>
                      </a:cubicBezTo>
                      <a:cubicBezTo>
                        <a:pt x="995989" y="106256"/>
                        <a:pt x="1034522" y="89555"/>
                        <a:pt x="1068029" y="122956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488" name="Freeform 1487"/>
                <p:cNvSpPr/>
                <p:nvPr/>
              </p:nvSpPr>
              <p:spPr>
                <a:xfrm>
                  <a:off x="7966578" y="554556"/>
                  <a:ext cx="1029078" cy="8636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9078" h="863617">
                      <a:moveTo>
                        <a:pt x="191198" y="412499"/>
                      </a:moveTo>
                      <a:cubicBezTo>
                        <a:pt x="191198" y="412499"/>
                        <a:pt x="204601" y="440889"/>
                        <a:pt x="274964" y="424189"/>
                      </a:cubicBezTo>
                      <a:cubicBezTo>
                        <a:pt x="345330" y="407488"/>
                        <a:pt x="387213" y="312297"/>
                        <a:pt x="539669" y="387448"/>
                      </a:cubicBezTo>
                      <a:cubicBezTo>
                        <a:pt x="692125" y="462600"/>
                        <a:pt x="621761" y="614573"/>
                        <a:pt x="621761" y="614573"/>
                      </a:cubicBezTo>
                      <a:cubicBezTo>
                        <a:pt x="621761" y="614573"/>
                        <a:pt x="685423" y="559461"/>
                        <a:pt x="730658" y="584512"/>
                      </a:cubicBezTo>
                      <a:cubicBezTo>
                        <a:pt x="775892" y="609562"/>
                        <a:pt x="774216" y="651314"/>
                        <a:pt x="765840" y="676364"/>
                      </a:cubicBezTo>
                      <a:cubicBezTo>
                        <a:pt x="757463" y="701415"/>
                        <a:pt x="717255" y="711435"/>
                        <a:pt x="713904" y="683044"/>
                      </a:cubicBezTo>
                      <a:cubicBezTo>
                        <a:pt x="710553" y="654654"/>
                        <a:pt x="710553" y="602882"/>
                        <a:pt x="668670" y="621253"/>
                      </a:cubicBezTo>
                      <a:cubicBezTo>
                        <a:pt x="626786" y="639623"/>
                        <a:pt x="571500" y="803287"/>
                        <a:pt x="718930" y="846708"/>
                      </a:cubicBezTo>
                      <a:cubicBezTo>
                        <a:pt x="866360" y="890130"/>
                        <a:pt x="941750" y="846708"/>
                        <a:pt x="992010" y="756526"/>
                      </a:cubicBezTo>
                      <a:cubicBezTo>
                        <a:pt x="1042270" y="654654"/>
                        <a:pt x="978608" y="559461"/>
                        <a:pt x="971906" y="556122"/>
                      </a:cubicBezTo>
                      <a:cubicBezTo>
                        <a:pt x="965205" y="552781"/>
                        <a:pt x="1050647" y="524391"/>
                        <a:pt x="1023843" y="449240"/>
                      </a:cubicBezTo>
                      <a:cubicBezTo>
                        <a:pt x="997036" y="374088"/>
                        <a:pt x="936724" y="370748"/>
                        <a:pt x="904893" y="367408"/>
                      </a:cubicBezTo>
                      <a:cubicBezTo>
                        <a:pt x="873061" y="364068"/>
                        <a:pt x="869711" y="367408"/>
                        <a:pt x="869711" y="367408"/>
                      </a:cubicBezTo>
                      <a:cubicBezTo>
                        <a:pt x="869711" y="367408"/>
                        <a:pt x="832853" y="487650"/>
                        <a:pt x="727307" y="455920"/>
                      </a:cubicBezTo>
                      <a:cubicBezTo>
                        <a:pt x="621761" y="424189"/>
                        <a:pt x="568149" y="369078"/>
                        <a:pt x="584903" y="305617"/>
                      </a:cubicBezTo>
                      <a:cubicBezTo>
                        <a:pt x="601657" y="242155"/>
                        <a:pt x="680397" y="208754"/>
                        <a:pt x="713904" y="248836"/>
                      </a:cubicBezTo>
                      <a:cubicBezTo>
                        <a:pt x="747411" y="288916"/>
                        <a:pt x="723956" y="305617"/>
                        <a:pt x="713904" y="305617"/>
                      </a:cubicBezTo>
                      <a:cubicBezTo>
                        <a:pt x="703852" y="305617"/>
                        <a:pt x="613384" y="253846"/>
                        <a:pt x="628462" y="325657"/>
                      </a:cubicBezTo>
                      <a:cubicBezTo>
                        <a:pt x="643540" y="397468"/>
                        <a:pt x="728145" y="431808"/>
                        <a:pt x="790970" y="407488"/>
                      </a:cubicBezTo>
                      <a:cubicBezTo>
                        <a:pt x="853795" y="383273"/>
                        <a:pt x="869711" y="262196"/>
                        <a:pt x="807723" y="180364"/>
                      </a:cubicBezTo>
                      <a:cubicBezTo>
                        <a:pt x="745736" y="98532"/>
                        <a:pt x="661969" y="73482"/>
                        <a:pt x="596629" y="73482"/>
                      </a:cubicBezTo>
                      <a:cubicBezTo>
                        <a:pt x="531292" y="73482"/>
                        <a:pt x="488571" y="106047"/>
                        <a:pt x="488571" y="106047"/>
                      </a:cubicBezTo>
                      <a:cubicBezTo>
                        <a:pt x="488571" y="106047"/>
                        <a:pt x="450876" y="13360"/>
                        <a:pt x="368784" y="1670"/>
                      </a:cubicBezTo>
                      <a:cubicBezTo>
                        <a:pt x="286692" y="-10020"/>
                        <a:pt x="243134" y="40081"/>
                        <a:pt x="231407" y="60121"/>
                      </a:cubicBezTo>
                      <a:cubicBezTo>
                        <a:pt x="219679" y="80162"/>
                        <a:pt x="207952" y="110223"/>
                        <a:pt x="207952" y="110223"/>
                      </a:cubicBezTo>
                      <a:cubicBezTo>
                        <a:pt x="207952" y="110223"/>
                        <a:pt x="13612" y="43421"/>
                        <a:pt x="0" y="212095"/>
                      </a:cubicBezTo>
                      <a:cubicBezTo>
                        <a:pt x="-6492" y="380768"/>
                        <a:pt x="85652" y="397468"/>
                        <a:pt x="127536" y="394128"/>
                      </a:cubicBezTo>
                      <a:cubicBezTo>
                        <a:pt x="169419" y="390788"/>
                        <a:pt x="197899" y="365737"/>
                        <a:pt x="197899" y="318977"/>
                      </a:cubicBezTo>
                      <a:cubicBezTo>
                        <a:pt x="197899" y="272216"/>
                        <a:pt x="167743" y="282236"/>
                        <a:pt x="167743" y="282236"/>
                      </a:cubicBezTo>
                      <a:cubicBezTo>
                        <a:pt x="167743" y="282236"/>
                        <a:pt x="140938" y="327326"/>
                        <a:pt x="114133" y="287246"/>
                      </a:cubicBezTo>
                      <a:cubicBezTo>
                        <a:pt x="109107" y="218775"/>
                        <a:pt x="219679" y="193724"/>
                        <a:pt x="263238" y="265535"/>
                      </a:cubicBezTo>
                      <a:cubicBezTo>
                        <a:pt x="306797" y="337347"/>
                        <a:pt x="191198" y="412499"/>
                        <a:pt x="191198" y="412499"/>
                      </a:cubicBezTo>
                      <a:close/>
                    </a:path>
                  </a:pathLst>
                </a:custGeom>
                <a:solidFill>
                  <a:srgbClr val="A0D8EF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sp>
          <p:nvSpPr>
            <p:cNvPr id="1355" name="ConnectLine"/>
            <p:cNvSpPr/>
            <p:nvPr/>
          </p:nvSpPr>
          <p:spPr>
            <a:xfrm>
              <a:off x="2169641" y="2346224"/>
              <a:ext cx="0" cy="446957"/>
            </a:xfrm>
            <a:custGeom>
              <a:avLst/>
              <a:gdLst/>
              <a:ahLst/>
              <a:cxnLst/>
              <a:rect l="0" t="0" r="0" b="0"/>
              <a:pathLst>
                <a:path h="446957" fill="none">
                  <a:moveTo>
                    <a:pt x="0" y="0"/>
                  </a:moveTo>
                  <a:lnTo>
                    <a:pt x="0" y="446957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56" name="ConnectLine"/>
            <p:cNvSpPr/>
            <p:nvPr/>
          </p:nvSpPr>
          <p:spPr>
            <a:xfrm>
              <a:off x="3542195" y="2346224"/>
              <a:ext cx="0" cy="446957"/>
            </a:xfrm>
            <a:custGeom>
              <a:avLst/>
              <a:gdLst/>
              <a:ahLst/>
              <a:cxnLst/>
              <a:rect l="0" t="0" r="0" b="0"/>
              <a:pathLst>
                <a:path h="446957" fill="none">
                  <a:moveTo>
                    <a:pt x="0" y="0"/>
                  </a:moveTo>
                  <a:lnTo>
                    <a:pt x="0" y="446957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57" name="ConnectLine"/>
            <p:cNvSpPr/>
            <p:nvPr/>
          </p:nvSpPr>
          <p:spPr>
            <a:xfrm>
              <a:off x="3542195" y="2346224"/>
              <a:ext cx="1372554" cy="446957"/>
            </a:xfrm>
            <a:custGeom>
              <a:avLst/>
              <a:gdLst/>
              <a:ahLst/>
              <a:cxnLst/>
              <a:rect l="0" t="0" r="0" b="0"/>
              <a:pathLst>
                <a:path w="1372554" h="446957" fill="none">
                  <a:moveTo>
                    <a:pt x="0" y="0"/>
                  </a:moveTo>
                  <a:lnTo>
                    <a:pt x="0" y="203757"/>
                  </a:lnTo>
                  <a:lnTo>
                    <a:pt x="-1372554" y="203757"/>
                  </a:lnTo>
                  <a:lnTo>
                    <a:pt x="-1372554" y="446957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58" name="ConnectLine"/>
            <p:cNvSpPr/>
            <p:nvPr/>
          </p:nvSpPr>
          <p:spPr>
            <a:xfrm>
              <a:off x="2169641" y="2346224"/>
              <a:ext cx="1372554" cy="446957"/>
            </a:xfrm>
            <a:custGeom>
              <a:avLst/>
              <a:gdLst/>
              <a:ahLst/>
              <a:cxnLst/>
              <a:rect l="0" t="0" r="0" b="0"/>
              <a:pathLst>
                <a:path w="1372554" h="446957" fill="none">
                  <a:moveTo>
                    <a:pt x="0" y="0"/>
                  </a:moveTo>
                  <a:lnTo>
                    <a:pt x="0" y="203757"/>
                  </a:lnTo>
                  <a:lnTo>
                    <a:pt x="1372554" y="203757"/>
                  </a:lnTo>
                  <a:lnTo>
                    <a:pt x="1372554" y="446957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59" name="ConnectLine"/>
            <p:cNvSpPr/>
            <p:nvPr/>
          </p:nvSpPr>
          <p:spPr>
            <a:xfrm>
              <a:off x="3507238" y="5027178"/>
              <a:ext cx="191520" cy="0"/>
            </a:xfrm>
            <a:custGeom>
              <a:avLst/>
              <a:gdLst/>
              <a:ahLst/>
              <a:cxnLst/>
              <a:rect l="0" t="0" r="0" b="0"/>
              <a:pathLst>
                <a:path w="191520" fill="none">
                  <a:moveTo>
                    <a:pt x="0" y="0"/>
                  </a:moveTo>
                  <a:lnTo>
                    <a:pt x="-191520" y="0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60" name="ConnectLine"/>
            <p:cNvSpPr/>
            <p:nvPr/>
          </p:nvSpPr>
          <p:spPr>
            <a:xfrm>
              <a:off x="4520568" y="5027178"/>
              <a:ext cx="197099" cy="0"/>
            </a:xfrm>
            <a:custGeom>
              <a:avLst/>
              <a:gdLst/>
              <a:ahLst/>
              <a:cxnLst/>
              <a:rect l="0" t="0" r="0" b="0"/>
              <a:pathLst>
                <a:path w="197099" fill="none">
                  <a:moveTo>
                    <a:pt x="0" y="0"/>
                  </a:moveTo>
                  <a:lnTo>
                    <a:pt x="197099" y="0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61" name="ConnectLine"/>
            <p:cNvSpPr/>
            <p:nvPr/>
          </p:nvSpPr>
          <p:spPr>
            <a:xfrm>
              <a:off x="4013904" y="5244864"/>
              <a:ext cx="619910" cy="644976"/>
            </a:xfrm>
            <a:custGeom>
              <a:avLst/>
              <a:gdLst/>
              <a:ahLst/>
              <a:cxnLst/>
              <a:rect l="0" t="0" r="0" b="0"/>
              <a:pathLst>
                <a:path w="619910" h="644976" fill="none">
                  <a:moveTo>
                    <a:pt x="0" y="0"/>
                  </a:moveTo>
                  <a:lnTo>
                    <a:pt x="0" y="401776"/>
                  </a:lnTo>
                  <a:lnTo>
                    <a:pt x="-619910" y="401776"/>
                  </a:lnTo>
                  <a:lnTo>
                    <a:pt x="-619910" y="644976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62" name="ConnectLine"/>
            <p:cNvSpPr/>
            <p:nvPr/>
          </p:nvSpPr>
          <p:spPr>
            <a:xfrm>
              <a:off x="5224333" y="5244864"/>
              <a:ext cx="1830339" cy="644976"/>
            </a:xfrm>
            <a:custGeom>
              <a:avLst/>
              <a:gdLst/>
              <a:ahLst/>
              <a:cxnLst/>
              <a:rect l="0" t="0" r="0" b="0"/>
              <a:pathLst>
                <a:path w="1830339" h="644976" fill="none">
                  <a:moveTo>
                    <a:pt x="0" y="0"/>
                  </a:moveTo>
                  <a:lnTo>
                    <a:pt x="0" y="401776"/>
                  </a:lnTo>
                  <a:lnTo>
                    <a:pt x="-1830339" y="401776"/>
                  </a:lnTo>
                  <a:lnTo>
                    <a:pt x="-1830339" y="644976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63" name="ConnectLine"/>
            <p:cNvSpPr/>
            <p:nvPr/>
          </p:nvSpPr>
          <p:spPr>
            <a:xfrm>
              <a:off x="2809054" y="5244864"/>
              <a:ext cx="1824744" cy="644976"/>
            </a:xfrm>
            <a:custGeom>
              <a:avLst/>
              <a:gdLst/>
              <a:ahLst/>
              <a:cxnLst/>
              <a:rect l="0" t="0" r="0" b="0"/>
              <a:pathLst>
                <a:path w="1824744" h="644976" fill="none">
                  <a:moveTo>
                    <a:pt x="0" y="0"/>
                  </a:moveTo>
                  <a:lnTo>
                    <a:pt x="0" y="401776"/>
                  </a:lnTo>
                  <a:lnTo>
                    <a:pt x="1824744" y="401776"/>
                  </a:lnTo>
                  <a:lnTo>
                    <a:pt x="1824744" y="644976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64" name="ConnectLine"/>
            <p:cNvSpPr/>
            <p:nvPr/>
          </p:nvSpPr>
          <p:spPr>
            <a:xfrm>
              <a:off x="4013904" y="5244864"/>
              <a:ext cx="619893" cy="644976"/>
            </a:xfrm>
            <a:custGeom>
              <a:avLst/>
              <a:gdLst/>
              <a:ahLst/>
              <a:cxnLst/>
              <a:rect l="0" t="0" r="0" b="0"/>
              <a:pathLst>
                <a:path w="619893" h="644976" fill="none">
                  <a:moveTo>
                    <a:pt x="0" y="0"/>
                  </a:moveTo>
                  <a:lnTo>
                    <a:pt x="0" y="401776"/>
                  </a:lnTo>
                  <a:lnTo>
                    <a:pt x="619893" y="401776"/>
                  </a:lnTo>
                  <a:lnTo>
                    <a:pt x="619893" y="644976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65" name="ConnectLine"/>
            <p:cNvSpPr/>
            <p:nvPr/>
          </p:nvSpPr>
          <p:spPr>
            <a:xfrm>
              <a:off x="5224333" y="5244864"/>
              <a:ext cx="590536" cy="644976"/>
            </a:xfrm>
            <a:custGeom>
              <a:avLst/>
              <a:gdLst/>
              <a:ahLst/>
              <a:cxnLst/>
              <a:rect l="0" t="0" r="0" b="0"/>
              <a:pathLst>
                <a:path w="590536" h="644976" fill="none">
                  <a:moveTo>
                    <a:pt x="0" y="0"/>
                  </a:moveTo>
                  <a:lnTo>
                    <a:pt x="0" y="401776"/>
                  </a:lnTo>
                  <a:lnTo>
                    <a:pt x="-590536" y="401776"/>
                  </a:lnTo>
                  <a:lnTo>
                    <a:pt x="-590536" y="644976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66" name="ConnectLine"/>
            <p:cNvSpPr/>
            <p:nvPr/>
          </p:nvSpPr>
          <p:spPr>
            <a:xfrm>
              <a:off x="3542195" y="4099293"/>
              <a:ext cx="471710" cy="710199"/>
            </a:xfrm>
            <a:custGeom>
              <a:avLst/>
              <a:gdLst/>
              <a:ahLst/>
              <a:cxnLst/>
              <a:rect l="0" t="0" r="0" b="0"/>
              <a:pathLst>
                <a:path w="471710" h="710199" fill="none">
                  <a:moveTo>
                    <a:pt x="0" y="0"/>
                  </a:moveTo>
                  <a:lnTo>
                    <a:pt x="0" y="466999"/>
                  </a:lnTo>
                  <a:lnTo>
                    <a:pt x="471710" y="466999"/>
                  </a:lnTo>
                  <a:lnTo>
                    <a:pt x="471710" y="710199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67" name="ConnectLine"/>
            <p:cNvSpPr/>
            <p:nvPr/>
          </p:nvSpPr>
          <p:spPr>
            <a:xfrm>
              <a:off x="5029774" y="4099293"/>
              <a:ext cx="1015869" cy="710199"/>
            </a:xfrm>
            <a:custGeom>
              <a:avLst/>
              <a:gdLst/>
              <a:ahLst/>
              <a:cxnLst/>
              <a:rect l="0" t="0" r="0" b="0"/>
              <a:pathLst>
                <a:path w="1015869" h="710199" fill="none">
                  <a:moveTo>
                    <a:pt x="0" y="0"/>
                  </a:moveTo>
                  <a:lnTo>
                    <a:pt x="0" y="466999"/>
                  </a:lnTo>
                  <a:lnTo>
                    <a:pt x="-1015869" y="466999"/>
                  </a:lnTo>
                  <a:lnTo>
                    <a:pt x="-1015869" y="710199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68" name="ConnectLine"/>
            <p:cNvSpPr/>
            <p:nvPr/>
          </p:nvSpPr>
          <p:spPr>
            <a:xfrm>
              <a:off x="6237664" y="4099293"/>
              <a:ext cx="2223760" cy="710199"/>
            </a:xfrm>
            <a:custGeom>
              <a:avLst/>
              <a:gdLst/>
              <a:ahLst/>
              <a:cxnLst/>
              <a:rect l="0" t="0" r="0" b="0"/>
              <a:pathLst>
                <a:path w="2223760" h="710199" fill="none">
                  <a:moveTo>
                    <a:pt x="0" y="0"/>
                  </a:moveTo>
                  <a:lnTo>
                    <a:pt x="0" y="466999"/>
                  </a:lnTo>
                  <a:lnTo>
                    <a:pt x="-2223760" y="466999"/>
                  </a:lnTo>
                  <a:lnTo>
                    <a:pt x="-2223760" y="710199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69" name="ConnectLine"/>
            <p:cNvSpPr/>
            <p:nvPr/>
          </p:nvSpPr>
          <p:spPr>
            <a:xfrm>
              <a:off x="2809054" y="4809492"/>
              <a:ext cx="1204851" cy="0"/>
            </a:xfrm>
            <a:custGeom>
              <a:avLst/>
              <a:gdLst/>
              <a:ahLst/>
              <a:cxnLst/>
              <a:rect l="0" t="0" r="0" b="0"/>
              <a:pathLst>
                <a:path w="1204851" fill="none">
                  <a:moveTo>
                    <a:pt x="0" y="0"/>
                  </a:moveTo>
                  <a:lnTo>
                    <a:pt x="0" y="-243200"/>
                  </a:lnTo>
                  <a:lnTo>
                    <a:pt x="1204851" y="-243200"/>
                  </a:lnTo>
                  <a:lnTo>
                    <a:pt x="1204851" y="0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70" name="ConnectLine"/>
            <p:cNvSpPr/>
            <p:nvPr/>
          </p:nvSpPr>
          <p:spPr>
            <a:xfrm>
              <a:off x="5224333" y="4809492"/>
              <a:ext cx="1210429" cy="0"/>
            </a:xfrm>
            <a:custGeom>
              <a:avLst/>
              <a:gdLst/>
              <a:ahLst/>
              <a:cxnLst/>
              <a:rect l="0" t="0" r="0" b="0"/>
              <a:pathLst>
                <a:path w="1210429" fill="none">
                  <a:moveTo>
                    <a:pt x="0" y="0"/>
                  </a:moveTo>
                  <a:lnTo>
                    <a:pt x="0" y="-243200"/>
                  </a:lnTo>
                  <a:lnTo>
                    <a:pt x="-1210429" y="-243200"/>
                  </a:lnTo>
                  <a:lnTo>
                    <a:pt x="-1210429" y="0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71" name="ConnectLine"/>
            <p:cNvSpPr/>
            <p:nvPr/>
          </p:nvSpPr>
          <p:spPr>
            <a:xfrm>
              <a:off x="2169641" y="3228553"/>
              <a:ext cx="1372554" cy="435368"/>
            </a:xfrm>
            <a:custGeom>
              <a:avLst/>
              <a:gdLst/>
              <a:ahLst/>
              <a:cxnLst/>
              <a:rect l="0" t="0" r="0" b="0"/>
              <a:pathLst>
                <a:path w="1372554" h="435368" fill="none">
                  <a:moveTo>
                    <a:pt x="0" y="0"/>
                  </a:moveTo>
                  <a:lnTo>
                    <a:pt x="0" y="192168"/>
                  </a:lnTo>
                  <a:lnTo>
                    <a:pt x="1372554" y="192168"/>
                  </a:lnTo>
                  <a:lnTo>
                    <a:pt x="1372554" y="435368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72" name="ConnectLine"/>
            <p:cNvSpPr/>
            <p:nvPr/>
          </p:nvSpPr>
          <p:spPr>
            <a:xfrm>
              <a:off x="5536443" y="2346224"/>
              <a:ext cx="2067469" cy="310768"/>
            </a:xfrm>
            <a:custGeom>
              <a:avLst/>
              <a:gdLst/>
              <a:ahLst/>
              <a:cxnLst/>
              <a:rect l="0" t="0" r="0" b="0"/>
              <a:pathLst>
                <a:path w="2067469" h="310768" fill="none">
                  <a:moveTo>
                    <a:pt x="0" y="0"/>
                  </a:moveTo>
                  <a:lnTo>
                    <a:pt x="0" y="203589"/>
                  </a:lnTo>
                  <a:lnTo>
                    <a:pt x="-621695" y="203589"/>
                  </a:lnTo>
                  <a:lnTo>
                    <a:pt x="-621695" y="446957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73" name="ConnectLine"/>
            <p:cNvSpPr/>
            <p:nvPr/>
          </p:nvSpPr>
          <p:spPr>
            <a:xfrm>
              <a:off x="5536443" y="2346224"/>
              <a:ext cx="628269" cy="446957"/>
            </a:xfrm>
            <a:custGeom>
              <a:avLst/>
              <a:gdLst/>
              <a:ahLst/>
              <a:cxnLst/>
              <a:rect l="0" t="0" r="0" b="0"/>
              <a:pathLst>
                <a:path w="628269" h="446957" fill="none">
                  <a:moveTo>
                    <a:pt x="0" y="0"/>
                  </a:moveTo>
                  <a:lnTo>
                    <a:pt x="0" y="203589"/>
                  </a:lnTo>
                  <a:lnTo>
                    <a:pt x="628269" y="203589"/>
                  </a:lnTo>
                  <a:lnTo>
                    <a:pt x="628269" y="446957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74" name="ConnectLine"/>
            <p:cNvSpPr/>
            <p:nvPr/>
          </p:nvSpPr>
          <p:spPr>
            <a:xfrm>
              <a:off x="2169641" y="4099293"/>
              <a:ext cx="639413" cy="710199"/>
            </a:xfrm>
            <a:custGeom>
              <a:avLst/>
              <a:gdLst/>
              <a:ahLst/>
              <a:cxnLst/>
              <a:rect l="0" t="0" r="0" b="0"/>
              <a:pathLst>
                <a:path w="639413" h="710199" fill="none">
                  <a:moveTo>
                    <a:pt x="0" y="0"/>
                  </a:moveTo>
                  <a:lnTo>
                    <a:pt x="0" y="466999"/>
                  </a:lnTo>
                  <a:lnTo>
                    <a:pt x="639413" y="466999"/>
                  </a:lnTo>
                  <a:lnTo>
                    <a:pt x="639413" y="710199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75" name="ConnectLine"/>
            <p:cNvSpPr/>
            <p:nvPr/>
          </p:nvSpPr>
          <p:spPr>
            <a:xfrm>
              <a:off x="3542195" y="3228553"/>
              <a:ext cx="1487579" cy="435368"/>
            </a:xfrm>
            <a:custGeom>
              <a:avLst/>
              <a:gdLst/>
              <a:ahLst/>
              <a:cxnLst/>
              <a:rect l="0" t="0" r="0" b="0"/>
              <a:pathLst>
                <a:path w="1487579" h="435368" fill="none">
                  <a:moveTo>
                    <a:pt x="0" y="0"/>
                  </a:moveTo>
                  <a:lnTo>
                    <a:pt x="0" y="184636"/>
                  </a:lnTo>
                  <a:lnTo>
                    <a:pt x="1487579" y="184636"/>
                  </a:lnTo>
                  <a:lnTo>
                    <a:pt x="1487579" y="435368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76" name="ConnectLine"/>
            <p:cNvSpPr/>
            <p:nvPr/>
          </p:nvSpPr>
          <p:spPr>
            <a:xfrm>
              <a:off x="3542195" y="3228553"/>
              <a:ext cx="2695470" cy="435368"/>
            </a:xfrm>
            <a:custGeom>
              <a:avLst/>
              <a:gdLst/>
              <a:ahLst/>
              <a:cxnLst/>
              <a:rect l="0" t="0" r="0" b="0"/>
              <a:pathLst>
                <a:path w="2695470" h="435368" fill="none">
                  <a:moveTo>
                    <a:pt x="0" y="0"/>
                  </a:moveTo>
                  <a:lnTo>
                    <a:pt x="0" y="184636"/>
                  </a:lnTo>
                  <a:lnTo>
                    <a:pt x="2695470" y="184636"/>
                  </a:lnTo>
                  <a:lnTo>
                    <a:pt x="2695470" y="435368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77" name="ConnectLine"/>
            <p:cNvSpPr/>
            <p:nvPr/>
          </p:nvSpPr>
          <p:spPr>
            <a:xfrm>
              <a:off x="4286995" y="1576161"/>
              <a:ext cx="744800" cy="334690"/>
            </a:xfrm>
            <a:custGeom>
              <a:avLst/>
              <a:gdLst/>
              <a:ahLst/>
              <a:cxnLst/>
              <a:rect l="0" t="0" r="0" b="0"/>
              <a:pathLst>
                <a:path w="744800" h="334690" fill="none">
                  <a:moveTo>
                    <a:pt x="0" y="0"/>
                  </a:moveTo>
                  <a:lnTo>
                    <a:pt x="0" y="145252"/>
                  </a:lnTo>
                  <a:lnTo>
                    <a:pt x="-744800" y="145252"/>
                  </a:lnTo>
                  <a:lnTo>
                    <a:pt x="-744800" y="334690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78" name="ConnectLine"/>
            <p:cNvSpPr/>
            <p:nvPr/>
          </p:nvSpPr>
          <p:spPr>
            <a:xfrm>
              <a:off x="4286995" y="1576161"/>
              <a:ext cx="2117355" cy="334690"/>
            </a:xfrm>
            <a:custGeom>
              <a:avLst/>
              <a:gdLst/>
              <a:ahLst/>
              <a:cxnLst/>
              <a:rect l="0" t="0" r="0" b="0"/>
              <a:pathLst>
                <a:path w="2117355" h="334690" fill="none">
                  <a:moveTo>
                    <a:pt x="0" y="0"/>
                  </a:moveTo>
                  <a:lnTo>
                    <a:pt x="0" y="145252"/>
                  </a:lnTo>
                  <a:lnTo>
                    <a:pt x="-2117355" y="145252"/>
                  </a:lnTo>
                  <a:lnTo>
                    <a:pt x="-2117355" y="334690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79" name="ConnectLine"/>
            <p:cNvSpPr/>
            <p:nvPr/>
          </p:nvSpPr>
          <p:spPr>
            <a:xfrm>
              <a:off x="4286995" y="1576161"/>
              <a:ext cx="2617448" cy="334690"/>
            </a:xfrm>
            <a:custGeom>
              <a:avLst/>
              <a:gdLst/>
              <a:ahLst/>
              <a:cxnLst/>
              <a:rect l="0" t="0" r="0" b="0"/>
              <a:pathLst>
                <a:path w="2617448" h="334690" fill="none">
                  <a:moveTo>
                    <a:pt x="0" y="0"/>
                  </a:moveTo>
                  <a:lnTo>
                    <a:pt x="0" y="145252"/>
                  </a:lnTo>
                  <a:lnTo>
                    <a:pt x="2617448" y="145252"/>
                  </a:lnTo>
                  <a:lnTo>
                    <a:pt x="2617448" y="334690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sp>
          <p:nvSpPr>
            <p:cNvPr id="1380" name="ConnectLine"/>
            <p:cNvSpPr/>
            <p:nvPr/>
          </p:nvSpPr>
          <p:spPr>
            <a:xfrm>
              <a:off x="4286995" y="1576161"/>
              <a:ext cx="1249448" cy="334690"/>
            </a:xfrm>
            <a:custGeom>
              <a:avLst/>
              <a:gdLst/>
              <a:ahLst/>
              <a:cxnLst/>
              <a:rect l="0" t="0" r="0" b="0"/>
              <a:pathLst>
                <a:path w="1249448" h="334690" fill="none">
                  <a:moveTo>
                    <a:pt x="0" y="0"/>
                  </a:moveTo>
                  <a:lnTo>
                    <a:pt x="0" y="145252"/>
                  </a:lnTo>
                  <a:lnTo>
                    <a:pt x="1249448" y="145252"/>
                  </a:lnTo>
                  <a:lnTo>
                    <a:pt x="1249448" y="334690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grpSp>
          <p:nvGrpSpPr>
            <p:cNvPr id="1381" name="3D Card"/>
            <p:cNvGrpSpPr/>
            <p:nvPr/>
          </p:nvGrpSpPr>
          <p:grpSpPr>
            <a:xfrm>
              <a:off x="3780329" y="1140789"/>
              <a:ext cx="1013331" cy="435372"/>
              <a:chOff x="3780329" y="1140789"/>
              <a:chExt cx="1013331" cy="435372"/>
            </a:xfrm>
          </p:grpSpPr>
          <p:sp>
            <p:nvSpPr>
              <p:cNvPr id="1382" name="Freeform 1381"/>
              <p:cNvSpPr/>
              <p:nvPr/>
            </p:nvSpPr>
            <p:spPr>
              <a:xfrm>
                <a:off x="3780329" y="1140789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383" name="Freeform 1382"/>
              <p:cNvSpPr/>
              <p:nvPr/>
            </p:nvSpPr>
            <p:spPr>
              <a:xfrm>
                <a:off x="4793659" y="1140789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384" name="Freeform 1383"/>
              <p:cNvSpPr/>
              <p:nvPr/>
            </p:nvSpPr>
            <p:spPr>
              <a:xfrm>
                <a:off x="3780329" y="1080939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09" name="Text 2209"/>
              <p:cNvSpPr txBox="1"/>
              <p:nvPr/>
            </p:nvSpPr>
            <p:spPr>
              <a:xfrm>
                <a:off x="3810729" y="1297675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China</a:t>
                </a:r>
              </a:p>
            </p:txBody>
          </p:sp>
        </p:grpSp>
        <p:grpSp>
          <p:nvGrpSpPr>
            <p:cNvPr id="1385" name="3D Card"/>
            <p:cNvGrpSpPr/>
            <p:nvPr/>
          </p:nvGrpSpPr>
          <p:grpSpPr>
            <a:xfrm>
              <a:off x="3035528" y="1910852"/>
              <a:ext cx="1013331" cy="435372"/>
              <a:chOff x="3035528" y="1910852"/>
              <a:chExt cx="1013331" cy="435372"/>
            </a:xfrm>
          </p:grpSpPr>
          <p:sp>
            <p:nvSpPr>
              <p:cNvPr id="1386" name="Freeform 1385"/>
              <p:cNvSpPr/>
              <p:nvPr/>
            </p:nvSpPr>
            <p:spPr>
              <a:xfrm>
                <a:off x="3035528" y="1910852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387" name="Freeform 1386"/>
              <p:cNvSpPr/>
              <p:nvPr/>
            </p:nvSpPr>
            <p:spPr>
              <a:xfrm>
                <a:off x="4048859" y="1910852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388" name="Freeform 1387"/>
              <p:cNvSpPr/>
              <p:nvPr/>
            </p:nvSpPr>
            <p:spPr>
              <a:xfrm>
                <a:off x="3035528" y="1851002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10" name="Text 2210"/>
              <p:cNvSpPr txBox="1"/>
              <p:nvPr/>
            </p:nvSpPr>
            <p:spPr>
              <a:xfrm>
                <a:off x="3065928" y="2006938"/>
                <a:ext cx="952531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Autonomous Regions</a:t>
                </a:r>
              </a:p>
            </p:txBody>
          </p:sp>
        </p:grpSp>
        <p:grpSp>
          <p:nvGrpSpPr>
            <p:cNvPr id="1389" name="3D Card"/>
            <p:cNvGrpSpPr/>
            <p:nvPr/>
          </p:nvGrpSpPr>
          <p:grpSpPr>
            <a:xfrm>
              <a:off x="6397776" y="1910852"/>
              <a:ext cx="1013331" cy="435372"/>
              <a:chOff x="6397776" y="1910852"/>
              <a:chExt cx="1013331" cy="435372"/>
            </a:xfrm>
          </p:grpSpPr>
          <p:sp>
            <p:nvSpPr>
              <p:cNvPr id="1390" name="Freeform 1389"/>
              <p:cNvSpPr/>
              <p:nvPr/>
            </p:nvSpPr>
            <p:spPr>
              <a:xfrm>
                <a:off x="6397776" y="1910852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391" name="Freeform 1390"/>
              <p:cNvSpPr/>
              <p:nvPr/>
            </p:nvSpPr>
            <p:spPr>
              <a:xfrm>
                <a:off x="7411107" y="1910852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392" name="Freeform 1391"/>
              <p:cNvSpPr/>
              <p:nvPr/>
            </p:nvSpPr>
            <p:spPr>
              <a:xfrm>
                <a:off x="6397776" y="1851002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11" name="Text 2211"/>
              <p:cNvSpPr txBox="1"/>
              <p:nvPr/>
            </p:nvSpPr>
            <p:spPr>
              <a:xfrm>
                <a:off x="6428176" y="2067738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Municipalities</a:t>
                </a:r>
              </a:p>
            </p:txBody>
          </p:sp>
        </p:grpSp>
        <p:grpSp>
          <p:nvGrpSpPr>
            <p:cNvPr id="1393" name="3D Card"/>
            <p:cNvGrpSpPr/>
            <p:nvPr/>
          </p:nvGrpSpPr>
          <p:grpSpPr>
            <a:xfrm>
              <a:off x="1662974" y="1910852"/>
              <a:ext cx="1013331" cy="435372"/>
              <a:chOff x="1662974" y="1910852"/>
              <a:chExt cx="1013331" cy="435372"/>
            </a:xfrm>
          </p:grpSpPr>
          <p:sp>
            <p:nvSpPr>
              <p:cNvPr id="1394" name="Freeform 1393"/>
              <p:cNvSpPr/>
              <p:nvPr/>
            </p:nvSpPr>
            <p:spPr>
              <a:xfrm>
                <a:off x="1662974" y="1910852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395" name="Freeform 1394"/>
              <p:cNvSpPr/>
              <p:nvPr/>
            </p:nvSpPr>
            <p:spPr>
              <a:xfrm>
                <a:off x="2676304" y="1910852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396" name="Freeform 1395"/>
              <p:cNvSpPr/>
              <p:nvPr/>
            </p:nvSpPr>
            <p:spPr>
              <a:xfrm>
                <a:off x="1662974" y="1851002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12" name="Text 2212"/>
              <p:cNvSpPr txBox="1"/>
              <p:nvPr/>
            </p:nvSpPr>
            <p:spPr>
              <a:xfrm>
                <a:off x="1693374" y="2067738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ProvinceS</a:t>
                </a:r>
              </a:p>
            </p:txBody>
          </p:sp>
        </p:grpSp>
        <p:grpSp>
          <p:nvGrpSpPr>
            <p:cNvPr id="1397" name="3D Card"/>
            <p:cNvGrpSpPr/>
            <p:nvPr/>
          </p:nvGrpSpPr>
          <p:grpSpPr>
            <a:xfrm>
              <a:off x="5029776" y="1910852"/>
              <a:ext cx="1013331" cy="435372"/>
              <a:chOff x="5029776" y="1910852"/>
              <a:chExt cx="1013331" cy="435372"/>
            </a:xfrm>
          </p:grpSpPr>
          <p:sp>
            <p:nvSpPr>
              <p:cNvPr id="1398" name="Freeform 1397"/>
              <p:cNvSpPr/>
              <p:nvPr/>
            </p:nvSpPr>
            <p:spPr>
              <a:xfrm>
                <a:off x="5029776" y="1910852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399" name="Freeform 1398"/>
              <p:cNvSpPr/>
              <p:nvPr/>
            </p:nvSpPr>
            <p:spPr>
              <a:xfrm>
                <a:off x="6043107" y="1910852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00" name="Freeform 1399"/>
              <p:cNvSpPr/>
              <p:nvPr/>
            </p:nvSpPr>
            <p:spPr>
              <a:xfrm>
                <a:off x="5029776" y="1851002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13" name="Text 2213"/>
              <p:cNvSpPr txBox="1"/>
              <p:nvPr/>
            </p:nvSpPr>
            <p:spPr>
              <a:xfrm>
                <a:off x="5060176" y="1946138"/>
                <a:ext cx="952531" cy="36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Special Administrative Regions</a:t>
                </a:r>
              </a:p>
            </p:txBody>
          </p:sp>
        </p:grpSp>
        <p:grpSp>
          <p:nvGrpSpPr>
            <p:cNvPr id="1401" name="3D Card"/>
            <p:cNvGrpSpPr/>
            <p:nvPr/>
          </p:nvGrpSpPr>
          <p:grpSpPr>
            <a:xfrm>
              <a:off x="5658045" y="2793181"/>
              <a:ext cx="1013331" cy="435372"/>
              <a:chOff x="5658045" y="2793181"/>
              <a:chExt cx="1013331" cy="435372"/>
            </a:xfrm>
          </p:grpSpPr>
          <p:sp>
            <p:nvSpPr>
              <p:cNvPr id="1402" name="Freeform 1401"/>
              <p:cNvSpPr/>
              <p:nvPr/>
            </p:nvSpPr>
            <p:spPr>
              <a:xfrm>
                <a:off x="5658045" y="2793181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03" name="Freeform 1402"/>
              <p:cNvSpPr/>
              <p:nvPr/>
            </p:nvSpPr>
            <p:spPr>
              <a:xfrm>
                <a:off x="6671376" y="2793181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04" name="Freeform 1403"/>
              <p:cNvSpPr/>
              <p:nvPr/>
            </p:nvSpPr>
            <p:spPr>
              <a:xfrm>
                <a:off x="5658045" y="2733331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14" name="Text 2214"/>
              <p:cNvSpPr txBox="1"/>
              <p:nvPr/>
            </p:nvSpPr>
            <p:spPr>
              <a:xfrm>
                <a:off x="5688445" y="2950067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Macao</a:t>
                </a:r>
              </a:p>
            </p:txBody>
          </p:sp>
        </p:grpSp>
        <p:grpSp>
          <p:nvGrpSpPr>
            <p:cNvPr id="1405" name="3D Card"/>
            <p:cNvGrpSpPr/>
            <p:nvPr/>
          </p:nvGrpSpPr>
          <p:grpSpPr>
            <a:xfrm>
              <a:off x="4408081" y="2793181"/>
              <a:ext cx="1013331" cy="435372"/>
              <a:chOff x="4408081" y="2793181"/>
              <a:chExt cx="1013331" cy="435372"/>
            </a:xfrm>
          </p:grpSpPr>
          <p:sp>
            <p:nvSpPr>
              <p:cNvPr id="1406" name="Freeform 1405"/>
              <p:cNvSpPr/>
              <p:nvPr/>
            </p:nvSpPr>
            <p:spPr>
              <a:xfrm>
                <a:off x="4408081" y="2793181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07" name="Freeform 1406"/>
              <p:cNvSpPr/>
              <p:nvPr/>
            </p:nvSpPr>
            <p:spPr>
              <a:xfrm>
                <a:off x="5421412" y="2793181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08" name="Freeform 1407"/>
              <p:cNvSpPr/>
              <p:nvPr/>
            </p:nvSpPr>
            <p:spPr>
              <a:xfrm>
                <a:off x="4408081" y="2733331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15" name="Text 2215"/>
              <p:cNvSpPr txBox="1"/>
              <p:nvPr/>
            </p:nvSpPr>
            <p:spPr>
              <a:xfrm>
                <a:off x="4438481" y="2950067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Hongkong</a:t>
                </a:r>
              </a:p>
            </p:txBody>
          </p:sp>
        </p:grpSp>
        <p:grpSp>
          <p:nvGrpSpPr>
            <p:cNvPr id="1409" name="3D Card"/>
            <p:cNvGrpSpPr/>
            <p:nvPr/>
          </p:nvGrpSpPr>
          <p:grpSpPr>
            <a:xfrm>
              <a:off x="1662974" y="2793181"/>
              <a:ext cx="1013331" cy="435372"/>
              <a:chOff x="1662974" y="2793181"/>
              <a:chExt cx="1013331" cy="435372"/>
            </a:xfrm>
          </p:grpSpPr>
          <p:sp>
            <p:nvSpPr>
              <p:cNvPr id="1410" name="Freeform 1409"/>
              <p:cNvSpPr/>
              <p:nvPr/>
            </p:nvSpPr>
            <p:spPr>
              <a:xfrm>
                <a:off x="1662974" y="2793181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11" name="Freeform 1410"/>
              <p:cNvSpPr/>
              <p:nvPr/>
            </p:nvSpPr>
            <p:spPr>
              <a:xfrm>
                <a:off x="2676304" y="2793181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12" name="Freeform 1411"/>
              <p:cNvSpPr/>
              <p:nvPr/>
            </p:nvSpPr>
            <p:spPr>
              <a:xfrm>
                <a:off x="1662974" y="2733331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16" name="Text 2216"/>
              <p:cNvSpPr txBox="1"/>
              <p:nvPr/>
            </p:nvSpPr>
            <p:spPr>
              <a:xfrm>
                <a:off x="1693374" y="2889267"/>
                <a:ext cx="952531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Prefecture-level Cities</a:t>
                </a:r>
              </a:p>
            </p:txBody>
          </p:sp>
        </p:grpSp>
        <p:grpSp>
          <p:nvGrpSpPr>
            <p:cNvPr id="1413" name="3D Card"/>
            <p:cNvGrpSpPr/>
            <p:nvPr/>
          </p:nvGrpSpPr>
          <p:grpSpPr>
            <a:xfrm>
              <a:off x="3035528" y="2793181"/>
              <a:ext cx="1013331" cy="435372"/>
              <a:chOff x="3035528" y="2793181"/>
              <a:chExt cx="1013331" cy="435372"/>
            </a:xfrm>
          </p:grpSpPr>
          <p:sp>
            <p:nvSpPr>
              <p:cNvPr id="1414" name="Freeform 1413"/>
              <p:cNvSpPr/>
              <p:nvPr/>
            </p:nvSpPr>
            <p:spPr>
              <a:xfrm>
                <a:off x="3035528" y="2793181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15" name="Freeform 1414"/>
              <p:cNvSpPr/>
              <p:nvPr/>
            </p:nvSpPr>
            <p:spPr>
              <a:xfrm>
                <a:off x="4048859" y="2793181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16" name="Freeform 1415"/>
              <p:cNvSpPr/>
              <p:nvPr/>
            </p:nvSpPr>
            <p:spPr>
              <a:xfrm>
                <a:off x="3035528" y="2733331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17" name="Text 2217"/>
              <p:cNvSpPr txBox="1"/>
              <p:nvPr/>
            </p:nvSpPr>
            <p:spPr>
              <a:xfrm>
                <a:off x="3065928" y="2889267"/>
                <a:ext cx="952531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Prefecture-level Units</a:t>
                </a:r>
              </a:p>
            </p:txBody>
          </p:sp>
        </p:grpSp>
        <p:grpSp>
          <p:nvGrpSpPr>
            <p:cNvPr id="1417" name="3D Card"/>
            <p:cNvGrpSpPr/>
            <p:nvPr/>
          </p:nvGrpSpPr>
          <p:grpSpPr>
            <a:xfrm>
              <a:off x="1662974" y="3663921"/>
              <a:ext cx="1013331" cy="435372"/>
              <a:chOff x="1662974" y="3663921"/>
              <a:chExt cx="1013331" cy="435372"/>
            </a:xfrm>
          </p:grpSpPr>
          <p:sp>
            <p:nvSpPr>
              <p:cNvPr id="1418" name="Freeform 1417"/>
              <p:cNvSpPr/>
              <p:nvPr/>
            </p:nvSpPr>
            <p:spPr>
              <a:xfrm>
                <a:off x="1662974" y="3663921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19" name="Freeform 1418"/>
              <p:cNvSpPr/>
              <p:nvPr/>
            </p:nvSpPr>
            <p:spPr>
              <a:xfrm>
                <a:off x="2676304" y="3663921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20" name="Freeform 1419"/>
              <p:cNvSpPr/>
              <p:nvPr/>
            </p:nvSpPr>
            <p:spPr>
              <a:xfrm>
                <a:off x="1662974" y="3604071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18" name="Text 2218"/>
              <p:cNvSpPr txBox="1"/>
              <p:nvPr/>
            </p:nvSpPr>
            <p:spPr>
              <a:xfrm>
                <a:off x="1693374" y="3820807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Country-level Cities</a:t>
                </a:r>
              </a:p>
            </p:txBody>
          </p:sp>
        </p:grpSp>
        <p:sp>
          <p:nvSpPr>
            <p:cNvPr id="1421" name="ConnectLine"/>
            <p:cNvSpPr/>
            <p:nvPr/>
          </p:nvSpPr>
          <p:spPr>
            <a:xfrm>
              <a:off x="2169641" y="3228553"/>
              <a:ext cx="0" cy="435368"/>
            </a:xfrm>
            <a:custGeom>
              <a:avLst/>
              <a:gdLst/>
              <a:ahLst/>
              <a:cxnLst/>
              <a:rect l="0" t="0" r="0" b="0"/>
              <a:pathLst>
                <a:path h="435368" fill="none">
                  <a:moveTo>
                    <a:pt x="0" y="0"/>
                  </a:moveTo>
                  <a:lnTo>
                    <a:pt x="0" y="435368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grpSp>
          <p:nvGrpSpPr>
            <p:cNvPr id="1422" name="3D Card"/>
            <p:cNvGrpSpPr/>
            <p:nvPr/>
          </p:nvGrpSpPr>
          <p:grpSpPr>
            <a:xfrm>
              <a:off x="3035528" y="3663921"/>
              <a:ext cx="1013331" cy="435372"/>
              <a:chOff x="3035528" y="3663921"/>
              <a:chExt cx="1013331" cy="435372"/>
            </a:xfrm>
          </p:grpSpPr>
          <p:sp>
            <p:nvSpPr>
              <p:cNvPr id="1423" name="Freeform 1422"/>
              <p:cNvSpPr/>
              <p:nvPr/>
            </p:nvSpPr>
            <p:spPr>
              <a:xfrm>
                <a:off x="3035528" y="3663921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24" name="Freeform 1423"/>
              <p:cNvSpPr/>
              <p:nvPr/>
            </p:nvSpPr>
            <p:spPr>
              <a:xfrm>
                <a:off x="4048859" y="3663921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25" name="Freeform 1424"/>
              <p:cNvSpPr/>
              <p:nvPr/>
            </p:nvSpPr>
            <p:spPr>
              <a:xfrm>
                <a:off x="3035528" y="3604071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19" name="Text 2219"/>
              <p:cNvSpPr txBox="1"/>
              <p:nvPr/>
            </p:nvSpPr>
            <p:spPr>
              <a:xfrm>
                <a:off x="3065928" y="3820807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County</a:t>
                </a:r>
              </a:p>
            </p:txBody>
          </p:sp>
        </p:grpSp>
        <p:sp>
          <p:nvSpPr>
            <p:cNvPr id="1426" name="ConnectLine"/>
            <p:cNvSpPr/>
            <p:nvPr/>
          </p:nvSpPr>
          <p:spPr>
            <a:xfrm>
              <a:off x="3542195" y="3228553"/>
              <a:ext cx="0" cy="435368"/>
            </a:xfrm>
            <a:custGeom>
              <a:avLst/>
              <a:gdLst/>
              <a:ahLst/>
              <a:cxnLst/>
              <a:rect l="0" t="0" r="0" b="0"/>
              <a:pathLst>
                <a:path h="435368" fill="none">
                  <a:moveTo>
                    <a:pt x="0" y="0"/>
                  </a:moveTo>
                  <a:lnTo>
                    <a:pt x="0" y="435368"/>
                  </a:lnTo>
                </a:path>
              </a:pathLst>
            </a:custGeom>
            <a:gradFill>
              <a:gsLst>
                <a:gs pos="100000">
                  <a:srgbClr val="3D6696"/>
                </a:gs>
                <a:gs pos="85000">
                  <a:srgbClr val="4774AB"/>
                </a:gs>
                <a:gs pos="0">
                  <a:srgbClr val="4774A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D6696"/>
              </a:solidFill>
              <a:bevel/>
            </a:ln>
          </p:spPr>
        </p:sp>
        <p:grpSp>
          <p:nvGrpSpPr>
            <p:cNvPr id="1427" name="3D Card"/>
            <p:cNvGrpSpPr/>
            <p:nvPr/>
          </p:nvGrpSpPr>
          <p:grpSpPr>
            <a:xfrm>
              <a:off x="4523107" y="3663921"/>
              <a:ext cx="1013331" cy="435372"/>
              <a:chOff x="4523107" y="3663921"/>
              <a:chExt cx="1013331" cy="435372"/>
            </a:xfrm>
          </p:grpSpPr>
          <p:sp>
            <p:nvSpPr>
              <p:cNvPr id="1428" name="Freeform 1427"/>
              <p:cNvSpPr/>
              <p:nvPr/>
            </p:nvSpPr>
            <p:spPr>
              <a:xfrm>
                <a:off x="4523107" y="3663921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29" name="Freeform 1428"/>
              <p:cNvSpPr/>
              <p:nvPr/>
            </p:nvSpPr>
            <p:spPr>
              <a:xfrm>
                <a:off x="5536438" y="3663921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30" name="Freeform 1429"/>
              <p:cNvSpPr/>
              <p:nvPr/>
            </p:nvSpPr>
            <p:spPr>
              <a:xfrm>
                <a:off x="4523107" y="3604071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20" name="Text 2220"/>
              <p:cNvSpPr txBox="1"/>
              <p:nvPr/>
            </p:nvSpPr>
            <p:spPr>
              <a:xfrm>
                <a:off x="4553507" y="3820807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County-level Units</a:t>
                </a:r>
              </a:p>
            </p:txBody>
          </p:sp>
        </p:grpSp>
        <p:grpSp>
          <p:nvGrpSpPr>
            <p:cNvPr id="1431" name="3D Card"/>
            <p:cNvGrpSpPr/>
            <p:nvPr/>
          </p:nvGrpSpPr>
          <p:grpSpPr>
            <a:xfrm>
              <a:off x="5730997" y="3663921"/>
              <a:ext cx="1013331" cy="435372"/>
              <a:chOff x="5730997" y="3663921"/>
              <a:chExt cx="1013331" cy="435372"/>
            </a:xfrm>
          </p:grpSpPr>
          <p:sp>
            <p:nvSpPr>
              <p:cNvPr id="1432" name="Freeform 1431"/>
              <p:cNvSpPr/>
              <p:nvPr/>
            </p:nvSpPr>
            <p:spPr>
              <a:xfrm>
                <a:off x="5730997" y="3663921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33" name="Freeform 1432"/>
              <p:cNvSpPr/>
              <p:nvPr/>
            </p:nvSpPr>
            <p:spPr>
              <a:xfrm>
                <a:off x="6744328" y="3663921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34" name="Freeform 1433"/>
              <p:cNvSpPr/>
              <p:nvPr/>
            </p:nvSpPr>
            <p:spPr>
              <a:xfrm>
                <a:off x="5730997" y="3604071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21" name="Text 2221"/>
              <p:cNvSpPr txBox="1"/>
              <p:nvPr/>
            </p:nvSpPr>
            <p:spPr>
              <a:xfrm>
                <a:off x="5761397" y="3820807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Urban Area</a:t>
                </a:r>
              </a:p>
            </p:txBody>
          </p:sp>
        </p:grpSp>
        <p:grpSp>
          <p:nvGrpSpPr>
            <p:cNvPr id="1435" name="3D Card"/>
            <p:cNvGrpSpPr/>
            <p:nvPr/>
          </p:nvGrpSpPr>
          <p:grpSpPr>
            <a:xfrm>
              <a:off x="3507238" y="4809492"/>
              <a:ext cx="1013331" cy="435372"/>
              <a:chOff x="3507238" y="4809492"/>
              <a:chExt cx="1013331" cy="435372"/>
            </a:xfrm>
          </p:grpSpPr>
          <p:sp>
            <p:nvSpPr>
              <p:cNvPr id="1436" name="Freeform 1435"/>
              <p:cNvSpPr/>
              <p:nvPr/>
            </p:nvSpPr>
            <p:spPr>
              <a:xfrm>
                <a:off x="3507238" y="4809492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37" name="Freeform 1436"/>
              <p:cNvSpPr/>
              <p:nvPr/>
            </p:nvSpPr>
            <p:spPr>
              <a:xfrm>
                <a:off x="4520569" y="4809492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38" name="Freeform 1437"/>
              <p:cNvSpPr/>
              <p:nvPr/>
            </p:nvSpPr>
            <p:spPr>
              <a:xfrm>
                <a:off x="3507238" y="4749642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22" name="Text 2222"/>
              <p:cNvSpPr txBox="1"/>
              <p:nvPr/>
            </p:nvSpPr>
            <p:spPr>
              <a:xfrm>
                <a:off x="3537638" y="4966378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Rural</a:t>
                </a:r>
              </a:p>
            </p:txBody>
          </p:sp>
        </p:grpSp>
        <p:grpSp>
          <p:nvGrpSpPr>
            <p:cNvPr id="1439" name="3D Card"/>
            <p:cNvGrpSpPr/>
            <p:nvPr/>
          </p:nvGrpSpPr>
          <p:grpSpPr>
            <a:xfrm>
              <a:off x="4717667" y="4809492"/>
              <a:ext cx="1013331" cy="435372"/>
              <a:chOff x="4717667" y="4809492"/>
              <a:chExt cx="1013331" cy="435372"/>
            </a:xfrm>
          </p:grpSpPr>
          <p:sp>
            <p:nvSpPr>
              <p:cNvPr id="1440" name="Freeform 1439"/>
              <p:cNvSpPr/>
              <p:nvPr/>
            </p:nvSpPr>
            <p:spPr>
              <a:xfrm>
                <a:off x="4717667" y="4809492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41" name="Freeform 1440"/>
              <p:cNvSpPr/>
              <p:nvPr/>
            </p:nvSpPr>
            <p:spPr>
              <a:xfrm>
                <a:off x="5730997" y="4809492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42" name="Freeform 1441"/>
              <p:cNvSpPr/>
              <p:nvPr/>
            </p:nvSpPr>
            <p:spPr>
              <a:xfrm>
                <a:off x="4717667" y="4749642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23" name="Text 2223"/>
              <p:cNvSpPr txBox="1"/>
              <p:nvPr/>
            </p:nvSpPr>
            <p:spPr>
              <a:xfrm>
                <a:off x="4748067" y="4966378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Town</a:t>
                </a:r>
              </a:p>
            </p:txBody>
          </p:sp>
        </p:grpSp>
        <p:grpSp>
          <p:nvGrpSpPr>
            <p:cNvPr id="1443" name="3D Card"/>
            <p:cNvGrpSpPr/>
            <p:nvPr/>
          </p:nvGrpSpPr>
          <p:grpSpPr>
            <a:xfrm>
              <a:off x="2302387" y="4809492"/>
              <a:ext cx="1013331" cy="435372"/>
              <a:chOff x="2302387" y="4809492"/>
              <a:chExt cx="1013331" cy="435372"/>
            </a:xfrm>
          </p:grpSpPr>
          <p:sp>
            <p:nvSpPr>
              <p:cNvPr id="1444" name="Freeform 1443"/>
              <p:cNvSpPr/>
              <p:nvPr/>
            </p:nvSpPr>
            <p:spPr>
              <a:xfrm>
                <a:off x="2302387" y="4809492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45" name="Freeform 1444"/>
              <p:cNvSpPr/>
              <p:nvPr/>
            </p:nvSpPr>
            <p:spPr>
              <a:xfrm>
                <a:off x="3315718" y="4809492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46" name="Freeform 1445"/>
              <p:cNvSpPr/>
              <p:nvPr/>
            </p:nvSpPr>
            <p:spPr>
              <a:xfrm>
                <a:off x="2302387" y="4749642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24" name="Text 2224"/>
              <p:cNvSpPr txBox="1"/>
              <p:nvPr/>
            </p:nvSpPr>
            <p:spPr>
              <a:xfrm>
                <a:off x="2332787" y="4966378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Subdistrict Office</a:t>
                </a:r>
              </a:p>
            </p:txBody>
          </p:sp>
        </p:grpSp>
        <p:grpSp>
          <p:nvGrpSpPr>
            <p:cNvPr id="1447" name="3D Card"/>
            <p:cNvGrpSpPr/>
            <p:nvPr/>
          </p:nvGrpSpPr>
          <p:grpSpPr>
            <a:xfrm>
              <a:off x="2887330" y="5889840"/>
              <a:ext cx="1013331" cy="435372"/>
              <a:chOff x="2887330" y="5889840"/>
              <a:chExt cx="1013331" cy="435372"/>
            </a:xfrm>
          </p:grpSpPr>
          <p:sp>
            <p:nvSpPr>
              <p:cNvPr id="1448" name="Freeform 1447"/>
              <p:cNvSpPr/>
              <p:nvPr/>
            </p:nvSpPr>
            <p:spPr>
              <a:xfrm>
                <a:off x="2887330" y="5889840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49" name="Freeform 1448"/>
              <p:cNvSpPr/>
              <p:nvPr/>
            </p:nvSpPr>
            <p:spPr>
              <a:xfrm>
                <a:off x="3900661" y="5889840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50" name="Freeform 1449"/>
              <p:cNvSpPr/>
              <p:nvPr/>
            </p:nvSpPr>
            <p:spPr>
              <a:xfrm>
                <a:off x="2887330" y="5829990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25" name="Text 2225"/>
              <p:cNvSpPr txBox="1"/>
              <p:nvPr/>
            </p:nvSpPr>
            <p:spPr>
              <a:xfrm>
                <a:off x="2917730" y="6046725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Neighborhood</a:t>
                </a:r>
              </a:p>
            </p:txBody>
          </p:sp>
        </p:grpSp>
        <p:grpSp>
          <p:nvGrpSpPr>
            <p:cNvPr id="1451" name="3D Card"/>
            <p:cNvGrpSpPr/>
            <p:nvPr/>
          </p:nvGrpSpPr>
          <p:grpSpPr>
            <a:xfrm>
              <a:off x="4127133" y="5889840"/>
              <a:ext cx="1013331" cy="435372"/>
              <a:chOff x="4127133" y="5889840"/>
              <a:chExt cx="1013331" cy="435372"/>
            </a:xfrm>
          </p:grpSpPr>
          <p:sp>
            <p:nvSpPr>
              <p:cNvPr id="1452" name="Freeform 1451"/>
              <p:cNvSpPr/>
              <p:nvPr/>
            </p:nvSpPr>
            <p:spPr>
              <a:xfrm>
                <a:off x="4127133" y="5889840"/>
                <a:ext cx="1013331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435372">
                    <a:moveTo>
                      <a:pt x="0" y="0"/>
                    </a:moveTo>
                    <a:lnTo>
                      <a:pt x="1013331" y="0"/>
                    </a:lnTo>
                    <a:lnTo>
                      <a:pt x="1013331" y="43537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53" name="Freeform 1452"/>
              <p:cNvSpPr/>
              <p:nvPr/>
            </p:nvSpPr>
            <p:spPr>
              <a:xfrm>
                <a:off x="5140463" y="5889840"/>
                <a:ext cx="69920" cy="435372"/>
              </a:xfrm>
              <a:custGeom>
                <a:avLst/>
                <a:gdLst/>
                <a:ahLst/>
                <a:cxnLst/>
                <a:rect l="0" t="0" r="0" b="0"/>
                <a:pathLst>
                  <a:path w="69920" h="435372">
                    <a:moveTo>
                      <a:pt x="0" y="0"/>
                    </a:moveTo>
                    <a:lnTo>
                      <a:pt x="69920" y="-59850"/>
                    </a:lnTo>
                    <a:lnTo>
                      <a:pt x="69920" y="375522"/>
                    </a:lnTo>
                    <a:lnTo>
                      <a:pt x="0" y="4353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1454" name="Freeform 1453"/>
              <p:cNvSpPr/>
              <p:nvPr/>
            </p:nvSpPr>
            <p:spPr>
              <a:xfrm>
                <a:off x="4127133" y="5829990"/>
                <a:ext cx="1013331" cy="59850"/>
              </a:xfrm>
              <a:custGeom>
                <a:avLst/>
                <a:gdLst/>
                <a:ahLst/>
                <a:cxnLst/>
                <a:rect l="0" t="0" r="0" b="0"/>
                <a:pathLst>
                  <a:path w="1013331" h="59850">
                    <a:moveTo>
                      <a:pt x="69920" y="0"/>
                    </a:moveTo>
                    <a:lnTo>
                      <a:pt x="1083251" y="0"/>
                    </a:lnTo>
                    <a:lnTo>
                      <a:pt x="1013331" y="59850"/>
                    </a:lnTo>
                    <a:lnTo>
                      <a:pt x="0" y="59850"/>
                    </a:lnTo>
                    <a:lnTo>
                      <a:pt x="6992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3D6696"/>
                  </a:gs>
                  <a:gs pos="85000">
                    <a:srgbClr val="4774AB"/>
                  </a:gs>
                  <a:gs pos="0">
                    <a:srgbClr val="4774A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D6696"/>
                </a:solidFill>
                <a:bevel/>
              </a:ln>
            </p:spPr>
          </p:sp>
          <p:sp>
            <p:nvSpPr>
              <p:cNvPr id="2226" name="Text 2226"/>
              <p:cNvSpPr txBox="1"/>
              <p:nvPr/>
            </p:nvSpPr>
            <p:spPr>
              <a:xfrm>
                <a:off x="4157533" y="6046725"/>
                <a:ext cx="952531" cy="121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Village Committee</a:t>
                </a:r>
              </a:p>
            </p:txBody>
          </p:sp>
        </p:grpSp>
        <p:sp>
          <p:nvSpPr>
            <p:cNvPr id="2227" name="Text 2227"/>
            <p:cNvSpPr txBox="1"/>
            <p:nvPr/>
          </p:nvSpPr>
          <p:spPr>
            <a:xfrm>
              <a:off x="2757366" y="532789"/>
              <a:ext cx="3526400" cy="364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672">
                  <a:solidFill>
                    <a:srgbClr val="A25C32"/>
                  </a:solidFill>
                  <a:latin typeface="Arial"/>
                </a:rPr>
                <a:t>Administrative Divisions of China</a:t>
              </a:r>
            </a:p>
          </p:txBody>
        </p:sp>
      </p:grpSp>
      <p:sp>
        <p:nvSpPr>
          <p:cNvPr id="155" name="TextBox 154"/>
          <p:cNvSpPr txBox="1"/>
          <p:nvPr/>
        </p:nvSpPr>
        <p:spPr>
          <a:xfrm>
            <a:off x="253093" y="416379"/>
            <a:ext cx="214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Created by Edraw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8" name="Group2228"/>
          <p:cNvGrpSpPr/>
          <p:nvPr/>
        </p:nvGrpSpPr>
        <p:grpSpPr>
          <a:xfrm>
            <a:off x="88000" y="738756"/>
            <a:ext cx="8968000" cy="5380488"/>
            <a:chOff x="88000" y="738756"/>
            <a:chExt cx="8968000" cy="5380488"/>
          </a:xfrm>
        </p:grpSpPr>
        <p:grpSp>
          <p:nvGrpSpPr>
            <p:cNvPr id="1227" name="Timeline Bar 3"/>
            <p:cNvGrpSpPr/>
            <p:nvPr/>
          </p:nvGrpSpPr>
          <p:grpSpPr>
            <a:xfrm>
              <a:off x="602486" y="4158758"/>
              <a:ext cx="825626" cy="507188"/>
              <a:chOff x="602486" y="4158758"/>
              <a:chExt cx="825626" cy="507188"/>
            </a:xfrm>
          </p:grpSpPr>
          <p:sp>
            <p:nvSpPr>
              <p:cNvPr id="1228" name="Freeform 1227"/>
              <p:cNvSpPr/>
              <p:nvPr/>
            </p:nvSpPr>
            <p:spPr>
              <a:xfrm>
                <a:off x="602486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BEBEBE"/>
                  </a:gs>
                  <a:gs pos="100000">
                    <a:srgbClr val="969696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January</a:t>
                </a:r>
              </a:p>
            </p:txBody>
          </p:sp>
          <p:sp>
            <p:nvSpPr>
              <p:cNvPr id="1229" name="Freeform 1228"/>
              <p:cNvSpPr/>
              <p:nvPr/>
            </p:nvSpPr>
            <p:spPr>
              <a:xfrm>
                <a:off x="1290160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February</a:t>
                </a:r>
              </a:p>
            </p:txBody>
          </p:sp>
          <p:sp>
            <p:nvSpPr>
              <p:cNvPr id="1230" name="Freeform 1229"/>
              <p:cNvSpPr/>
              <p:nvPr/>
            </p:nvSpPr>
            <p:spPr>
              <a:xfrm>
                <a:off x="1977831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BEBEBE"/>
                  </a:gs>
                  <a:gs pos="100000">
                    <a:srgbClr val="969696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March</a:t>
                </a:r>
              </a:p>
            </p:txBody>
          </p:sp>
          <p:sp>
            <p:nvSpPr>
              <p:cNvPr id="1231" name="Freeform 1230"/>
              <p:cNvSpPr/>
              <p:nvPr/>
            </p:nvSpPr>
            <p:spPr>
              <a:xfrm>
                <a:off x="2665502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April</a:t>
                </a:r>
              </a:p>
            </p:txBody>
          </p:sp>
          <p:sp>
            <p:nvSpPr>
              <p:cNvPr id="1232" name="Freeform 1231"/>
              <p:cNvSpPr/>
              <p:nvPr/>
            </p:nvSpPr>
            <p:spPr>
              <a:xfrm>
                <a:off x="3353180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BEBEBE"/>
                  </a:gs>
                  <a:gs pos="100000">
                    <a:srgbClr val="969696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May</a:t>
                </a:r>
              </a:p>
            </p:txBody>
          </p:sp>
          <p:sp>
            <p:nvSpPr>
              <p:cNvPr id="1233" name="Freeform 1232"/>
              <p:cNvSpPr/>
              <p:nvPr/>
            </p:nvSpPr>
            <p:spPr>
              <a:xfrm>
                <a:off x="4040851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June</a:t>
                </a:r>
              </a:p>
            </p:txBody>
          </p:sp>
          <p:sp>
            <p:nvSpPr>
              <p:cNvPr id="1234" name="Freeform 1233"/>
              <p:cNvSpPr/>
              <p:nvPr/>
            </p:nvSpPr>
            <p:spPr>
              <a:xfrm>
                <a:off x="4728522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BEBEBE"/>
                  </a:gs>
                  <a:gs pos="100000">
                    <a:srgbClr val="969696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July</a:t>
                </a:r>
              </a:p>
            </p:txBody>
          </p:sp>
          <p:sp>
            <p:nvSpPr>
              <p:cNvPr id="1235" name="Freeform 1234"/>
              <p:cNvSpPr/>
              <p:nvPr/>
            </p:nvSpPr>
            <p:spPr>
              <a:xfrm>
                <a:off x="5416200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August</a:t>
                </a:r>
              </a:p>
            </p:txBody>
          </p:sp>
          <p:sp>
            <p:nvSpPr>
              <p:cNvPr id="1236" name="Freeform 1235"/>
              <p:cNvSpPr/>
              <p:nvPr/>
            </p:nvSpPr>
            <p:spPr>
              <a:xfrm>
                <a:off x="6103872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248700 w 825626"/>
                  <a:gd name="rtr" fmla="*/ 795899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BEBEBE"/>
                  </a:gs>
                  <a:gs pos="100000">
                    <a:srgbClr val="969696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September</a:t>
                </a:r>
              </a:p>
            </p:txBody>
          </p:sp>
          <p:sp>
            <p:nvSpPr>
              <p:cNvPr id="1237" name="Freeform 1236"/>
              <p:cNvSpPr/>
              <p:nvPr/>
            </p:nvSpPr>
            <p:spPr>
              <a:xfrm>
                <a:off x="6791542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161769 w 825626"/>
                  <a:gd name="rtr" fmla="*/ 797009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October</a:t>
                </a:r>
              </a:p>
            </p:txBody>
          </p:sp>
          <p:sp>
            <p:nvSpPr>
              <p:cNvPr id="1238" name="Freeform 1237"/>
              <p:cNvSpPr/>
              <p:nvPr/>
            </p:nvSpPr>
            <p:spPr>
              <a:xfrm>
                <a:off x="7479213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161770 w 825626"/>
                  <a:gd name="rtr" fmla="*/ 807944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BEBEBE"/>
                  </a:gs>
                  <a:gs pos="100000">
                    <a:srgbClr val="969696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November</a:t>
                </a:r>
              </a:p>
            </p:txBody>
          </p:sp>
          <p:sp>
            <p:nvSpPr>
              <p:cNvPr id="1239" name="Freeform 1238"/>
              <p:cNvSpPr/>
              <p:nvPr/>
            </p:nvSpPr>
            <p:spPr>
              <a:xfrm>
                <a:off x="8166861" y="4158758"/>
                <a:ext cx="825626" cy="507188"/>
              </a:xfrm>
              <a:custGeom>
                <a:avLst/>
                <a:gdLst>
                  <a:gd name="connsiteX0" fmla="*/ 0 w 825626"/>
                  <a:gd name="connsiteY0" fmla="*/ 0 h 507188"/>
                  <a:gd name="connsiteX1" fmla="*/ 687673 w 825626"/>
                  <a:gd name="connsiteY1" fmla="*/ 0 h 507188"/>
                  <a:gd name="connsiteX2" fmla="*/ 687673 w 825626"/>
                  <a:gd name="connsiteY2" fmla="*/ 507188 h 507188"/>
                  <a:gd name="connsiteX3" fmla="*/ 0 w 825626"/>
                  <a:gd name="connsiteY3" fmla="*/ 507188 h 507188"/>
                  <a:gd name="rtl" fmla="*/ 313676 w 825626"/>
                  <a:gd name="rtr" fmla="*/ 860875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507188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53595"/>
                    </a:lnTo>
                    <a:lnTo>
                      <a:pt x="687673" y="507188"/>
                    </a:lnTo>
                    <a:lnTo>
                      <a:pt x="0" y="507188"/>
                    </a:lnTo>
                    <a:lnTo>
                      <a:pt x="137953" y="25359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December</a:t>
                </a:r>
              </a:p>
            </p:txBody>
          </p:sp>
        </p:grpSp>
        <p:grpSp>
          <p:nvGrpSpPr>
            <p:cNvPr id="1240" name="Water-drop"/>
            <p:cNvGrpSpPr/>
            <p:nvPr/>
          </p:nvGrpSpPr>
          <p:grpSpPr>
            <a:xfrm>
              <a:off x="1947117" y="4630299"/>
              <a:ext cx="693794" cy="1125074"/>
              <a:chOff x="1947117" y="4630299"/>
              <a:chExt cx="693794" cy="1125074"/>
            </a:xfrm>
          </p:grpSpPr>
          <p:sp>
            <p:nvSpPr>
              <p:cNvPr id="1241" name="Freeform 1240"/>
              <p:cNvSpPr/>
              <p:nvPr/>
            </p:nvSpPr>
            <p:spPr>
              <a:xfrm>
                <a:off x="1947117" y="4630299"/>
                <a:ext cx="693794" cy="1125074"/>
              </a:xfrm>
              <a:custGeom>
                <a:avLst/>
                <a:gdLst/>
                <a:ahLst/>
                <a:cxnLst/>
                <a:rect l="0" t="0" r="0" b="0"/>
                <a:pathLst>
                  <a:path w="693794" h="1125074">
                    <a:moveTo>
                      <a:pt x="351019" y="0"/>
                    </a:moveTo>
                    <a:cubicBezTo>
                      <a:pt x="351019" y="0"/>
                      <a:pt x="226713" y="274924"/>
                      <a:pt x="177249" y="363745"/>
                    </a:cubicBezTo>
                    <a:cubicBezTo>
                      <a:pt x="127784" y="452567"/>
                      <a:pt x="0" y="642901"/>
                      <a:pt x="0" y="786706"/>
                    </a:cubicBezTo>
                    <a:cubicBezTo>
                      <a:pt x="0" y="943198"/>
                      <a:pt x="156638" y="1125074"/>
                      <a:pt x="329765" y="1125074"/>
                    </a:cubicBezTo>
                    <a:cubicBezTo>
                      <a:pt x="502890" y="1125074"/>
                      <a:pt x="680140" y="968574"/>
                      <a:pt x="692506" y="816316"/>
                    </a:cubicBezTo>
                    <a:cubicBezTo>
                      <a:pt x="705554" y="655644"/>
                      <a:pt x="626552" y="528700"/>
                      <a:pt x="552357" y="401812"/>
                    </a:cubicBezTo>
                    <a:cubicBezTo>
                      <a:pt x="478159" y="274924"/>
                      <a:pt x="351019" y="0"/>
                      <a:pt x="351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BDDF1"/>
                  </a:gs>
                  <a:gs pos="100000">
                    <a:srgbClr val="9FD8EF"/>
                  </a:gs>
                </a:gsLst>
                <a:lin ang="5400000" scaled="0"/>
              </a:gradFill>
              <a:ln w="7600" cap="flat">
                <a:solidFill>
                  <a:srgbClr val="9FD8EF"/>
                </a:solidFill>
                <a:bevel/>
              </a:ln>
            </p:spPr>
          </p:sp>
          <p:sp>
            <p:nvSpPr>
              <p:cNvPr id="1242" name="Freeform 1241"/>
              <p:cNvSpPr/>
              <p:nvPr/>
            </p:nvSpPr>
            <p:spPr>
              <a:xfrm>
                <a:off x="2045016" y="5063833"/>
                <a:ext cx="91716" cy="179757"/>
              </a:xfrm>
              <a:custGeom>
                <a:avLst/>
                <a:gdLst/>
                <a:ahLst/>
                <a:cxnLst/>
                <a:rect l="0" t="0" r="0" b="0"/>
                <a:pathLst>
                  <a:path w="91716" h="179757" stroke="0">
                    <a:moveTo>
                      <a:pt x="79350" y="0"/>
                    </a:moveTo>
                    <a:lnTo>
                      <a:pt x="91716" y="29607"/>
                    </a:lnTo>
                    <a:cubicBezTo>
                      <a:pt x="91716" y="29607"/>
                      <a:pt x="66984" y="62034"/>
                      <a:pt x="50495" y="97985"/>
                    </a:cubicBezTo>
                    <a:cubicBezTo>
                      <a:pt x="34007" y="133937"/>
                      <a:pt x="17519" y="179757"/>
                      <a:pt x="17519" y="179757"/>
                    </a:cubicBezTo>
                    <a:lnTo>
                      <a:pt x="0" y="161782"/>
                    </a:lnTo>
                    <a:cubicBezTo>
                      <a:pt x="0" y="161782"/>
                      <a:pt x="17518" y="115609"/>
                      <a:pt x="34007" y="79657"/>
                    </a:cubicBezTo>
                    <a:cubicBezTo>
                      <a:pt x="50495" y="43706"/>
                      <a:pt x="79350" y="0"/>
                      <a:pt x="793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3" name="Freeform 1242"/>
              <p:cNvSpPr/>
              <p:nvPr/>
            </p:nvSpPr>
            <p:spPr>
              <a:xfrm>
                <a:off x="2070779" y="5105141"/>
                <a:ext cx="68787" cy="184517"/>
              </a:xfrm>
              <a:custGeom>
                <a:avLst/>
                <a:gdLst/>
                <a:ahLst/>
                <a:cxnLst/>
                <a:rect l="0" t="0" r="0" b="0"/>
                <a:pathLst>
                  <a:path w="68787" h="184517" stroke="0">
                    <a:moveTo>
                      <a:pt x="68701" y="0"/>
                    </a:moveTo>
                    <a:lnTo>
                      <a:pt x="30266" y="68271"/>
                    </a:lnTo>
                    <a:lnTo>
                      <a:pt x="0" y="143630"/>
                    </a:lnTo>
                    <a:lnTo>
                      <a:pt x="27480" y="184517"/>
                    </a:lnTo>
                    <a:cubicBezTo>
                      <a:pt x="27480" y="184517"/>
                      <a:pt x="30228" y="154909"/>
                      <a:pt x="42595" y="108384"/>
                    </a:cubicBezTo>
                    <a:cubicBezTo>
                      <a:pt x="54961" y="61858"/>
                      <a:pt x="68701" y="4053"/>
                      <a:pt x="6870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4" name="Freeform 1243"/>
              <p:cNvSpPr/>
              <p:nvPr/>
            </p:nvSpPr>
            <p:spPr>
              <a:xfrm>
                <a:off x="2004825" y="5280247"/>
                <a:ext cx="35724" cy="108560"/>
              </a:xfrm>
              <a:custGeom>
                <a:avLst/>
                <a:gdLst/>
                <a:ahLst/>
                <a:cxnLst/>
                <a:rect l="0" t="0" r="0" b="0"/>
                <a:pathLst>
                  <a:path w="35724" h="108560" stroke="0">
                    <a:moveTo>
                      <a:pt x="20610" y="0"/>
                    </a:moveTo>
                    <a:lnTo>
                      <a:pt x="35724" y="21148"/>
                    </a:lnTo>
                    <a:lnTo>
                      <a:pt x="20610" y="108560"/>
                    </a:lnTo>
                    <a:lnTo>
                      <a:pt x="0" y="95871"/>
                    </a:lnTo>
                    <a:lnTo>
                      <a:pt x="206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5" name="Freeform 1244"/>
              <p:cNvSpPr/>
              <p:nvPr/>
            </p:nvSpPr>
            <p:spPr>
              <a:xfrm>
                <a:off x="2034535" y="5311264"/>
                <a:ext cx="45790" cy="105740"/>
              </a:xfrm>
              <a:custGeom>
                <a:avLst/>
                <a:gdLst/>
                <a:ahLst/>
                <a:cxnLst/>
                <a:rect l="0" t="0" r="0" b="0"/>
                <a:pathLst>
                  <a:path w="45790" h="105740" stroke="0">
                    <a:moveTo>
                      <a:pt x="16161" y="0"/>
                    </a:moveTo>
                    <a:lnTo>
                      <a:pt x="45790" y="45116"/>
                    </a:lnTo>
                    <a:lnTo>
                      <a:pt x="35016" y="105740"/>
                    </a:lnTo>
                    <a:lnTo>
                      <a:pt x="0" y="86002"/>
                    </a:lnTo>
                    <a:lnTo>
                      <a:pt x="1616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6" name="Freeform 1245"/>
              <p:cNvSpPr/>
              <p:nvPr/>
            </p:nvSpPr>
            <p:spPr>
              <a:xfrm>
                <a:off x="2087267" y="5032111"/>
                <a:ext cx="503407" cy="682287"/>
              </a:xfrm>
              <a:custGeom>
                <a:avLst/>
                <a:gdLst/>
                <a:ahLst/>
                <a:cxnLst/>
                <a:rect l="0" t="0" r="0" b="0"/>
                <a:pathLst>
                  <a:path w="503407" h="682287" stroke="0">
                    <a:moveTo>
                      <a:pt x="0" y="579454"/>
                    </a:moveTo>
                    <a:cubicBezTo>
                      <a:pt x="0" y="579454"/>
                      <a:pt x="148395" y="570996"/>
                      <a:pt x="226713" y="384893"/>
                    </a:cubicBezTo>
                    <a:cubicBezTo>
                      <a:pt x="305033" y="198791"/>
                      <a:pt x="160760" y="0"/>
                      <a:pt x="160760" y="0"/>
                    </a:cubicBezTo>
                    <a:cubicBezTo>
                      <a:pt x="160760" y="0"/>
                      <a:pt x="346253" y="25378"/>
                      <a:pt x="428694" y="160724"/>
                    </a:cubicBezTo>
                    <a:cubicBezTo>
                      <a:pt x="516757" y="305307"/>
                      <a:pt x="527625" y="456796"/>
                      <a:pt x="457548" y="558307"/>
                    </a:cubicBezTo>
                    <a:cubicBezTo>
                      <a:pt x="376926" y="675097"/>
                      <a:pt x="115417" y="757100"/>
                      <a:pt x="0" y="579454"/>
                    </a:cubicBezTo>
                    <a:close/>
                  </a:path>
                </a:pathLst>
              </a:custGeom>
              <a:solidFill>
                <a:srgbClr val="ABDDF1"/>
              </a:solidFill>
              <a:ln w="7600" cap="flat">
                <a:noFill/>
                <a:bevel/>
              </a:ln>
            </p:spPr>
          </p:sp>
          <p:sp>
            <p:nvSpPr>
              <p:cNvPr id="1247" name="Freeform 1246"/>
              <p:cNvSpPr/>
              <p:nvPr/>
            </p:nvSpPr>
            <p:spPr>
              <a:xfrm>
                <a:off x="2400543" y="4968666"/>
                <a:ext cx="183431" cy="600603"/>
              </a:xfrm>
              <a:custGeom>
                <a:avLst/>
                <a:gdLst/>
                <a:ahLst/>
                <a:cxnLst/>
                <a:rect l="0" t="0" r="0" b="0"/>
                <a:pathLst>
                  <a:path w="183431" h="600603" stroke="0">
                    <a:moveTo>
                      <a:pt x="0" y="0"/>
                    </a:moveTo>
                    <a:cubicBezTo>
                      <a:pt x="0" y="0"/>
                      <a:pt x="148601" y="187313"/>
                      <a:pt x="173126" y="329909"/>
                    </a:cubicBezTo>
                    <a:cubicBezTo>
                      <a:pt x="197858" y="473715"/>
                      <a:pt x="175748" y="605366"/>
                      <a:pt x="133967" y="600603"/>
                    </a:cubicBezTo>
                    <a:cubicBezTo>
                      <a:pt x="96868" y="596374"/>
                      <a:pt x="124167" y="463265"/>
                      <a:pt x="117479" y="363746"/>
                    </a:cubicBezTo>
                    <a:cubicBezTo>
                      <a:pt x="109235" y="241087"/>
                      <a:pt x="0" y="845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29" name="Text 2229"/>
              <p:cNvSpPr txBox="1"/>
              <p:nvPr/>
            </p:nvSpPr>
            <p:spPr>
              <a:xfrm>
                <a:off x="2005470" y="5104016"/>
                <a:ext cx="577089" cy="59214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3/8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Women's Day</a:t>
                </a:r>
              </a:p>
            </p:txBody>
          </p:sp>
        </p:grpSp>
        <p:grpSp>
          <p:nvGrpSpPr>
            <p:cNvPr id="1248" name="Water-drop"/>
            <p:cNvGrpSpPr/>
            <p:nvPr/>
          </p:nvGrpSpPr>
          <p:grpSpPr>
            <a:xfrm>
              <a:off x="3372626" y="4630299"/>
              <a:ext cx="693794" cy="1125074"/>
              <a:chOff x="3372626" y="4630299"/>
              <a:chExt cx="693794" cy="1125074"/>
            </a:xfrm>
          </p:grpSpPr>
          <p:sp>
            <p:nvSpPr>
              <p:cNvPr id="1249" name="Freeform 1248"/>
              <p:cNvSpPr/>
              <p:nvPr/>
            </p:nvSpPr>
            <p:spPr>
              <a:xfrm>
                <a:off x="3372626" y="4630299"/>
                <a:ext cx="693794" cy="1125074"/>
              </a:xfrm>
              <a:custGeom>
                <a:avLst/>
                <a:gdLst/>
                <a:ahLst/>
                <a:cxnLst/>
                <a:rect l="0" t="0" r="0" b="0"/>
                <a:pathLst>
                  <a:path w="693794" h="1125074">
                    <a:moveTo>
                      <a:pt x="351019" y="0"/>
                    </a:moveTo>
                    <a:cubicBezTo>
                      <a:pt x="351019" y="0"/>
                      <a:pt x="226713" y="274924"/>
                      <a:pt x="177249" y="363745"/>
                    </a:cubicBezTo>
                    <a:cubicBezTo>
                      <a:pt x="127784" y="452567"/>
                      <a:pt x="0" y="642901"/>
                      <a:pt x="0" y="786706"/>
                    </a:cubicBezTo>
                    <a:cubicBezTo>
                      <a:pt x="0" y="943198"/>
                      <a:pt x="156638" y="1125074"/>
                      <a:pt x="329765" y="1125074"/>
                    </a:cubicBezTo>
                    <a:cubicBezTo>
                      <a:pt x="502890" y="1125074"/>
                      <a:pt x="680140" y="968574"/>
                      <a:pt x="692506" y="816316"/>
                    </a:cubicBezTo>
                    <a:cubicBezTo>
                      <a:pt x="705554" y="655644"/>
                      <a:pt x="626552" y="528700"/>
                      <a:pt x="552357" y="401812"/>
                    </a:cubicBezTo>
                    <a:cubicBezTo>
                      <a:pt x="478159" y="274924"/>
                      <a:pt x="351019" y="0"/>
                      <a:pt x="351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BDDF1"/>
                  </a:gs>
                  <a:gs pos="100000">
                    <a:srgbClr val="9FD8EF"/>
                  </a:gs>
                </a:gsLst>
                <a:lin ang="5400000" scaled="0"/>
              </a:gradFill>
              <a:ln w="7600" cap="flat">
                <a:solidFill>
                  <a:srgbClr val="9FD8EF"/>
                </a:solidFill>
                <a:bevel/>
              </a:ln>
            </p:spPr>
          </p:sp>
          <p:sp>
            <p:nvSpPr>
              <p:cNvPr id="1250" name="Freeform 1249"/>
              <p:cNvSpPr/>
              <p:nvPr/>
            </p:nvSpPr>
            <p:spPr>
              <a:xfrm>
                <a:off x="3470525" y="5063833"/>
                <a:ext cx="91716" cy="179757"/>
              </a:xfrm>
              <a:custGeom>
                <a:avLst/>
                <a:gdLst/>
                <a:ahLst/>
                <a:cxnLst/>
                <a:rect l="0" t="0" r="0" b="0"/>
                <a:pathLst>
                  <a:path w="91716" h="179757" stroke="0">
                    <a:moveTo>
                      <a:pt x="79350" y="0"/>
                    </a:moveTo>
                    <a:lnTo>
                      <a:pt x="91716" y="29607"/>
                    </a:lnTo>
                    <a:cubicBezTo>
                      <a:pt x="91716" y="29607"/>
                      <a:pt x="66984" y="62034"/>
                      <a:pt x="50495" y="97985"/>
                    </a:cubicBezTo>
                    <a:cubicBezTo>
                      <a:pt x="34007" y="133937"/>
                      <a:pt x="17519" y="179757"/>
                      <a:pt x="17519" y="179757"/>
                    </a:cubicBezTo>
                    <a:lnTo>
                      <a:pt x="0" y="161782"/>
                    </a:lnTo>
                    <a:cubicBezTo>
                      <a:pt x="0" y="161782"/>
                      <a:pt x="17518" y="115609"/>
                      <a:pt x="34007" y="79657"/>
                    </a:cubicBezTo>
                    <a:cubicBezTo>
                      <a:pt x="50495" y="43706"/>
                      <a:pt x="79350" y="0"/>
                      <a:pt x="793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51" name="Freeform 1250"/>
              <p:cNvSpPr/>
              <p:nvPr/>
            </p:nvSpPr>
            <p:spPr>
              <a:xfrm>
                <a:off x="3496288" y="5105141"/>
                <a:ext cx="68787" cy="184517"/>
              </a:xfrm>
              <a:custGeom>
                <a:avLst/>
                <a:gdLst/>
                <a:ahLst/>
                <a:cxnLst/>
                <a:rect l="0" t="0" r="0" b="0"/>
                <a:pathLst>
                  <a:path w="68787" h="184517" stroke="0">
                    <a:moveTo>
                      <a:pt x="68701" y="0"/>
                    </a:moveTo>
                    <a:lnTo>
                      <a:pt x="30266" y="68271"/>
                    </a:lnTo>
                    <a:lnTo>
                      <a:pt x="0" y="143630"/>
                    </a:lnTo>
                    <a:lnTo>
                      <a:pt x="27480" y="184517"/>
                    </a:lnTo>
                    <a:cubicBezTo>
                      <a:pt x="27480" y="184517"/>
                      <a:pt x="30228" y="154909"/>
                      <a:pt x="42595" y="108384"/>
                    </a:cubicBezTo>
                    <a:cubicBezTo>
                      <a:pt x="54961" y="61858"/>
                      <a:pt x="68701" y="4053"/>
                      <a:pt x="6870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52" name="Freeform 1251"/>
              <p:cNvSpPr/>
              <p:nvPr/>
            </p:nvSpPr>
            <p:spPr>
              <a:xfrm>
                <a:off x="3430334" y="5280247"/>
                <a:ext cx="35724" cy="108560"/>
              </a:xfrm>
              <a:custGeom>
                <a:avLst/>
                <a:gdLst/>
                <a:ahLst/>
                <a:cxnLst/>
                <a:rect l="0" t="0" r="0" b="0"/>
                <a:pathLst>
                  <a:path w="35724" h="108560" stroke="0">
                    <a:moveTo>
                      <a:pt x="20610" y="0"/>
                    </a:moveTo>
                    <a:lnTo>
                      <a:pt x="35724" y="21148"/>
                    </a:lnTo>
                    <a:lnTo>
                      <a:pt x="20610" y="108560"/>
                    </a:lnTo>
                    <a:lnTo>
                      <a:pt x="0" y="95871"/>
                    </a:lnTo>
                    <a:lnTo>
                      <a:pt x="206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53" name="Freeform 1252"/>
              <p:cNvSpPr/>
              <p:nvPr/>
            </p:nvSpPr>
            <p:spPr>
              <a:xfrm>
                <a:off x="3460044" y="5311264"/>
                <a:ext cx="45790" cy="105740"/>
              </a:xfrm>
              <a:custGeom>
                <a:avLst/>
                <a:gdLst/>
                <a:ahLst/>
                <a:cxnLst/>
                <a:rect l="0" t="0" r="0" b="0"/>
                <a:pathLst>
                  <a:path w="45790" h="105740" stroke="0">
                    <a:moveTo>
                      <a:pt x="16161" y="0"/>
                    </a:moveTo>
                    <a:lnTo>
                      <a:pt x="45790" y="45116"/>
                    </a:lnTo>
                    <a:lnTo>
                      <a:pt x="35016" y="105740"/>
                    </a:lnTo>
                    <a:lnTo>
                      <a:pt x="0" y="86002"/>
                    </a:lnTo>
                    <a:lnTo>
                      <a:pt x="1616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54" name="Freeform 1253"/>
              <p:cNvSpPr/>
              <p:nvPr/>
            </p:nvSpPr>
            <p:spPr>
              <a:xfrm>
                <a:off x="3512776" y="5032111"/>
                <a:ext cx="503407" cy="682287"/>
              </a:xfrm>
              <a:custGeom>
                <a:avLst/>
                <a:gdLst/>
                <a:ahLst/>
                <a:cxnLst/>
                <a:rect l="0" t="0" r="0" b="0"/>
                <a:pathLst>
                  <a:path w="503407" h="682287" stroke="0">
                    <a:moveTo>
                      <a:pt x="0" y="579454"/>
                    </a:moveTo>
                    <a:cubicBezTo>
                      <a:pt x="0" y="579454"/>
                      <a:pt x="148395" y="570996"/>
                      <a:pt x="226713" y="384893"/>
                    </a:cubicBezTo>
                    <a:cubicBezTo>
                      <a:pt x="305033" y="198791"/>
                      <a:pt x="160760" y="0"/>
                      <a:pt x="160760" y="0"/>
                    </a:cubicBezTo>
                    <a:cubicBezTo>
                      <a:pt x="160760" y="0"/>
                      <a:pt x="346253" y="25378"/>
                      <a:pt x="428694" y="160724"/>
                    </a:cubicBezTo>
                    <a:cubicBezTo>
                      <a:pt x="516757" y="305307"/>
                      <a:pt x="527625" y="456796"/>
                      <a:pt x="457548" y="558307"/>
                    </a:cubicBezTo>
                    <a:cubicBezTo>
                      <a:pt x="376926" y="675097"/>
                      <a:pt x="115417" y="757100"/>
                      <a:pt x="0" y="579454"/>
                    </a:cubicBezTo>
                    <a:close/>
                  </a:path>
                </a:pathLst>
              </a:custGeom>
              <a:solidFill>
                <a:srgbClr val="ABDDF1"/>
              </a:solidFill>
              <a:ln w="7600" cap="flat">
                <a:noFill/>
                <a:bevel/>
              </a:ln>
            </p:spPr>
          </p:sp>
          <p:sp>
            <p:nvSpPr>
              <p:cNvPr id="1255" name="Freeform 1254"/>
              <p:cNvSpPr/>
              <p:nvPr/>
            </p:nvSpPr>
            <p:spPr>
              <a:xfrm>
                <a:off x="3826052" y="4968666"/>
                <a:ext cx="183431" cy="600603"/>
              </a:xfrm>
              <a:custGeom>
                <a:avLst/>
                <a:gdLst/>
                <a:ahLst/>
                <a:cxnLst/>
                <a:rect l="0" t="0" r="0" b="0"/>
                <a:pathLst>
                  <a:path w="183431" h="600603" stroke="0">
                    <a:moveTo>
                      <a:pt x="0" y="0"/>
                    </a:moveTo>
                    <a:cubicBezTo>
                      <a:pt x="0" y="0"/>
                      <a:pt x="148601" y="187313"/>
                      <a:pt x="173126" y="329909"/>
                    </a:cubicBezTo>
                    <a:cubicBezTo>
                      <a:pt x="197858" y="473715"/>
                      <a:pt x="175748" y="605366"/>
                      <a:pt x="133967" y="600603"/>
                    </a:cubicBezTo>
                    <a:cubicBezTo>
                      <a:pt x="96868" y="596374"/>
                      <a:pt x="124167" y="463265"/>
                      <a:pt x="117479" y="363746"/>
                    </a:cubicBezTo>
                    <a:cubicBezTo>
                      <a:pt x="109235" y="241087"/>
                      <a:pt x="0" y="845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30" name="Text 2230"/>
              <p:cNvSpPr txBox="1"/>
              <p:nvPr/>
            </p:nvSpPr>
            <p:spPr>
              <a:xfrm>
                <a:off x="3430979" y="5104016"/>
                <a:ext cx="577089" cy="59214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5/1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Labor Day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Youth Day</a:t>
                </a:r>
              </a:p>
            </p:txBody>
          </p:sp>
        </p:grpSp>
        <p:grpSp>
          <p:nvGrpSpPr>
            <p:cNvPr id="1256" name="Water-drop"/>
            <p:cNvGrpSpPr/>
            <p:nvPr/>
          </p:nvGrpSpPr>
          <p:grpSpPr>
            <a:xfrm>
              <a:off x="4129054" y="4630299"/>
              <a:ext cx="693794" cy="1125074"/>
              <a:chOff x="4129054" y="4630299"/>
              <a:chExt cx="693794" cy="1125074"/>
            </a:xfrm>
          </p:grpSpPr>
          <p:sp>
            <p:nvSpPr>
              <p:cNvPr id="1257" name="Freeform 1256"/>
              <p:cNvSpPr/>
              <p:nvPr/>
            </p:nvSpPr>
            <p:spPr>
              <a:xfrm>
                <a:off x="4129054" y="4630299"/>
                <a:ext cx="693794" cy="1125074"/>
              </a:xfrm>
              <a:custGeom>
                <a:avLst/>
                <a:gdLst/>
                <a:ahLst/>
                <a:cxnLst/>
                <a:rect l="0" t="0" r="0" b="0"/>
                <a:pathLst>
                  <a:path w="693794" h="1125074">
                    <a:moveTo>
                      <a:pt x="351019" y="0"/>
                    </a:moveTo>
                    <a:cubicBezTo>
                      <a:pt x="351019" y="0"/>
                      <a:pt x="226713" y="274924"/>
                      <a:pt x="177249" y="363745"/>
                    </a:cubicBezTo>
                    <a:cubicBezTo>
                      <a:pt x="127784" y="452567"/>
                      <a:pt x="0" y="642901"/>
                      <a:pt x="0" y="786706"/>
                    </a:cubicBezTo>
                    <a:cubicBezTo>
                      <a:pt x="0" y="943198"/>
                      <a:pt x="156638" y="1125074"/>
                      <a:pt x="329765" y="1125074"/>
                    </a:cubicBezTo>
                    <a:cubicBezTo>
                      <a:pt x="502890" y="1125074"/>
                      <a:pt x="680140" y="968574"/>
                      <a:pt x="692506" y="816316"/>
                    </a:cubicBezTo>
                    <a:cubicBezTo>
                      <a:pt x="705554" y="655644"/>
                      <a:pt x="626552" y="528700"/>
                      <a:pt x="552357" y="401812"/>
                    </a:cubicBezTo>
                    <a:cubicBezTo>
                      <a:pt x="478159" y="274924"/>
                      <a:pt x="351019" y="0"/>
                      <a:pt x="351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258" name="Freeform 1257"/>
              <p:cNvSpPr/>
              <p:nvPr/>
            </p:nvSpPr>
            <p:spPr>
              <a:xfrm>
                <a:off x="4226953" y="5063833"/>
                <a:ext cx="91716" cy="179757"/>
              </a:xfrm>
              <a:custGeom>
                <a:avLst/>
                <a:gdLst/>
                <a:ahLst/>
                <a:cxnLst/>
                <a:rect l="0" t="0" r="0" b="0"/>
                <a:pathLst>
                  <a:path w="91716" h="179757" stroke="0">
                    <a:moveTo>
                      <a:pt x="79350" y="0"/>
                    </a:moveTo>
                    <a:lnTo>
                      <a:pt x="91716" y="29607"/>
                    </a:lnTo>
                    <a:cubicBezTo>
                      <a:pt x="91716" y="29607"/>
                      <a:pt x="66984" y="62034"/>
                      <a:pt x="50495" y="97985"/>
                    </a:cubicBezTo>
                    <a:cubicBezTo>
                      <a:pt x="34007" y="133937"/>
                      <a:pt x="17519" y="179757"/>
                      <a:pt x="17519" y="179757"/>
                    </a:cubicBezTo>
                    <a:lnTo>
                      <a:pt x="0" y="161782"/>
                    </a:lnTo>
                    <a:cubicBezTo>
                      <a:pt x="0" y="161782"/>
                      <a:pt x="17518" y="115609"/>
                      <a:pt x="34007" y="79657"/>
                    </a:cubicBezTo>
                    <a:cubicBezTo>
                      <a:pt x="50495" y="43706"/>
                      <a:pt x="79350" y="0"/>
                      <a:pt x="793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59" name="Freeform 1258"/>
              <p:cNvSpPr/>
              <p:nvPr/>
            </p:nvSpPr>
            <p:spPr>
              <a:xfrm>
                <a:off x="4252716" y="5105141"/>
                <a:ext cx="68787" cy="184517"/>
              </a:xfrm>
              <a:custGeom>
                <a:avLst/>
                <a:gdLst/>
                <a:ahLst/>
                <a:cxnLst/>
                <a:rect l="0" t="0" r="0" b="0"/>
                <a:pathLst>
                  <a:path w="68787" h="184517" stroke="0">
                    <a:moveTo>
                      <a:pt x="68701" y="0"/>
                    </a:moveTo>
                    <a:lnTo>
                      <a:pt x="30266" y="68271"/>
                    </a:lnTo>
                    <a:lnTo>
                      <a:pt x="0" y="143630"/>
                    </a:lnTo>
                    <a:lnTo>
                      <a:pt x="27480" y="184517"/>
                    </a:lnTo>
                    <a:cubicBezTo>
                      <a:pt x="27480" y="184517"/>
                      <a:pt x="30228" y="154909"/>
                      <a:pt x="42595" y="108384"/>
                    </a:cubicBezTo>
                    <a:cubicBezTo>
                      <a:pt x="54961" y="61858"/>
                      <a:pt x="68701" y="4053"/>
                      <a:pt x="6870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60" name="Freeform 1259"/>
              <p:cNvSpPr/>
              <p:nvPr/>
            </p:nvSpPr>
            <p:spPr>
              <a:xfrm>
                <a:off x="4186762" y="5280247"/>
                <a:ext cx="35724" cy="108560"/>
              </a:xfrm>
              <a:custGeom>
                <a:avLst/>
                <a:gdLst/>
                <a:ahLst/>
                <a:cxnLst/>
                <a:rect l="0" t="0" r="0" b="0"/>
                <a:pathLst>
                  <a:path w="35724" h="108560" stroke="0">
                    <a:moveTo>
                      <a:pt x="20610" y="0"/>
                    </a:moveTo>
                    <a:lnTo>
                      <a:pt x="35724" y="21148"/>
                    </a:lnTo>
                    <a:lnTo>
                      <a:pt x="20610" y="108560"/>
                    </a:lnTo>
                    <a:lnTo>
                      <a:pt x="0" y="95871"/>
                    </a:lnTo>
                    <a:lnTo>
                      <a:pt x="206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61" name="Freeform 1260"/>
              <p:cNvSpPr/>
              <p:nvPr/>
            </p:nvSpPr>
            <p:spPr>
              <a:xfrm>
                <a:off x="4216472" y="5311264"/>
                <a:ext cx="45790" cy="105740"/>
              </a:xfrm>
              <a:custGeom>
                <a:avLst/>
                <a:gdLst/>
                <a:ahLst/>
                <a:cxnLst/>
                <a:rect l="0" t="0" r="0" b="0"/>
                <a:pathLst>
                  <a:path w="45790" h="105740" stroke="0">
                    <a:moveTo>
                      <a:pt x="16161" y="0"/>
                    </a:moveTo>
                    <a:lnTo>
                      <a:pt x="45790" y="45116"/>
                    </a:lnTo>
                    <a:lnTo>
                      <a:pt x="35016" y="105740"/>
                    </a:lnTo>
                    <a:lnTo>
                      <a:pt x="0" y="86002"/>
                    </a:lnTo>
                    <a:lnTo>
                      <a:pt x="1616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62" name="Freeform 1261"/>
              <p:cNvSpPr/>
              <p:nvPr/>
            </p:nvSpPr>
            <p:spPr>
              <a:xfrm>
                <a:off x="4269204" y="5032111"/>
                <a:ext cx="503407" cy="682287"/>
              </a:xfrm>
              <a:custGeom>
                <a:avLst/>
                <a:gdLst/>
                <a:ahLst/>
                <a:cxnLst/>
                <a:rect l="0" t="0" r="0" b="0"/>
                <a:pathLst>
                  <a:path w="503407" h="682287" stroke="0">
                    <a:moveTo>
                      <a:pt x="0" y="579454"/>
                    </a:moveTo>
                    <a:cubicBezTo>
                      <a:pt x="0" y="579454"/>
                      <a:pt x="148395" y="570996"/>
                      <a:pt x="226713" y="384893"/>
                    </a:cubicBezTo>
                    <a:cubicBezTo>
                      <a:pt x="305033" y="198791"/>
                      <a:pt x="160760" y="0"/>
                      <a:pt x="160760" y="0"/>
                    </a:cubicBezTo>
                    <a:cubicBezTo>
                      <a:pt x="160760" y="0"/>
                      <a:pt x="346253" y="25378"/>
                      <a:pt x="428694" y="160724"/>
                    </a:cubicBezTo>
                    <a:cubicBezTo>
                      <a:pt x="516757" y="305307"/>
                      <a:pt x="527625" y="456796"/>
                      <a:pt x="457548" y="558307"/>
                    </a:cubicBezTo>
                    <a:cubicBezTo>
                      <a:pt x="376926" y="675097"/>
                      <a:pt x="115417" y="757100"/>
                      <a:pt x="0" y="5794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263" name="Freeform 1262"/>
              <p:cNvSpPr/>
              <p:nvPr/>
            </p:nvSpPr>
            <p:spPr>
              <a:xfrm>
                <a:off x="4582480" y="4968666"/>
                <a:ext cx="183431" cy="600603"/>
              </a:xfrm>
              <a:custGeom>
                <a:avLst/>
                <a:gdLst/>
                <a:ahLst/>
                <a:cxnLst/>
                <a:rect l="0" t="0" r="0" b="0"/>
                <a:pathLst>
                  <a:path w="183431" h="600603" stroke="0">
                    <a:moveTo>
                      <a:pt x="0" y="0"/>
                    </a:moveTo>
                    <a:cubicBezTo>
                      <a:pt x="0" y="0"/>
                      <a:pt x="148601" y="187313"/>
                      <a:pt x="173126" y="329909"/>
                    </a:cubicBezTo>
                    <a:cubicBezTo>
                      <a:pt x="197858" y="473715"/>
                      <a:pt x="175748" y="605366"/>
                      <a:pt x="133967" y="600603"/>
                    </a:cubicBezTo>
                    <a:cubicBezTo>
                      <a:pt x="96868" y="596374"/>
                      <a:pt x="124167" y="463265"/>
                      <a:pt x="117479" y="363746"/>
                    </a:cubicBezTo>
                    <a:cubicBezTo>
                      <a:pt x="109235" y="241087"/>
                      <a:pt x="0" y="845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31" name="Text 2231"/>
              <p:cNvSpPr txBox="1"/>
              <p:nvPr/>
            </p:nvSpPr>
            <p:spPr>
              <a:xfrm>
                <a:off x="4187407" y="5104016"/>
                <a:ext cx="577089" cy="59214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Microsoft Sans Serif"/>
                  </a:rPr>
                  <a:t>6/1</a:t>
                </a:r>
              </a:p>
              <a:p>
                <a:pPr algn="ctr"/>
                <a:r>
                  <a:rPr sz="760">
                    <a:solidFill>
                      <a:srgbClr val="FFFFFF"/>
                    </a:solidFill>
                    <a:latin typeface="Microsoft Sans Serif"/>
                  </a:rPr>
                  <a:t>Children's Day</a:t>
                </a:r>
              </a:p>
            </p:txBody>
          </p:sp>
        </p:grpSp>
        <p:grpSp>
          <p:nvGrpSpPr>
            <p:cNvPr id="1264" name="Water-drop"/>
            <p:cNvGrpSpPr/>
            <p:nvPr/>
          </p:nvGrpSpPr>
          <p:grpSpPr>
            <a:xfrm>
              <a:off x="4859916" y="4630299"/>
              <a:ext cx="693794" cy="1125074"/>
              <a:chOff x="4859916" y="4630299"/>
              <a:chExt cx="693794" cy="1125074"/>
            </a:xfrm>
          </p:grpSpPr>
          <p:sp>
            <p:nvSpPr>
              <p:cNvPr id="1265" name="Freeform 1264"/>
              <p:cNvSpPr/>
              <p:nvPr/>
            </p:nvSpPr>
            <p:spPr>
              <a:xfrm>
                <a:off x="4859916" y="4630299"/>
                <a:ext cx="693794" cy="1125074"/>
              </a:xfrm>
              <a:custGeom>
                <a:avLst/>
                <a:gdLst/>
                <a:ahLst/>
                <a:cxnLst/>
                <a:rect l="0" t="0" r="0" b="0"/>
                <a:pathLst>
                  <a:path w="693794" h="1125074">
                    <a:moveTo>
                      <a:pt x="351019" y="0"/>
                    </a:moveTo>
                    <a:cubicBezTo>
                      <a:pt x="351019" y="0"/>
                      <a:pt x="226713" y="274924"/>
                      <a:pt x="177249" y="363745"/>
                    </a:cubicBezTo>
                    <a:cubicBezTo>
                      <a:pt x="127784" y="452567"/>
                      <a:pt x="0" y="642901"/>
                      <a:pt x="0" y="786706"/>
                    </a:cubicBezTo>
                    <a:cubicBezTo>
                      <a:pt x="0" y="943198"/>
                      <a:pt x="156638" y="1125074"/>
                      <a:pt x="329765" y="1125074"/>
                    </a:cubicBezTo>
                    <a:cubicBezTo>
                      <a:pt x="502890" y="1125074"/>
                      <a:pt x="680140" y="968574"/>
                      <a:pt x="692506" y="816316"/>
                    </a:cubicBezTo>
                    <a:cubicBezTo>
                      <a:pt x="705554" y="655644"/>
                      <a:pt x="626552" y="528700"/>
                      <a:pt x="552357" y="401812"/>
                    </a:cubicBezTo>
                    <a:cubicBezTo>
                      <a:pt x="478159" y="274924"/>
                      <a:pt x="351019" y="0"/>
                      <a:pt x="351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BDDF1"/>
                  </a:gs>
                  <a:gs pos="100000">
                    <a:srgbClr val="9FD8EF"/>
                  </a:gs>
                </a:gsLst>
                <a:lin ang="5400000" scaled="0"/>
              </a:gradFill>
              <a:ln w="7600" cap="flat">
                <a:solidFill>
                  <a:srgbClr val="9FD8EF"/>
                </a:solidFill>
                <a:bevel/>
              </a:ln>
            </p:spPr>
          </p:sp>
          <p:sp>
            <p:nvSpPr>
              <p:cNvPr id="1266" name="Freeform 1265"/>
              <p:cNvSpPr/>
              <p:nvPr/>
            </p:nvSpPr>
            <p:spPr>
              <a:xfrm>
                <a:off x="4957814" y="5063833"/>
                <a:ext cx="91716" cy="179757"/>
              </a:xfrm>
              <a:custGeom>
                <a:avLst/>
                <a:gdLst/>
                <a:ahLst/>
                <a:cxnLst/>
                <a:rect l="0" t="0" r="0" b="0"/>
                <a:pathLst>
                  <a:path w="91716" h="179757" stroke="0">
                    <a:moveTo>
                      <a:pt x="79350" y="0"/>
                    </a:moveTo>
                    <a:lnTo>
                      <a:pt x="91716" y="29607"/>
                    </a:lnTo>
                    <a:cubicBezTo>
                      <a:pt x="91716" y="29607"/>
                      <a:pt x="66984" y="62034"/>
                      <a:pt x="50495" y="97985"/>
                    </a:cubicBezTo>
                    <a:cubicBezTo>
                      <a:pt x="34007" y="133937"/>
                      <a:pt x="17519" y="179757"/>
                      <a:pt x="17519" y="179757"/>
                    </a:cubicBezTo>
                    <a:lnTo>
                      <a:pt x="0" y="161782"/>
                    </a:lnTo>
                    <a:cubicBezTo>
                      <a:pt x="0" y="161782"/>
                      <a:pt x="17518" y="115609"/>
                      <a:pt x="34007" y="79657"/>
                    </a:cubicBezTo>
                    <a:cubicBezTo>
                      <a:pt x="50495" y="43706"/>
                      <a:pt x="79350" y="0"/>
                      <a:pt x="793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67" name="Freeform 1266"/>
              <p:cNvSpPr/>
              <p:nvPr/>
            </p:nvSpPr>
            <p:spPr>
              <a:xfrm>
                <a:off x="4983578" y="5105141"/>
                <a:ext cx="68787" cy="184517"/>
              </a:xfrm>
              <a:custGeom>
                <a:avLst/>
                <a:gdLst/>
                <a:ahLst/>
                <a:cxnLst/>
                <a:rect l="0" t="0" r="0" b="0"/>
                <a:pathLst>
                  <a:path w="68787" h="184517" stroke="0">
                    <a:moveTo>
                      <a:pt x="68701" y="0"/>
                    </a:moveTo>
                    <a:lnTo>
                      <a:pt x="30266" y="68271"/>
                    </a:lnTo>
                    <a:lnTo>
                      <a:pt x="0" y="143630"/>
                    </a:lnTo>
                    <a:lnTo>
                      <a:pt x="27480" y="184517"/>
                    </a:lnTo>
                    <a:cubicBezTo>
                      <a:pt x="27480" y="184517"/>
                      <a:pt x="30228" y="154909"/>
                      <a:pt x="42595" y="108384"/>
                    </a:cubicBezTo>
                    <a:cubicBezTo>
                      <a:pt x="54961" y="61858"/>
                      <a:pt x="68701" y="4053"/>
                      <a:pt x="6870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68" name="Freeform 1267"/>
              <p:cNvSpPr/>
              <p:nvPr/>
            </p:nvSpPr>
            <p:spPr>
              <a:xfrm>
                <a:off x="4917624" y="5280247"/>
                <a:ext cx="35724" cy="108560"/>
              </a:xfrm>
              <a:custGeom>
                <a:avLst/>
                <a:gdLst/>
                <a:ahLst/>
                <a:cxnLst/>
                <a:rect l="0" t="0" r="0" b="0"/>
                <a:pathLst>
                  <a:path w="35724" h="108560" stroke="0">
                    <a:moveTo>
                      <a:pt x="20610" y="0"/>
                    </a:moveTo>
                    <a:lnTo>
                      <a:pt x="35724" y="21148"/>
                    </a:lnTo>
                    <a:lnTo>
                      <a:pt x="20610" y="108560"/>
                    </a:lnTo>
                    <a:lnTo>
                      <a:pt x="0" y="95871"/>
                    </a:lnTo>
                    <a:lnTo>
                      <a:pt x="206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69" name="Freeform 1268"/>
              <p:cNvSpPr/>
              <p:nvPr/>
            </p:nvSpPr>
            <p:spPr>
              <a:xfrm>
                <a:off x="4947334" y="5311264"/>
                <a:ext cx="45790" cy="105740"/>
              </a:xfrm>
              <a:custGeom>
                <a:avLst/>
                <a:gdLst/>
                <a:ahLst/>
                <a:cxnLst/>
                <a:rect l="0" t="0" r="0" b="0"/>
                <a:pathLst>
                  <a:path w="45790" h="105740" stroke="0">
                    <a:moveTo>
                      <a:pt x="16161" y="0"/>
                    </a:moveTo>
                    <a:lnTo>
                      <a:pt x="45790" y="45116"/>
                    </a:lnTo>
                    <a:lnTo>
                      <a:pt x="35016" y="105740"/>
                    </a:lnTo>
                    <a:lnTo>
                      <a:pt x="0" y="86002"/>
                    </a:lnTo>
                    <a:lnTo>
                      <a:pt x="1616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70" name="Freeform 1269"/>
              <p:cNvSpPr/>
              <p:nvPr/>
            </p:nvSpPr>
            <p:spPr>
              <a:xfrm>
                <a:off x="5000066" y="5032111"/>
                <a:ext cx="503407" cy="682287"/>
              </a:xfrm>
              <a:custGeom>
                <a:avLst/>
                <a:gdLst/>
                <a:ahLst/>
                <a:cxnLst/>
                <a:rect l="0" t="0" r="0" b="0"/>
                <a:pathLst>
                  <a:path w="503407" h="682287" stroke="0">
                    <a:moveTo>
                      <a:pt x="0" y="579454"/>
                    </a:moveTo>
                    <a:cubicBezTo>
                      <a:pt x="0" y="579454"/>
                      <a:pt x="148395" y="570996"/>
                      <a:pt x="226713" y="384893"/>
                    </a:cubicBezTo>
                    <a:cubicBezTo>
                      <a:pt x="305033" y="198791"/>
                      <a:pt x="160760" y="0"/>
                      <a:pt x="160760" y="0"/>
                    </a:cubicBezTo>
                    <a:cubicBezTo>
                      <a:pt x="160760" y="0"/>
                      <a:pt x="346253" y="25378"/>
                      <a:pt x="428694" y="160724"/>
                    </a:cubicBezTo>
                    <a:cubicBezTo>
                      <a:pt x="516757" y="305307"/>
                      <a:pt x="527625" y="456796"/>
                      <a:pt x="457548" y="558307"/>
                    </a:cubicBezTo>
                    <a:cubicBezTo>
                      <a:pt x="376926" y="675097"/>
                      <a:pt x="115417" y="757100"/>
                      <a:pt x="0" y="579454"/>
                    </a:cubicBezTo>
                    <a:close/>
                  </a:path>
                </a:pathLst>
              </a:custGeom>
              <a:solidFill>
                <a:srgbClr val="ABDDF1"/>
              </a:solidFill>
              <a:ln w="7600" cap="flat">
                <a:noFill/>
                <a:bevel/>
              </a:ln>
            </p:spPr>
          </p:sp>
          <p:sp>
            <p:nvSpPr>
              <p:cNvPr id="1271" name="Freeform 1270"/>
              <p:cNvSpPr/>
              <p:nvPr/>
            </p:nvSpPr>
            <p:spPr>
              <a:xfrm>
                <a:off x="5313342" y="4968666"/>
                <a:ext cx="183431" cy="600603"/>
              </a:xfrm>
              <a:custGeom>
                <a:avLst/>
                <a:gdLst/>
                <a:ahLst/>
                <a:cxnLst/>
                <a:rect l="0" t="0" r="0" b="0"/>
                <a:pathLst>
                  <a:path w="183431" h="600603" stroke="0">
                    <a:moveTo>
                      <a:pt x="0" y="0"/>
                    </a:moveTo>
                    <a:cubicBezTo>
                      <a:pt x="0" y="0"/>
                      <a:pt x="148601" y="187313"/>
                      <a:pt x="173126" y="329909"/>
                    </a:cubicBezTo>
                    <a:cubicBezTo>
                      <a:pt x="197858" y="473715"/>
                      <a:pt x="175748" y="605366"/>
                      <a:pt x="133967" y="600603"/>
                    </a:cubicBezTo>
                    <a:cubicBezTo>
                      <a:pt x="96868" y="596374"/>
                      <a:pt x="124167" y="463265"/>
                      <a:pt x="117479" y="363746"/>
                    </a:cubicBezTo>
                    <a:cubicBezTo>
                      <a:pt x="109235" y="241087"/>
                      <a:pt x="0" y="845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32" name="Text 2232"/>
              <p:cNvSpPr txBox="1"/>
              <p:nvPr/>
            </p:nvSpPr>
            <p:spPr>
              <a:xfrm>
                <a:off x="4918269" y="5104016"/>
                <a:ext cx="577089" cy="59214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7/1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CPC Founding Day</a:t>
                </a:r>
              </a:p>
            </p:txBody>
          </p:sp>
        </p:grpSp>
        <p:grpSp>
          <p:nvGrpSpPr>
            <p:cNvPr id="1272" name="Water-drop"/>
            <p:cNvGrpSpPr/>
            <p:nvPr/>
          </p:nvGrpSpPr>
          <p:grpSpPr>
            <a:xfrm>
              <a:off x="5561304" y="4630298"/>
              <a:ext cx="693794" cy="1125074"/>
              <a:chOff x="5561304" y="4630298"/>
              <a:chExt cx="693794" cy="1125074"/>
            </a:xfrm>
          </p:grpSpPr>
          <p:sp>
            <p:nvSpPr>
              <p:cNvPr id="1273" name="Freeform 1272"/>
              <p:cNvSpPr/>
              <p:nvPr/>
            </p:nvSpPr>
            <p:spPr>
              <a:xfrm>
                <a:off x="5561304" y="4630298"/>
                <a:ext cx="693794" cy="1125074"/>
              </a:xfrm>
              <a:custGeom>
                <a:avLst/>
                <a:gdLst/>
                <a:ahLst/>
                <a:cxnLst/>
                <a:rect l="0" t="0" r="0" b="0"/>
                <a:pathLst>
                  <a:path w="693794" h="1125074">
                    <a:moveTo>
                      <a:pt x="351019" y="0"/>
                    </a:moveTo>
                    <a:cubicBezTo>
                      <a:pt x="351019" y="0"/>
                      <a:pt x="226713" y="274924"/>
                      <a:pt x="177249" y="363745"/>
                    </a:cubicBezTo>
                    <a:cubicBezTo>
                      <a:pt x="127784" y="452567"/>
                      <a:pt x="0" y="642901"/>
                      <a:pt x="0" y="786706"/>
                    </a:cubicBezTo>
                    <a:cubicBezTo>
                      <a:pt x="0" y="943198"/>
                      <a:pt x="156638" y="1125074"/>
                      <a:pt x="329765" y="1125074"/>
                    </a:cubicBezTo>
                    <a:cubicBezTo>
                      <a:pt x="502890" y="1125074"/>
                      <a:pt x="680140" y="968574"/>
                      <a:pt x="692506" y="816316"/>
                    </a:cubicBezTo>
                    <a:cubicBezTo>
                      <a:pt x="705554" y="655644"/>
                      <a:pt x="626552" y="528700"/>
                      <a:pt x="552357" y="401812"/>
                    </a:cubicBezTo>
                    <a:cubicBezTo>
                      <a:pt x="478159" y="274924"/>
                      <a:pt x="351019" y="0"/>
                      <a:pt x="351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274" name="Freeform 1273"/>
              <p:cNvSpPr/>
              <p:nvPr/>
            </p:nvSpPr>
            <p:spPr>
              <a:xfrm>
                <a:off x="5659203" y="5063832"/>
                <a:ext cx="91716" cy="179757"/>
              </a:xfrm>
              <a:custGeom>
                <a:avLst/>
                <a:gdLst/>
                <a:ahLst/>
                <a:cxnLst/>
                <a:rect l="0" t="0" r="0" b="0"/>
                <a:pathLst>
                  <a:path w="91716" h="179757" stroke="0">
                    <a:moveTo>
                      <a:pt x="79350" y="0"/>
                    </a:moveTo>
                    <a:lnTo>
                      <a:pt x="91716" y="29607"/>
                    </a:lnTo>
                    <a:cubicBezTo>
                      <a:pt x="91716" y="29607"/>
                      <a:pt x="66984" y="62034"/>
                      <a:pt x="50495" y="97985"/>
                    </a:cubicBezTo>
                    <a:cubicBezTo>
                      <a:pt x="34007" y="133937"/>
                      <a:pt x="17519" y="179757"/>
                      <a:pt x="17519" y="179757"/>
                    </a:cubicBezTo>
                    <a:lnTo>
                      <a:pt x="0" y="161782"/>
                    </a:lnTo>
                    <a:cubicBezTo>
                      <a:pt x="0" y="161782"/>
                      <a:pt x="17518" y="115609"/>
                      <a:pt x="34007" y="79657"/>
                    </a:cubicBezTo>
                    <a:cubicBezTo>
                      <a:pt x="50495" y="43706"/>
                      <a:pt x="79350" y="0"/>
                      <a:pt x="793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75" name="Freeform 1274"/>
              <p:cNvSpPr/>
              <p:nvPr/>
            </p:nvSpPr>
            <p:spPr>
              <a:xfrm>
                <a:off x="5684967" y="5105140"/>
                <a:ext cx="68787" cy="184517"/>
              </a:xfrm>
              <a:custGeom>
                <a:avLst/>
                <a:gdLst/>
                <a:ahLst/>
                <a:cxnLst/>
                <a:rect l="0" t="0" r="0" b="0"/>
                <a:pathLst>
                  <a:path w="68787" h="184517" stroke="0">
                    <a:moveTo>
                      <a:pt x="68701" y="0"/>
                    </a:moveTo>
                    <a:lnTo>
                      <a:pt x="30266" y="68271"/>
                    </a:lnTo>
                    <a:lnTo>
                      <a:pt x="0" y="143630"/>
                    </a:lnTo>
                    <a:lnTo>
                      <a:pt x="27480" y="184517"/>
                    </a:lnTo>
                    <a:cubicBezTo>
                      <a:pt x="27480" y="184517"/>
                      <a:pt x="30228" y="154909"/>
                      <a:pt x="42595" y="108384"/>
                    </a:cubicBezTo>
                    <a:cubicBezTo>
                      <a:pt x="54961" y="61858"/>
                      <a:pt x="68701" y="4053"/>
                      <a:pt x="6870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76" name="Freeform 1275"/>
              <p:cNvSpPr/>
              <p:nvPr/>
            </p:nvSpPr>
            <p:spPr>
              <a:xfrm>
                <a:off x="5619013" y="5280246"/>
                <a:ext cx="35724" cy="108560"/>
              </a:xfrm>
              <a:custGeom>
                <a:avLst/>
                <a:gdLst/>
                <a:ahLst/>
                <a:cxnLst/>
                <a:rect l="0" t="0" r="0" b="0"/>
                <a:pathLst>
                  <a:path w="35724" h="108560" stroke="0">
                    <a:moveTo>
                      <a:pt x="20610" y="0"/>
                    </a:moveTo>
                    <a:lnTo>
                      <a:pt x="35724" y="21148"/>
                    </a:lnTo>
                    <a:lnTo>
                      <a:pt x="20610" y="108560"/>
                    </a:lnTo>
                    <a:lnTo>
                      <a:pt x="0" y="95871"/>
                    </a:lnTo>
                    <a:lnTo>
                      <a:pt x="206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77" name="Freeform 1276"/>
              <p:cNvSpPr/>
              <p:nvPr/>
            </p:nvSpPr>
            <p:spPr>
              <a:xfrm>
                <a:off x="5648722" y="5311263"/>
                <a:ext cx="45790" cy="105740"/>
              </a:xfrm>
              <a:custGeom>
                <a:avLst/>
                <a:gdLst/>
                <a:ahLst/>
                <a:cxnLst/>
                <a:rect l="0" t="0" r="0" b="0"/>
                <a:pathLst>
                  <a:path w="45790" h="105740" stroke="0">
                    <a:moveTo>
                      <a:pt x="16161" y="0"/>
                    </a:moveTo>
                    <a:lnTo>
                      <a:pt x="45790" y="45116"/>
                    </a:lnTo>
                    <a:lnTo>
                      <a:pt x="35016" y="105740"/>
                    </a:lnTo>
                    <a:lnTo>
                      <a:pt x="0" y="86002"/>
                    </a:lnTo>
                    <a:lnTo>
                      <a:pt x="1616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78" name="Freeform 1277"/>
              <p:cNvSpPr/>
              <p:nvPr/>
            </p:nvSpPr>
            <p:spPr>
              <a:xfrm>
                <a:off x="5701454" y="5032110"/>
                <a:ext cx="503407" cy="682287"/>
              </a:xfrm>
              <a:custGeom>
                <a:avLst/>
                <a:gdLst/>
                <a:ahLst/>
                <a:cxnLst/>
                <a:rect l="0" t="0" r="0" b="0"/>
                <a:pathLst>
                  <a:path w="503407" h="682287" stroke="0">
                    <a:moveTo>
                      <a:pt x="0" y="579454"/>
                    </a:moveTo>
                    <a:cubicBezTo>
                      <a:pt x="0" y="579454"/>
                      <a:pt x="148395" y="570996"/>
                      <a:pt x="226713" y="384893"/>
                    </a:cubicBezTo>
                    <a:cubicBezTo>
                      <a:pt x="305033" y="198791"/>
                      <a:pt x="160760" y="0"/>
                      <a:pt x="160760" y="0"/>
                    </a:cubicBezTo>
                    <a:cubicBezTo>
                      <a:pt x="160760" y="0"/>
                      <a:pt x="346253" y="25378"/>
                      <a:pt x="428694" y="160724"/>
                    </a:cubicBezTo>
                    <a:cubicBezTo>
                      <a:pt x="516757" y="305307"/>
                      <a:pt x="527625" y="456796"/>
                      <a:pt x="457549" y="558307"/>
                    </a:cubicBezTo>
                    <a:cubicBezTo>
                      <a:pt x="376926" y="675097"/>
                      <a:pt x="115417" y="757100"/>
                      <a:pt x="0" y="5794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279" name="Freeform 1278"/>
              <p:cNvSpPr/>
              <p:nvPr/>
            </p:nvSpPr>
            <p:spPr>
              <a:xfrm>
                <a:off x="6014731" y="4968665"/>
                <a:ext cx="183431" cy="600603"/>
              </a:xfrm>
              <a:custGeom>
                <a:avLst/>
                <a:gdLst/>
                <a:ahLst/>
                <a:cxnLst/>
                <a:rect l="0" t="0" r="0" b="0"/>
                <a:pathLst>
                  <a:path w="183431" h="600603" stroke="0">
                    <a:moveTo>
                      <a:pt x="0" y="0"/>
                    </a:moveTo>
                    <a:cubicBezTo>
                      <a:pt x="0" y="0"/>
                      <a:pt x="148601" y="187313"/>
                      <a:pt x="173126" y="329909"/>
                    </a:cubicBezTo>
                    <a:cubicBezTo>
                      <a:pt x="197858" y="473715"/>
                      <a:pt x="175748" y="605366"/>
                      <a:pt x="133967" y="600603"/>
                    </a:cubicBezTo>
                    <a:cubicBezTo>
                      <a:pt x="96868" y="596374"/>
                      <a:pt x="124167" y="463265"/>
                      <a:pt x="117479" y="363746"/>
                    </a:cubicBezTo>
                    <a:cubicBezTo>
                      <a:pt x="109235" y="241087"/>
                      <a:pt x="0" y="845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33" name="Text 2233"/>
              <p:cNvSpPr txBox="1"/>
              <p:nvPr/>
            </p:nvSpPr>
            <p:spPr>
              <a:xfrm>
                <a:off x="5619657" y="5104015"/>
                <a:ext cx="577089" cy="59214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8/1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The Army's Day</a:t>
                </a:r>
              </a:p>
            </p:txBody>
          </p:sp>
        </p:grpSp>
        <p:grpSp>
          <p:nvGrpSpPr>
            <p:cNvPr id="1280" name="Water-drop"/>
            <p:cNvGrpSpPr/>
            <p:nvPr/>
          </p:nvGrpSpPr>
          <p:grpSpPr>
            <a:xfrm>
              <a:off x="6285501" y="4630298"/>
              <a:ext cx="693794" cy="1125074"/>
              <a:chOff x="6285501" y="4630298"/>
              <a:chExt cx="693794" cy="1125074"/>
            </a:xfrm>
          </p:grpSpPr>
          <p:sp>
            <p:nvSpPr>
              <p:cNvPr id="1281" name="Freeform 1280"/>
              <p:cNvSpPr/>
              <p:nvPr/>
            </p:nvSpPr>
            <p:spPr>
              <a:xfrm>
                <a:off x="6285501" y="4630298"/>
                <a:ext cx="693794" cy="1125074"/>
              </a:xfrm>
              <a:custGeom>
                <a:avLst/>
                <a:gdLst/>
                <a:ahLst/>
                <a:cxnLst/>
                <a:rect l="0" t="0" r="0" b="0"/>
                <a:pathLst>
                  <a:path w="693794" h="1125074">
                    <a:moveTo>
                      <a:pt x="351019" y="0"/>
                    </a:moveTo>
                    <a:cubicBezTo>
                      <a:pt x="351019" y="0"/>
                      <a:pt x="226713" y="274924"/>
                      <a:pt x="177249" y="363745"/>
                    </a:cubicBezTo>
                    <a:cubicBezTo>
                      <a:pt x="127784" y="452567"/>
                      <a:pt x="0" y="642901"/>
                      <a:pt x="0" y="786706"/>
                    </a:cubicBezTo>
                    <a:cubicBezTo>
                      <a:pt x="0" y="943198"/>
                      <a:pt x="156638" y="1125074"/>
                      <a:pt x="329765" y="1125074"/>
                    </a:cubicBezTo>
                    <a:cubicBezTo>
                      <a:pt x="502890" y="1125074"/>
                      <a:pt x="680140" y="968574"/>
                      <a:pt x="692506" y="816316"/>
                    </a:cubicBezTo>
                    <a:cubicBezTo>
                      <a:pt x="705554" y="655644"/>
                      <a:pt x="626552" y="528700"/>
                      <a:pt x="552357" y="401812"/>
                    </a:cubicBezTo>
                    <a:cubicBezTo>
                      <a:pt x="478159" y="274924"/>
                      <a:pt x="351019" y="0"/>
                      <a:pt x="351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BDDF1"/>
                  </a:gs>
                  <a:gs pos="100000">
                    <a:srgbClr val="9FD8EF"/>
                  </a:gs>
                </a:gsLst>
                <a:lin ang="5400000" scaled="0"/>
              </a:gradFill>
              <a:ln w="7600" cap="flat">
                <a:solidFill>
                  <a:srgbClr val="9FD8EF"/>
                </a:solidFill>
                <a:bevel/>
              </a:ln>
            </p:spPr>
          </p:sp>
          <p:sp>
            <p:nvSpPr>
              <p:cNvPr id="1282" name="Freeform 1281"/>
              <p:cNvSpPr/>
              <p:nvPr/>
            </p:nvSpPr>
            <p:spPr>
              <a:xfrm>
                <a:off x="6383400" y="5063832"/>
                <a:ext cx="91716" cy="179757"/>
              </a:xfrm>
              <a:custGeom>
                <a:avLst/>
                <a:gdLst/>
                <a:ahLst/>
                <a:cxnLst/>
                <a:rect l="0" t="0" r="0" b="0"/>
                <a:pathLst>
                  <a:path w="91716" h="179757" stroke="0">
                    <a:moveTo>
                      <a:pt x="79350" y="0"/>
                    </a:moveTo>
                    <a:lnTo>
                      <a:pt x="91716" y="29607"/>
                    </a:lnTo>
                    <a:cubicBezTo>
                      <a:pt x="91716" y="29607"/>
                      <a:pt x="66984" y="62034"/>
                      <a:pt x="50495" y="97985"/>
                    </a:cubicBezTo>
                    <a:cubicBezTo>
                      <a:pt x="34007" y="133937"/>
                      <a:pt x="17519" y="179757"/>
                      <a:pt x="17519" y="179757"/>
                    </a:cubicBezTo>
                    <a:lnTo>
                      <a:pt x="0" y="161782"/>
                    </a:lnTo>
                    <a:cubicBezTo>
                      <a:pt x="0" y="161782"/>
                      <a:pt x="17518" y="115609"/>
                      <a:pt x="34007" y="79657"/>
                    </a:cubicBezTo>
                    <a:cubicBezTo>
                      <a:pt x="50495" y="43706"/>
                      <a:pt x="79350" y="0"/>
                      <a:pt x="793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83" name="Freeform 1282"/>
              <p:cNvSpPr/>
              <p:nvPr/>
            </p:nvSpPr>
            <p:spPr>
              <a:xfrm>
                <a:off x="6409163" y="5105140"/>
                <a:ext cx="68787" cy="184517"/>
              </a:xfrm>
              <a:custGeom>
                <a:avLst/>
                <a:gdLst/>
                <a:ahLst/>
                <a:cxnLst/>
                <a:rect l="0" t="0" r="0" b="0"/>
                <a:pathLst>
                  <a:path w="68787" h="184517" stroke="0">
                    <a:moveTo>
                      <a:pt x="68701" y="0"/>
                    </a:moveTo>
                    <a:lnTo>
                      <a:pt x="30266" y="68271"/>
                    </a:lnTo>
                    <a:lnTo>
                      <a:pt x="0" y="143630"/>
                    </a:lnTo>
                    <a:lnTo>
                      <a:pt x="27480" y="184517"/>
                    </a:lnTo>
                    <a:cubicBezTo>
                      <a:pt x="27480" y="184517"/>
                      <a:pt x="30228" y="154909"/>
                      <a:pt x="42595" y="108384"/>
                    </a:cubicBezTo>
                    <a:cubicBezTo>
                      <a:pt x="54961" y="61858"/>
                      <a:pt x="68701" y="4053"/>
                      <a:pt x="6870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84" name="Freeform 1283"/>
              <p:cNvSpPr/>
              <p:nvPr/>
            </p:nvSpPr>
            <p:spPr>
              <a:xfrm>
                <a:off x="6343209" y="5280246"/>
                <a:ext cx="35724" cy="108560"/>
              </a:xfrm>
              <a:custGeom>
                <a:avLst/>
                <a:gdLst/>
                <a:ahLst/>
                <a:cxnLst/>
                <a:rect l="0" t="0" r="0" b="0"/>
                <a:pathLst>
                  <a:path w="35724" h="108560" stroke="0">
                    <a:moveTo>
                      <a:pt x="20610" y="0"/>
                    </a:moveTo>
                    <a:lnTo>
                      <a:pt x="35724" y="21148"/>
                    </a:lnTo>
                    <a:lnTo>
                      <a:pt x="20610" y="108560"/>
                    </a:lnTo>
                    <a:lnTo>
                      <a:pt x="0" y="95871"/>
                    </a:lnTo>
                    <a:lnTo>
                      <a:pt x="206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85" name="Freeform 1284"/>
              <p:cNvSpPr/>
              <p:nvPr/>
            </p:nvSpPr>
            <p:spPr>
              <a:xfrm>
                <a:off x="6372919" y="5311263"/>
                <a:ext cx="45790" cy="105740"/>
              </a:xfrm>
              <a:custGeom>
                <a:avLst/>
                <a:gdLst/>
                <a:ahLst/>
                <a:cxnLst/>
                <a:rect l="0" t="0" r="0" b="0"/>
                <a:pathLst>
                  <a:path w="45790" h="105740" stroke="0">
                    <a:moveTo>
                      <a:pt x="16161" y="0"/>
                    </a:moveTo>
                    <a:lnTo>
                      <a:pt x="45790" y="45116"/>
                    </a:lnTo>
                    <a:lnTo>
                      <a:pt x="35016" y="105740"/>
                    </a:lnTo>
                    <a:lnTo>
                      <a:pt x="0" y="86002"/>
                    </a:lnTo>
                    <a:lnTo>
                      <a:pt x="1616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86" name="Freeform 1285"/>
              <p:cNvSpPr/>
              <p:nvPr/>
            </p:nvSpPr>
            <p:spPr>
              <a:xfrm>
                <a:off x="6425651" y="5032110"/>
                <a:ext cx="503407" cy="682287"/>
              </a:xfrm>
              <a:custGeom>
                <a:avLst/>
                <a:gdLst/>
                <a:ahLst/>
                <a:cxnLst/>
                <a:rect l="0" t="0" r="0" b="0"/>
                <a:pathLst>
                  <a:path w="503407" h="682287" stroke="0">
                    <a:moveTo>
                      <a:pt x="0" y="579454"/>
                    </a:moveTo>
                    <a:cubicBezTo>
                      <a:pt x="0" y="579454"/>
                      <a:pt x="148395" y="570996"/>
                      <a:pt x="226713" y="384893"/>
                    </a:cubicBezTo>
                    <a:cubicBezTo>
                      <a:pt x="305033" y="198791"/>
                      <a:pt x="160760" y="0"/>
                      <a:pt x="160760" y="0"/>
                    </a:cubicBezTo>
                    <a:cubicBezTo>
                      <a:pt x="160760" y="0"/>
                      <a:pt x="346253" y="25378"/>
                      <a:pt x="428694" y="160724"/>
                    </a:cubicBezTo>
                    <a:cubicBezTo>
                      <a:pt x="516757" y="305307"/>
                      <a:pt x="527625" y="456796"/>
                      <a:pt x="457549" y="558307"/>
                    </a:cubicBezTo>
                    <a:cubicBezTo>
                      <a:pt x="376926" y="675097"/>
                      <a:pt x="115417" y="757100"/>
                      <a:pt x="0" y="579454"/>
                    </a:cubicBezTo>
                    <a:close/>
                  </a:path>
                </a:pathLst>
              </a:custGeom>
              <a:solidFill>
                <a:srgbClr val="ABDDF1"/>
              </a:solidFill>
              <a:ln w="7600" cap="flat">
                <a:noFill/>
                <a:bevel/>
              </a:ln>
            </p:spPr>
          </p:sp>
          <p:sp>
            <p:nvSpPr>
              <p:cNvPr id="1287" name="Freeform 1286"/>
              <p:cNvSpPr/>
              <p:nvPr/>
            </p:nvSpPr>
            <p:spPr>
              <a:xfrm>
                <a:off x="6738927" y="4968665"/>
                <a:ext cx="183431" cy="600603"/>
              </a:xfrm>
              <a:custGeom>
                <a:avLst/>
                <a:gdLst/>
                <a:ahLst/>
                <a:cxnLst/>
                <a:rect l="0" t="0" r="0" b="0"/>
                <a:pathLst>
                  <a:path w="183431" h="600603" stroke="0">
                    <a:moveTo>
                      <a:pt x="0" y="0"/>
                    </a:moveTo>
                    <a:cubicBezTo>
                      <a:pt x="0" y="0"/>
                      <a:pt x="148601" y="187313"/>
                      <a:pt x="173126" y="329909"/>
                    </a:cubicBezTo>
                    <a:cubicBezTo>
                      <a:pt x="197858" y="473715"/>
                      <a:pt x="175748" y="605366"/>
                      <a:pt x="133967" y="600603"/>
                    </a:cubicBezTo>
                    <a:cubicBezTo>
                      <a:pt x="96868" y="596374"/>
                      <a:pt x="124167" y="463265"/>
                      <a:pt x="117479" y="363746"/>
                    </a:cubicBezTo>
                    <a:cubicBezTo>
                      <a:pt x="109235" y="241087"/>
                      <a:pt x="0" y="845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34" name="Text 2234"/>
              <p:cNvSpPr txBox="1"/>
              <p:nvPr/>
            </p:nvSpPr>
            <p:spPr>
              <a:xfrm>
                <a:off x="6343853" y="5104015"/>
                <a:ext cx="577089" cy="59214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9/10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Teachers' Day</a:t>
                </a:r>
              </a:p>
            </p:txBody>
          </p:sp>
        </p:grpSp>
        <p:grpSp>
          <p:nvGrpSpPr>
            <p:cNvPr id="1288" name="Water-drop"/>
            <p:cNvGrpSpPr/>
            <p:nvPr/>
          </p:nvGrpSpPr>
          <p:grpSpPr>
            <a:xfrm>
              <a:off x="6978469" y="4630298"/>
              <a:ext cx="693794" cy="1125074"/>
              <a:chOff x="6978469" y="4630298"/>
              <a:chExt cx="693794" cy="1125074"/>
            </a:xfrm>
          </p:grpSpPr>
          <p:sp>
            <p:nvSpPr>
              <p:cNvPr id="1289" name="Freeform 1288"/>
              <p:cNvSpPr/>
              <p:nvPr/>
            </p:nvSpPr>
            <p:spPr>
              <a:xfrm>
                <a:off x="6978469" y="4630298"/>
                <a:ext cx="693794" cy="1125074"/>
              </a:xfrm>
              <a:custGeom>
                <a:avLst/>
                <a:gdLst/>
                <a:ahLst/>
                <a:cxnLst/>
                <a:rect l="0" t="0" r="0" b="0"/>
                <a:pathLst>
                  <a:path w="693794" h="1125074">
                    <a:moveTo>
                      <a:pt x="351019" y="0"/>
                    </a:moveTo>
                    <a:cubicBezTo>
                      <a:pt x="351019" y="0"/>
                      <a:pt x="226713" y="274924"/>
                      <a:pt x="177249" y="363745"/>
                    </a:cubicBezTo>
                    <a:cubicBezTo>
                      <a:pt x="127784" y="452567"/>
                      <a:pt x="0" y="642901"/>
                      <a:pt x="0" y="786706"/>
                    </a:cubicBezTo>
                    <a:cubicBezTo>
                      <a:pt x="0" y="943198"/>
                      <a:pt x="156638" y="1125074"/>
                      <a:pt x="329765" y="1125074"/>
                    </a:cubicBezTo>
                    <a:cubicBezTo>
                      <a:pt x="502890" y="1125074"/>
                      <a:pt x="680140" y="968574"/>
                      <a:pt x="692506" y="816316"/>
                    </a:cubicBezTo>
                    <a:cubicBezTo>
                      <a:pt x="705554" y="655644"/>
                      <a:pt x="626552" y="528700"/>
                      <a:pt x="552357" y="401812"/>
                    </a:cubicBezTo>
                    <a:cubicBezTo>
                      <a:pt x="478159" y="274924"/>
                      <a:pt x="351019" y="0"/>
                      <a:pt x="351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290" name="Freeform 1289"/>
              <p:cNvSpPr/>
              <p:nvPr/>
            </p:nvSpPr>
            <p:spPr>
              <a:xfrm>
                <a:off x="7076367" y="5063832"/>
                <a:ext cx="91716" cy="179757"/>
              </a:xfrm>
              <a:custGeom>
                <a:avLst/>
                <a:gdLst/>
                <a:ahLst/>
                <a:cxnLst/>
                <a:rect l="0" t="0" r="0" b="0"/>
                <a:pathLst>
                  <a:path w="91716" h="179757" stroke="0">
                    <a:moveTo>
                      <a:pt x="79350" y="0"/>
                    </a:moveTo>
                    <a:lnTo>
                      <a:pt x="91716" y="29607"/>
                    </a:lnTo>
                    <a:cubicBezTo>
                      <a:pt x="91716" y="29607"/>
                      <a:pt x="66984" y="62034"/>
                      <a:pt x="50495" y="97985"/>
                    </a:cubicBezTo>
                    <a:cubicBezTo>
                      <a:pt x="34007" y="133937"/>
                      <a:pt x="17519" y="179757"/>
                      <a:pt x="17519" y="179757"/>
                    </a:cubicBezTo>
                    <a:lnTo>
                      <a:pt x="0" y="161782"/>
                    </a:lnTo>
                    <a:cubicBezTo>
                      <a:pt x="0" y="161782"/>
                      <a:pt x="17518" y="115609"/>
                      <a:pt x="34007" y="79657"/>
                    </a:cubicBezTo>
                    <a:cubicBezTo>
                      <a:pt x="50495" y="43706"/>
                      <a:pt x="79350" y="0"/>
                      <a:pt x="793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91" name="Freeform 1290"/>
              <p:cNvSpPr/>
              <p:nvPr/>
            </p:nvSpPr>
            <p:spPr>
              <a:xfrm>
                <a:off x="7102131" y="5105140"/>
                <a:ext cx="68787" cy="184517"/>
              </a:xfrm>
              <a:custGeom>
                <a:avLst/>
                <a:gdLst/>
                <a:ahLst/>
                <a:cxnLst/>
                <a:rect l="0" t="0" r="0" b="0"/>
                <a:pathLst>
                  <a:path w="68787" h="184517" stroke="0">
                    <a:moveTo>
                      <a:pt x="68701" y="0"/>
                    </a:moveTo>
                    <a:lnTo>
                      <a:pt x="30266" y="68271"/>
                    </a:lnTo>
                    <a:lnTo>
                      <a:pt x="0" y="143630"/>
                    </a:lnTo>
                    <a:lnTo>
                      <a:pt x="27480" y="184517"/>
                    </a:lnTo>
                    <a:cubicBezTo>
                      <a:pt x="27480" y="184517"/>
                      <a:pt x="30228" y="154909"/>
                      <a:pt x="42595" y="108384"/>
                    </a:cubicBezTo>
                    <a:cubicBezTo>
                      <a:pt x="54961" y="61858"/>
                      <a:pt x="68701" y="4053"/>
                      <a:pt x="6870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92" name="Freeform 1291"/>
              <p:cNvSpPr/>
              <p:nvPr/>
            </p:nvSpPr>
            <p:spPr>
              <a:xfrm>
                <a:off x="7036177" y="5280246"/>
                <a:ext cx="35724" cy="108560"/>
              </a:xfrm>
              <a:custGeom>
                <a:avLst/>
                <a:gdLst/>
                <a:ahLst/>
                <a:cxnLst/>
                <a:rect l="0" t="0" r="0" b="0"/>
                <a:pathLst>
                  <a:path w="35724" h="108560" stroke="0">
                    <a:moveTo>
                      <a:pt x="20610" y="0"/>
                    </a:moveTo>
                    <a:lnTo>
                      <a:pt x="35724" y="21148"/>
                    </a:lnTo>
                    <a:lnTo>
                      <a:pt x="20610" y="108560"/>
                    </a:lnTo>
                    <a:lnTo>
                      <a:pt x="0" y="95871"/>
                    </a:lnTo>
                    <a:lnTo>
                      <a:pt x="206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93" name="Freeform 1292"/>
              <p:cNvSpPr/>
              <p:nvPr/>
            </p:nvSpPr>
            <p:spPr>
              <a:xfrm>
                <a:off x="7065887" y="5311263"/>
                <a:ext cx="45790" cy="105740"/>
              </a:xfrm>
              <a:custGeom>
                <a:avLst/>
                <a:gdLst/>
                <a:ahLst/>
                <a:cxnLst/>
                <a:rect l="0" t="0" r="0" b="0"/>
                <a:pathLst>
                  <a:path w="45790" h="105740" stroke="0">
                    <a:moveTo>
                      <a:pt x="16161" y="0"/>
                    </a:moveTo>
                    <a:lnTo>
                      <a:pt x="45790" y="45116"/>
                    </a:lnTo>
                    <a:lnTo>
                      <a:pt x="35016" y="105740"/>
                    </a:lnTo>
                    <a:lnTo>
                      <a:pt x="0" y="86002"/>
                    </a:lnTo>
                    <a:lnTo>
                      <a:pt x="1616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94" name="Freeform 1293"/>
              <p:cNvSpPr/>
              <p:nvPr/>
            </p:nvSpPr>
            <p:spPr>
              <a:xfrm>
                <a:off x="7118619" y="5032110"/>
                <a:ext cx="503407" cy="682287"/>
              </a:xfrm>
              <a:custGeom>
                <a:avLst/>
                <a:gdLst/>
                <a:ahLst/>
                <a:cxnLst/>
                <a:rect l="0" t="0" r="0" b="0"/>
                <a:pathLst>
                  <a:path w="503407" h="682287" stroke="0">
                    <a:moveTo>
                      <a:pt x="0" y="579454"/>
                    </a:moveTo>
                    <a:cubicBezTo>
                      <a:pt x="0" y="579454"/>
                      <a:pt x="148395" y="570996"/>
                      <a:pt x="226713" y="384893"/>
                    </a:cubicBezTo>
                    <a:cubicBezTo>
                      <a:pt x="305033" y="198791"/>
                      <a:pt x="160760" y="0"/>
                      <a:pt x="160760" y="0"/>
                    </a:cubicBezTo>
                    <a:cubicBezTo>
                      <a:pt x="160760" y="0"/>
                      <a:pt x="346253" y="25378"/>
                      <a:pt x="428694" y="160724"/>
                    </a:cubicBezTo>
                    <a:cubicBezTo>
                      <a:pt x="516757" y="305307"/>
                      <a:pt x="527625" y="456796"/>
                      <a:pt x="457549" y="558307"/>
                    </a:cubicBezTo>
                    <a:cubicBezTo>
                      <a:pt x="376926" y="675097"/>
                      <a:pt x="115417" y="757100"/>
                      <a:pt x="0" y="5794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295" name="Freeform 1294"/>
              <p:cNvSpPr/>
              <p:nvPr/>
            </p:nvSpPr>
            <p:spPr>
              <a:xfrm>
                <a:off x="7431895" y="4968665"/>
                <a:ext cx="183431" cy="600603"/>
              </a:xfrm>
              <a:custGeom>
                <a:avLst/>
                <a:gdLst/>
                <a:ahLst/>
                <a:cxnLst/>
                <a:rect l="0" t="0" r="0" b="0"/>
                <a:pathLst>
                  <a:path w="183431" h="600603" stroke="0">
                    <a:moveTo>
                      <a:pt x="0" y="0"/>
                    </a:moveTo>
                    <a:cubicBezTo>
                      <a:pt x="0" y="0"/>
                      <a:pt x="148601" y="187313"/>
                      <a:pt x="173126" y="329909"/>
                    </a:cubicBezTo>
                    <a:cubicBezTo>
                      <a:pt x="197858" y="473715"/>
                      <a:pt x="175748" y="605366"/>
                      <a:pt x="133967" y="600603"/>
                    </a:cubicBezTo>
                    <a:cubicBezTo>
                      <a:pt x="96868" y="596374"/>
                      <a:pt x="124167" y="463265"/>
                      <a:pt x="117479" y="363746"/>
                    </a:cubicBezTo>
                    <a:cubicBezTo>
                      <a:pt x="109235" y="241087"/>
                      <a:pt x="0" y="845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35" name="Text 2235"/>
              <p:cNvSpPr txBox="1"/>
              <p:nvPr/>
            </p:nvSpPr>
            <p:spPr>
              <a:xfrm>
                <a:off x="7036821" y="5104015"/>
                <a:ext cx="577089" cy="59214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10/1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The National Day</a:t>
                </a:r>
              </a:p>
            </p:txBody>
          </p:sp>
        </p:grpSp>
        <p:grpSp>
          <p:nvGrpSpPr>
            <p:cNvPr id="1296" name="Dynamic Band"/>
            <p:cNvGrpSpPr/>
            <p:nvPr/>
          </p:nvGrpSpPr>
          <p:grpSpPr>
            <a:xfrm>
              <a:off x="103200" y="1483556"/>
              <a:ext cx="8937600" cy="2281406"/>
              <a:chOff x="103200" y="1483556"/>
              <a:chExt cx="8937600" cy="2281406"/>
            </a:xfrm>
          </p:grpSpPr>
          <p:grpSp>
            <p:nvGrpSpPr>
              <p:cNvPr id="1297" name="Functional band"/>
              <p:cNvGrpSpPr/>
              <p:nvPr/>
            </p:nvGrpSpPr>
            <p:grpSpPr>
              <a:xfrm>
                <a:off x="103200" y="1483556"/>
                <a:ext cx="8937600" cy="2067200"/>
                <a:chOff x="103200" y="1483556"/>
                <a:chExt cx="8937600" cy="2067200"/>
              </a:xfrm>
            </p:grpSpPr>
            <p:sp>
              <p:nvSpPr>
                <p:cNvPr id="1298" name="Rectangle"/>
                <p:cNvSpPr/>
                <p:nvPr/>
              </p:nvSpPr>
              <p:spPr>
                <a:xfrm>
                  <a:off x="103200" y="1483556"/>
                  <a:ext cx="8937600" cy="2067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37600" h="2067200" fill="none">
                      <a:moveTo>
                        <a:pt x="0" y="0"/>
                      </a:moveTo>
                      <a:lnTo>
                        <a:pt x="8937600" y="0"/>
                      </a:lnTo>
                      <a:lnTo>
                        <a:pt x="8937600" y="2067200"/>
                      </a:lnTo>
                      <a:lnTo>
                        <a:pt x="0" y="2067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F81BD"/>
                </a:solidFill>
                <a:ln w="15200" cap="flat">
                  <a:solidFill>
                    <a:srgbClr val="B2B2B2"/>
                  </a:solidFill>
                  <a:bevel/>
                </a:ln>
              </p:spPr>
            </p:sp>
            <p:sp>
              <p:nvSpPr>
                <p:cNvPr id="1299" name="Rectangle"/>
                <p:cNvSpPr/>
                <p:nvPr/>
              </p:nvSpPr>
              <p:spPr>
                <a:xfrm rot="-5400000">
                  <a:off x="-702400" y="2289156"/>
                  <a:ext cx="2067200" cy="4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7200" h="456000">
                      <a:moveTo>
                        <a:pt x="0" y="0"/>
                      </a:moveTo>
                      <a:lnTo>
                        <a:pt x="2067200" y="0"/>
                      </a:lnTo>
                      <a:lnTo>
                        <a:pt x="2067200" y="456000"/>
                      </a:lnTo>
                      <a:lnTo>
                        <a:pt x="0" y="45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50000">
                      <a:srgbClr val="BEBEBE"/>
                    </a:gs>
                    <a:gs pos="100000">
                      <a:srgbClr val="969696"/>
                    </a:gs>
                  </a:gsLst>
                  <a:lin ang="5400000" scaled="0"/>
                </a:gradFill>
                <a:ln w="15200" cap="flat">
                  <a:solidFill>
                    <a:srgbClr val="B2B2B2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39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Microsoft Sans Serif"/>
                    </a:rPr>
                    <a:t>Lunar Month</a:t>
                  </a:r>
                </a:p>
              </p:txBody>
            </p:sp>
          </p:grpSp>
          <p:grpSp>
            <p:nvGrpSpPr>
              <p:cNvPr id="1300" name="Functional band"/>
              <p:cNvGrpSpPr/>
              <p:nvPr/>
            </p:nvGrpSpPr>
            <p:grpSpPr>
              <a:xfrm>
                <a:off x="103200" y="3550756"/>
                <a:ext cx="8937600" cy="2553289"/>
                <a:chOff x="103200" y="3550756"/>
                <a:chExt cx="8937600" cy="2553289"/>
              </a:xfrm>
            </p:grpSpPr>
            <p:sp>
              <p:nvSpPr>
                <p:cNvPr id="1301" name="Rectangle"/>
                <p:cNvSpPr/>
                <p:nvPr/>
              </p:nvSpPr>
              <p:spPr>
                <a:xfrm>
                  <a:off x="103200" y="3550756"/>
                  <a:ext cx="8937600" cy="25532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37600" h="2553289" fill="none">
                      <a:moveTo>
                        <a:pt x="0" y="0"/>
                      </a:moveTo>
                      <a:lnTo>
                        <a:pt x="8937600" y="0"/>
                      </a:lnTo>
                      <a:lnTo>
                        <a:pt x="8937600" y="2553289"/>
                      </a:lnTo>
                      <a:lnTo>
                        <a:pt x="0" y="255328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F81BD"/>
                </a:solidFill>
                <a:ln w="15200" cap="flat">
                  <a:solidFill>
                    <a:srgbClr val="B2B2B2"/>
                  </a:solidFill>
                  <a:bevel/>
                </a:ln>
              </p:spPr>
            </p:sp>
            <p:sp>
              <p:nvSpPr>
                <p:cNvPr id="1302" name="Rectangle"/>
                <p:cNvSpPr/>
                <p:nvPr/>
              </p:nvSpPr>
              <p:spPr>
                <a:xfrm rot="-5400000">
                  <a:off x="-945440" y="4599396"/>
                  <a:ext cx="2553289" cy="4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3289" h="456000">
                      <a:moveTo>
                        <a:pt x="0" y="0"/>
                      </a:moveTo>
                      <a:lnTo>
                        <a:pt x="2553289" y="0"/>
                      </a:lnTo>
                      <a:lnTo>
                        <a:pt x="2553289" y="456000"/>
                      </a:lnTo>
                      <a:lnTo>
                        <a:pt x="0" y="45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50000">
                      <a:srgbClr val="BEBEBE"/>
                    </a:gs>
                    <a:gs pos="100000">
                      <a:srgbClr val="969696"/>
                    </a:gs>
                  </a:gsLst>
                  <a:lin ang="5400000" scaled="0"/>
                </a:gradFill>
                <a:ln w="15200" cap="flat">
                  <a:solidFill>
                    <a:srgbClr val="B2B2B2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39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Microsoft Sans Serif"/>
                    </a:rPr>
                    <a:t>Gregorian calendar</a:t>
                  </a:r>
                </a:p>
              </p:txBody>
            </p:sp>
          </p:grpSp>
        </p:grpSp>
        <p:grpSp>
          <p:nvGrpSpPr>
            <p:cNvPr id="1303" name="Timeline Bar 3"/>
            <p:cNvGrpSpPr/>
            <p:nvPr/>
          </p:nvGrpSpPr>
          <p:grpSpPr>
            <a:xfrm>
              <a:off x="602494" y="2641384"/>
              <a:ext cx="825626" cy="483773"/>
              <a:chOff x="602494" y="2641384"/>
              <a:chExt cx="825626" cy="483773"/>
            </a:xfrm>
          </p:grpSpPr>
          <p:sp>
            <p:nvSpPr>
              <p:cNvPr id="1304" name="Freeform 1303"/>
              <p:cNvSpPr/>
              <p:nvPr/>
            </p:nvSpPr>
            <p:spPr>
              <a:xfrm>
                <a:off x="602494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5C5C"/>
                  </a:gs>
                  <a:gs pos="50000">
                    <a:srgbClr val="FF9696"/>
                  </a:gs>
                  <a:gs pos="100000">
                    <a:srgbClr val="FF1418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1st lunar month</a:t>
                </a:r>
              </a:p>
            </p:txBody>
          </p:sp>
          <p:sp>
            <p:nvSpPr>
              <p:cNvPr id="1305" name="Freeform 1304"/>
              <p:cNvSpPr/>
              <p:nvPr/>
            </p:nvSpPr>
            <p:spPr>
              <a:xfrm>
                <a:off x="1290168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2nd lunar month</a:t>
                </a:r>
              </a:p>
            </p:txBody>
          </p:sp>
          <p:sp>
            <p:nvSpPr>
              <p:cNvPr id="1306" name="Freeform 1305"/>
              <p:cNvSpPr/>
              <p:nvPr/>
            </p:nvSpPr>
            <p:spPr>
              <a:xfrm>
                <a:off x="1977839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BEBEBE"/>
                  </a:gs>
                  <a:gs pos="100000">
                    <a:srgbClr val="969696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3rd lunar month</a:t>
                </a:r>
              </a:p>
            </p:txBody>
          </p:sp>
          <p:sp>
            <p:nvSpPr>
              <p:cNvPr id="1307" name="Freeform 1306"/>
              <p:cNvSpPr/>
              <p:nvPr/>
            </p:nvSpPr>
            <p:spPr>
              <a:xfrm>
                <a:off x="2665510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4th lunar month</a:t>
                </a:r>
              </a:p>
            </p:txBody>
          </p:sp>
          <p:sp>
            <p:nvSpPr>
              <p:cNvPr id="1308" name="Freeform 1307"/>
              <p:cNvSpPr/>
              <p:nvPr/>
            </p:nvSpPr>
            <p:spPr>
              <a:xfrm>
                <a:off x="3353188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BEBEBE"/>
                  </a:gs>
                  <a:gs pos="100000">
                    <a:srgbClr val="969696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5th lunar month</a:t>
                </a:r>
              </a:p>
            </p:txBody>
          </p:sp>
          <p:sp>
            <p:nvSpPr>
              <p:cNvPr id="1309" name="Freeform 1308"/>
              <p:cNvSpPr/>
              <p:nvPr/>
            </p:nvSpPr>
            <p:spPr>
              <a:xfrm>
                <a:off x="4040859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6th lunar month</a:t>
                </a:r>
              </a:p>
            </p:txBody>
          </p:sp>
          <p:sp>
            <p:nvSpPr>
              <p:cNvPr id="1310" name="Freeform 1309"/>
              <p:cNvSpPr/>
              <p:nvPr/>
            </p:nvSpPr>
            <p:spPr>
              <a:xfrm>
                <a:off x="4728529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0B7CD"/>
                  </a:gs>
                  <a:gs pos="50000">
                    <a:srgbClr val="A0CAD9"/>
                  </a:gs>
                  <a:gs pos="100000">
                    <a:srgbClr val="4BACC6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7th lunar month</a:t>
                </a:r>
              </a:p>
            </p:txBody>
          </p:sp>
          <p:sp>
            <p:nvSpPr>
              <p:cNvPr id="1311" name="Freeform 1310"/>
              <p:cNvSpPr/>
              <p:nvPr/>
            </p:nvSpPr>
            <p:spPr>
              <a:xfrm>
                <a:off x="5416208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0753 w 825626"/>
                  <a:gd name="rtr" fmla="*/ 710473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8th lunar month</a:t>
                </a:r>
              </a:p>
            </p:txBody>
          </p:sp>
          <p:sp>
            <p:nvSpPr>
              <p:cNvPr id="1312" name="Freeform 1311"/>
              <p:cNvSpPr/>
              <p:nvPr/>
            </p:nvSpPr>
            <p:spPr>
              <a:xfrm>
                <a:off x="6103879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1769 w 825626"/>
                  <a:gd name="rtr" fmla="*/ 754321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480AE"/>
                  </a:gs>
                  <a:gs pos="50000">
                    <a:srgbClr val="B3A8C4"/>
                  </a:gs>
                  <a:gs pos="100000">
                    <a:srgbClr val="8064A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9th lunar month</a:t>
                </a:r>
              </a:p>
            </p:txBody>
          </p:sp>
          <p:sp>
            <p:nvSpPr>
              <p:cNvPr id="1313" name="Freeform 1312"/>
              <p:cNvSpPr/>
              <p:nvPr/>
            </p:nvSpPr>
            <p:spPr>
              <a:xfrm>
                <a:off x="6791550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1769 w 825626"/>
                  <a:gd name="rtr" fmla="*/ 797009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10th lunar month</a:t>
                </a:r>
              </a:p>
            </p:txBody>
          </p:sp>
          <p:sp>
            <p:nvSpPr>
              <p:cNvPr id="1314" name="Freeform 1313"/>
              <p:cNvSpPr/>
              <p:nvPr/>
            </p:nvSpPr>
            <p:spPr>
              <a:xfrm>
                <a:off x="7479221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1770 w 825626"/>
                  <a:gd name="rtr" fmla="*/ 807944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50000">
                    <a:srgbClr val="BEBEBE"/>
                  </a:gs>
                  <a:gs pos="100000">
                    <a:srgbClr val="969696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11th lunar month</a:t>
                </a:r>
              </a:p>
            </p:txBody>
          </p:sp>
          <p:sp>
            <p:nvSpPr>
              <p:cNvPr id="1315" name="Freeform 1314"/>
              <p:cNvSpPr/>
              <p:nvPr/>
            </p:nvSpPr>
            <p:spPr>
              <a:xfrm>
                <a:off x="8166869" y="2641384"/>
                <a:ext cx="825626" cy="483773"/>
              </a:xfrm>
              <a:custGeom>
                <a:avLst/>
                <a:gdLst>
                  <a:gd name="connsiteX0" fmla="*/ 0 w 825626"/>
                  <a:gd name="connsiteY0" fmla="*/ 0 h 483773"/>
                  <a:gd name="connsiteX1" fmla="*/ 687673 w 825626"/>
                  <a:gd name="connsiteY1" fmla="*/ 0 h 483773"/>
                  <a:gd name="connsiteX2" fmla="*/ 687673 w 825626"/>
                  <a:gd name="connsiteY2" fmla="*/ 483773 h 483773"/>
                  <a:gd name="connsiteX3" fmla="*/ 0 w 825626"/>
                  <a:gd name="connsiteY3" fmla="*/ 483773 h 483773"/>
                  <a:gd name="rtl" fmla="*/ 161769 w 825626"/>
                  <a:gd name="rtr" fmla="*/ 787122 w 82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825626" h="483773">
                    <a:moveTo>
                      <a:pt x="0" y="0"/>
                    </a:moveTo>
                    <a:lnTo>
                      <a:pt x="687673" y="0"/>
                    </a:lnTo>
                    <a:lnTo>
                      <a:pt x="825626" y="241887"/>
                    </a:lnTo>
                    <a:lnTo>
                      <a:pt x="687673" y="483773"/>
                    </a:lnTo>
                    <a:lnTo>
                      <a:pt x="0" y="483773"/>
                    </a:lnTo>
                    <a:lnTo>
                      <a:pt x="137953" y="24188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Microsoft Sans Serif"/>
                  </a:rPr>
                  <a:t>the 12th lunar month</a:t>
                </a:r>
              </a:p>
            </p:txBody>
          </p:sp>
        </p:grpSp>
        <p:sp>
          <p:nvSpPr>
            <p:cNvPr id="1316" name="Heart Shape"/>
            <p:cNvSpPr/>
            <p:nvPr/>
          </p:nvSpPr>
          <p:spPr>
            <a:xfrm>
              <a:off x="565858" y="1704268"/>
              <a:ext cx="831531" cy="942400"/>
            </a:xfrm>
            <a:custGeom>
              <a:avLst/>
              <a:gdLst>
                <a:gd name="connsiteX0" fmla="*/ 821742 w 831531"/>
                <a:gd name="connsiteY0" fmla="*/ 638088 h 942400"/>
              </a:gdLst>
              <a:ahLst/>
              <a:cxnLst>
                <a:cxn ang="0">
                  <a:pos x="connsiteX0" y="connsiteY0"/>
                </a:cxn>
              </a:cxnLst>
              <a:rect l="l" t="t" r="r" b="b"/>
              <a:pathLst>
                <a:path w="831531" h="942400">
                  <a:moveTo>
                    <a:pt x="415765" y="111629"/>
                  </a:moveTo>
                  <a:cubicBezTo>
                    <a:pt x="415765" y="111629"/>
                    <a:pt x="535076" y="-89579"/>
                    <a:pt x="711770" y="48235"/>
                  </a:cubicBezTo>
                  <a:cubicBezTo>
                    <a:pt x="888463" y="186049"/>
                    <a:pt x="833773" y="475458"/>
                    <a:pt x="772768" y="588466"/>
                  </a:cubicBezTo>
                  <a:cubicBezTo>
                    <a:pt x="711770" y="701473"/>
                    <a:pt x="591871" y="817236"/>
                    <a:pt x="495110" y="877876"/>
                  </a:cubicBezTo>
                  <a:cubicBezTo>
                    <a:pt x="424737" y="928560"/>
                    <a:pt x="415765" y="942400"/>
                    <a:pt x="415765" y="942400"/>
                  </a:cubicBezTo>
                  <a:cubicBezTo>
                    <a:pt x="415765" y="942400"/>
                    <a:pt x="400452" y="921979"/>
                    <a:pt x="339451" y="877876"/>
                  </a:cubicBezTo>
                  <a:cubicBezTo>
                    <a:pt x="278450" y="833773"/>
                    <a:pt x="160654" y="742818"/>
                    <a:pt x="72308" y="593978"/>
                  </a:cubicBezTo>
                  <a:cubicBezTo>
                    <a:pt x="-16039" y="445140"/>
                    <a:pt x="-60213" y="147461"/>
                    <a:pt x="160654" y="23428"/>
                  </a:cubicBezTo>
                  <a:cubicBezTo>
                    <a:pt x="160654" y="23428"/>
                    <a:pt x="317364" y="-45479"/>
                    <a:pt x="415765" y="111629"/>
                  </a:cubicBezTo>
                  <a:close/>
                </a:path>
              </a:pathLst>
            </a:custGeom>
            <a:gradFill>
              <a:gsLst>
                <a:gs pos="0">
                  <a:srgbClr val="FF5C5C"/>
                </a:gs>
                <a:gs pos="50000">
                  <a:srgbClr val="FF9696"/>
                </a:gs>
                <a:gs pos="100000">
                  <a:srgbClr val="FF1418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bevel/>
            </a:ln>
            <a:effectLst>
              <a:outerShdw blurRad="30000" dist="21496" dir="2700000" algn="tl">
                <a:srgbClr val="000000">
                  <a:alpha val="39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1/1: Spring Festival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1/15: Lantern Festival</a:t>
              </a:r>
            </a:p>
          </p:txBody>
        </p:sp>
        <p:sp>
          <p:nvSpPr>
            <p:cNvPr id="1317" name="Heart Shape"/>
            <p:cNvSpPr/>
            <p:nvPr/>
          </p:nvSpPr>
          <p:spPr>
            <a:xfrm>
              <a:off x="3288558" y="1704268"/>
              <a:ext cx="831531" cy="942400"/>
            </a:xfrm>
            <a:custGeom>
              <a:avLst/>
              <a:gdLst/>
              <a:ahLst/>
              <a:cxnLst/>
              <a:rect l="l" t="t" r="r" b="b"/>
              <a:pathLst>
                <a:path w="831531" h="942400">
                  <a:moveTo>
                    <a:pt x="415765" y="111629"/>
                  </a:moveTo>
                  <a:cubicBezTo>
                    <a:pt x="415765" y="111629"/>
                    <a:pt x="535076" y="-89579"/>
                    <a:pt x="711770" y="48235"/>
                  </a:cubicBezTo>
                  <a:cubicBezTo>
                    <a:pt x="888463" y="186049"/>
                    <a:pt x="833773" y="475458"/>
                    <a:pt x="772768" y="588466"/>
                  </a:cubicBezTo>
                  <a:cubicBezTo>
                    <a:pt x="711770" y="701473"/>
                    <a:pt x="591871" y="817236"/>
                    <a:pt x="495110" y="877876"/>
                  </a:cubicBezTo>
                  <a:cubicBezTo>
                    <a:pt x="424737" y="928560"/>
                    <a:pt x="415765" y="942400"/>
                    <a:pt x="415765" y="942400"/>
                  </a:cubicBezTo>
                  <a:cubicBezTo>
                    <a:pt x="415765" y="942400"/>
                    <a:pt x="400452" y="921979"/>
                    <a:pt x="339451" y="877876"/>
                  </a:cubicBezTo>
                  <a:cubicBezTo>
                    <a:pt x="278450" y="833773"/>
                    <a:pt x="160654" y="742818"/>
                    <a:pt x="72308" y="593978"/>
                  </a:cubicBezTo>
                  <a:cubicBezTo>
                    <a:pt x="-16039" y="445140"/>
                    <a:pt x="-60213" y="147461"/>
                    <a:pt x="160654" y="23428"/>
                  </a:cubicBezTo>
                  <a:cubicBezTo>
                    <a:pt x="160654" y="23428"/>
                    <a:pt x="317364" y="-45479"/>
                    <a:pt x="415765" y="111629"/>
                  </a:cubicBezTo>
                  <a:close/>
                </a:path>
              </a:pathLst>
            </a:custGeom>
            <a:gradFill>
              <a:gsLst>
                <a:gs pos="0">
                  <a:srgbClr val="A5A5A5"/>
                </a:gs>
                <a:gs pos="50000">
                  <a:srgbClr val="BEBEBE"/>
                </a:gs>
                <a:gs pos="100000">
                  <a:srgbClr val="969696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bevel/>
            </a:ln>
            <a:effectLst>
              <a:outerShdw blurRad="30000" dist="21496" dir="2700000" algn="tl">
                <a:srgbClr val="000000">
                  <a:alpha val="39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5/5: Dragon Boat Festival</a:t>
              </a:r>
            </a:p>
          </p:txBody>
        </p:sp>
        <p:sp>
          <p:nvSpPr>
            <p:cNvPr id="1318" name="Heart Shape"/>
            <p:cNvSpPr/>
            <p:nvPr/>
          </p:nvSpPr>
          <p:spPr>
            <a:xfrm>
              <a:off x="4570177" y="1704268"/>
              <a:ext cx="831531" cy="942400"/>
            </a:xfrm>
            <a:custGeom>
              <a:avLst/>
              <a:gdLst/>
              <a:ahLst/>
              <a:cxnLst/>
              <a:rect l="l" t="t" r="r" b="b"/>
              <a:pathLst>
                <a:path w="831531" h="942400">
                  <a:moveTo>
                    <a:pt x="415765" y="111629"/>
                  </a:moveTo>
                  <a:cubicBezTo>
                    <a:pt x="415765" y="111629"/>
                    <a:pt x="535076" y="-89579"/>
                    <a:pt x="711770" y="48235"/>
                  </a:cubicBezTo>
                  <a:cubicBezTo>
                    <a:pt x="888463" y="186049"/>
                    <a:pt x="833773" y="475458"/>
                    <a:pt x="772768" y="588466"/>
                  </a:cubicBezTo>
                  <a:cubicBezTo>
                    <a:pt x="711770" y="701473"/>
                    <a:pt x="591871" y="817236"/>
                    <a:pt x="495110" y="877876"/>
                  </a:cubicBezTo>
                  <a:cubicBezTo>
                    <a:pt x="424737" y="928560"/>
                    <a:pt x="415765" y="942400"/>
                    <a:pt x="415765" y="942400"/>
                  </a:cubicBezTo>
                  <a:cubicBezTo>
                    <a:pt x="415765" y="942400"/>
                    <a:pt x="400452" y="921979"/>
                    <a:pt x="339451" y="877876"/>
                  </a:cubicBezTo>
                  <a:cubicBezTo>
                    <a:pt x="278450" y="833773"/>
                    <a:pt x="160654" y="742818"/>
                    <a:pt x="72308" y="593978"/>
                  </a:cubicBezTo>
                  <a:cubicBezTo>
                    <a:pt x="-16039" y="445140"/>
                    <a:pt x="-60213" y="147461"/>
                    <a:pt x="160654" y="23428"/>
                  </a:cubicBezTo>
                  <a:cubicBezTo>
                    <a:pt x="160654" y="23428"/>
                    <a:pt x="317364" y="-45479"/>
                    <a:pt x="415765" y="111629"/>
                  </a:cubicBezTo>
                  <a:close/>
                </a:path>
              </a:pathLst>
            </a:custGeom>
            <a:gradFill>
              <a:gsLst>
                <a:gs pos="0">
                  <a:srgbClr val="70B7CD"/>
                </a:gs>
                <a:gs pos="50000">
                  <a:srgbClr val="A0CAD9"/>
                </a:gs>
                <a:gs pos="100000">
                  <a:srgbClr val="4BACC6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bevel/>
            </a:ln>
            <a:effectLst>
              <a:outerShdw blurRad="30000" dist="21496" dir="2700000" algn="tl">
                <a:srgbClr val="000000">
                  <a:alpha val="39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7/7: Chinese Valentine's Day</a:t>
              </a:r>
            </a:p>
          </p:txBody>
        </p:sp>
        <p:sp>
          <p:nvSpPr>
            <p:cNvPr id="1319" name="Heart Shape"/>
            <p:cNvSpPr/>
            <p:nvPr/>
          </p:nvSpPr>
          <p:spPr>
            <a:xfrm>
              <a:off x="6253334" y="1704268"/>
              <a:ext cx="831531" cy="942400"/>
            </a:xfrm>
            <a:custGeom>
              <a:avLst/>
              <a:gdLst/>
              <a:ahLst/>
              <a:cxnLst/>
              <a:rect l="l" t="t" r="r" b="b"/>
              <a:pathLst>
                <a:path w="831531" h="942400">
                  <a:moveTo>
                    <a:pt x="415765" y="111629"/>
                  </a:moveTo>
                  <a:cubicBezTo>
                    <a:pt x="415765" y="111629"/>
                    <a:pt x="535076" y="-89579"/>
                    <a:pt x="711770" y="48235"/>
                  </a:cubicBezTo>
                  <a:cubicBezTo>
                    <a:pt x="888463" y="186049"/>
                    <a:pt x="833773" y="475458"/>
                    <a:pt x="772768" y="588466"/>
                  </a:cubicBezTo>
                  <a:cubicBezTo>
                    <a:pt x="711770" y="701473"/>
                    <a:pt x="591871" y="817236"/>
                    <a:pt x="495110" y="877876"/>
                  </a:cubicBezTo>
                  <a:cubicBezTo>
                    <a:pt x="424737" y="928560"/>
                    <a:pt x="415765" y="942400"/>
                    <a:pt x="415765" y="942400"/>
                  </a:cubicBezTo>
                  <a:cubicBezTo>
                    <a:pt x="415765" y="942400"/>
                    <a:pt x="400452" y="921979"/>
                    <a:pt x="339451" y="877876"/>
                  </a:cubicBezTo>
                  <a:cubicBezTo>
                    <a:pt x="278450" y="833773"/>
                    <a:pt x="160654" y="742818"/>
                    <a:pt x="72308" y="593978"/>
                  </a:cubicBezTo>
                  <a:cubicBezTo>
                    <a:pt x="-16039" y="445140"/>
                    <a:pt x="-60213" y="147461"/>
                    <a:pt x="160654" y="23428"/>
                  </a:cubicBezTo>
                  <a:cubicBezTo>
                    <a:pt x="160654" y="23428"/>
                    <a:pt x="317364" y="-45479"/>
                    <a:pt x="415765" y="111629"/>
                  </a:cubicBezTo>
                  <a:close/>
                </a:path>
              </a:pathLst>
            </a:custGeom>
            <a:gradFill>
              <a:gsLst>
                <a:gs pos="0">
                  <a:srgbClr val="9480AE"/>
                </a:gs>
                <a:gs pos="50000">
                  <a:srgbClr val="B3A8C4"/>
                </a:gs>
                <a:gs pos="100000">
                  <a:srgbClr val="8064A2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bevel/>
            </a:ln>
            <a:effectLst>
              <a:outerShdw blurRad="30000" dist="21496" dir="2700000" algn="tl">
                <a:srgbClr val="000000">
                  <a:alpha val="39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9/9: 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Double 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Ninth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 Festival</a:t>
              </a:r>
            </a:p>
          </p:txBody>
        </p:sp>
        <p:sp>
          <p:nvSpPr>
            <p:cNvPr id="1320" name="Heart Shape"/>
            <p:cNvSpPr/>
            <p:nvPr/>
          </p:nvSpPr>
          <p:spPr>
            <a:xfrm>
              <a:off x="5408374" y="1704268"/>
              <a:ext cx="831531" cy="942400"/>
            </a:xfrm>
            <a:custGeom>
              <a:avLst/>
              <a:gdLst/>
              <a:ahLst/>
              <a:cxnLst/>
              <a:rect l="l" t="t" r="r" b="b"/>
              <a:pathLst>
                <a:path w="831531" h="942400">
                  <a:moveTo>
                    <a:pt x="415765" y="111629"/>
                  </a:moveTo>
                  <a:cubicBezTo>
                    <a:pt x="415765" y="111629"/>
                    <a:pt x="535076" y="-89579"/>
                    <a:pt x="711770" y="48235"/>
                  </a:cubicBezTo>
                  <a:cubicBezTo>
                    <a:pt x="888463" y="186049"/>
                    <a:pt x="833773" y="475458"/>
                    <a:pt x="772768" y="588466"/>
                  </a:cubicBezTo>
                  <a:cubicBezTo>
                    <a:pt x="711770" y="701473"/>
                    <a:pt x="591871" y="817236"/>
                    <a:pt x="495110" y="877876"/>
                  </a:cubicBezTo>
                  <a:cubicBezTo>
                    <a:pt x="424737" y="928560"/>
                    <a:pt x="415765" y="942400"/>
                    <a:pt x="415765" y="942400"/>
                  </a:cubicBezTo>
                  <a:cubicBezTo>
                    <a:pt x="415765" y="942400"/>
                    <a:pt x="400452" y="921979"/>
                    <a:pt x="339451" y="877876"/>
                  </a:cubicBezTo>
                  <a:cubicBezTo>
                    <a:pt x="278450" y="833773"/>
                    <a:pt x="160654" y="742818"/>
                    <a:pt x="72308" y="593978"/>
                  </a:cubicBezTo>
                  <a:cubicBezTo>
                    <a:pt x="-16039" y="445140"/>
                    <a:pt x="-60213" y="147461"/>
                    <a:pt x="160654" y="23428"/>
                  </a:cubicBezTo>
                  <a:cubicBezTo>
                    <a:pt x="160654" y="23428"/>
                    <a:pt x="317364" y="-45479"/>
                    <a:pt x="415765" y="111629"/>
                  </a:cubicBezTo>
                  <a:close/>
                </a:path>
              </a:pathLst>
            </a:custGeom>
            <a:gradFill>
              <a:gsLst>
                <a:gs pos="0">
                  <a:srgbClr val="E3E3E3"/>
                </a:gs>
                <a:gs pos="50000">
                  <a:srgbClr val="E9E9E9"/>
                </a:gs>
                <a:gs pos="100000">
                  <a:srgbClr val="E0E0E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bevel/>
            </a:ln>
            <a:effectLst>
              <a:outerShdw blurRad="30000" dist="21496" dir="2700000" algn="tl">
                <a:srgbClr val="000000">
                  <a:alpha val="39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8/15: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Mid-Autumn Festival</a:t>
              </a:r>
            </a:p>
          </p:txBody>
        </p:sp>
        <p:grpSp>
          <p:nvGrpSpPr>
            <p:cNvPr id="1321" name="Water-drop"/>
            <p:cNvGrpSpPr/>
            <p:nvPr/>
          </p:nvGrpSpPr>
          <p:grpSpPr>
            <a:xfrm>
              <a:off x="2648513" y="4630299"/>
              <a:ext cx="693794" cy="1125074"/>
              <a:chOff x="2648513" y="4630299"/>
              <a:chExt cx="693794" cy="1125074"/>
            </a:xfrm>
          </p:grpSpPr>
          <p:sp>
            <p:nvSpPr>
              <p:cNvPr id="1322" name="Freeform 1321"/>
              <p:cNvSpPr/>
              <p:nvPr/>
            </p:nvSpPr>
            <p:spPr>
              <a:xfrm>
                <a:off x="2648513" y="4630299"/>
                <a:ext cx="693794" cy="1125074"/>
              </a:xfrm>
              <a:custGeom>
                <a:avLst/>
                <a:gdLst/>
                <a:ahLst/>
                <a:cxnLst/>
                <a:rect l="0" t="0" r="0" b="0"/>
                <a:pathLst>
                  <a:path w="693794" h="1125074">
                    <a:moveTo>
                      <a:pt x="351019" y="0"/>
                    </a:moveTo>
                    <a:cubicBezTo>
                      <a:pt x="351019" y="0"/>
                      <a:pt x="226713" y="274924"/>
                      <a:pt x="177249" y="363745"/>
                    </a:cubicBezTo>
                    <a:cubicBezTo>
                      <a:pt x="127784" y="452567"/>
                      <a:pt x="0" y="642901"/>
                      <a:pt x="0" y="786706"/>
                    </a:cubicBezTo>
                    <a:cubicBezTo>
                      <a:pt x="0" y="943198"/>
                      <a:pt x="156638" y="1125074"/>
                      <a:pt x="329765" y="1125074"/>
                    </a:cubicBezTo>
                    <a:cubicBezTo>
                      <a:pt x="502890" y="1125074"/>
                      <a:pt x="680140" y="968574"/>
                      <a:pt x="692506" y="816316"/>
                    </a:cubicBezTo>
                    <a:cubicBezTo>
                      <a:pt x="705554" y="655644"/>
                      <a:pt x="626552" y="528700"/>
                      <a:pt x="552357" y="401812"/>
                    </a:cubicBezTo>
                    <a:cubicBezTo>
                      <a:pt x="478159" y="274924"/>
                      <a:pt x="351019" y="0"/>
                      <a:pt x="351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323" name="Freeform 1322"/>
              <p:cNvSpPr/>
              <p:nvPr/>
            </p:nvSpPr>
            <p:spPr>
              <a:xfrm>
                <a:off x="2746412" y="5063833"/>
                <a:ext cx="91716" cy="179757"/>
              </a:xfrm>
              <a:custGeom>
                <a:avLst/>
                <a:gdLst/>
                <a:ahLst/>
                <a:cxnLst/>
                <a:rect l="0" t="0" r="0" b="0"/>
                <a:pathLst>
                  <a:path w="91716" h="179757" stroke="0">
                    <a:moveTo>
                      <a:pt x="79350" y="0"/>
                    </a:moveTo>
                    <a:lnTo>
                      <a:pt x="91716" y="29607"/>
                    </a:lnTo>
                    <a:cubicBezTo>
                      <a:pt x="91716" y="29607"/>
                      <a:pt x="66984" y="62034"/>
                      <a:pt x="50495" y="97985"/>
                    </a:cubicBezTo>
                    <a:cubicBezTo>
                      <a:pt x="34007" y="133937"/>
                      <a:pt x="17519" y="179757"/>
                      <a:pt x="17519" y="179757"/>
                    </a:cubicBezTo>
                    <a:lnTo>
                      <a:pt x="0" y="161782"/>
                    </a:lnTo>
                    <a:cubicBezTo>
                      <a:pt x="0" y="161782"/>
                      <a:pt x="17518" y="115609"/>
                      <a:pt x="34007" y="79657"/>
                    </a:cubicBezTo>
                    <a:cubicBezTo>
                      <a:pt x="50495" y="43706"/>
                      <a:pt x="79350" y="0"/>
                      <a:pt x="793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24" name="Freeform 1323"/>
              <p:cNvSpPr/>
              <p:nvPr/>
            </p:nvSpPr>
            <p:spPr>
              <a:xfrm>
                <a:off x="2772175" y="5105141"/>
                <a:ext cx="68787" cy="184517"/>
              </a:xfrm>
              <a:custGeom>
                <a:avLst/>
                <a:gdLst/>
                <a:ahLst/>
                <a:cxnLst/>
                <a:rect l="0" t="0" r="0" b="0"/>
                <a:pathLst>
                  <a:path w="68787" h="184517" stroke="0">
                    <a:moveTo>
                      <a:pt x="68701" y="0"/>
                    </a:moveTo>
                    <a:lnTo>
                      <a:pt x="30266" y="68271"/>
                    </a:lnTo>
                    <a:lnTo>
                      <a:pt x="0" y="143630"/>
                    </a:lnTo>
                    <a:lnTo>
                      <a:pt x="27480" y="184517"/>
                    </a:lnTo>
                    <a:cubicBezTo>
                      <a:pt x="27480" y="184517"/>
                      <a:pt x="30228" y="154909"/>
                      <a:pt x="42595" y="108384"/>
                    </a:cubicBezTo>
                    <a:cubicBezTo>
                      <a:pt x="54961" y="61858"/>
                      <a:pt x="68701" y="4053"/>
                      <a:pt x="6870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25" name="Freeform 1324"/>
              <p:cNvSpPr/>
              <p:nvPr/>
            </p:nvSpPr>
            <p:spPr>
              <a:xfrm>
                <a:off x="2706221" y="5280247"/>
                <a:ext cx="35724" cy="108560"/>
              </a:xfrm>
              <a:custGeom>
                <a:avLst/>
                <a:gdLst/>
                <a:ahLst/>
                <a:cxnLst/>
                <a:rect l="0" t="0" r="0" b="0"/>
                <a:pathLst>
                  <a:path w="35724" h="108560" stroke="0">
                    <a:moveTo>
                      <a:pt x="20610" y="0"/>
                    </a:moveTo>
                    <a:lnTo>
                      <a:pt x="35724" y="21148"/>
                    </a:lnTo>
                    <a:lnTo>
                      <a:pt x="20610" y="108560"/>
                    </a:lnTo>
                    <a:lnTo>
                      <a:pt x="0" y="95871"/>
                    </a:lnTo>
                    <a:lnTo>
                      <a:pt x="206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26" name="Freeform 1325"/>
              <p:cNvSpPr/>
              <p:nvPr/>
            </p:nvSpPr>
            <p:spPr>
              <a:xfrm>
                <a:off x="2735931" y="5311264"/>
                <a:ext cx="45790" cy="105740"/>
              </a:xfrm>
              <a:custGeom>
                <a:avLst/>
                <a:gdLst/>
                <a:ahLst/>
                <a:cxnLst/>
                <a:rect l="0" t="0" r="0" b="0"/>
                <a:pathLst>
                  <a:path w="45790" h="105740" stroke="0">
                    <a:moveTo>
                      <a:pt x="16161" y="0"/>
                    </a:moveTo>
                    <a:lnTo>
                      <a:pt x="45790" y="45116"/>
                    </a:lnTo>
                    <a:lnTo>
                      <a:pt x="35016" y="105740"/>
                    </a:lnTo>
                    <a:lnTo>
                      <a:pt x="0" y="86002"/>
                    </a:lnTo>
                    <a:lnTo>
                      <a:pt x="1616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327" name="Freeform 1326"/>
              <p:cNvSpPr/>
              <p:nvPr/>
            </p:nvSpPr>
            <p:spPr>
              <a:xfrm>
                <a:off x="2788663" y="5032111"/>
                <a:ext cx="503407" cy="682287"/>
              </a:xfrm>
              <a:custGeom>
                <a:avLst/>
                <a:gdLst/>
                <a:ahLst/>
                <a:cxnLst/>
                <a:rect l="0" t="0" r="0" b="0"/>
                <a:pathLst>
                  <a:path w="503407" h="682287" stroke="0">
                    <a:moveTo>
                      <a:pt x="0" y="579454"/>
                    </a:moveTo>
                    <a:cubicBezTo>
                      <a:pt x="0" y="579454"/>
                      <a:pt x="148395" y="570996"/>
                      <a:pt x="226713" y="384893"/>
                    </a:cubicBezTo>
                    <a:cubicBezTo>
                      <a:pt x="305033" y="198791"/>
                      <a:pt x="160760" y="0"/>
                      <a:pt x="160760" y="0"/>
                    </a:cubicBezTo>
                    <a:cubicBezTo>
                      <a:pt x="160760" y="0"/>
                      <a:pt x="346253" y="25378"/>
                      <a:pt x="428694" y="160724"/>
                    </a:cubicBezTo>
                    <a:cubicBezTo>
                      <a:pt x="516757" y="305307"/>
                      <a:pt x="527625" y="456796"/>
                      <a:pt x="457548" y="558307"/>
                    </a:cubicBezTo>
                    <a:cubicBezTo>
                      <a:pt x="376926" y="675097"/>
                      <a:pt x="115417" y="757100"/>
                      <a:pt x="0" y="5794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328" name="Freeform 1327"/>
              <p:cNvSpPr/>
              <p:nvPr/>
            </p:nvSpPr>
            <p:spPr>
              <a:xfrm>
                <a:off x="3101939" y="4968666"/>
                <a:ext cx="183431" cy="600603"/>
              </a:xfrm>
              <a:custGeom>
                <a:avLst/>
                <a:gdLst/>
                <a:ahLst/>
                <a:cxnLst/>
                <a:rect l="0" t="0" r="0" b="0"/>
                <a:pathLst>
                  <a:path w="183431" h="600603" stroke="0">
                    <a:moveTo>
                      <a:pt x="0" y="0"/>
                    </a:moveTo>
                    <a:cubicBezTo>
                      <a:pt x="0" y="0"/>
                      <a:pt x="148601" y="187313"/>
                      <a:pt x="173126" y="329909"/>
                    </a:cubicBezTo>
                    <a:cubicBezTo>
                      <a:pt x="197858" y="473715"/>
                      <a:pt x="175748" y="605366"/>
                      <a:pt x="133967" y="600603"/>
                    </a:cubicBezTo>
                    <a:cubicBezTo>
                      <a:pt x="96868" y="596374"/>
                      <a:pt x="124167" y="463265"/>
                      <a:pt x="117479" y="363746"/>
                    </a:cubicBezTo>
                    <a:cubicBezTo>
                      <a:pt x="109235" y="241087"/>
                      <a:pt x="0" y="845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36" name="Text 2236"/>
              <p:cNvSpPr txBox="1"/>
              <p:nvPr/>
            </p:nvSpPr>
            <p:spPr>
              <a:xfrm>
                <a:off x="2706866" y="5104016"/>
                <a:ext cx="577089" cy="59214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4/5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Tomb Sweeping Day</a:t>
                </a:r>
              </a:p>
            </p:txBody>
          </p:sp>
        </p:grpSp>
        <p:grpSp>
          <p:nvGrpSpPr>
            <p:cNvPr id="1329" name="Teacher"/>
            <p:cNvGrpSpPr/>
            <p:nvPr/>
          </p:nvGrpSpPr>
          <p:grpSpPr>
            <a:xfrm>
              <a:off x="6156304" y="4212905"/>
              <a:ext cx="364799" cy="1092865"/>
              <a:chOff x="6156304" y="4212905"/>
              <a:chExt cx="364799" cy="1092865"/>
            </a:xfrm>
          </p:grpSpPr>
          <p:sp>
            <p:nvSpPr>
              <p:cNvPr id="1330" name="Freeform 1329"/>
              <p:cNvSpPr/>
              <p:nvPr/>
            </p:nvSpPr>
            <p:spPr>
              <a:xfrm>
                <a:off x="6323264" y="5234850"/>
                <a:ext cx="24433" cy="20361"/>
              </a:xfrm>
              <a:custGeom>
                <a:avLst/>
                <a:gdLst/>
                <a:ahLst/>
                <a:cxnLst/>
                <a:rect l="0" t="0" r="0" b="0"/>
                <a:pathLst>
                  <a:path w="24433" h="20361">
                    <a:moveTo>
                      <a:pt x="24433" y="0"/>
                    </a:moveTo>
                    <a:lnTo>
                      <a:pt x="14253" y="20361"/>
                    </a:lnTo>
                    <a:lnTo>
                      <a:pt x="0" y="16289"/>
                    </a:lnTo>
                    <a:lnTo>
                      <a:pt x="4072" y="0"/>
                    </a:lnTo>
                    <a:lnTo>
                      <a:pt x="24433" y="0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331" name="Freeform 1330"/>
              <p:cNvSpPr/>
              <p:nvPr/>
            </p:nvSpPr>
            <p:spPr>
              <a:xfrm>
                <a:off x="6229431" y="4931506"/>
                <a:ext cx="106300" cy="350545"/>
              </a:xfrm>
              <a:custGeom>
                <a:avLst/>
                <a:gdLst/>
                <a:ahLst/>
                <a:cxnLst/>
                <a:rect l="0" t="0" r="0" b="0"/>
                <a:pathLst>
                  <a:path w="106300" h="350545">
                    <a:moveTo>
                      <a:pt x="0" y="2314"/>
                    </a:moveTo>
                    <a:cubicBezTo>
                      <a:pt x="-1185" y="29149"/>
                      <a:pt x="50131" y="193327"/>
                      <a:pt x="54418" y="273073"/>
                    </a:cubicBezTo>
                    <a:cubicBezTo>
                      <a:pt x="55826" y="299269"/>
                      <a:pt x="36500" y="309572"/>
                      <a:pt x="27872" y="318200"/>
                    </a:cubicBezTo>
                    <a:cubicBezTo>
                      <a:pt x="19245" y="326827"/>
                      <a:pt x="37163" y="354033"/>
                      <a:pt x="49108" y="350545"/>
                    </a:cubicBezTo>
                    <a:cubicBezTo>
                      <a:pt x="61054" y="346073"/>
                      <a:pt x="111489" y="311563"/>
                      <a:pt x="106180" y="283691"/>
                    </a:cubicBezTo>
                    <a:cubicBezTo>
                      <a:pt x="102456" y="264133"/>
                      <a:pt x="92475" y="250403"/>
                      <a:pt x="88926" y="230601"/>
                    </a:cubicBezTo>
                    <a:cubicBezTo>
                      <a:pt x="76601" y="161836"/>
                      <a:pt x="89761" y="72585"/>
                      <a:pt x="62381" y="8951"/>
                    </a:cubicBezTo>
                    <a:cubicBezTo>
                      <a:pt x="55746" y="-6471"/>
                      <a:pt x="0" y="2314"/>
                      <a:pt x="0" y="2314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332" name="Freeform 1331"/>
              <p:cNvSpPr/>
              <p:nvPr/>
            </p:nvSpPr>
            <p:spPr>
              <a:xfrm>
                <a:off x="6295792" y="4929144"/>
                <a:ext cx="219898" cy="335783"/>
              </a:xfrm>
              <a:custGeom>
                <a:avLst/>
                <a:gdLst/>
                <a:ahLst/>
                <a:cxnLst/>
                <a:rect l="0" t="0" r="0" b="0"/>
                <a:pathLst>
                  <a:path w="219898" h="335783">
                    <a:moveTo>
                      <a:pt x="0" y="11311"/>
                    </a:moveTo>
                    <a:cubicBezTo>
                      <a:pt x="9825" y="42368"/>
                      <a:pt x="123846" y="134670"/>
                      <a:pt x="160599" y="232961"/>
                    </a:cubicBezTo>
                    <a:cubicBezTo>
                      <a:pt x="175747" y="273472"/>
                      <a:pt x="166572" y="284797"/>
                      <a:pt x="159935" y="323878"/>
                    </a:cubicBezTo>
                    <a:cubicBezTo>
                      <a:pt x="158992" y="329430"/>
                      <a:pt x="193781" y="337811"/>
                      <a:pt x="193781" y="335159"/>
                    </a:cubicBezTo>
                    <a:cubicBezTo>
                      <a:pt x="193781" y="332505"/>
                      <a:pt x="220327" y="251543"/>
                      <a:pt x="220327" y="235616"/>
                    </a:cubicBezTo>
                    <a:cubicBezTo>
                      <a:pt x="220327" y="219689"/>
                      <a:pt x="209362" y="213399"/>
                      <a:pt x="185817" y="187835"/>
                    </a:cubicBezTo>
                    <a:cubicBezTo>
                      <a:pt x="178823" y="180242"/>
                      <a:pt x="117059" y="4362"/>
                      <a:pt x="68193" y="0"/>
                    </a:cubicBezTo>
                    <a:cubicBezTo>
                      <a:pt x="51358" y="-1113"/>
                      <a:pt x="0" y="11311"/>
                      <a:pt x="0" y="11311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333" name="Freeform 1332"/>
              <p:cNvSpPr/>
              <p:nvPr/>
            </p:nvSpPr>
            <p:spPr>
              <a:xfrm>
                <a:off x="6177668" y="4519720"/>
                <a:ext cx="39818" cy="229613"/>
              </a:xfrm>
              <a:custGeom>
                <a:avLst/>
                <a:gdLst/>
                <a:ahLst/>
                <a:cxnLst/>
                <a:rect l="0" t="0" r="0" b="0"/>
                <a:pathLst>
                  <a:path w="39818" h="229613">
                    <a:moveTo>
                      <a:pt x="37163" y="11945"/>
                    </a:moveTo>
                    <a:cubicBezTo>
                      <a:pt x="37163" y="14600"/>
                      <a:pt x="39818" y="204396"/>
                      <a:pt x="39818" y="204396"/>
                    </a:cubicBezTo>
                    <a:lnTo>
                      <a:pt x="22563" y="229613"/>
                    </a:lnTo>
                    <a:cubicBezTo>
                      <a:pt x="22563" y="229613"/>
                      <a:pt x="7963" y="140688"/>
                      <a:pt x="7963" y="103525"/>
                    </a:cubicBezTo>
                    <a:cubicBezTo>
                      <a:pt x="7963" y="66362"/>
                      <a:pt x="410" y="0"/>
                      <a:pt x="410" y="0"/>
                    </a:cubicBezTo>
                    <a:lnTo>
                      <a:pt x="37163" y="11945"/>
                    </a:ln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grpSp>
            <p:nvGrpSpPr>
              <p:cNvPr id="1334" name="Group 1333"/>
              <p:cNvGrpSpPr/>
              <p:nvPr/>
            </p:nvGrpSpPr>
            <p:grpSpPr>
              <a:xfrm>
                <a:off x="6156855" y="4637597"/>
                <a:ext cx="114021" cy="138453"/>
                <a:chOff x="6156855" y="4637597"/>
                <a:chExt cx="114021" cy="138453"/>
              </a:xfrm>
            </p:grpSpPr>
            <p:sp>
              <p:nvSpPr>
                <p:cNvPr id="1335" name="Freeform 1334"/>
                <p:cNvSpPr/>
                <p:nvPr/>
              </p:nvSpPr>
              <p:spPr>
                <a:xfrm>
                  <a:off x="6170435" y="4637363"/>
                  <a:ext cx="100872" cy="1380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872" h="138033">
                      <a:moveTo>
                        <a:pt x="58399" y="0"/>
                      </a:moveTo>
                      <a:lnTo>
                        <a:pt x="0" y="65035"/>
                      </a:lnTo>
                      <a:lnTo>
                        <a:pt x="50436" y="138033"/>
                      </a:lnTo>
                      <a:lnTo>
                        <a:pt x="100208" y="41808"/>
                      </a:lnTo>
                      <a:lnTo>
                        <a:pt x="58399" y="0"/>
                      </a:lnTo>
                      <a:close/>
                    </a:path>
                  </a:pathLst>
                </a:custGeom>
                <a:solidFill>
                  <a:srgbClr val="17365D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336" name="Freeform 1335"/>
                <p:cNvSpPr/>
                <p:nvPr/>
              </p:nvSpPr>
              <p:spPr>
                <a:xfrm>
                  <a:off x="6156855" y="4697322"/>
                  <a:ext cx="63798" cy="787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798" h="78728">
                      <a:moveTo>
                        <a:pt x="13580" y="1357"/>
                      </a:moveTo>
                      <a:lnTo>
                        <a:pt x="0" y="0"/>
                      </a:lnTo>
                      <a:lnTo>
                        <a:pt x="50223" y="77371"/>
                      </a:lnTo>
                      <a:lnTo>
                        <a:pt x="64016" y="78728"/>
                      </a:lnTo>
                      <a:lnTo>
                        <a:pt x="13580" y="1357"/>
                      </a:lnTo>
                      <a:close/>
                    </a:path>
                  </a:pathLst>
                </a:custGeom>
                <a:solidFill>
                  <a:srgbClr val="D8D8D8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337" name="Freeform 1336"/>
                <p:cNvSpPr/>
                <p:nvPr/>
              </p:nvSpPr>
              <p:spPr>
                <a:xfrm>
                  <a:off x="6156855" y="4640312"/>
                  <a:ext cx="71942" cy="62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942" h="62440">
                      <a:moveTo>
                        <a:pt x="0" y="57010"/>
                      </a:moveTo>
                      <a:lnTo>
                        <a:pt x="13580" y="62086"/>
                      </a:lnTo>
                      <a:lnTo>
                        <a:pt x="71942" y="0"/>
                      </a:lnTo>
                      <a:lnTo>
                        <a:pt x="62440" y="0"/>
                      </a:lnTo>
                      <a:lnTo>
                        <a:pt x="0" y="57010"/>
                      </a:lnTo>
                      <a:close/>
                    </a:path>
                  </a:pathLst>
                </a:custGeom>
                <a:solidFill>
                  <a:srgbClr val="EEECE1"/>
                </a:solidFill>
                <a:ln w="7600" cap="flat">
                  <a:noFill/>
                  <a:miter lim="800000"/>
                </a:ln>
              </p:spPr>
            </p:sp>
          </p:grpSp>
          <p:sp>
            <p:nvSpPr>
              <p:cNvPr id="1338" name="Freeform 1337"/>
              <p:cNvSpPr/>
              <p:nvPr/>
            </p:nvSpPr>
            <p:spPr>
              <a:xfrm>
                <a:off x="6202469" y="4682310"/>
                <a:ext cx="207681" cy="283440"/>
              </a:xfrm>
              <a:custGeom>
                <a:avLst/>
                <a:gdLst/>
                <a:ahLst/>
                <a:cxnLst/>
                <a:rect l="0" t="0" r="0" b="0"/>
                <a:pathLst>
                  <a:path w="207681" h="283440">
                    <a:moveTo>
                      <a:pt x="-247" y="100868"/>
                    </a:moveTo>
                    <a:cubicBezTo>
                      <a:pt x="-247" y="128740"/>
                      <a:pt x="15288" y="267039"/>
                      <a:pt x="24420" y="270201"/>
                    </a:cubicBezTo>
                    <a:cubicBezTo>
                      <a:pt x="39283" y="275347"/>
                      <a:pt x="82581" y="290787"/>
                      <a:pt x="128939" y="279702"/>
                    </a:cubicBezTo>
                    <a:cubicBezTo>
                      <a:pt x="191379" y="264771"/>
                      <a:pt x="207681" y="245545"/>
                      <a:pt x="207681" y="243053"/>
                    </a:cubicBezTo>
                    <a:cubicBezTo>
                      <a:pt x="202238" y="177899"/>
                      <a:pt x="208793" y="97550"/>
                      <a:pt x="196849" y="52424"/>
                    </a:cubicBezTo>
                    <a:cubicBezTo>
                      <a:pt x="192553" y="36194"/>
                      <a:pt x="186231" y="15261"/>
                      <a:pt x="179595" y="4643"/>
                    </a:cubicBezTo>
                    <a:cubicBezTo>
                      <a:pt x="172959" y="-5975"/>
                      <a:pt x="24307" y="3316"/>
                      <a:pt x="13689" y="9952"/>
                    </a:cubicBezTo>
                    <a:cubicBezTo>
                      <a:pt x="3070" y="16589"/>
                      <a:pt x="-247" y="72997"/>
                      <a:pt x="-247" y="100868"/>
                    </a:cubicBezTo>
                    <a:close/>
                  </a:path>
                </a:pathLst>
              </a:custGeom>
              <a:solidFill>
                <a:srgbClr val="6790C4"/>
              </a:solidFill>
              <a:ln w="7600" cap="flat">
                <a:noFill/>
                <a:miter lim="800000"/>
              </a:ln>
            </p:spPr>
          </p:sp>
          <p:sp>
            <p:nvSpPr>
              <p:cNvPr id="1339" name="Freeform 1338"/>
              <p:cNvSpPr/>
              <p:nvPr/>
            </p:nvSpPr>
            <p:spPr>
              <a:xfrm>
                <a:off x="6226776" y="4287453"/>
                <a:ext cx="104521" cy="128743"/>
              </a:xfrm>
              <a:custGeom>
                <a:avLst/>
                <a:gdLst/>
                <a:ahLst/>
                <a:cxnLst/>
                <a:rect l="0" t="0" r="0" b="0"/>
                <a:pathLst>
                  <a:path w="104521" h="128743">
                    <a:moveTo>
                      <a:pt x="5309" y="14600"/>
                    </a:moveTo>
                    <a:lnTo>
                      <a:pt x="97924" y="-292"/>
                    </a:lnTo>
                    <a:cubicBezTo>
                      <a:pt x="97924" y="-292"/>
                      <a:pt x="107801" y="37163"/>
                      <a:pt x="103526" y="54417"/>
                    </a:cubicBezTo>
                    <a:cubicBezTo>
                      <a:pt x="99252" y="71671"/>
                      <a:pt x="91127" y="124761"/>
                      <a:pt x="91127" y="123434"/>
                    </a:cubicBezTo>
                    <a:lnTo>
                      <a:pt x="7964" y="128743"/>
                    </a:lnTo>
                    <a:cubicBezTo>
                      <a:pt x="7964" y="128743"/>
                      <a:pt x="0" y="87598"/>
                      <a:pt x="0" y="62381"/>
                    </a:cubicBezTo>
                    <a:cubicBezTo>
                      <a:pt x="0" y="37163"/>
                      <a:pt x="5309" y="14600"/>
                      <a:pt x="5309" y="14600"/>
                    </a:cubicBezTo>
                    <a:close/>
                  </a:path>
                </a:pathLst>
              </a:custGeom>
              <a:solidFill>
                <a:srgbClr val="391716"/>
              </a:solidFill>
              <a:ln w="760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40" name="Freeform 1339"/>
              <p:cNvSpPr/>
              <p:nvPr/>
            </p:nvSpPr>
            <p:spPr>
              <a:xfrm>
                <a:off x="6222296" y="4345437"/>
                <a:ext cx="137704" cy="146910"/>
              </a:xfrm>
              <a:custGeom>
                <a:avLst/>
                <a:gdLst/>
                <a:ahLst/>
                <a:cxnLst/>
                <a:rect l="0" t="0" r="0" b="0"/>
                <a:pathLst>
                  <a:path w="137704" h="146910">
                    <a:moveTo>
                      <a:pt x="40316" y="7050"/>
                    </a:moveTo>
                    <a:cubicBezTo>
                      <a:pt x="43634" y="3732"/>
                      <a:pt x="80134" y="-2240"/>
                      <a:pt x="81461" y="414"/>
                    </a:cubicBezTo>
                    <a:cubicBezTo>
                      <a:pt x="82788" y="3069"/>
                      <a:pt x="85442" y="45540"/>
                      <a:pt x="88097" y="46867"/>
                    </a:cubicBezTo>
                    <a:cubicBezTo>
                      <a:pt x="90752" y="48195"/>
                      <a:pt x="131896" y="61467"/>
                      <a:pt x="137206" y="61467"/>
                    </a:cubicBezTo>
                    <a:cubicBezTo>
                      <a:pt x="142514" y="61467"/>
                      <a:pt x="110661" y="139775"/>
                      <a:pt x="110661" y="139775"/>
                    </a:cubicBezTo>
                    <a:lnTo>
                      <a:pt x="17752" y="146410"/>
                    </a:lnTo>
                    <a:cubicBezTo>
                      <a:pt x="17752" y="146410"/>
                      <a:pt x="-3484" y="66776"/>
                      <a:pt x="415" y="62794"/>
                    </a:cubicBezTo>
                    <a:cubicBezTo>
                      <a:pt x="4479" y="58813"/>
                      <a:pt x="46952" y="52177"/>
                      <a:pt x="46952" y="45540"/>
                    </a:cubicBezTo>
                    <a:cubicBezTo>
                      <a:pt x="46952" y="38904"/>
                      <a:pt x="40316" y="7050"/>
                      <a:pt x="40316" y="7050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341" name="Freeform 1340"/>
              <p:cNvSpPr/>
              <p:nvPr/>
            </p:nvSpPr>
            <p:spPr>
              <a:xfrm>
                <a:off x="6262180" y="4355261"/>
                <a:ext cx="43946" cy="36734"/>
              </a:xfrm>
              <a:custGeom>
                <a:avLst/>
                <a:gdLst/>
                <a:ahLst/>
                <a:cxnLst/>
                <a:rect l="0" t="0" r="0" b="0"/>
                <a:pathLst>
                  <a:path w="43946" h="36734">
                    <a:moveTo>
                      <a:pt x="42079" y="0"/>
                    </a:moveTo>
                    <a:cubicBezTo>
                      <a:pt x="42079" y="0"/>
                      <a:pt x="50224" y="10858"/>
                      <a:pt x="32577" y="27147"/>
                    </a:cubicBezTo>
                    <a:cubicBezTo>
                      <a:pt x="24536" y="34569"/>
                      <a:pt x="3394" y="39215"/>
                      <a:pt x="4073" y="35716"/>
                    </a:cubicBezTo>
                    <a:cubicBezTo>
                      <a:pt x="4751" y="32217"/>
                      <a:pt x="0" y="0"/>
                      <a:pt x="0" y="0"/>
                    </a:cubicBezTo>
                    <a:lnTo>
                      <a:pt x="42079" y="0"/>
                    </a:lnTo>
                    <a:close/>
                  </a:path>
                </a:pathLst>
              </a:custGeom>
              <a:solidFill>
                <a:srgbClr val="A6836B">
                  <a:alpha val="46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342" name="Freeform 1341"/>
              <p:cNvSpPr/>
              <p:nvPr/>
            </p:nvSpPr>
            <p:spPr>
              <a:xfrm>
                <a:off x="6236523" y="4467111"/>
                <a:ext cx="85027" cy="119203"/>
              </a:xfrm>
              <a:custGeom>
                <a:avLst/>
                <a:gdLst/>
                <a:ahLst/>
                <a:cxnLst/>
                <a:rect l="0" t="0" r="0" b="0"/>
                <a:pathLst>
                  <a:path w="85027" h="119203">
                    <a:moveTo>
                      <a:pt x="0" y="5060"/>
                    </a:moveTo>
                    <a:cubicBezTo>
                      <a:pt x="0" y="5060"/>
                      <a:pt x="43800" y="-2904"/>
                      <a:pt x="76981" y="1078"/>
                    </a:cubicBezTo>
                    <a:cubicBezTo>
                      <a:pt x="110163" y="5060"/>
                      <a:pt x="30527" y="119203"/>
                      <a:pt x="30527" y="119203"/>
                    </a:cubicBezTo>
                    <a:lnTo>
                      <a:pt x="0" y="506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1343" name="Freeform 1342"/>
              <p:cNvSpPr/>
              <p:nvPr/>
            </p:nvSpPr>
            <p:spPr>
              <a:xfrm>
                <a:off x="6233090" y="4241345"/>
                <a:ext cx="82801" cy="139810"/>
              </a:xfrm>
              <a:custGeom>
                <a:avLst/>
                <a:gdLst/>
                <a:ahLst/>
                <a:cxnLst/>
                <a:rect l="0" t="0" r="0" b="0"/>
                <a:pathLst>
                  <a:path w="82801" h="139810">
                    <a:moveTo>
                      <a:pt x="585" y="59619"/>
                    </a:moveTo>
                    <a:cubicBezTo>
                      <a:pt x="585" y="24656"/>
                      <a:pt x="10872" y="165"/>
                      <a:pt x="33472" y="165"/>
                    </a:cubicBezTo>
                    <a:cubicBezTo>
                      <a:pt x="56072" y="165"/>
                      <a:pt x="83454" y="28508"/>
                      <a:pt x="83454" y="63471"/>
                    </a:cubicBezTo>
                    <a:cubicBezTo>
                      <a:pt x="83454" y="98434"/>
                      <a:pt x="75293" y="118422"/>
                      <a:pt x="52166" y="139810"/>
                    </a:cubicBezTo>
                    <a:cubicBezTo>
                      <a:pt x="18282" y="123852"/>
                      <a:pt x="585" y="94583"/>
                      <a:pt x="585" y="59619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solidFill>
                  <a:srgbClr val="BFA88D"/>
                </a:solidFill>
                <a:miter lim="800000"/>
              </a:ln>
            </p:spPr>
          </p:sp>
          <p:sp>
            <p:nvSpPr>
              <p:cNvPr id="1344" name="Freeform 1343"/>
              <p:cNvSpPr/>
              <p:nvPr/>
            </p:nvSpPr>
            <p:spPr>
              <a:xfrm>
                <a:off x="6239190" y="4678318"/>
                <a:ext cx="67276" cy="196907"/>
              </a:xfrm>
              <a:custGeom>
                <a:avLst/>
                <a:gdLst/>
                <a:ahLst/>
                <a:cxnLst/>
                <a:rect l="0" t="0" r="0" b="0"/>
                <a:pathLst>
                  <a:path w="67276" h="196907">
                    <a:moveTo>
                      <a:pt x="67276" y="40722"/>
                    </a:moveTo>
                    <a:cubicBezTo>
                      <a:pt x="67276" y="40722"/>
                      <a:pt x="46066" y="176292"/>
                      <a:pt x="33850" y="196907"/>
                    </a:cubicBezTo>
                    <a:cubicBezTo>
                      <a:pt x="30887" y="201592"/>
                      <a:pt x="10774" y="67870"/>
                      <a:pt x="-85" y="33935"/>
                    </a:cubicBezTo>
                    <a:cubicBezTo>
                      <a:pt x="-4304" y="20751"/>
                      <a:pt x="40636" y="0"/>
                      <a:pt x="44708" y="0"/>
                    </a:cubicBezTo>
                    <a:cubicBezTo>
                      <a:pt x="48781" y="0"/>
                      <a:pt x="70499" y="40722"/>
                      <a:pt x="67276" y="40722"/>
                    </a:cubicBezTo>
                    <a:close/>
                  </a:path>
                </a:pathLst>
              </a:custGeom>
              <a:solidFill>
                <a:srgbClr val="002060">
                  <a:alpha val="11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345" name="Freeform 1344"/>
              <p:cNvSpPr/>
              <p:nvPr/>
            </p:nvSpPr>
            <p:spPr>
              <a:xfrm>
                <a:off x="6178077" y="4390976"/>
                <a:ext cx="268764" cy="349358"/>
              </a:xfrm>
              <a:custGeom>
                <a:avLst/>
                <a:gdLst/>
                <a:ahLst/>
                <a:cxnLst/>
                <a:rect l="0" t="0" r="0" b="0"/>
                <a:pathLst>
                  <a:path w="268764" h="349358">
                    <a:moveTo>
                      <a:pt x="73916" y="7963"/>
                    </a:moveTo>
                    <a:cubicBezTo>
                      <a:pt x="71261" y="104853"/>
                      <a:pt x="93606" y="189609"/>
                      <a:pt x="93606" y="189609"/>
                    </a:cubicBezTo>
                    <a:lnTo>
                      <a:pt x="137624" y="0"/>
                    </a:lnTo>
                    <a:cubicBezTo>
                      <a:pt x="137624" y="0"/>
                      <a:pt x="218198" y="18215"/>
                      <a:pt x="221242" y="22563"/>
                    </a:cubicBezTo>
                    <a:cubicBezTo>
                      <a:pt x="230532" y="35836"/>
                      <a:pt x="267696" y="98216"/>
                      <a:pt x="268764" y="103526"/>
                    </a:cubicBezTo>
                    <a:cubicBezTo>
                      <a:pt x="270180" y="108167"/>
                      <a:pt x="253753" y="130294"/>
                      <a:pt x="238496" y="135379"/>
                    </a:cubicBezTo>
                    <a:cubicBezTo>
                      <a:pt x="230533" y="138033"/>
                      <a:pt x="210613" y="90855"/>
                      <a:pt x="209367" y="95547"/>
                    </a:cubicBezTo>
                    <a:cubicBezTo>
                      <a:pt x="196404" y="144339"/>
                      <a:pt x="164190" y="181466"/>
                      <a:pt x="174695" y="217761"/>
                    </a:cubicBezTo>
                    <a:cubicBezTo>
                      <a:pt x="189824" y="270033"/>
                      <a:pt x="218189" y="315622"/>
                      <a:pt x="214414" y="322634"/>
                    </a:cubicBezTo>
                    <a:cubicBezTo>
                      <a:pt x="204912" y="340280"/>
                      <a:pt x="142472" y="337565"/>
                      <a:pt x="126184" y="348424"/>
                    </a:cubicBezTo>
                    <a:cubicBezTo>
                      <a:pt x="116260" y="355038"/>
                      <a:pt x="103108" y="301949"/>
                      <a:pt x="103108" y="301949"/>
                    </a:cubicBezTo>
                    <a:cubicBezTo>
                      <a:pt x="101183" y="299246"/>
                      <a:pt x="103410" y="344614"/>
                      <a:pt x="93606" y="347066"/>
                    </a:cubicBezTo>
                    <a:cubicBezTo>
                      <a:pt x="77677" y="351049"/>
                      <a:pt x="28451" y="333221"/>
                      <a:pt x="28451" y="321277"/>
                    </a:cubicBezTo>
                    <a:cubicBezTo>
                      <a:pt x="28451" y="309330"/>
                      <a:pt x="56896" y="249939"/>
                      <a:pt x="54242" y="216758"/>
                    </a:cubicBezTo>
                    <a:cubicBezTo>
                      <a:pt x="52996" y="201188"/>
                      <a:pt x="20825" y="120779"/>
                      <a:pt x="20825" y="115471"/>
                    </a:cubicBezTo>
                    <a:cubicBezTo>
                      <a:pt x="20825" y="113219"/>
                      <a:pt x="21375" y="110313"/>
                      <a:pt x="20826" y="94234"/>
                    </a:cubicBezTo>
                    <a:cubicBezTo>
                      <a:pt x="20699" y="90560"/>
                      <a:pt x="35297" y="140591"/>
                      <a:pt x="27463" y="142016"/>
                    </a:cubicBezTo>
                    <a:cubicBezTo>
                      <a:pt x="12862" y="144671"/>
                      <a:pt x="2405" y="139288"/>
                      <a:pt x="0" y="128742"/>
                    </a:cubicBezTo>
                    <a:cubicBezTo>
                      <a:pt x="-1490" y="106180"/>
                      <a:pt x="18171" y="35393"/>
                      <a:pt x="18171" y="34508"/>
                    </a:cubicBezTo>
                    <a:cubicBezTo>
                      <a:pt x="18171" y="31854"/>
                      <a:pt x="73916" y="4645"/>
                      <a:pt x="73916" y="7963"/>
                    </a:cubicBezTo>
                    <a:close/>
                  </a:path>
                </a:pathLst>
              </a:custGeom>
              <a:solidFill>
                <a:srgbClr val="288CFE"/>
              </a:solidFill>
              <a:ln w="7600" cap="flat">
                <a:noFill/>
                <a:miter lim="800000"/>
              </a:ln>
            </p:spPr>
          </p:sp>
          <p:sp>
            <p:nvSpPr>
              <p:cNvPr id="1346" name="Freeform 1345"/>
              <p:cNvSpPr/>
              <p:nvPr/>
            </p:nvSpPr>
            <p:spPr>
              <a:xfrm>
                <a:off x="6222539" y="4394957"/>
                <a:ext cx="48527" cy="190119"/>
              </a:xfrm>
              <a:custGeom>
                <a:avLst/>
                <a:gdLst/>
                <a:ahLst/>
                <a:cxnLst/>
                <a:rect l="0" t="0" r="0" b="0"/>
                <a:pathLst>
                  <a:path w="48527" h="190119">
                    <a:moveTo>
                      <a:pt x="29455" y="0"/>
                    </a:moveTo>
                    <a:cubicBezTo>
                      <a:pt x="29455" y="9293"/>
                      <a:pt x="40999" y="77220"/>
                      <a:pt x="40999" y="85183"/>
                    </a:cubicBezTo>
                    <a:cubicBezTo>
                      <a:pt x="40999" y="93146"/>
                      <a:pt x="49143" y="185636"/>
                      <a:pt x="49143" y="189701"/>
                    </a:cubicBezTo>
                    <a:cubicBezTo>
                      <a:pt x="49143" y="193600"/>
                      <a:pt x="9546" y="98219"/>
                      <a:pt x="9546" y="92910"/>
                    </a:cubicBezTo>
                    <a:cubicBezTo>
                      <a:pt x="9546" y="87601"/>
                      <a:pt x="30782" y="69019"/>
                      <a:pt x="20164" y="63710"/>
                    </a:cubicBezTo>
                    <a:cubicBezTo>
                      <a:pt x="9546" y="58401"/>
                      <a:pt x="3573" y="57737"/>
                      <a:pt x="919" y="49774"/>
                    </a:cubicBezTo>
                    <a:cubicBezTo>
                      <a:pt x="-1736" y="41810"/>
                      <a:pt x="1582" y="18583"/>
                      <a:pt x="4237" y="15929"/>
                    </a:cubicBezTo>
                    <a:cubicBezTo>
                      <a:pt x="6891" y="13274"/>
                      <a:pt x="29455" y="0"/>
                      <a:pt x="29455" y="0"/>
                    </a:cubicBezTo>
                    <a:close/>
                  </a:path>
                </a:pathLst>
              </a:custGeom>
              <a:solidFill>
                <a:srgbClr val="C0D6FE"/>
              </a:solidFill>
              <a:ln w="7600" cap="flat">
                <a:noFill/>
                <a:miter lim="800000"/>
              </a:ln>
            </p:spPr>
          </p:sp>
          <p:sp>
            <p:nvSpPr>
              <p:cNvPr id="1347" name="Freeform 1346"/>
              <p:cNvSpPr/>
              <p:nvPr/>
            </p:nvSpPr>
            <p:spPr>
              <a:xfrm flipH="1">
                <a:off x="6267105" y="4394957"/>
                <a:ext cx="74232" cy="190119"/>
              </a:xfrm>
              <a:custGeom>
                <a:avLst/>
                <a:gdLst/>
                <a:ahLst/>
                <a:cxnLst/>
                <a:rect l="0" t="0" r="0" b="0"/>
                <a:pathLst>
                  <a:path w="74232" h="190119">
                    <a:moveTo>
                      <a:pt x="25635" y="0"/>
                    </a:moveTo>
                    <a:cubicBezTo>
                      <a:pt x="32272" y="9293"/>
                      <a:pt x="38908" y="42259"/>
                      <a:pt x="45544" y="64822"/>
                    </a:cubicBezTo>
                    <a:cubicBezTo>
                      <a:pt x="47791" y="72462"/>
                      <a:pt x="73728" y="185554"/>
                      <a:pt x="73728" y="189701"/>
                    </a:cubicBezTo>
                    <a:cubicBezTo>
                      <a:pt x="73728" y="193517"/>
                      <a:pt x="25636" y="102201"/>
                      <a:pt x="18999" y="86273"/>
                    </a:cubicBezTo>
                    <a:cubicBezTo>
                      <a:pt x="12789" y="71369"/>
                      <a:pt x="32272" y="69019"/>
                      <a:pt x="21654" y="63710"/>
                    </a:cubicBezTo>
                    <a:cubicBezTo>
                      <a:pt x="11036" y="58401"/>
                      <a:pt x="8381" y="54419"/>
                      <a:pt x="5726" y="46456"/>
                    </a:cubicBezTo>
                    <a:cubicBezTo>
                      <a:pt x="3072" y="38492"/>
                      <a:pt x="-2237" y="18583"/>
                      <a:pt x="418" y="15929"/>
                    </a:cubicBezTo>
                    <a:cubicBezTo>
                      <a:pt x="9045" y="7302"/>
                      <a:pt x="25635" y="0"/>
                      <a:pt x="25635" y="0"/>
                    </a:cubicBezTo>
                    <a:close/>
                  </a:path>
                </a:pathLst>
              </a:custGeom>
              <a:solidFill>
                <a:srgbClr val="C0D6FE"/>
              </a:solidFill>
              <a:ln w="7600" cap="flat">
                <a:noFill/>
                <a:miter lim="800000"/>
              </a:ln>
            </p:spPr>
          </p:sp>
          <p:sp>
            <p:nvSpPr>
              <p:cNvPr id="1348" name="Freeform 1347"/>
              <p:cNvSpPr/>
              <p:nvPr/>
            </p:nvSpPr>
            <p:spPr>
              <a:xfrm>
                <a:off x="6209621" y="4213001"/>
                <a:ext cx="141764" cy="246197"/>
              </a:xfrm>
              <a:custGeom>
                <a:avLst/>
                <a:gdLst/>
                <a:ahLst/>
                <a:cxnLst/>
                <a:rect l="0" t="0" r="0" b="0"/>
                <a:pathLst>
                  <a:path w="141764" h="246197">
                    <a:moveTo>
                      <a:pt x="40343" y="81176"/>
                    </a:moveTo>
                    <a:cubicBezTo>
                      <a:pt x="15910" y="142259"/>
                      <a:pt x="41368" y="243854"/>
                      <a:pt x="34409" y="232394"/>
                    </a:cubicBezTo>
                    <a:cubicBezTo>
                      <a:pt x="11845" y="195232"/>
                      <a:pt x="-14700" y="98342"/>
                      <a:pt x="9277" y="41270"/>
                    </a:cubicBezTo>
                    <a:cubicBezTo>
                      <a:pt x="21369" y="12489"/>
                      <a:pt x="53917" y="-11125"/>
                      <a:pt x="76881" y="5435"/>
                    </a:cubicBezTo>
                    <a:cubicBezTo>
                      <a:pt x="76881" y="5435"/>
                      <a:pt x="91439" y="1911"/>
                      <a:pt x="99444" y="9417"/>
                    </a:cubicBezTo>
                    <a:cubicBezTo>
                      <a:pt x="112626" y="21727"/>
                      <a:pt x="123454" y="43159"/>
                      <a:pt x="128644" y="73125"/>
                    </a:cubicBezTo>
                    <a:cubicBezTo>
                      <a:pt x="138032" y="127709"/>
                      <a:pt x="146744" y="155425"/>
                      <a:pt x="138032" y="182981"/>
                    </a:cubicBezTo>
                    <a:cubicBezTo>
                      <a:pt x="129407" y="210537"/>
                      <a:pt x="103427" y="237933"/>
                      <a:pt x="103427" y="245010"/>
                    </a:cubicBezTo>
                    <a:cubicBezTo>
                      <a:pt x="103427" y="254510"/>
                      <a:pt x="107243" y="162417"/>
                      <a:pt x="104090" y="100180"/>
                    </a:cubicBezTo>
                    <a:cubicBezTo>
                      <a:pt x="102783" y="74390"/>
                      <a:pt x="90388" y="47673"/>
                      <a:pt x="78209" y="37289"/>
                    </a:cubicBezTo>
                    <a:cubicBezTo>
                      <a:pt x="64391" y="40291"/>
                      <a:pt x="55275" y="51314"/>
                      <a:pt x="40343" y="81176"/>
                    </a:cubicBezTo>
                    <a:close/>
                  </a:path>
                </a:pathLst>
              </a:custGeom>
              <a:solidFill>
                <a:srgbClr val="602826"/>
              </a:solidFill>
              <a:ln w="7600" cap="flat">
                <a:noFill/>
                <a:miter lim="800000"/>
              </a:ln>
            </p:spPr>
          </p:sp>
          <p:sp>
            <p:nvSpPr>
              <p:cNvPr id="1349" name="Freeform 1348"/>
              <p:cNvSpPr/>
              <p:nvPr/>
            </p:nvSpPr>
            <p:spPr>
              <a:xfrm>
                <a:off x="6312404" y="4573800"/>
                <a:ext cx="181891" cy="187319"/>
              </a:xfrm>
              <a:custGeom>
                <a:avLst/>
                <a:gdLst/>
                <a:ahLst/>
                <a:cxnLst/>
                <a:rect l="0" t="0" r="0" b="0"/>
                <a:pathLst>
                  <a:path w="181891" h="187319">
                    <a:moveTo>
                      <a:pt x="65155" y="0"/>
                    </a:moveTo>
                    <a:lnTo>
                      <a:pt x="181891" y="93659"/>
                    </a:lnTo>
                    <a:lnTo>
                      <a:pt x="125617" y="187319"/>
                    </a:lnTo>
                    <a:lnTo>
                      <a:pt x="0" y="89587"/>
                    </a:lnTo>
                    <a:lnTo>
                      <a:pt x="65155" y="0"/>
                    </a:lnTo>
                    <a:close/>
                  </a:path>
                </a:pathLst>
              </a:custGeom>
              <a:solidFill>
                <a:srgbClr val="99CC66"/>
              </a:solidFill>
              <a:ln w="7600" cap="flat">
                <a:noFill/>
                <a:miter lim="800000"/>
              </a:ln>
            </p:spPr>
          </p:sp>
          <p:sp>
            <p:nvSpPr>
              <p:cNvPr id="1350" name="Freeform 1349"/>
              <p:cNvSpPr/>
              <p:nvPr/>
            </p:nvSpPr>
            <p:spPr>
              <a:xfrm>
                <a:off x="6283899" y="4592802"/>
                <a:ext cx="147274" cy="146065"/>
              </a:xfrm>
              <a:custGeom>
                <a:avLst/>
                <a:gdLst/>
                <a:ahLst/>
                <a:cxnLst/>
                <a:rect l="0" t="0" r="0" b="0"/>
                <a:pathLst>
                  <a:path w="147274" h="146065">
                    <a:moveTo>
                      <a:pt x="0" y="34623"/>
                    </a:moveTo>
                    <a:lnTo>
                      <a:pt x="147274" y="146065"/>
                    </a:lnTo>
                    <a:lnTo>
                      <a:pt x="107708" y="0"/>
                    </a:lnTo>
                    <a:lnTo>
                      <a:pt x="0" y="34623"/>
                    </a:ln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7600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351" name="Freeform 1350"/>
              <p:cNvSpPr/>
              <p:nvPr/>
            </p:nvSpPr>
            <p:spPr>
              <a:xfrm>
                <a:off x="6367465" y="4498064"/>
                <a:ext cx="112983" cy="206056"/>
              </a:xfrm>
              <a:custGeom>
                <a:avLst/>
                <a:gdLst/>
                <a:ahLst/>
                <a:cxnLst/>
                <a:rect l="0" t="0" r="0" b="0"/>
                <a:pathLst>
                  <a:path w="112983" h="206056">
                    <a:moveTo>
                      <a:pt x="49109" y="28290"/>
                    </a:moveTo>
                    <a:cubicBezTo>
                      <a:pt x="57072" y="45544"/>
                      <a:pt x="84944" y="106598"/>
                      <a:pt x="82291" y="106598"/>
                    </a:cubicBezTo>
                    <a:cubicBezTo>
                      <a:pt x="79636" y="106598"/>
                      <a:pt x="0" y="178269"/>
                      <a:pt x="0" y="183579"/>
                    </a:cubicBezTo>
                    <a:cubicBezTo>
                      <a:pt x="0" y="188887"/>
                      <a:pt x="17255" y="208798"/>
                      <a:pt x="17255" y="205145"/>
                    </a:cubicBezTo>
                    <a:cubicBezTo>
                      <a:pt x="17255" y="200832"/>
                      <a:pt x="118126" y="114562"/>
                      <a:pt x="112817" y="99962"/>
                    </a:cubicBezTo>
                    <a:cubicBezTo>
                      <a:pt x="109610" y="91141"/>
                      <a:pt x="76981" y="7054"/>
                      <a:pt x="76981" y="418"/>
                    </a:cubicBezTo>
                    <a:cubicBezTo>
                      <a:pt x="76981" y="418"/>
                      <a:pt x="49109" y="28290"/>
                      <a:pt x="49109" y="28290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352" name="Freeform 1351"/>
              <p:cNvSpPr/>
              <p:nvPr/>
            </p:nvSpPr>
            <p:spPr>
              <a:xfrm>
                <a:off x="6353046" y="4673560"/>
                <a:ext cx="39818" cy="41145"/>
              </a:xfrm>
              <a:custGeom>
                <a:avLst/>
                <a:gdLst/>
                <a:ahLst/>
                <a:cxnLst/>
                <a:rect l="0" t="0" r="0" b="0"/>
                <a:pathLst>
                  <a:path w="39818" h="41145">
                    <a:moveTo>
                      <a:pt x="0" y="20572"/>
                    </a:moveTo>
                    <a:cubicBezTo>
                      <a:pt x="0" y="9211"/>
                      <a:pt x="8913" y="0"/>
                      <a:pt x="19909" y="0"/>
                    </a:cubicBezTo>
                    <a:cubicBezTo>
                      <a:pt x="30904" y="0"/>
                      <a:pt x="39818" y="9211"/>
                      <a:pt x="39818" y="20572"/>
                    </a:cubicBezTo>
                    <a:cubicBezTo>
                      <a:pt x="39818" y="31934"/>
                      <a:pt x="30904" y="41145"/>
                      <a:pt x="19909" y="41145"/>
                    </a:cubicBezTo>
                    <a:cubicBezTo>
                      <a:pt x="8913" y="41145"/>
                      <a:pt x="0" y="31934"/>
                      <a:pt x="0" y="20572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353" name="Freeform 1352"/>
              <p:cNvSpPr/>
              <p:nvPr/>
            </p:nvSpPr>
            <p:spPr>
              <a:xfrm>
                <a:off x="6238766" y="5207187"/>
                <a:ext cx="109193" cy="91540"/>
              </a:xfrm>
              <a:custGeom>
                <a:avLst/>
                <a:gdLst/>
                <a:ahLst/>
                <a:cxnLst/>
                <a:rect l="0" t="0" r="0" b="0"/>
                <a:pathLst>
                  <a:path w="109193" h="91540">
                    <a:moveTo>
                      <a:pt x="29791" y="35752"/>
                    </a:moveTo>
                    <a:cubicBezTo>
                      <a:pt x="21280" y="48066"/>
                      <a:pt x="24492" y="54524"/>
                      <a:pt x="32223" y="55454"/>
                    </a:cubicBezTo>
                    <a:cubicBezTo>
                      <a:pt x="56726" y="58404"/>
                      <a:pt x="87813" y="19363"/>
                      <a:pt x="94031" y="1732"/>
                    </a:cubicBezTo>
                    <a:cubicBezTo>
                      <a:pt x="96980" y="-6631"/>
                      <a:pt x="106511" y="13946"/>
                      <a:pt x="108824" y="20975"/>
                    </a:cubicBezTo>
                    <a:cubicBezTo>
                      <a:pt x="112472" y="32058"/>
                      <a:pt x="97881" y="28364"/>
                      <a:pt x="58972" y="71462"/>
                    </a:cubicBezTo>
                    <a:cubicBezTo>
                      <a:pt x="43492" y="88609"/>
                      <a:pt x="17681" y="98399"/>
                      <a:pt x="5744" y="86110"/>
                    </a:cubicBezTo>
                    <a:cubicBezTo>
                      <a:pt x="-15153" y="64599"/>
                      <a:pt x="29791" y="35752"/>
                      <a:pt x="29791" y="35752"/>
                    </a:cubicBezTo>
                    <a:close/>
                  </a:path>
                </a:pathLst>
              </a:custGeom>
              <a:solidFill>
                <a:srgbClr val="2A1110"/>
              </a:solidFill>
              <a:ln w="7600" cap="flat">
                <a:noFill/>
                <a:miter lim="800000"/>
              </a:ln>
            </p:spPr>
          </p:sp>
          <p:sp>
            <p:nvSpPr>
              <p:cNvPr id="1354" name="Freeform 1353"/>
              <p:cNvSpPr/>
              <p:nvPr/>
            </p:nvSpPr>
            <p:spPr>
              <a:xfrm>
                <a:off x="6455948" y="5150319"/>
                <a:ext cx="64900" cy="121266"/>
              </a:xfrm>
              <a:custGeom>
                <a:avLst/>
                <a:gdLst/>
                <a:ahLst/>
                <a:cxnLst/>
                <a:rect l="0" t="0" r="0" b="0"/>
                <a:pathLst>
                  <a:path w="64900" h="121266">
                    <a:moveTo>
                      <a:pt x="10681" y="44562"/>
                    </a:moveTo>
                    <a:cubicBezTo>
                      <a:pt x="10681" y="51327"/>
                      <a:pt x="4110" y="80631"/>
                      <a:pt x="15899" y="84013"/>
                    </a:cubicBezTo>
                    <a:cubicBezTo>
                      <a:pt x="20035" y="85199"/>
                      <a:pt x="39381" y="84013"/>
                      <a:pt x="47208" y="58908"/>
                    </a:cubicBezTo>
                    <a:cubicBezTo>
                      <a:pt x="53404" y="39034"/>
                      <a:pt x="59050" y="5517"/>
                      <a:pt x="59050" y="1007"/>
                    </a:cubicBezTo>
                    <a:cubicBezTo>
                      <a:pt x="59050" y="-3502"/>
                      <a:pt x="68166" y="8598"/>
                      <a:pt x="64166" y="18262"/>
                    </a:cubicBezTo>
                    <a:cubicBezTo>
                      <a:pt x="55011" y="40376"/>
                      <a:pt x="58366" y="84433"/>
                      <a:pt x="53730" y="93577"/>
                    </a:cubicBezTo>
                    <a:cubicBezTo>
                      <a:pt x="45156" y="110487"/>
                      <a:pt x="26300" y="128760"/>
                      <a:pt x="4159" y="117486"/>
                    </a:cubicBezTo>
                    <a:cubicBezTo>
                      <a:pt x="-7582" y="111509"/>
                      <a:pt x="10681" y="44562"/>
                      <a:pt x="10681" y="44562"/>
                    </a:cubicBezTo>
                    <a:close/>
                  </a:path>
                </a:pathLst>
              </a:custGeom>
              <a:solidFill>
                <a:srgbClr val="2A1110"/>
              </a:solidFill>
              <a:ln w="7600" cap="flat">
                <a:noFill/>
                <a:miter lim="800000"/>
              </a:ln>
            </p:spPr>
          </p:sp>
          <p:sp>
            <p:nvSpPr>
              <p:cNvPr id="1355" name="Freeform 1354"/>
              <p:cNvSpPr/>
              <p:nvPr/>
            </p:nvSpPr>
            <p:spPr>
              <a:xfrm>
                <a:off x="6372469" y="4801841"/>
                <a:ext cx="26978" cy="99938"/>
              </a:xfrm>
              <a:custGeom>
                <a:avLst/>
                <a:gdLst/>
                <a:ahLst/>
                <a:cxnLst/>
                <a:rect l="0" t="0" r="0" b="0"/>
                <a:pathLst>
                  <a:path w="26978" h="99938">
                    <a:moveTo>
                      <a:pt x="25451" y="0"/>
                    </a:moveTo>
                    <a:cubicBezTo>
                      <a:pt x="28165" y="17645"/>
                      <a:pt x="32237" y="27147"/>
                      <a:pt x="1017" y="99088"/>
                    </a:cubicBezTo>
                    <a:cubicBezTo>
                      <a:pt x="-4081" y="110836"/>
                      <a:pt x="25451" y="0"/>
                      <a:pt x="25451" y="0"/>
                    </a:cubicBezTo>
                    <a:close/>
                  </a:path>
                </a:pathLst>
              </a:custGeom>
              <a:solidFill>
                <a:srgbClr val="002060">
                  <a:alpha val="3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356" name="Freeform 1355"/>
              <p:cNvSpPr/>
              <p:nvPr/>
            </p:nvSpPr>
            <p:spPr>
              <a:xfrm>
                <a:off x="6202964" y="4474710"/>
                <a:ext cx="8823" cy="57774"/>
              </a:xfrm>
              <a:custGeom>
                <a:avLst/>
                <a:gdLst/>
                <a:ahLst/>
                <a:cxnLst/>
                <a:rect l="0" t="0" r="0" b="0"/>
                <a:pathLst>
                  <a:path w="8823" h="57774">
                    <a:moveTo>
                      <a:pt x="8993" y="0"/>
                    </a:moveTo>
                    <a:cubicBezTo>
                      <a:pt x="8993" y="0"/>
                      <a:pt x="849" y="46237"/>
                      <a:pt x="2575" y="54296"/>
                    </a:cubicBezTo>
                    <a:cubicBezTo>
                      <a:pt x="5151" y="66326"/>
                      <a:pt x="-2384" y="44277"/>
                      <a:pt x="848" y="27148"/>
                    </a:cubicBezTo>
                    <a:cubicBezTo>
                      <a:pt x="4175" y="9520"/>
                      <a:pt x="8993" y="0"/>
                      <a:pt x="8993" y="0"/>
                    </a:cubicBezTo>
                    <a:close/>
                  </a:path>
                </a:pathLst>
              </a:custGeom>
              <a:solidFill>
                <a:srgbClr val="0070C0">
                  <a:alpha val="64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357" name="Freeform 1356"/>
              <p:cNvSpPr/>
              <p:nvPr/>
            </p:nvSpPr>
            <p:spPr>
              <a:xfrm>
                <a:off x="6266253" y="4609091"/>
                <a:ext cx="8144" cy="12216"/>
              </a:xfrm>
              <a:custGeom>
                <a:avLst/>
                <a:gdLst/>
                <a:ahLst/>
                <a:cxnLst/>
                <a:rect l="0" t="0" r="0" b="0"/>
                <a:pathLst>
                  <a:path w="8144" h="12216">
                    <a:moveTo>
                      <a:pt x="0" y="6108"/>
                    </a:moveTo>
                    <a:cubicBezTo>
                      <a:pt x="0" y="2735"/>
                      <a:pt x="1823" y="0"/>
                      <a:pt x="4072" y="0"/>
                    </a:cubicBezTo>
                    <a:cubicBezTo>
                      <a:pt x="6321" y="0"/>
                      <a:pt x="8144" y="2735"/>
                      <a:pt x="8144" y="6108"/>
                    </a:cubicBezTo>
                    <a:cubicBezTo>
                      <a:pt x="8144" y="9482"/>
                      <a:pt x="6321" y="12216"/>
                      <a:pt x="4072" y="12216"/>
                    </a:cubicBezTo>
                    <a:cubicBezTo>
                      <a:pt x="1823" y="12216"/>
                      <a:pt x="0" y="9482"/>
                      <a:pt x="0" y="6108"/>
                    </a:cubicBezTo>
                    <a:close/>
                  </a:path>
                </a:pathLst>
              </a:custGeom>
              <a:solidFill>
                <a:srgbClr val="C3EFFE"/>
              </a:solidFill>
              <a:ln w="7600" cap="flat">
                <a:noFill/>
                <a:miter lim="800000"/>
              </a:ln>
            </p:spPr>
          </p:sp>
          <p:sp>
            <p:nvSpPr>
              <p:cNvPr id="1358" name="Freeform 1357"/>
              <p:cNvSpPr/>
              <p:nvPr/>
            </p:nvSpPr>
            <p:spPr>
              <a:xfrm>
                <a:off x="6271682" y="4647777"/>
                <a:ext cx="8144" cy="12216"/>
              </a:xfrm>
              <a:custGeom>
                <a:avLst/>
                <a:gdLst/>
                <a:ahLst/>
                <a:cxnLst/>
                <a:rect l="0" t="0" r="0" b="0"/>
                <a:pathLst>
                  <a:path w="8144" h="12216">
                    <a:moveTo>
                      <a:pt x="0" y="6108"/>
                    </a:moveTo>
                    <a:cubicBezTo>
                      <a:pt x="0" y="2735"/>
                      <a:pt x="1823" y="0"/>
                      <a:pt x="4072" y="0"/>
                    </a:cubicBezTo>
                    <a:cubicBezTo>
                      <a:pt x="6321" y="0"/>
                      <a:pt x="8144" y="2735"/>
                      <a:pt x="8144" y="6108"/>
                    </a:cubicBezTo>
                    <a:cubicBezTo>
                      <a:pt x="8144" y="9482"/>
                      <a:pt x="6321" y="12216"/>
                      <a:pt x="4072" y="12216"/>
                    </a:cubicBezTo>
                    <a:cubicBezTo>
                      <a:pt x="1823" y="12216"/>
                      <a:pt x="0" y="9482"/>
                      <a:pt x="0" y="6108"/>
                    </a:cubicBezTo>
                    <a:close/>
                  </a:path>
                </a:pathLst>
              </a:custGeom>
              <a:solidFill>
                <a:srgbClr val="C3EFFE"/>
              </a:solidFill>
              <a:ln w="7600" cap="flat">
                <a:noFill/>
                <a:miter lim="800000"/>
              </a:ln>
            </p:spPr>
          </p:sp>
          <p:sp>
            <p:nvSpPr>
              <p:cNvPr id="1359" name="Freeform 1358"/>
              <p:cNvSpPr/>
              <p:nvPr/>
            </p:nvSpPr>
            <p:spPr>
              <a:xfrm>
                <a:off x="6225786" y="4220709"/>
                <a:ext cx="63798" cy="45557"/>
              </a:xfrm>
              <a:custGeom>
                <a:avLst/>
                <a:gdLst/>
                <a:ahLst/>
                <a:cxnLst/>
                <a:rect l="0" t="0" r="0" b="0"/>
                <a:pathLst>
                  <a:path w="63798" h="45557">
                    <a:moveTo>
                      <a:pt x="59469" y="170"/>
                    </a:moveTo>
                    <a:cubicBezTo>
                      <a:pt x="59469" y="170"/>
                      <a:pt x="32322" y="-7975"/>
                      <a:pt x="-256" y="44963"/>
                    </a:cubicBezTo>
                    <a:cubicBezTo>
                      <a:pt x="-256" y="44963"/>
                      <a:pt x="32322" y="2884"/>
                      <a:pt x="60715" y="8314"/>
                    </a:cubicBezTo>
                    <a:cubicBezTo>
                      <a:pt x="67491" y="9610"/>
                      <a:pt x="60715" y="170"/>
                      <a:pt x="59469" y="1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7B00"/>
                  </a:gs>
                  <a:gs pos="100000">
                    <a:srgbClr val="663300"/>
                  </a:gs>
                </a:gsLst>
                <a:lin ang="81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360" name="Freeform 1359"/>
              <p:cNvSpPr/>
              <p:nvPr/>
            </p:nvSpPr>
            <p:spPr>
              <a:xfrm>
                <a:off x="6246147" y="4245439"/>
                <a:ext cx="42758" cy="48866"/>
              </a:xfrm>
              <a:custGeom>
                <a:avLst/>
                <a:gdLst/>
                <a:ahLst/>
                <a:cxnLst/>
                <a:rect l="0" t="0" r="0" b="0"/>
                <a:pathLst>
                  <a:path w="42758" h="48866">
                    <a:moveTo>
                      <a:pt x="36394" y="-127"/>
                    </a:moveTo>
                    <a:cubicBezTo>
                      <a:pt x="36394" y="-127"/>
                      <a:pt x="3817" y="13447"/>
                      <a:pt x="-255" y="48738"/>
                    </a:cubicBezTo>
                    <a:cubicBezTo>
                      <a:pt x="-255" y="48738"/>
                      <a:pt x="21463" y="12089"/>
                      <a:pt x="40354" y="4411"/>
                    </a:cubicBezTo>
                    <a:cubicBezTo>
                      <a:pt x="46745" y="1814"/>
                      <a:pt x="37640" y="-127"/>
                      <a:pt x="36394" y="-127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7B00"/>
                  </a:gs>
                  <a:gs pos="100000">
                    <a:srgbClr val="663300"/>
                  </a:gs>
                </a:gsLst>
                <a:lin ang="81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361" name="Freeform 1360"/>
              <p:cNvSpPr/>
              <p:nvPr/>
            </p:nvSpPr>
            <p:spPr>
              <a:xfrm>
                <a:off x="6316477" y="4335835"/>
                <a:ext cx="15440" cy="111899"/>
              </a:xfrm>
              <a:custGeom>
                <a:avLst/>
                <a:gdLst/>
                <a:ahLst/>
                <a:cxnLst/>
                <a:rect l="0" t="0" r="0" b="0"/>
                <a:pathLst>
                  <a:path w="15440" h="111899">
                    <a:moveTo>
                      <a:pt x="8144" y="339"/>
                    </a:moveTo>
                    <a:cubicBezTo>
                      <a:pt x="8144" y="339"/>
                      <a:pt x="3393" y="108334"/>
                      <a:pt x="0" y="111727"/>
                    </a:cubicBezTo>
                    <a:cubicBezTo>
                      <a:pt x="-3394" y="115120"/>
                      <a:pt x="14801" y="94080"/>
                      <a:pt x="14930" y="88652"/>
                    </a:cubicBezTo>
                    <a:cubicBezTo>
                      <a:pt x="16288" y="31642"/>
                      <a:pt x="4750" y="-2973"/>
                      <a:pt x="8144" y="3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663300"/>
                  </a:gs>
                  <a:gs pos="100000">
                    <a:srgbClr val="996633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</p:grpSp>
        <p:grpSp>
          <p:nvGrpSpPr>
            <p:cNvPr id="1362" name="Woman staffer"/>
            <p:cNvGrpSpPr/>
            <p:nvPr/>
          </p:nvGrpSpPr>
          <p:grpSpPr>
            <a:xfrm>
              <a:off x="1944589" y="4082264"/>
              <a:ext cx="304000" cy="1096064"/>
              <a:chOff x="1944589" y="4082264"/>
              <a:chExt cx="304000" cy="1096064"/>
            </a:xfrm>
          </p:grpSpPr>
          <p:sp>
            <p:nvSpPr>
              <p:cNvPr id="1363" name="Freeform 1362"/>
              <p:cNvSpPr/>
              <p:nvPr/>
            </p:nvSpPr>
            <p:spPr>
              <a:xfrm>
                <a:off x="2067253" y="4761702"/>
                <a:ext cx="97838" cy="305889"/>
              </a:xfrm>
              <a:custGeom>
                <a:avLst/>
                <a:gdLst/>
                <a:ahLst/>
                <a:cxnLst/>
                <a:rect l="0" t="0" r="0" b="0"/>
                <a:pathLst>
                  <a:path w="97838" h="305889">
                    <a:moveTo>
                      <a:pt x="96233" y="14039"/>
                    </a:moveTo>
                    <a:cubicBezTo>
                      <a:pt x="96233" y="31586"/>
                      <a:pt x="99742" y="36850"/>
                      <a:pt x="96233" y="52641"/>
                    </a:cubicBezTo>
                    <a:cubicBezTo>
                      <a:pt x="92723" y="68434"/>
                      <a:pt x="83950" y="73698"/>
                      <a:pt x="83950" y="94754"/>
                    </a:cubicBezTo>
                    <a:cubicBezTo>
                      <a:pt x="83950" y="115810"/>
                      <a:pt x="50610" y="219335"/>
                      <a:pt x="41837" y="240391"/>
                    </a:cubicBezTo>
                    <a:cubicBezTo>
                      <a:pt x="33064" y="261448"/>
                      <a:pt x="38328" y="301805"/>
                      <a:pt x="41837" y="305314"/>
                    </a:cubicBezTo>
                    <a:cubicBezTo>
                      <a:pt x="45346" y="308823"/>
                      <a:pt x="8498" y="294787"/>
                      <a:pt x="8498" y="294787"/>
                    </a:cubicBezTo>
                    <a:cubicBezTo>
                      <a:pt x="8498" y="294787"/>
                      <a:pt x="-3564" y="226792"/>
                      <a:pt x="1042" y="223502"/>
                    </a:cubicBezTo>
                    <a:cubicBezTo>
                      <a:pt x="20092" y="209895"/>
                      <a:pt x="36573" y="156167"/>
                      <a:pt x="36573" y="152658"/>
                    </a:cubicBezTo>
                    <a:cubicBezTo>
                      <a:pt x="36573" y="149148"/>
                      <a:pt x="75176" y="0"/>
                      <a:pt x="75176" y="0"/>
                    </a:cubicBezTo>
                    <a:lnTo>
                      <a:pt x="96233" y="14039"/>
                    </a:lnTo>
                    <a:close/>
                  </a:path>
                </a:pathLst>
              </a:custGeom>
              <a:solidFill>
                <a:srgbClr val="F9CCA7"/>
              </a:solidFill>
              <a:ln w="3800" cap="flat">
                <a:noFill/>
                <a:miter lim="800000"/>
              </a:ln>
            </p:spPr>
          </p:sp>
          <p:sp>
            <p:nvSpPr>
              <p:cNvPr id="1364" name="Freeform 1363"/>
              <p:cNvSpPr/>
              <p:nvPr/>
            </p:nvSpPr>
            <p:spPr>
              <a:xfrm>
                <a:off x="2072029" y="4745916"/>
                <a:ext cx="101113" cy="389537"/>
              </a:xfrm>
              <a:custGeom>
                <a:avLst/>
                <a:gdLst/>
                <a:ahLst/>
                <a:cxnLst/>
                <a:rect l="0" t="0" r="0" b="0"/>
                <a:pathLst>
                  <a:path w="101113" h="389537">
                    <a:moveTo>
                      <a:pt x="218" y="0"/>
                    </a:moveTo>
                    <a:cubicBezTo>
                      <a:pt x="218" y="43867"/>
                      <a:pt x="1973" y="33339"/>
                      <a:pt x="8992" y="56149"/>
                    </a:cubicBezTo>
                    <a:cubicBezTo>
                      <a:pt x="16010" y="78960"/>
                      <a:pt x="17765" y="91243"/>
                      <a:pt x="17765" y="101771"/>
                    </a:cubicBezTo>
                    <a:cubicBezTo>
                      <a:pt x="17765" y="112299"/>
                      <a:pt x="10747" y="117563"/>
                      <a:pt x="14256" y="168449"/>
                    </a:cubicBezTo>
                    <a:cubicBezTo>
                      <a:pt x="17765" y="219334"/>
                      <a:pt x="52859" y="291275"/>
                      <a:pt x="56368" y="308822"/>
                    </a:cubicBezTo>
                    <a:cubicBezTo>
                      <a:pt x="59878" y="326369"/>
                      <a:pt x="56368" y="354443"/>
                      <a:pt x="56368" y="370236"/>
                    </a:cubicBezTo>
                    <a:cubicBezTo>
                      <a:pt x="56368" y="386028"/>
                      <a:pt x="96726" y="394799"/>
                      <a:pt x="100236" y="386028"/>
                    </a:cubicBezTo>
                    <a:cubicBezTo>
                      <a:pt x="103746" y="377254"/>
                      <a:pt x="82689" y="322859"/>
                      <a:pt x="82689" y="308822"/>
                    </a:cubicBezTo>
                    <a:cubicBezTo>
                      <a:pt x="82689" y="294785"/>
                      <a:pt x="66896" y="135987"/>
                      <a:pt x="66896" y="112299"/>
                    </a:cubicBezTo>
                    <a:cubicBezTo>
                      <a:pt x="66896" y="88611"/>
                      <a:pt x="78302" y="83346"/>
                      <a:pt x="73915" y="63168"/>
                    </a:cubicBezTo>
                    <a:cubicBezTo>
                      <a:pt x="69529" y="42989"/>
                      <a:pt x="59878" y="7019"/>
                      <a:pt x="58123" y="3509"/>
                    </a:cubicBezTo>
                    <a:cubicBezTo>
                      <a:pt x="56368" y="0"/>
                      <a:pt x="-8555" y="3509"/>
                      <a:pt x="218" y="0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365" name="Freeform 1364"/>
              <p:cNvSpPr/>
              <p:nvPr/>
            </p:nvSpPr>
            <p:spPr>
              <a:xfrm>
                <a:off x="2028839" y="4482277"/>
                <a:ext cx="162199" cy="312225"/>
              </a:xfrm>
              <a:custGeom>
                <a:avLst/>
                <a:gdLst/>
                <a:ahLst/>
                <a:cxnLst/>
                <a:rect l="0" t="0" r="0" b="0"/>
                <a:pathLst>
                  <a:path w="162199" h="312225">
                    <a:moveTo>
                      <a:pt x="17081" y="56588"/>
                    </a:moveTo>
                    <a:cubicBezTo>
                      <a:pt x="9185" y="71064"/>
                      <a:pt x="2842" y="86892"/>
                      <a:pt x="659" y="121073"/>
                    </a:cubicBezTo>
                    <a:cubicBezTo>
                      <a:pt x="-1344" y="178977"/>
                      <a:pt x="11817" y="193453"/>
                      <a:pt x="10063" y="282943"/>
                    </a:cubicBezTo>
                    <a:cubicBezTo>
                      <a:pt x="9595" y="306804"/>
                      <a:pt x="165856" y="339604"/>
                      <a:pt x="157457" y="272415"/>
                    </a:cubicBezTo>
                    <a:cubicBezTo>
                      <a:pt x="152192" y="230302"/>
                      <a:pt x="169738" y="131601"/>
                      <a:pt x="157895" y="69748"/>
                    </a:cubicBezTo>
                    <a:cubicBezTo>
                      <a:pt x="155681" y="58187"/>
                      <a:pt x="84197" y="0"/>
                      <a:pt x="84197" y="0"/>
                    </a:cubicBezTo>
                    <a:lnTo>
                      <a:pt x="17081" y="56588"/>
                    </a:lnTo>
                    <a:close/>
                  </a:path>
                </a:pathLst>
              </a:custGeom>
              <a:solidFill>
                <a:srgbClr val="3B3B38"/>
              </a:solidFill>
              <a:ln w="3800" cap="flat">
                <a:noFill/>
                <a:miter lim="800000"/>
              </a:ln>
            </p:spPr>
          </p:sp>
          <p:sp>
            <p:nvSpPr>
              <p:cNvPr id="1366" name="Freeform 1365"/>
              <p:cNvSpPr/>
              <p:nvPr/>
            </p:nvSpPr>
            <p:spPr>
              <a:xfrm>
                <a:off x="2001107" y="4120375"/>
                <a:ext cx="134233" cy="138180"/>
              </a:xfrm>
              <a:custGeom>
                <a:avLst/>
                <a:gdLst/>
                <a:ahLst/>
                <a:cxnLst/>
                <a:rect l="0" t="0" r="0" b="0"/>
                <a:pathLst>
                  <a:path w="134233" h="138180">
                    <a:moveTo>
                      <a:pt x="122462" y="97384"/>
                    </a:moveTo>
                    <a:cubicBezTo>
                      <a:pt x="122462" y="95629"/>
                      <a:pt x="107537" y="81981"/>
                      <a:pt x="73769" y="89878"/>
                    </a:cubicBezTo>
                    <a:cubicBezTo>
                      <a:pt x="56492" y="93918"/>
                      <a:pt x="9815" y="125810"/>
                      <a:pt x="9025" y="137917"/>
                    </a:cubicBezTo>
                    <a:cubicBezTo>
                      <a:pt x="-3871" y="111070"/>
                      <a:pt x="842" y="92998"/>
                      <a:pt x="842" y="92998"/>
                    </a:cubicBezTo>
                    <a:lnTo>
                      <a:pt x="70270" y="0"/>
                    </a:lnTo>
                    <a:lnTo>
                      <a:pt x="134233" y="43966"/>
                    </a:lnTo>
                    <a:lnTo>
                      <a:pt x="122462" y="97384"/>
                    </a:lnTo>
                    <a:close/>
                  </a:path>
                </a:pathLst>
              </a:custGeom>
              <a:solidFill>
                <a:srgbClr val="470023"/>
              </a:solidFill>
              <a:ln w="3800" cap="flat">
                <a:noFill/>
                <a:miter lim="800000"/>
              </a:ln>
            </p:spPr>
          </p:sp>
          <p:sp>
            <p:nvSpPr>
              <p:cNvPr id="1367" name="Freeform 1366"/>
              <p:cNvSpPr/>
              <p:nvPr/>
            </p:nvSpPr>
            <p:spPr>
              <a:xfrm>
                <a:off x="2072230" y="4196983"/>
                <a:ext cx="74750" cy="127718"/>
              </a:xfrm>
              <a:custGeom>
                <a:avLst/>
                <a:gdLst/>
                <a:ahLst/>
                <a:cxnLst/>
                <a:rect l="0" t="0" r="0" b="0"/>
                <a:pathLst>
                  <a:path w="74750" h="127718">
                    <a:moveTo>
                      <a:pt x="30640" y="0"/>
                    </a:moveTo>
                    <a:cubicBezTo>
                      <a:pt x="32842" y="11632"/>
                      <a:pt x="58065" y="72388"/>
                      <a:pt x="60550" y="78681"/>
                    </a:cubicBezTo>
                    <a:cubicBezTo>
                      <a:pt x="66533" y="93835"/>
                      <a:pt x="81169" y="113289"/>
                      <a:pt x="71604" y="121143"/>
                    </a:cubicBezTo>
                    <a:cubicBezTo>
                      <a:pt x="56725" y="133361"/>
                      <a:pt x="13213" y="124992"/>
                      <a:pt x="8435" y="125354"/>
                    </a:cubicBezTo>
                    <a:cubicBezTo>
                      <a:pt x="-1053" y="126288"/>
                      <a:pt x="0" y="107633"/>
                      <a:pt x="0" y="107633"/>
                    </a:cubicBezTo>
                    <a:cubicBezTo>
                      <a:pt x="0" y="107633"/>
                      <a:pt x="17910" y="49553"/>
                      <a:pt x="4211" y="20355"/>
                    </a:cubicBezTo>
                    <a:cubicBezTo>
                      <a:pt x="2545" y="16806"/>
                      <a:pt x="30640" y="0"/>
                      <a:pt x="30640" y="0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368" name="Freeform 1367"/>
              <p:cNvSpPr/>
              <p:nvPr/>
            </p:nvSpPr>
            <p:spPr>
              <a:xfrm>
                <a:off x="2062765" y="4309704"/>
                <a:ext cx="106729" cy="153709"/>
              </a:xfrm>
              <a:custGeom>
                <a:avLst/>
                <a:gdLst/>
                <a:ahLst/>
                <a:cxnLst/>
                <a:rect l="0" t="0" r="0" b="0"/>
                <a:pathLst>
                  <a:path w="106729" h="153709">
                    <a:moveTo>
                      <a:pt x="0" y="2106"/>
                    </a:moveTo>
                    <a:cubicBezTo>
                      <a:pt x="15791" y="10528"/>
                      <a:pt x="85277" y="0"/>
                      <a:pt x="85277" y="0"/>
                    </a:cubicBezTo>
                    <a:cubicBezTo>
                      <a:pt x="85277" y="0"/>
                      <a:pt x="110018" y="56325"/>
                      <a:pt x="106334" y="60010"/>
                    </a:cubicBezTo>
                    <a:cubicBezTo>
                      <a:pt x="102649" y="63695"/>
                      <a:pt x="73696" y="152657"/>
                      <a:pt x="73696" y="152657"/>
                    </a:cubicBezTo>
                    <a:cubicBezTo>
                      <a:pt x="73696" y="152657"/>
                      <a:pt x="24214" y="157921"/>
                      <a:pt x="21582" y="144760"/>
                    </a:cubicBezTo>
                    <a:cubicBezTo>
                      <a:pt x="18950" y="131600"/>
                      <a:pt x="0" y="2106"/>
                      <a:pt x="0" y="2106"/>
                    </a:cubicBezTo>
                    <a:close/>
                  </a:path>
                </a:pathLst>
              </a:custGeom>
              <a:solidFill>
                <a:srgbClr val="F8F8F8"/>
              </a:solidFill>
              <a:ln w="3800" cap="flat">
                <a:noFill/>
                <a:miter lim="800000"/>
              </a:ln>
            </p:spPr>
          </p:sp>
          <p:sp>
            <p:nvSpPr>
              <p:cNvPr id="1369" name="Freeform 1368"/>
              <p:cNvSpPr/>
              <p:nvPr/>
            </p:nvSpPr>
            <p:spPr>
              <a:xfrm>
                <a:off x="2076383" y="4196441"/>
                <a:ext cx="34216" cy="47595"/>
              </a:xfrm>
              <a:custGeom>
                <a:avLst/>
                <a:gdLst/>
                <a:ahLst/>
                <a:cxnLst/>
                <a:rect l="0" t="0" r="0" b="0"/>
                <a:pathLst>
                  <a:path w="34216" h="47595">
                    <a:moveTo>
                      <a:pt x="26430" y="0"/>
                    </a:moveTo>
                    <a:lnTo>
                      <a:pt x="34467" y="21318"/>
                    </a:lnTo>
                    <a:cubicBezTo>
                      <a:pt x="34467" y="21318"/>
                      <a:pt x="9919" y="54030"/>
                      <a:pt x="5514" y="46761"/>
                    </a:cubicBezTo>
                    <a:cubicBezTo>
                      <a:pt x="1109" y="39491"/>
                      <a:pt x="0" y="13811"/>
                      <a:pt x="0" y="13811"/>
                    </a:cubicBezTo>
                    <a:lnTo>
                      <a:pt x="26430" y="0"/>
                    </a:lnTo>
                    <a:close/>
                  </a:path>
                </a:pathLst>
              </a:custGeom>
              <a:solidFill>
                <a:srgbClr val="D3A581">
                  <a:alpha val="58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1370" name="Freeform 1369"/>
              <p:cNvSpPr/>
              <p:nvPr/>
            </p:nvSpPr>
            <p:spPr>
              <a:xfrm>
                <a:off x="2039569" y="4093096"/>
                <a:ext cx="89489" cy="132533"/>
              </a:xfrm>
              <a:custGeom>
                <a:avLst/>
                <a:gdLst/>
                <a:ahLst/>
                <a:cxnLst/>
                <a:rect l="0" t="0" r="0" b="0"/>
                <a:pathLst>
                  <a:path w="89489" h="132533">
                    <a:moveTo>
                      <a:pt x="217" y="44825"/>
                    </a:moveTo>
                    <a:cubicBezTo>
                      <a:pt x="217" y="8693"/>
                      <a:pt x="32678" y="-796"/>
                      <a:pt x="46716" y="0"/>
                    </a:cubicBezTo>
                    <a:cubicBezTo>
                      <a:pt x="58999" y="0"/>
                      <a:pt x="89267" y="10886"/>
                      <a:pt x="89267" y="47019"/>
                    </a:cubicBezTo>
                    <a:cubicBezTo>
                      <a:pt x="87074" y="86060"/>
                      <a:pt x="79744" y="102701"/>
                      <a:pt x="44961" y="132533"/>
                    </a:cubicBezTo>
                    <a:cubicBezTo>
                      <a:pt x="11311" y="107088"/>
                      <a:pt x="5481" y="86060"/>
                      <a:pt x="217" y="44825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371" name="Freeform 1370"/>
              <p:cNvSpPr/>
              <p:nvPr/>
            </p:nvSpPr>
            <p:spPr>
              <a:xfrm>
                <a:off x="1996799" y="4082205"/>
                <a:ext cx="149697" cy="177415"/>
              </a:xfrm>
              <a:custGeom>
                <a:avLst/>
                <a:gdLst/>
                <a:ahLst/>
                <a:cxnLst/>
                <a:rect l="0" t="0" r="0" b="0"/>
                <a:pathLst>
                  <a:path w="149697" h="177415">
                    <a:moveTo>
                      <a:pt x="108777" y="42557"/>
                    </a:moveTo>
                    <a:cubicBezTo>
                      <a:pt x="66665" y="63614"/>
                      <a:pt x="61278" y="90812"/>
                      <a:pt x="56137" y="101339"/>
                    </a:cubicBezTo>
                    <a:cubicBezTo>
                      <a:pt x="55262" y="97956"/>
                      <a:pt x="59270" y="72011"/>
                      <a:pt x="71049" y="53962"/>
                    </a:cubicBezTo>
                    <a:cubicBezTo>
                      <a:pt x="33326" y="112744"/>
                      <a:pt x="-1993" y="132871"/>
                      <a:pt x="14022" y="177661"/>
                    </a:cubicBezTo>
                    <a:cubicBezTo>
                      <a:pt x="-9667" y="149541"/>
                      <a:pt x="864" y="114499"/>
                      <a:pt x="14899" y="85546"/>
                    </a:cubicBezTo>
                    <a:cubicBezTo>
                      <a:pt x="54973" y="2878"/>
                      <a:pt x="97370" y="-5698"/>
                      <a:pt x="105265" y="2198"/>
                    </a:cubicBezTo>
                    <a:cubicBezTo>
                      <a:pt x="113162" y="10094"/>
                      <a:pt x="114039" y="13604"/>
                      <a:pt x="114039" y="13604"/>
                    </a:cubicBezTo>
                    <a:cubicBezTo>
                      <a:pt x="114039" y="13604"/>
                      <a:pt x="122887" y="10107"/>
                      <a:pt x="128079" y="10973"/>
                    </a:cubicBezTo>
                    <a:cubicBezTo>
                      <a:pt x="138610" y="12729"/>
                      <a:pt x="151767" y="43435"/>
                      <a:pt x="149135" y="80283"/>
                    </a:cubicBezTo>
                    <a:cubicBezTo>
                      <a:pt x="147438" y="104057"/>
                      <a:pt x="142992" y="128536"/>
                      <a:pt x="112285" y="146960"/>
                    </a:cubicBezTo>
                    <a:cubicBezTo>
                      <a:pt x="137728" y="118885"/>
                      <a:pt x="130234" y="97053"/>
                      <a:pt x="128077" y="85547"/>
                    </a:cubicBezTo>
                    <a:cubicBezTo>
                      <a:pt x="125445" y="71509"/>
                      <a:pt x="120186" y="51331"/>
                      <a:pt x="108777" y="42557"/>
                    </a:cubicBezTo>
                    <a:close/>
                  </a:path>
                </a:pathLst>
              </a:custGeom>
              <a:solidFill>
                <a:srgbClr val="660033"/>
              </a:solidFill>
              <a:ln w="3800" cap="flat">
                <a:noFill/>
                <a:miter lim="800000"/>
              </a:ln>
            </p:spPr>
          </p:sp>
          <p:sp>
            <p:nvSpPr>
              <p:cNvPr id="1372" name="Freeform 1371"/>
              <p:cNvSpPr/>
              <p:nvPr/>
            </p:nvSpPr>
            <p:spPr>
              <a:xfrm>
                <a:off x="2053068" y="4105992"/>
                <a:ext cx="52641" cy="73696"/>
              </a:xfrm>
              <a:custGeom>
                <a:avLst/>
                <a:gdLst/>
                <a:ahLst/>
                <a:cxnLst/>
                <a:rect l="0" t="0" r="0" b="0"/>
                <a:pathLst>
                  <a:path w="52641" h="73696">
                    <a:moveTo>
                      <a:pt x="52641" y="0"/>
                    </a:moveTo>
                    <a:cubicBezTo>
                      <a:pt x="21432" y="22278"/>
                      <a:pt x="-376" y="54990"/>
                      <a:pt x="0" y="73791"/>
                    </a:cubicBezTo>
                    <a:cubicBezTo>
                      <a:pt x="3008" y="48222"/>
                      <a:pt x="19176" y="5734"/>
                      <a:pt x="5264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60033"/>
                  </a:gs>
                  <a:gs pos="100000">
                    <a:srgbClr val="C16E6E"/>
                  </a:gs>
                </a:gsLst>
                <a:lin ang="8100000" scaled="0"/>
              </a:gradFill>
              <a:ln w="3800" cap="flat">
                <a:noFill/>
                <a:miter lim="800000"/>
              </a:ln>
            </p:spPr>
          </p:sp>
          <p:sp>
            <p:nvSpPr>
              <p:cNvPr id="1373" name="Freeform 1372"/>
              <p:cNvSpPr/>
              <p:nvPr/>
            </p:nvSpPr>
            <p:spPr>
              <a:xfrm>
                <a:off x="2008695" y="4118871"/>
                <a:ext cx="70690" cy="99264"/>
              </a:xfrm>
              <a:custGeom>
                <a:avLst/>
                <a:gdLst/>
                <a:ahLst/>
                <a:cxnLst/>
                <a:rect l="0" t="0" r="0" b="0"/>
                <a:pathLst>
                  <a:path w="70690" h="99264">
                    <a:moveTo>
                      <a:pt x="70690" y="0"/>
                    </a:moveTo>
                    <a:cubicBezTo>
                      <a:pt x="39480" y="22278"/>
                      <a:pt x="-376" y="80463"/>
                      <a:pt x="0" y="99264"/>
                    </a:cubicBezTo>
                    <a:cubicBezTo>
                      <a:pt x="3008" y="73695"/>
                      <a:pt x="37225" y="5734"/>
                      <a:pt x="7069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60033">
                      <a:alpha val="64000"/>
                    </a:srgbClr>
                  </a:gs>
                  <a:gs pos="100000">
                    <a:srgbClr val="C16E6E">
                      <a:alpha val="64000"/>
                    </a:srgbClr>
                  </a:gs>
                </a:gsLst>
                <a:lin ang="8100000" scaled="0"/>
              </a:gradFill>
              <a:ln w="3800" cap="flat">
                <a:noFill/>
                <a:miter lim="800000"/>
              </a:ln>
            </p:spPr>
          </p:sp>
          <p:sp>
            <p:nvSpPr>
              <p:cNvPr id="1374" name="Freeform 1373"/>
              <p:cNvSpPr/>
              <p:nvPr/>
            </p:nvSpPr>
            <p:spPr>
              <a:xfrm>
                <a:off x="2123542" y="4097063"/>
                <a:ext cx="19623" cy="81968"/>
              </a:xfrm>
              <a:custGeom>
                <a:avLst/>
                <a:gdLst/>
                <a:ahLst/>
                <a:cxnLst/>
                <a:rect l="0" t="0" r="0" b="0"/>
                <a:pathLst>
                  <a:path w="19623" h="81968">
                    <a:moveTo>
                      <a:pt x="-163" y="0"/>
                    </a:moveTo>
                    <a:cubicBezTo>
                      <a:pt x="19388" y="13160"/>
                      <a:pt x="22396" y="60536"/>
                      <a:pt x="17508" y="81968"/>
                    </a:cubicBezTo>
                    <a:cubicBezTo>
                      <a:pt x="17508" y="28952"/>
                      <a:pt x="10740" y="15416"/>
                      <a:pt x="-1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60033">
                      <a:alpha val="82000"/>
                    </a:srgbClr>
                  </a:gs>
                  <a:gs pos="100000">
                    <a:srgbClr val="C16E6E">
                      <a:alpha val="82000"/>
                    </a:srgbClr>
                  </a:gs>
                </a:gsLst>
                <a:lin ang="8100000" scaled="0"/>
              </a:gradFill>
              <a:ln w="3800" cap="flat">
                <a:noFill/>
                <a:miter lim="800000"/>
              </a:ln>
            </p:spPr>
          </p:sp>
          <p:sp>
            <p:nvSpPr>
              <p:cNvPr id="1375" name="Freeform 1374"/>
              <p:cNvSpPr/>
              <p:nvPr/>
            </p:nvSpPr>
            <p:spPr>
              <a:xfrm>
                <a:off x="2003027" y="4248405"/>
                <a:ext cx="226551" cy="337950"/>
              </a:xfrm>
              <a:custGeom>
                <a:avLst/>
                <a:gdLst/>
                <a:ahLst/>
                <a:cxnLst/>
                <a:rect l="0" t="0" r="0" b="0"/>
                <a:pathLst>
                  <a:path w="226551" h="337950">
                    <a:moveTo>
                      <a:pt x="79745" y="3350"/>
                    </a:moveTo>
                    <a:cubicBezTo>
                      <a:pt x="56934" y="14975"/>
                      <a:pt x="27644" y="28005"/>
                      <a:pt x="27105" y="29890"/>
                    </a:cubicBezTo>
                    <a:cubicBezTo>
                      <a:pt x="24346" y="39540"/>
                      <a:pt x="0" y="71680"/>
                      <a:pt x="0" y="80600"/>
                    </a:cubicBezTo>
                    <a:cubicBezTo>
                      <a:pt x="326" y="87290"/>
                      <a:pt x="21607" y="107228"/>
                      <a:pt x="22891" y="113938"/>
                    </a:cubicBezTo>
                    <a:cubicBezTo>
                      <a:pt x="24796" y="122886"/>
                      <a:pt x="35298" y="82078"/>
                      <a:pt x="38683" y="91830"/>
                    </a:cubicBezTo>
                    <a:cubicBezTo>
                      <a:pt x="39530" y="94267"/>
                      <a:pt x="35404" y="110275"/>
                      <a:pt x="36318" y="112798"/>
                    </a:cubicBezTo>
                    <a:cubicBezTo>
                      <a:pt x="41477" y="127036"/>
                      <a:pt x="66472" y="192488"/>
                      <a:pt x="63953" y="210620"/>
                    </a:cubicBezTo>
                    <a:cubicBezTo>
                      <a:pt x="59567" y="242205"/>
                      <a:pt x="27105" y="311513"/>
                      <a:pt x="27105" y="313269"/>
                    </a:cubicBezTo>
                    <a:cubicBezTo>
                      <a:pt x="27105" y="315023"/>
                      <a:pt x="106943" y="335865"/>
                      <a:pt x="107820" y="334327"/>
                    </a:cubicBezTo>
                    <a:cubicBezTo>
                      <a:pt x="108696" y="332353"/>
                      <a:pt x="116594" y="269403"/>
                      <a:pt x="116594" y="269403"/>
                    </a:cubicBezTo>
                    <a:lnTo>
                      <a:pt x="130631" y="337950"/>
                    </a:lnTo>
                    <a:cubicBezTo>
                      <a:pt x="130631" y="337950"/>
                      <a:pt x="191166" y="324344"/>
                      <a:pt x="191166" y="315022"/>
                    </a:cubicBezTo>
                    <a:cubicBezTo>
                      <a:pt x="191166" y="305373"/>
                      <a:pt x="164176" y="245166"/>
                      <a:pt x="162215" y="208865"/>
                    </a:cubicBezTo>
                    <a:cubicBezTo>
                      <a:pt x="160261" y="172733"/>
                      <a:pt x="174143" y="134132"/>
                      <a:pt x="188181" y="97094"/>
                    </a:cubicBezTo>
                    <a:cubicBezTo>
                      <a:pt x="190659" y="90557"/>
                      <a:pt x="192370" y="126215"/>
                      <a:pt x="194498" y="120256"/>
                    </a:cubicBezTo>
                    <a:cubicBezTo>
                      <a:pt x="197335" y="112307"/>
                      <a:pt x="224230" y="103642"/>
                      <a:pt x="226083" y="97094"/>
                    </a:cubicBezTo>
                    <a:cubicBezTo>
                      <a:pt x="228673" y="86379"/>
                      <a:pt x="209401" y="30955"/>
                      <a:pt x="206958" y="25503"/>
                    </a:cubicBezTo>
                    <a:cubicBezTo>
                      <a:pt x="201883" y="14181"/>
                      <a:pt x="113083" y="-598"/>
                      <a:pt x="116593" y="0"/>
                    </a:cubicBezTo>
                    <a:cubicBezTo>
                      <a:pt x="120103" y="4666"/>
                      <a:pt x="134275" y="75219"/>
                      <a:pt x="139404" y="97446"/>
                    </a:cubicBezTo>
                    <a:cubicBezTo>
                      <a:pt x="144668" y="120256"/>
                      <a:pt x="119225" y="192198"/>
                      <a:pt x="113084" y="188688"/>
                    </a:cubicBezTo>
                    <a:cubicBezTo>
                      <a:pt x="106943" y="185179"/>
                      <a:pt x="79745" y="114991"/>
                      <a:pt x="77990" y="95689"/>
                    </a:cubicBezTo>
                    <a:cubicBezTo>
                      <a:pt x="76236" y="76388"/>
                      <a:pt x="79745" y="3350"/>
                      <a:pt x="79745" y="3350"/>
                    </a:cubicBezTo>
                    <a:close/>
                  </a:path>
                </a:pathLst>
              </a:custGeom>
              <a:solidFill>
                <a:srgbClr val="C3D699"/>
              </a:solidFill>
              <a:ln w="3800" cap="flat">
                <a:noFill/>
                <a:miter lim="800000"/>
              </a:ln>
            </p:spPr>
          </p:sp>
          <p:sp>
            <p:nvSpPr>
              <p:cNvPr id="1376" name="Freeform 1375"/>
              <p:cNvSpPr/>
              <p:nvPr/>
            </p:nvSpPr>
            <p:spPr>
              <a:xfrm>
                <a:off x="2126636" y="5088597"/>
                <a:ext cx="53990" cy="89783"/>
              </a:xfrm>
              <a:custGeom>
                <a:avLst/>
                <a:gdLst/>
                <a:ahLst/>
                <a:cxnLst/>
                <a:rect l="0" t="0" r="0" b="0"/>
                <a:pathLst>
                  <a:path w="53990" h="89783">
                    <a:moveTo>
                      <a:pt x="2459" y="180"/>
                    </a:moveTo>
                    <a:cubicBezTo>
                      <a:pt x="14566" y="39659"/>
                      <a:pt x="27727" y="44923"/>
                      <a:pt x="38255" y="44923"/>
                    </a:cubicBezTo>
                    <a:cubicBezTo>
                      <a:pt x="48783" y="44923"/>
                      <a:pt x="40887" y="18604"/>
                      <a:pt x="40887" y="18604"/>
                    </a:cubicBezTo>
                    <a:cubicBezTo>
                      <a:pt x="40887" y="18604"/>
                      <a:pt x="51942" y="35448"/>
                      <a:pt x="52994" y="45976"/>
                    </a:cubicBezTo>
                    <a:cubicBezTo>
                      <a:pt x="53612" y="52149"/>
                      <a:pt x="55043" y="74849"/>
                      <a:pt x="52468" y="85456"/>
                    </a:cubicBezTo>
                    <a:cubicBezTo>
                      <a:pt x="50798" y="92332"/>
                      <a:pt x="43868" y="88962"/>
                      <a:pt x="43868" y="88962"/>
                    </a:cubicBezTo>
                    <a:cubicBezTo>
                      <a:pt x="43868" y="88962"/>
                      <a:pt x="0" y="38256"/>
                      <a:pt x="0" y="31237"/>
                    </a:cubicBezTo>
                    <a:cubicBezTo>
                      <a:pt x="0" y="24219"/>
                      <a:pt x="2459" y="180"/>
                      <a:pt x="2459" y="180"/>
                    </a:cubicBezTo>
                    <a:close/>
                  </a:path>
                </a:pathLst>
              </a:custGeom>
              <a:solidFill>
                <a:srgbClr val="5F392F"/>
              </a:solidFill>
              <a:ln w="3800" cap="flat">
                <a:noFill/>
                <a:miter lim="800000"/>
              </a:ln>
            </p:spPr>
          </p:sp>
          <p:sp>
            <p:nvSpPr>
              <p:cNvPr id="1377" name="Freeform 1376"/>
              <p:cNvSpPr/>
              <p:nvPr/>
            </p:nvSpPr>
            <p:spPr>
              <a:xfrm>
                <a:off x="2053384" y="4980689"/>
                <a:ext cx="74355" cy="116466"/>
              </a:xfrm>
              <a:custGeom>
                <a:avLst/>
                <a:gdLst/>
                <a:ahLst/>
                <a:cxnLst/>
                <a:rect l="0" t="0" r="0" b="0"/>
                <a:pathLst>
                  <a:path w="74355" h="116466">
                    <a:moveTo>
                      <a:pt x="18335" y="168"/>
                    </a:moveTo>
                    <a:cubicBezTo>
                      <a:pt x="18335" y="14205"/>
                      <a:pt x="25880" y="75800"/>
                      <a:pt x="32898" y="75800"/>
                    </a:cubicBezTo>
                    <a:cubicBezTo>
                      <a:pt x="39917" y="75800"/>
                      <a:pt x="55709" y="81064"/>
                      <a:pt x="55709" y="81064"/>
                    </a:cubicBezTo>
                    <a:lnTo>
                      <a:pt x="74661" y="115450"/>
                    </a:lnTo>
                    <a:cubicBezTo>
                      <a:pt x="74661" y="115450"/>
                      <a:pt x="65185" y="116598"/>
                      <a:pt x="61500" y="116598"/>
                    </a:cubicBezTo>
                    <a:cubicBezTo>
                      <a:pt x="57991" y="116598"/>
                      <a:pt x="11842" y="86328"/>
                      <a:pt x="11842" y="81064"/>
                    </a:cubicBezTo>
                    <a:cubicBezTo>
                      <a:pt x="11842" y="75800"/>
                      <a:pt x="11842" y="30178"/>
                      <a:pt x="11842" y="31933"/>
                    </a:cubicBezTo>
                    <a:lnTo>
                      <a:pt x="3284" y="74268"/>
                    </a:lnTo>
                    <a:lnTo>
                      <a:pt x="-224" y="74268"/>
                    </a:lnTo>
                    <a:lnTo>
                      <a:pt x="1750" y="9784"/>
                    </a:lnTo>
                    <a:lnTo>
                      <a:pt x="18335" y="168"/>
                    </a:lnTo>
                    <a:close/>
                  </a:path>
                </a:pathLst>
              </a:custGeom>
              <a:solidFill>
                <a:srgbClr val="5F392F"/>
              </a:solidFill>
              <a:ln w="3800" cap="flat">
                <a:noFill/>
                <a:miter lim="800000"/>
              </a:ln>
            </p:spPr>
          </p:sp>
          <p:sp>
            <p:nvSpPr>
              <p:cNvPr id="1378" name="Freeform 1377"/>
              <p:cNvSpPr/>
              <p:nvPr/>
            </p:nvSpPr>
            <p:spPr>
              <a:xfrm>
                <a:off x="2105410" y="4348131"/>
                <a:ext cx="142296" cy="129857"/>
              </a:xfrm>
              <a:custGeom>
                <a:avLst/>
                <a:gdLst/>
                <a:ahLst/>
                <a:cxnLst/>
                <a:rect l="0" t="0" r="0" b="0"/>
                <a:pathLst>
                  <a:path w="142296" h="129857">
                    <a:moveTo>
                      <a:pt x="95805" y="16845"/>
                    </a:moveTo>
                    <a:lnTo>
                      <a:pt x="114755" y="95278"/>
                    </a:lnTo>
                    <a:lnTo>
                      <a:pt x="11055" y="18424"/>
                    </a:lnTo>
                    <a:lnTo>
                      <a:pt x="0" y="34742"/>
                    </a:lnTo>
                    <a:cubicBezTo>
                      <a:pt x="0" y="34742"/>
                      <a:pt x="105806" y="125810"/>
                      <a:pt x="117388" y="128968"/>
                    </a:cubicBezTo>
                    <a:cubicBezTo>
                      <a:pt x="128969" y="132127"/>
                      <a:pt x="139332" y="126863"/>
                      <a:pt x="142129" y="112649"/>
                    </a:cubicBezTo>
                    <a:cubicBezTo>
                      <a:pt x="144595" y="98437"/>
                      <a:pt x="122061" y="-907"/>
                      <a:pt x="120020" y="0"/>
                    </a:cubicBezTo>
                    <a:cubicBezTo>
                      <a:pt x="96332" y="10528"/>
                      <a:pt x="95805" y="16845"/>
                      <a:pt x="95805" y="16845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379" name="Freeform 1378"/>
              <p:cNvSpPr/>
              <p:nvPr/>
            </p:nvSpPr>
            <p:spPr>
              <a:xfrm>
                <a:off x="1949063" y="4321974"/>
                <a:ext cx="76856" cy="141568"/>
              </a:xfrm>
              <a:custGeom>
                <a:avLst/>
                <a:gdLst/>
                <a:ahLst/>
                <a:cxnLst/>
                <a:rect l="0" t="0" r="0" b="0"/>
                <a:pathLst>
                  <a:path w="76856" h="141568">
                    <a:moveTo>
                      <a:pt x="58431" y="11944"/>
                    </a:moveTo>
                    <a:lnTo>
                      <a:pt x="30532" y="102484"/>
                    </a:lnTo>
                    <a:cubicBezTo>
                      <a:pt x="30532" y="102484"/>
                      <a:pt x="21583" y="1548"/>
                      <a:pt x="19477" y="0"/>
                    </a:cubicBezTo>
                    <a:cubicBezTo>
                      <a:pt x="17371" y="-558"/>
                      <a:pt x="0" y="2995"/>
                      <a:pt x="0" y="2995"/>
                    </a:cubicBezTo>
                    <a:cubicBezTo>
                      <a:pt x="0" y="2995"/>
                      <a:pt x="9086" y="123028"/>
                      <a:pt x="9475" y="128277"/>
                    </a:cubicBezTo>
                    <a:cubicBezTo>
                      <a:pt x="10528" y="142491"/>
                      <a:pt x="31520" y="144820"/>
                      <a:pt x="40007" y="137226"/>
                    </a:cubicBezTo>
                    <a:cubicBezTo>
                      <a:pt x="50009" y="128277"/>
                      <a:pt x="76856" y="36158"/>
                      <a:pt x="76856" y="36158"/>
                    </a:cubicBezTo>
                    <a:lnTo>
                      <a:pt x="58431" y="11944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380" name="Freeform 1379"/>
              <p:cNvSpPr/>
              <p:nvPr/>
            </p:nvSpPr>
            <p:spPr>
              <a:xfrm>
                <a:off x="1944557" y="4290227"/>
                <a:ext cx="34348" cy="54746"/>
              </a:xfrm>
              <a:custGeom>
                <a:avLst/>
                <a:gdLst/>
                <a:ahLst/>
                <a:cxnLst/>
                <a:rect l="0" t="0" r="0" b="0"/>
                <a:pathLst>
                  <a:path w="34348" h="54746">
                    <a:moveTo>
                      <a:pt x="1350" y="23688"/>
                    </a:moveTo>
                    <a:cubicBezTo>
                      <a:pt x="11878" y="1053"/>
                      <a:pt x="14447" y="0"/>
                      <a:pt x="23459" y="0"/>
                    </a:cubicBezTo>
                    <a:cubicBezTo>
                      <a:pt x="32472" y="0"/>
                      <a:pt x="35040" y="7370"/>
                      <a:pt x="33987" y="26846"/>
                    </a:cubicBezTo>
                    <a:cubicBezTo>
                      <a:pt x="30302" y="46323"/>
                      <a:pt x="26155" y="54746"/>
                      <a:pt x="17142" y="54746"/>
                    </a:cubicBezTo>
                    <a:cubicBezTo>
                      <a:pt x="8130" y="54746"/>
                      <a:pt x="-4440" y="43165"/>
                      <a:pt x="1350" y="23688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381" name="Freeform 1380"/>
              <p:cNvSpPr/>
              <p:nvPr/>
            </p:nvSpPr>
            <p:spPr>
              <a:xfrm>
                <a:off x="1960381" y="4275225"/>
                <a:ext cx="163186" cy="144760"/>
              </a:xfrm>
              <a:custGeom>
                <a:avLst/>
                <a:gdLst/>
                <a:ahLst/>
                <a:cxnLst/>
                <a:rect l="0" t="0" r="0" b="0"/>
                <a:pathLst>
                  <a:path w="163186" h="144760">
                    <a:moveTo>
                      <a:pt x="0" y="0"/>
                    </a:moveTo>
                    <a:lnTo>
                      <a:pt x="90806" y="7896"/>
                    </a:lnTo>
                    <a:lnTo>
                      <a:pt x="163186" y="144760"/>
                    </a:lnTo>
                    <a:lnTo>
                      <a:pt x="68433" y="1289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891B1"/>
              </a:solidFill>
              <a:ln w="3800" cap="flat">
                <a:noFill/>
                <a:miter lim="800000"/>
              </a:ln>
            </p:spPr>
          </p:sp>
          <p:sp>
            <p:nvSpPr>
              <p:cNvPr id="1382" name="Freeform 1381"/>
              <p:cNvSpPr/>
              <p:nvPr/>
            </p:nvSpPr>
            <p:spPr>
              <a:xfrm>
                <a:off x="2071190" y="4340895"/>
                <a:ext cx="50535" cy="48363"/>
              </a:xfrm>
              <a:custGeom>
                <a:avLst/>
                <a:gdLst/>
                <a:ahLst/>
                <a:cxnLst/>
                <a:rect l="0" t="0" r="0" b="0"/>
                <a:pathLst>
                  <a:path w="50535" h="48363">
                    <a:moveTo>
                      <a:pt x="0" y="4606"/>
                    </a:moveTo>
                    <a:cubicBezTo>
                      <a:pt x="0" y="-6006"/>
                      <a:pt x="17898" y="4079"/>
                      <a:pt x="32374" y="9870"/>
                    </a:cubicBezTo>
                    <a:cubicBezTo>
                      <a:pt x="48956" y="20398"/>
                      <a:pt x="50535" y="29790"/>
                      <a:pt x="50535" y="40401"/>
                    </a:cubicBezTo>
                    <a:cubicBezTo>
                      <a:pt x="50535" y="51012"/>
                      <a:pt x="42113" y="50403"/>
                      <a:pt x="23688" y="41980"/>
                    </a:cubicBezTo>
                    <a:cubicBezTo>
                      <a:pt x="6843" y="29873"/>
                      <a:pt x="0" y="15217"/>
                      <a:pt x="0" y="4606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</p:grpSp>
        <p:grpSp>
          <p:nvGrpSpPr>
            <p:cNvPr id="1383" name="Girl Dolly"/>
            <p:cNvGrpSpPr/>
            <p:nvPr/>
          </p:nvGrpSpPr>
          <p:grpSpPr>
            <a:xfrm>
              <a:off x="3962161" y="4440268"/>
              <a:ext cx="513791" cy="764712"/>
              <a:chOff x="3962161" y="4440268"/>
              <a:chExt cx="513791" cy="764712"/>
            </a:xfrm>
          </p:grpSpPr>
          <p:grpSp>
            <p:nvGrpSpPr>
              <p:cNvPr id="1384" name="Group 1383"/>
              <p:cNvGrpSpPr/>
              <p:nvPr/>
            </p:nvGrpSpPr>
            <p:grpSpPr>
              <a:xfrm>
                <a:off x="3962197" y="4863705"/>
                <a:ext cx="165440" cy="94789"/>
                <a:chOff x="3962197" y="4863705"/>
                <a:chExt cx="165440" cy="94789"/>
              </a:xfrm>
            </p:grpSpPr>
            <p:sp>
              <p:nvSpPr>
                <p:cNvPr id="1385" name="Freeform 1384"/>
                <p:cNvSpPr/>
                <p:nvPr/>
              </p:nvSpPr>
              <p:spPr>
                <a:xfrm>
                  <a:off x="3962197" y="4863705"/>
                  <a:ext cx="165440" cy="947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440" h="94789">
                      <a:moveTo>
                        <a:pt x="165440" y="0"/>
                      </a:moveTo>
                      <a:cubicBezTo>
                        <a:pt x="165440" y="0"/>
                        <a:pt x="145973" y="-2016"/>
                        <a:pt x="77780" y="31455"/>
                      </a:cubicBezTo>
                      <a:cubicBezTo>
                        <a:pt x="77780" y="31455"/>
                        <a:pt x="28522" y="43832"/>
                        <a:pt x="2994" y="60567"/>
                      </a:cubicBezTo>
                      <a:cubicBezTo>
                        <a:pt x="2994" y="60567"/>
                        <a:pt x="-10194" y="87762"/>
                        <a:pt x="17569" y="94789"/>
                      </a:cubicBezTo>
                      <a:cubicBezTo>
                        <a:pt x="17569" y="94789"/>
                        <a:pt x="53141" y="89505"/>
                        <a:pt x="88885" y="69806"/>
                      </a:cubicBezTo>
                      <a:cubicBezTo>
                        <a:pt x="88885" y="69806"/>
                        <a:pt x="135562" y="63879"/>
                        <a:pt x="145279" y="58301"/>
                      </a:cubicBezTo>
                      <a:cubicBezTo>
                        <a:pt x="145279" y="58301"/>
                        <a:pt x="144536" y="34925"/>
                        <a:pt x="16544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DAC5"/>
                    </a:gs>
                    <a:gs pos="100000">
                      <a:srgbClr val="EBCEB2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386" name="Freeform 1385"/>
                <p:cNvSpPr/>
                <p:nvPr/>
              </p:nvSpPr>
              <p:spPr>
                <a:xfrm>
                  <a:off x="3967553" y="4871833"/>
                  <a:ext cx="153097" cy="729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3097" h="72902">
                      <a:moveTo>
                        <a:pt x="153097" y="-76"/>
                      </a:moveTo>
                      <a:cubicBezTo>
                        <a:pt x="153097" y="-76"/>
                        <a:pt x="134984" y="-1943"/>
                        <a:pt x="71905" y="29052"/>
                      </a:cubicBezTo>
                      <a:cubicBezTo>
                        <a:pt x="71904" y="29052"/>
                        <a:pt x="26341" y="40513"/>
                        <a:pt x="2726" y="56010"/>
                      </a:cubicBezTo>
                      <a:cubicBezTo>
                        <a:pt x="2726" y="56010"/>
                        <a:pt x="-10596" y="73153"/>
                        <a:pt x="21054" y="72768"/>
                      </a:cubicBezTo>
                      <a:cubicBezTo>
                        <a:pt x="21054" y="72768"/>
                        <a:pt x="53958" y="67875"/>
                        <a:pt x="87022" y="49634"/>
                      </a:cubicBezTo>
                      <a:cubicBezTo>
                        <a:pt x="87022" y="49634"/>
                        <a:pt x="130198" y="44145"/>
                        <a:pt x="139186" y="38979"/>
                      </a:cubicBezTo>
                      <a:cubicBezTo>
                        <a:pt x="139186" y="38979"/>
                        <a:pt x="133654" y="32265"/>
                        <a:pt x="153097" y="-76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387" name="Freeform 1386"/>
                <p:cNvSpPr/>
                <p:nvPr/>
              </p:nvSpPr>
              <p:spPr>
                <a:xfrm>
                  <a:off x="3975190" y="4878166"/>
                  <a:ext cx="139933" cy="56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933" h="56556">
                      <a:moveTo>
                        <a:pt x="139933" y="-132"/>
                      </a:moveTo>
                      <a:cubicBezTo>
                        <a:pt x="139933" y="-133"/>
                        <a:pt x="114212" y="7539"/>
                        <a:pt x="61511" y="29857"/>
                      </a:cubicBezTo>
                      <a:cubicBezTo>
                        <a:pt x="61511" y="29857"/>
                        <a:pt x="22679" y="40318"/>
                        <a:pt x="0" y="49289"/>
                      </a:cubicBezTo>
                      <a:cubicBezTo>
                        <a:pt x="0" y="49289"/>
                        <a:pt x="3956" y="57056"/>
                        <a:pt x="16273" y="56400"/>
                      </a:cubicBezTo>
                      <a:cubicBezTo>
                        <a:pt x="16273" y="56400"/>
                        <a:pt x="45517" y="52051"/>
                        <a:pt x="74903" y="35839"/>
                      </a:cubicBezTo>
                      <a:cubicBezTo>
                        <a:pt x="74903" y="35839"/>
                        <a:pt x="120786" y="29566"/>
                        <a:pt x="128774" y="24975"/>
                      </a:cubicBezTo>
                      <a:cubicBezTo>
                        <a:pt x="128774" y="24975"/>
                        <a:pt x="132242" y="15908"/>
                        <a:pt x="139933" y="-132"/>
                      </a:cubicBezTo>
                      <a:close/>
                    </a:path>
                  </a:pathLst>
                </a:custGeom>
                <a:solidFill>
                  <a:srgbClr val="FFFFFF">
                    <a:alpha val="80000"/>
                  </a:srgbClr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388" name="Freeform 1387"/>
              <p:cNvSpPr/>
              <p:nvPr/>
            </p:nvSpPr>
            <p:spPr>
              <a:xfrm>
                <a:off x="4143644" y="5109659"/>
                <a:ext cx="54989" cy="55439"/>
              </a:xfrm>
              <a:custGeom>
                <a:avLst/>
                <a:gdLst/>
                <a:ahLst/>
                <a:cxnLst/>
                <a:rect l="0" t="0" r="0" b="0"/>
                <a:pathLst>
                  <a:path w="54989" h="55439">
                    <a:moveTo>
                      <a:pt x="3697" y="742"/>
                    </a:moveTo>
                    <a:lnTo>
                      <a:pt x="50956" y="-94"/>
                    </a:lnTo>
                    <a:lnTo>
                      <a:pt x="54989" y="45724"/>
                    </a:lnTo>
                    <a:cubicBezTo>
                      <a:pt x="54989" y="45724"/>
                      <a:pt x="52653" y="55439"/>
                      <a:pt x="26759" y="55439"/>
                    </a:cubicBezTo>
                    <a:cubicBezTo>
                      <a:pt x="1891" y="55439"/>
                      <a:pt x="0" y="45724"/>
                      <a:pt x="0" y="45724"/>
                    </a:cubicBezTo>
                    <a:lnTo>
                      <a:pt x="3697" y="742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22000">
                    <a:srgbClr val="FAF3EC"/>
                  </a:gs>
                  <a:gs pos="100000">
                    <a:srgbClr val="CD853F"/>
                  </a:gs>
                </a:gsLst>
                <a:lin ang="9600000" scaled="0"/>
              </a:gradFill>
              <a:ln w="7600" cap="flat">
                <a:noFill/>
                <a:bevel/>
              </a:ln>
            </p:spPr>
          </p:sp>
          <p:sp>
            <p:nvSpPr>
              <p:cNvPr id="1389" name="Freeform 1388"/>
              <p:cNvSpPr/>
              <p:nvPr/>
            </p:nvSpPr>
            <p:spPr>
              <a:xfrm>
                <a:off x="4247578" y="5110445"/>
                <a:ext cx="55146" cy="54680"/>
              </a:xfrm>
              <a:custGeom>
                <a:avLst/>
                <a:gdLst/>
                <a:ahLst/>
                <a:cxnLst/>
                <a:rect l="0" t="0" r="0" b="0"/>
                <a:pathLst>
                  <a:path w="55146" h="54680">
                    <a:moveTo>
                      <a:pt x="3483" y="1212"/>
                    </a:moveTo>
                    <a:lnTo>
                      <a:pt x="46510" y="0"/>
                    </a:lnTo>
                    <a:lnTo>
                      <a:pt x="54989" y="44940"/>
                    </a:lnTo>
                    <a:cubicBezTo>
                      <a:pt x="54989" y="44940"/>
                      <a:pt x="52653" y="54680"/>
                      <a:pt x="26759" y="54680"/>
                    </a:cubicBezTo>
                    <a:cubicBezTo>
                      <a:pt x="1891" y="54680"/>
                      <a:pt x="0" y="44940"/>
                      <a:pt x="0" y="44940"/>
                    </a:cubicBezTo>
                    <a:lnTo>
                      <a:pt x="3483" y="1212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22000">
                    <a:srgbClr val="FAF3EC"/>
                  </a:gs>
                  <a:gs pos="100000">
                    <a:srgbClr val="CD853F"/>
                  </a:gs>
                </a:gsLst>
                <a:lin ang="96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390" name="Group 1389"/>
              <p:cNvGrpSpPr/>
              <p:nvPr/>
            </p:nvGrpSpPr>
            <p:grpSpPr>
              <a:xfrm>
                <a:off x="4073470" y="4833492"/>
                <a:ext cx="295783" cy="288771"/>
                <a:chOff x="4073470" y="4833492"/>
                <a:chExt cx="295783" cy="288771"/>
              </a:xfrm>
            </p:grpSpPr>
            <p:sp>
              <p:nvSpPr>
                <p:cNvPr id="1391" name="Freeform 1390"/>
                <p:cNvSpPr/>
                <p:nvPr/>
              </p:nvSpPr>
              <p:spPr>
                <a:xfrm>
                  <a:off x="4073470" y="4833492"/>
                  <a:ext cx="295783" cy="288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5783" h="288771">
                      <a:moveTo>
                        <a:pt x="121190" y="0"/>
                      </a:moveTo>
                      <a:lnTo>
                        <a:pt x="171337" y="0"/>
                      </a:lnTo>
                      <a:cubicBezTo>
                        <a:pt x="220575" y="0"/>
                        <a:pt x="260102" y="34785"/>
                        <a:pt x="260102" y="79606"/>
                      </a:cubicBezTo>
                      <a:lnTo>
                        <a:pt x="237540" y="145919"/>
                      </a:lnTo>
                      <a:lnTo>
                        <a:pt x="295783" y="242446"/>
                      </a:lnTo>
                      <a:cubicBezTo>
                        <a:pt x="295783" y="287267"/>
                        <a:pt x="221399" y="288771"/>
                        <a:pt x="172162" y="288771"/>
                      </a:cubicBezTo>
                      <a:lnTo>
                        <a:pt x="122014" y="288771"/>
                      </a:lnTo>
                      <a:cubicBezTo>
                        <a:pt x="72777" y="288771"/>
                        <a:pt x="0" y="287266"/>
                        <a:pt x="0" y="242446"/>
                      </a:cubicBezTo>
                      <a:lnTo>
                        <a:pt x="59608" y="146291"/>
                      </a:lnTo>
                      <a:lnTo>
                        <a:pt x="32038" y="81155"/>
                      </a:lnTo>
                      <a:cubicBezTo>
                        <a:pt x="32038" y="36334"/>
                        <a:pt x="71953" y="0"/>
                        <a:pt x="121190" y="0"/>
                      </a:cubicBezTo>
                      <a:close/>
                    </a:path>
                  </a:pathLst>
                </a:custGeom>
                <a:solidFill>
                  <a:srgbClr val="E9C8A9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92" name="Freeform 1391"/>
                <p:cNvSpPr/>
                <p:nvPr/>
              </p:nvSpPr>
              <p:spPr>
                <a:xfrm>
                  <a:off x="4111459" y="4840884"/>
                  <a:ext cx="216907" cy="1389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907" h="138997">
                      <a:moveTo>
                        <a:pt x="84600" y="0"/>
                      </a:moveTo>
                      <a:lnTo>
                        <a:pt x="132227" y="0"/>
                      </a:lnTo>
                      <a:cubicBezTo>
                        <a:pt x="178990" y="0"/>
                        <a:pt x="216907" y="34503"/>
                        <a:pt x="216907" y="77064"/>
                      </a:cubicBezTo>
                      <a:lnTo>
                        <a:pt x="195103" y="138562"/>
                      </a:lnTo>
                      <a:lnTo>
                        <a:pt x="26113" y="138997"/>
                      </a:lnTo>
                      <a:lnTo>
                        <a:pt x="0" y="77064"/>
                      </a:lnTo>
                      <a:cubicBezTo>
                        <a:pt x="0" y="34503"/>
                        <a:pt x="37837" y="0"/>
                        <a:pt x="84600" y="0"/>
                      </a:cubicBezTo>
                      <a:close/>
                    </a:path>
                  </a:pathLst>
                </a:custGeom>
                <a:solidFill>
                  <a:srgbClr val="D79C63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93" name="Freeform 1392"/>
                <p:cNvSpPr/>
                <p:nvPr/>
              </p:nvSpPr>
              <p:spPr>
                <a:xfrm>
                  <a:off x="4080934" y="4979513"/>
                  <a:ext cx="280856" cy="135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0856" h="135405">
                      <a:moveTo>
                        <a:pt x="225603" y="0"/>
                      </a:moveTo>
                      <a:lnTo>
                        <a:pt x="280856" y="91594"/>
                      </a:lnTo>
                      <a:cubicBezTo>
                        <a:pt x="280856" y="134156"/>
                        <a:pt x="210273" y="135405"/>
                        <a:pt x="163509" y="135405"/>
                      </a:cubicBezTo>
                      <a:lnTo>
                        <a:pt x="115882" y="135405"/>
                      </a:lnTo>
                      <a:cubicBezTo>
                        <a:pt x="69120" y="135405"/>
                        <a:pt x="0" y="134154"/>
                        <a:pt x="0" y="91594"/>
                      </a:cubicBezTo>
                      <a:lnTo>
                        <a:pt x="56613" y="287"/>
                      </a:lnTo>
                      <a:lnTo>
                        <a:pt x="225603" y="0"/>
                      </a:lnTo>
                      <a:close/>
                    </a:path>
                  </a:pathLst>
                </a:custGeom>
                <a:solidFill>
                  <a:srgbClr val="EBCEB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94" name="Freeform 1393"/>
                <p:cNvSpPr/>
                <p:nvPr/>
              </p:nvSpPr>
              <p:spPr>
                <a:xfrm>
                  <a:off x="4080934" y="4979513"/>
                  <a:ext cx="280856" cy="135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0856" h="135405">
                      <a:moveTo>
                        <a:pt x="225603" y="0"/>
                      </a:moveTo>
                      <a:lnTo>
                        <a:pt x="280856" y="91594"/>
                      </a:lnTo>
                      <a:cubicBezTo>
                        <a:pt x="280856" y="134156"/>
                        <a:pt x="210273" y="135405"/>
                        <a:pt x="163509" y="135405"/>
                      </a:cubicBezTo>
                      <a:lnTo>
                        <a:pt x="115882" y="135405"/>
                      </a:lnTo>
                      <a:cubicBezTo>
                        <a:pt x="69120" y="135405"/>
                        <a:pt x="0" y="134154"/>
                        <a:pt x="0" y="91594"/>
                      </a:cubicBezTo>
                      <a:lnTo>
                        <a:pt x="56613" y="287"/>
                      </a:lnTo>
                      <a:lnTo>
                        <a:pt x="225603" y="0"/>
                      </a:lnTo>
                      <a:close/>
                    </a:path>
                  </a:pathLst>
                </a:custGeom>
                <a:solidFill>
                  <a:srgbClr val="FFFFFF">
                    <a:alpha val="3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395" name="Freeform 1394"/>
                <p:cNvSpPr/>
                <p:nvPr/>
              </p:nvSpPr>
              <p:spPr>
                <a:xfrm>
                  <a:off x="4080900" y="4979513"/>
                  <a:ext cx="225661" cy="135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661" h="135405">
                      <a:moveTo>
                        <a:pt x="225661" y="0"/>
                      </a:moveTo>
                      <a:cubicBezTo>
                        <a:pt x="225661" y="0"/>
                        <a:pt x="210273" y="135405"/>
                        <a:pt x="163509" y="135405"/>
                      </a:cubicBezTo>
                      <a:lnTo>
                        <a:pt x="115882" y="135405"/>
                      </a:lnTo>
                      <a:cubicBezTo>
                        <a:pt x="69119" y="135405"/>
                        <a:pt x="0" y="134154"/>
                        <a:pt x="0" y="91594"/>
                      </a:cubicBezTo>
                      <a:lnTo>
                        <a:pt x="56612" y="287"/>
                      </a:lnTo>
                      <a:lnTo>
                        <a:pt x="225661" y="0"/>
                      </a:lnTo>
                      <a:close/>
                    </a:path>
                  </a:pathLst>
                </a:custGeom>
                <a:solidFill>
                  <a:srgbClr val="FFFFFF">
                    <a:alpha val="3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396" name="Freeform 1395"/>
                <p:cNvSpPr/>
                <p:nvPr/>
              </p:nvSpPr>
              <p:spPr>
                <a:xfrm>
                  <a:off x="4111459" y="4840884"/>
                  <a:ext cx="216907" cy="1389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907" h="138997">
                      <a:moveTo>
                        <a:pt x="84600" y="0"/>
                      </a:moveTo>
                      <a:lnTo>
                        <a:pt x="132227" y="0"/>
                      </a:lnTo>
                      <a:cubicBezTo>
                        <a:pt x="178990" y="0"/>
                        <a:pt x="216907" y="34503"/>
                        <a:pt x="216907" y="77064"/>
                      </a:cubicBezTo>
                      <a:lnTo>
                        <a:pt x="195103" y="138562"/>
                      </a:lnTo>
                      <a:lnTo>
                        <a:pt x="26113" y="138997"/>
                      </a:lnTo>
                      <a:lnTo>
                        <a:pt x="0" y="77064"/>
                      </a:lnTo>
                      <a:cubicBezTo>
                        <a:pt x="0" y="34503"/>
                        <a:pt x="37837" y="0"/>
                        <a:pt x="8460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3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397" name="Freeform 1396"/>
                <p:cNvSpPr/>
                <p:nvPr/>
              </p:nvSpPr>
              <p:spPr>
                <a:xfrm>
                  <a:off x="4111459" y="4840884"/>
                  <a:ext cx="216907" cy="888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907" h="88888">
                      <a:moveTo>
                        <a:pt x="84599" y="0"/>
                      </a:moveTo>
                      <a:lnTo>
                        <a:pt x="132227" y="0"/>
                      </a:lnTo>
                      <a:cubicBezTo>
                        <a:pt x="178989" y="0"/>
                        <a:pt x="216907" y="34503"/>
                        <a:pt x="216907" y="77063"/>
                      </a:cubicBezTo>
                      <a:cubicBezTo>
                        <a:pt x="216907" y="77063"/>
                        <a:pt x="143006" y="88888"/>
                        <a:pt x="106837" y="88888"/>
                      </a:cubicBezTo>
                      <a:cubicBezTo>
                        <a:pt x="70667" y="88888"/>
                        <a:pt x="0" y="77063"/>
                        <a:pt x="0" y="77063"/>
                      </a:cubicBezTo>
                      <a:cubicBezTo>
                        <a:pt x="0" y="34503"/>
                        <a:pt x="37837" y="0"/>
                        <a:pt x="8459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3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398" name="Freeform 1397"/>
                <p:cNvSpPr/>
                <p:nvPr/>
              </p:nvSpPr>
              <p:spPr>
                <a:xfrm>
                  <a:off x="4157809" y="4840884"/>
                  <a:ext cx="124207" cy="279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4207" h="27910">
                      <a:moveTo>
                        <a:pt x="0" y="13955"/>
                      </a:moveTo>
                      <a:cubicBezTo>
                        <a:pt x="0" y="6228"/>
                        <a:pt x="27719" y="0"/>
                        <a:pt x="62104" y="0"/>
                      </a:cubicBezTo>
                      <a:cubicBezTo>
                        <a:pt x="96344" y="0"/>
                        <a:pt x="124207" y="6228"/>
                        <a:pt x="124207" y="13955"/>
                      </a:cubicBezTo>
                      <a:cubicBezTo>
                        <a:pt x="124207" y="21639"/>
                        <a:pt x="96344" y="27910"/>
                        <a:pt x="62104" y="27910"/>
                      </a:cubicBezTo>
                      <a:cubicBezTo>
                        <a:pt x="27719" y="27910"/>
                        <a:pt x="0" y="21639"/>
                        <a:pt x="0" y="13955"/>
                      </a:cubicBezTo>
                      <a:close/>
                    </a:path>
                  </a:pathLst>
                </a:custGeom>
                <a:solidFill>
                  <a:srgbClr val="FFFFFF">
                    <a:alpha val="6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399" name="Freeform 1398"/>
                <p:cNvSpPr/>
                <p:nvPr/>
              </p:nvSpPr>
              <p:spPr>
                <a:xfrm>
                  <a:off x="4080749" y="4979951"/>
                  <a:ext cx="73900" cy="1298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900" h="129878">
                      <a:moveTo>
                        <a:pt x="56853" y="0"/>
                      </a:moveTo>
                      <a:lnTo>
                        <a:pt x="92" y="91156"/>
                      </a:lnTo>
                      <a:cubicBezTo>
                        <a:pt x="92" y="91156"/>
                        <a:pt x="-3987" y="119211"/>
                        <a:pt x="42798" y="129878"/>
                      </a:cubicBezTo>
                      <a:cubicBezTo>
                        <a:pt x="42798" y="129878"/>
                        <a:pt x="63241" y="49255"/>
                        <a:pt x="73900" y="522"/>
                      </a:cubicBezTo>
                      <a:lnTo>
                        <a:pt x="56853" y="0"/>
                      </a:lnTo>
                      <a:close/>
                    </a:path>
                  </a:pathLst>
                </a:custGeom>
                <a:solidFill>
                  <a:srgbClr val="FFFFFF">
                    <a:alpha val="68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400" name="Group 1399"/>
              <p:cNvGrpSpPr/>
              <p:nvPr/>
            </p:nvGrpSpPr>
            <p:grpSpPr>
              <a:xfrm>
                <a:off x="4122858" y="5152845"/>
                <a:ext cx="187514" cy="52135"/>
                <a:chOff x="4122858" y="5152845"/>
                <a:chExt cx="187514" cy="52135"/>
              </a:xfrm>
            </p:grpSpPr>
            <p:sp>
              <p:nvSpPr>
                <p:cNvPr id="1401" name="Freeform 1400"/>
                <p:cNvSpPr/>
                <p:nvPr/>
              </p:nvSpPr>
              <p:spPr>
                <a:xfrm>
                  <a:off x="4123134" y="5154387"/>
                  <a:ext cx="82633" cy="506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633" h="50640">
                      <a:moveTo>
                        <a:pt x="19371" y="0"/>
                      </a:moveTo>
                      <a:cubicBezTo>
                        <a:pt x="19371" y="0"/>
                        <a:pt x="18824" y="8228"/>
                        <a:pt x="12482" y="12441"/>
                      </a:cubicBezTo>
                      <a:cubicBezTo>
                        <a:pt x="12482" y="12441"/>
                        <a:pt x="-11475" y="22299"/>
                        <a:pt x="6845" y="43433"/>
                      </a:cubicBezTo>
                      <a:cubicBezTo>
                        <a:pt x="6845" y="43433"/>
                        <a:pt x="40317" y="58923"/>
                        <a:pt x="71342" y="44841"/>
                      </a:cubicBezTo>
                      <a:cubicBezTo>
                        <a:pt x="71342" y="44841"/>
                        <a:pt x="85351" y="43358"/>
                        <a:pt x="82239" y="12452"/>
                      </a:cubicBezTo>
                      <a:cubicBezTo>
                        <a:pt x="82239" y="12452"/>
                        <a:pt x="78112" y="1444"/>
                        <a:pt x="74364" y="708"/>
                      </a:cubicBezTo>
                      <a:cubicBezTo>
                        <a:pt x="74364" y="708"/>
                        <a:pt x="55435" y="19944"/>
                        <a:pt x="19371" y="0"/>
                      </a:cubicBezTo>
                      <a:close/>
                    </a:path>
                  </a:pathLst>
                </a:custGeom>
                <a:solidFill>
                  <a:srgbClr val="F2DECB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02" name="Freeform 1401"/>
                <p:cNvSpPr/>
                <p:nvPr/>
              </p:nvSpPr>
              <p:spPr>
                <a:xfrm>
                  <a:off x="4122937" y="5176433"/>
                  <a:ext cx="83025" cy="278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025" h="27818">
                      <a:moveTo>
                        <a:pt x="2263" y="0"/>
                      </a:moveTo>
                      <a:cubicBezTo>
                        <a:pt x="2263" y="0"/>
                        <a:pt x="-1237" y="3714"/>
                        <a:pt x="172" y="7939"/>
                      </a:cubicBezTo>
                      <a:cubicBezTo>
                        <a:pt x="172" y="7939"/>
                        <a:pt x="172" y="16297"/>
                        <a:pt x="9265" y="21387"/>
                      </a:cubicBezTo>
                      <a:cubicBezTo>
                        <a:pt x="9265" y="21387"/>
                        <a:pt x="40268" y="35084"/>
                        <a:pt x="71480" y="22794"/>
                      </a:cubicBezTo>
                      <a:cubicBezTo>
                        <a:pt x="71480" y="22794"/>
                        <a:pt x="78380" y="21312"/>
                        <a:pt x="80432" y="12552"/>
                      </a:cubicBezTo>
                      <a:cubicBezTo>
                        <a:pt x="80431" y="12552"/>
                        <a:pt x="83025" y="3759"/>
                        <a:pt x="83025" y="0"/>
                      </a:cubicBezTo>
                      <a:cubicBezTo>
                        <a:pt x="83025" y="0"/>
                        <a:pt x="45949" y="27434"/>
                        <a:pt x="2263" y="0"/>
                      </a:cubicBezTo>
                      <a:close/>
                    </a:path>
                  </a:pathLst>
                </a:custGeom>
                <a:solidFill>
                  <a:srgbClr val="EBCEB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03" name="Freeform 1402"/>
                <p:cNvSpPr/>
                <p:nvPr/>
              </p:nvSpPr>
              <p:spPr>
                <a:xfrm>
                  <a:off x="4137475" y="5167225"/>
                  <a:ext cx="37934" cy="133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934" h="13321">
                      <a:moveTo>
                        <a:pt x="5272" y="-66"/>
                      </a:moveTo>
                      <a:cubicBezTo>
                        <a:pt x="5272" y="-66"/>
                        <a:pt x="-6445" y="5863"/>
                        <a:pt x="4429" y="10878"/>
                      </a:cubicBezTo>
                      <a:cubicBezTo>
                        <a:pt x="4429" y="10878"/>
                        <a:pt x="13023" y="14720"/>
                        <a:pt x="25001" y="12607"/>
                      </a:cubicBezTo>
                      <a:cubicBezTo>
                        <a:pt x="25001" y="12607"/>
                        <a:pt x="27850" y="12968"/>
                        <a:pt x="37887" y="7535"/>
                      </a:cubicBezTo>
                      <a:cubicBezTo>
                        <a:pt x="37887" y="7535"/>
                        <a:pt x="17394" y="7535"/>
                        <a:pt x="5272" y="-66"/>
                      </a:cubicBezTo>
                      <a:close/>
                    </a:path>
                  </a:pathLst>
                </a:custGeom>
                <a:solidFill>
                  <a:srgbClr val="FCF8F3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04" name="Freeform 1403"/>
                <p:cNvSpPr/>
                <p:nvPr/>
              </p:nvSpPr>
              <p:spPr>
                <a:xfrm>
                  <a:off x="4227484" y="5152846"/>
                  <a:ext cx="82633" cy="506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633" h="50640">
                      <a:moveTo>
                        <a:pt x="19371" y="0"/>
                      </a:moveTo>
                      <a:cubicBezTo>
                        <a:pt x="19371" y="0"/>
                        <a:pt x="18824" y="8228"/>
                        <a:pt x="12482" y="12441"/>
                      </a:cubicBezTo>
                      <a:cubicBezTo>
                        <a:pt x="12482" y="12441"/>
                        <a:pt x="-11475" y="22299"/>
                        <a:pt x="6845" y="43433"/>
                      </a:cubicBezTo>
                      <a:cubicBezTo>
                        <a:pt x="6845" y="43433"/>
                        <a:pt x="40317" y="58923"/>
                        <a:pt x="71342" y="44841"/>
                      </a:cubicBezTo>
                      <a:cubicBezTo>
                        <a:pt x="71342" y="44841"/>
                        <a:pt x="85351" y="43358"/>
                        <a:pt x="82239" y="12452"/>
                      </a:cubicBezTo>
                      <a:cubicBezTo>
                        <a:pt x="82239" y="12452"/>
                        <a:pt x="78112" y="1444"/>
                        <a:pt x="74364" y="708"/>
                      </a:cubicBezTo>
                      <a:cubicBezTo>
                        <a:pt x="74364" y="708"/>
                        <a:pt x="55435" y="19944"/>
                        <a:pt x="19371" y="0"/>
                      </a:cubicBezTo>
                      <a:close/>
                    </a:path>
                  </a:pathLst>
                </a:custGeom>
                <a:solidFill>
                  <a:srgbClr val="F2DECB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05" name="Freeform 1404"/>
                <p:cNvSpPr/>
                <p:nvPr/>
              </p:nvSpPr>
              <p:spPr>
                <a:xfrm>
                  <a:off x="4227288" y="5174892"/>
                  <a:ext cx="83025" cy="278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025" h="27818">
                      <a:moveTo>
                        <a:pt x="2263" y="0"/>
                      </a:moveTo>
                      <a:cubicBezTo>
                        <a:pt x="2263" y="0"/>
                        <a:pt x="-1237" y="3714"/>
                        <a:pt x="172" y="7939"/>
                      </a:cubicBezTo>
                      <a:cubicBezTo>
                        <a:pt x="172" y="7939"/>
                        <a:pt x="172" y="16297"/>
                        <a:pt x="9265" y="21387"/>
                      </a:cubicBezTo>
                      <a:cubicBezTo>
                        <a:pt x="9265" y="21387"/>
                        <a:pt x="40268" y="35084"/>
                        <a:pt x="71480" y="22794"/>
                      </a:cubicBezTo>
                      <a:cubicBezTo>
                        <a:pt x="71480" y="22794"/>
                        <a:pt x="78380" y="21312"/>
                        <a:pt x="80432" y="12552"/>
                      </a:cubicBezTo>
                      <a:cubicBezTo>
                        <a:pt x="80431" y="12552"/>
                        <a:pt x="83025" y="3759"/>
                        <a:pt x="83025" y="0"/>
                      </a:cubicBezTo>
                      <a:cubicBezTo>
                        <a:pt x="83025" y="0"/>
                        <a:pt x="45949" y="27434"/>
                        <a:pt x="2263" y="0"/>
                      </a:cubicBezTo>
                      <a:close/>
                    </a:path>
                  </a:pathLst>
                </a:custGeom>
                <a:solidFill>
                  <a:srgbClr val="EBCEB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06" name="Freeform 1405"/>
                <p:cNvSpPr/>
                <p:nvPr/>
              </p:nvSpPr>
              <p:spPr>
                <a:xfrm>
                  <a:off x="4241826" y="5165684"/>
                  <a:ext cx="37934" cy="133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934" h="13321">
                      <a:moveTo>
                        <a:pt x="5272" y="-66"/>
                      </a:moveTo>
                      <a:cubicBezTo>
                        <a:pt x="5272" y="-66"/>
                        <a:pt x="-6445" y="5863"/>
                        <a:pt x="4429" y="10878"/>
                      </a:cubicBezTo>
                      <a:cubicBezTo>
                        <a:pt x="4429" y="10878"/>
                        <a:pt x="13023" y="14720"/>
                        <a:pt x="25001" y="12607"/>
                      </a:cubicBezTo>
                      <a:cubicBezTo>
                        <a:pt x="25001" y="12607"/>
                        <a:pt x="27850" y="12968"/>
                        <a:pt x="37887" y="7535"/>
                      </a:cubicBezTo>
                      <a:cubicBezTo>
                        <a:pt x="37887" y="7535"/>
                        <a:pt x="17394" y="7535"/>
                        <a:pt x="5272" y="-66"/>
                      </a:cubicBezTo>
                      <a:close/>
                    </a:path>
                  </a:pathLst>
                </a:custGeom>
                <a:solidFill>
                  <a:srgbClr val="FCF8F3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407" name="Group 1406"/>
              <p:cNvGrpSpPr/>
              <p:nvPr/>
            </p:nvGrpSpPr>
            <p:grpSpPr>
              <a:xfrm>
                <a:off x="4010811" y="4440269"/>
                <a:ext cx="418612" cy="402529"/>
                <a:chOff x="4010811" y="4440269"/>
                <a:chExt cx="418612" cy="402529"/>
              </a:xfrm>
            </p:grpSpPr>
            <p:sp>
              <p:nvSpPr>
                <p:cNvPr id="1408" name="Freeform 1407"/>
                <p:cNvSpPr/>
                <p:nvPr/>
              </p:nvSpPr>
              <p:spPr>
                <a:xfrm flipH="1">
                  <a:off x="4010811" y="4440269"/>
                  <a:ext cx="418612" cy="4025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8612" h="402529">
                      <a:moveTo>
                        <a:pt x="0" y="201264"/>
                      </a:moveTo>
                      <a:cubicBezTo>
                        <a:pt x="0" y="90025"/>
                        <a:pt x="93685" y="0"/>
                        <a:pt x="209306" y="0"/>
                      </a:cubicBezTo>
                      <a:cubicBezTo>
                        <a:pt x="324877" y="0"/>
                        <a:pt x="418612" y="90025"/>
                        <a:pt x="418612" y="201264"/>
                      </a:cubicBezTo>
                      <a:cubicBezTo>
                        <a:pt x="418612" y="312314"/>
                        <a:pt x="324877" y="402529"/>
                        <a:pt x="209306" y="402529"/>
                      </a:cubicBezTo>
                      <a:cubicBezTo>
                        <a:pt x="93685" y="402529"/>
                        <a:pt x="0" y="312314"/>
                        <a:pt x="0" y="20126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6F6F6"/>
                    </a:gs>
                    <a:gs pos="100000">
                      <a:srgbClr val="E3E3E3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09" name="Freeform 1408"/>
                <p:cNvSpPr/>
                <p:nvPr/>
              </p:nvSpPr>
              <p:spPr>
                <a:xfrm>
                  <a:off x="4023250" y="4440913"/>
                  <a:ext cx="402763" cy="3917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2763" h="391751">
                      <a:moveTo>
                        <a:pt x="0" y="195876"/>
                      </a:moveTo>
                      <a:cubicBezTo>
                        <a:pt x="0" y="87696"/>
                        <a:pt x="90162" y="0"/>
                        <a:pt x="201382" y="0"/>
                      </a:cubicBezTo>
                      <a:cubicBezTo>
                        <a:pt x="312602" y="0"/>
                        <a:pt x="402763" y="87696"/>
                        <a:pt x="402763" y="195876"/>
                      </a:cubicBezTo>
                      <a:cubicBezTo>
                        <a:pt x="402763" y="304055"/>
                        <a:pt x="312602" y="391751"/>
                        <a:pt x="201382" y="391751"/>
                      </a:cubicBezTo>
                      <a:cubicBezTo>
                        <a:pt x="90162" y="391751"/>
                        <a:pt x="0" y="304055"/>
                        <a:pt x="0" y="19587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10000"/>
                      </a:srgbClr>
                    </a:gs>
                    <a:gs pos="56992">
                      <a:srgbClr val="FFFFFF">
                        <a:alpha val="10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410" name="Freeform 1409"/>
                <p:cNvSpPr/>
                <p:nvPr/>
              </p:nvSpPr>
              <p:spPr>
                <a:xfrm>
                  <a:off x="4045796" y="4440904"/>
                  <a:ext cx="375179" cy="3648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179" h="364852">
                      <a:moveTo>
                        <a:pt x="0" y="182427"/>
                      </a:moveTo>
                      <a:cubicBezTo>
                        <a:pt x="0" y="81675"/>
                        <a:pt x="83987" y="0"/>
                        <a:pt x="187589" y="0"/>
                      </a:cubicBezTo>
                      <a:cubicBezTo>
                        <a:pt x="291192" y="0"/>
                        <a:pt x="375179" y="81675"/>
                        <a:pt x="375179" y="182427"/>
                      </a:cubicBezTo>
                      <a:cubicBezTo>
                        <a:pt x="375179" y="283178"/>
                        <a:pt x="291192" y="364852"/>
                        <a:pt x="187589" y="364852"/>
                      </a:cubicBezTo>
                      <a:cubicBezTo>
                        <a:pt x="83987" y="364852"/>
                        <a:pt x="0" y="283178"/>
                        <a:pt x="0" y="18242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10000"/>
                      </a:srgbClr>
                    </a:gs>
                    <a:gs pos="56992">
                      <a:srgbClr val="FFFFFF">
                        <a:alpha val="10000"/>
                      </a:srgbClr>
                    </a:gs>
                    <a:gs pos="0">
                      <a:srgbClr val="FFFFFF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411" name="Group 1410"/>
              <p:cNvGrpSpPr/>
              <p:nvPr/>
            </p:nvGrpSpPr>
            <p:grpSpPr>
              <a:xfrm>
                <a:off x="4310372" y="4863705"/>
                <a:ext cx="165344" cy="94789"/>
                <a:chOff x="4310372" y="4863705"/>
                <a:chExt cx="165344" cy="94789"/>
              </a:xfrm>
            </p:grpSpPr>
            <p:sp>
              <p:nvSpPr>
                <p:cNvPr id="1412" name="Freeform 1411"/>
                <p:cNvSpPr/>
                <p:nvPr/>
              </p:nvSpPr>
              <p:spPr>
                <a:xfrm flipH="1">
                  <a:off x="4310372" y="4863705"/>
                  <a:ext cx="165344" cy="947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5344" h="94789">
                      <a:moveTo>
                        <a:pt x="165344" y="0"/>
                      </a:moveTo>
                      <a:cubicBezTo>
                        <a:pt x="165344" y="0"/>
                        <a:pt x="145889" y="-2016"/>
                        <a:pt x="77735" y="31455"/>
                      </a:cubicBezTo>
                      <a:cubicBezTo>
                        <a:pt x="77735" y="31455"/>
                        <a:pt x="28506" y="43832"/>
                        <a:pt x="2992" y="60567"/>
                      </a:cubicBezTo>
                      <a:cubicBezTo>
                        <a:pt x="2992" y="60567"/>
                        <a:pt x="-10188" y="87762"/>
                        <a:pt x="17559" y="94789"/>
                      </a:cubicBezTo>
                      <a:cubicBezTo>
                        <a:pt x="17559" y="94789"/>
                        <a:pt x="53110" y="89505"/>
                        <a:pt x="88834" y="69806"/>
                      </a:cubicBezTo>
                      <a:cubicBezTo>
                        <a:pt x="88834" y="69806"/>
                        <a:pt x="135484" y="63879"/>
                        <a:pt x="145195" y="58301"/>
                      </a:cubicBezTo>
                      <a:cubicBezTo>
                        <a:pt x="145195" y="58301"/>
                        <a:pt x="144452" y="34925"/>
                        <a:pt x="16534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DAC5"/>
                    </a:gs>
                    <a:gs pos="100000">
                      <a:srgbClr val="EBCEB2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13" name="Freeform 1412"/>
                <p:cNvSpPr/>
                <p:nvPr/>
              </p:nvSpPr>
              <p:spPr>
                <a:xfrm flipH="1">
                  <a:off x="4317213" y="4871833"/>
                  <a:ext cx="153098" cy="729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3098" h="72902">
                      <a:moveTo>
                        <a:pt x="153098" y="-76"/>
                      </a:moveTo>
                      <a:cubicBezTo>
                        <a:pt x="153098" y="-76"/>
                        <a:pt x="134984" y="-1943"/>
                        <a:pt x="71905" y="29052"/>
                      </a:cubicBezTo>
                      <a:cubicBezTo>
                        <a:pt x="71905" y="29052"/>
                        <a:pt x="26341" y="40513"/>
                        <a:pt x="2726" y="56010"/>
                      </a:cubicBezTo>
                      <a:cubicBezTo>
                        <a:pt x="2726" y="56010"/>
                        <a:pt x="-10596" y="73153"/>
                        <a:pt x="21054" y="72768"/>
                      </a:cubicBezTo>
                      <a:cubicBezTo>
                        <a:pt x="21054" y="72768"/>
                        <a:pt x="53958" y="67875"/>
                        <a:pt x="87022" y="49634"/>
                      </a:cubicBezTo>
                      <a:cubicBezTo>
                        <a:pt x="87022" y="49634"/>
                        <a:pt x="130199" y="44145"/>
                        <a:pt x="139187" y="38979"/>
                      </a:cubicBezTo>
                      <a:cubicBezTo>
                        <a:pt x="139187" y="38979"/>
                        <a:pt x="133655" y="32265"/>
                        <a:pt x="153098" y="-76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414" name="Freeform 1413"/>
                <p:cNvSpPr/>
                <p:nvPr/>
              </p:nvSpPr>
              <p:spPr>
                <a:xfrm flipH="1">
                  <a:off x="4322740" y="4878167"/>
                  <a:ext cx="139933" cy="565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9933" h="56556">
                      <a:moveTo>
                        <a:pt x="139933" y="-132"/>
                      </a:moveTo>
                      <a:cubicBezTo>
                        <a:pt x="139933" y="-133"/>
                        <a:pt x="114213" y="7539"/>
                        <a:pt x="61512" y="29857"/>
                      </a:cubicBezTo>
                      <a:cubicBezTo>
                        <a:pt x="61511" y="29857"/>
                        <a:pt x="22679" y="40318"/>
                        <a:pt x="0" y="49289"/>
                      </a:cubicBezTo>
                      <a:cubicBezTo>
                        <a:pt x="0" y="49289"/>
                        <a:pt x="3956" y="57056"/>
                        <a:pt x="16273" y="56400"/>
                      </a:cubicBezTo>
                      <a:cubicBezTo>
                        <a:pt x="16273" y="56400"/>
                        <a:pt x="45518" y="52051"/>
                        <a:pt x="74904" y="35839"/>
                      </a:cubicBezTo>
                      <a:cubicBezTo>
                        <a:pt x="74904" y="35839"/>
                        <a:pt x="120787" y="29566"/>
                        <a:pt x="128775" y="24975"/>
                      </a:cubicBezTo>
                      <a:cubicBezTo>
                        <a:pt x="128775" y="24975"/>
                        <a:pt x="132242" y="15908"/>
                        <a:pt x="139933" y="-132"/>
                      </a:cubicBezTo>
                      <a:close/>
                    </a:path>
                  </a:pathLst>
                </a:custGeom>
                <a:solidFill>
                  <a:srgbClr val="FFFFFF">
                    <a:alpha val="80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1415" name="Water-drop"/>
            <p:cNvGrpSpPr/>
            <p:nvPr/>
          </p:nvGrpSpPr>
          <p:grpSpPr>
            <a:xfrm>
              <a:off x="8206971" y="4642443"/>
              <a:ext cx="693794" cy="1125074"/>
              <a:chOff x="8206971" y="4642443"/>
              <a:chExt cx="693794" cy="1125074"/>
            </a:xfrm>
          </p:grpSpPr>
          <p:sp>
            <p:nvSpPr>
              <p:cNvPr id="1416" name="Freeform 1415"/>
              <p:cNvSpPr/>
              <p:nvPr/>
            </p:nvSpPr>
            <p:spPr>
              <a:xfrm>
                <a:off x="8206971" y="4642443"/>
                <a:ext cx="693794" cy="1125074"/>
              </a:xfrm>
              <a:custGeom>
                <a:avLst/>
                <a:gdLst/>
                <a:ahLst/>
                <a:cxnLst/>
                <a:rect l="0" t="0" r="0" b="0"/>
                <a:pathLst>
                  <a:path w="693794" h="1125074">
                    <a:moveTo>
                      <a:pt x="351019" y="0"/>
                    </a:moveTo>
                    <a:cubicBezTo>
                      <a:pt x="351019" y="0"/>
                      <a:pt x="226713" y="274924"/>
                      <a:pt x="177249" y="363745"/>
                    </a:cubicBezTo>
                    <a:cubicBezTo>
                      <a:pt x="127784" y="452567"/>
                      <a:pt x="0" y="642901"/>
                      <a:pt x="0" y="786706"/>
                    </a:cubicBezTo>
                    <a:cubicBezTo>
                      <a:pt x="0" y="943198"/>
                      <a:pt x="156638" y="1125074"/>
                      <a:pt x="329765" y="1125074"/>
                    </a:cubicBezTo>
                    <a:cubicBezTo>
                      <a:pt x="502890" y="1125074"/>
                      <a:pt x="680140" y="968574"/>
                      <a:pt x="692506" y="816316"/>
                    </a:cubicBezTo>
                    <a:cubicBezTo>
                      <a:pt x="705554" y="655644"/>
                      <a:pt x="626552" y="528700"/>
                      <a:pt x="552357" y="401812"/>
                    </a:cubicBezTo>
                    <a:cubicBezTo>
                      <a:pt x="478159" y="274924"/>
                      <a:pt x="351019" y="0"/>
                      <a:pt x="351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417" name="Freeform 1416"/>
              <p:cNvSpPr/>
              <p:nvPr/>
            </p:nvSpPr>
            <p:spPr>
              <a:xfrm>
                <a:off x="8304870" y="5075977"/>
                <a:ext cx="91716" cy="179757"/>
              </a:xfrm>
              <a:custGeom>
                <a:avLst/>
                <a:gdLst/>
                <a:ahLst/>
                <a:cxnLst/>
                <a:rect l="0" t="0" r="0" b="0"/>
                <a:pathLst>
                  <a:path w="91716" h="179757" stroke="0">
                    <a:moveTo>
                      <a:pt x="79350" y="0"/>
                    </a:moveTo>
                    <a:lnTo>
                      <a:pt x="91716" y="29607"/>
                    </a:lnTo>
                    <a:cubicBezTo>
                      <a:pt x="91716" y="29607"/>
                      <a:pt x="66984" y="62034"/>
                      <a:pt x="50495" y="97985"/>
                    </a:cubicBezTo>
                    <a:cubicBezTo>
                      <a:pt x="34007" y="133937"/>
                      <a:pt x="17519" y="179757"/>
                      <a:pt x="17519" y="179757"/>
                    </a:cubicBezTo>
                    <a:lnTo>
                      <a:pt x="0" y="161782"/>
                    </a:lnTo>
                    <a:cubicBezTo>
                      <a:pt x="0" y="161782"/>
                      <a:pt x="17518" y="115609"/>
                      <a:pt x="34007" y="79657"/>
                    </a:cubicBezTo>
                    <a:cubicBezTo>
                      <a:pt x="50495" y="43706"/>
                      <a:pt x="79350" y="0"/>
                      <a:pt x="793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418" name="Freeform 1417"/>
              <p:cNvSpPr/>
              <p:nvPr/>
            </p:nvSpPr>
            <p:spPr>
              <a:xfrm>
                <a:off x="8330633" y="5117285"/>
                <a:ext cx="68787" cy="184517"/>
              </a:xfrm>
              <a:custGeom>
                <a:avLst/>
                <a:gdLst/>
                <a:ahLst/>
                <a:cxnLst/>
                <a:rect l="0" t="0" r="0" b="0"/>
                <a:pathLst>
                  <a:path w="68787" h="184517" stroke="0">
                    <a:moveTo>
                      <a:pt x="68701" y="0"/>
                    </a:moveTo>
                    <a:lnTo>
                      <a:pt x="30266" y="68271"/>
                    </a:lnTo>
                    <a:lnTo>
                      <a:pt x="0" y="143630"/>
                    </a:lnTo>
                    <a:lnTo>
                      <a:pt x="27480" y="184517"/>
                    </a:lnTo>
                    <a:cubicBezTo>
                      <a:pt x="27480" y="184517"/>
                      <a:pt x="30228" y="154909"/>
                      <a:pt x="42595" y="108384"/>
                    </a:cubicBezTo>
                    <a:cubicBezTo>
                      <a:pt x="54961" y="61858"/>
                      <a:pt x="68701" y="4053"/>
                      <a:pt x="6870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419" name="Freeform 1418"/>
              <p:cNvSpPr/>
              <p:nvPr/>
            </p:nvSpPr>
            <p:spPr>
              <a:xfrm>
                <a:off x="8264680" y="5292391"/>
                <a:ext cx="35724" cy="108560"/>
              </a:xfrm>
              <a:custGeom>
                <a:avLst/>
                <a:gdLst/>
                <a:ahLst/>
                <a:cxnLst/>
                <a:rect l="0" t="0" r="0" b="0"/>
                <a:pathLst>
                  <a:path w="35724" h="108560" stroke="0">
                    <a:moveTo>
                      <a:pt x="20610" y="0"/>
                    </a:moveTo>
                    <a:lnTo>
                      <a:pt x="35724" y="21148"/>
                    </a:lnTo>
                    <a:lnTo>
                      <a:pt x="20610" y="108560"/>
                    </a:lnTo>
                    <a:lnTo>
                      <a:pt x="0" y="95871"/>
                    </a:lnTo>
                    <a:lnTo>
                      <a:pt x="206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420" name="Freeform 1419"/>
              <p:cNvSpPr/>
              <p:nvPr/>
            </p:nvSpPr>
            <p:spPr>
              <a:xfrm>
                <a:off x="8294389" y="5323408"/>
                <a:ext cx="45790" cy="105740"/>
              </a:xfrm>
              <a:custGeom>
                <a:avLst/>
                <a:gdLst/>
                <a:ahLst/>
                <a:cxnLst/>
                <a:rect l="0" t="0" r="0" b="0"/>
                <a:pathLst>
                  <a:path w="45790" h="105740" stroke="0">
                    <a:moveTo>
                      <a:pt x="16161" y="0"/>
                    </a:moveTo>
                    <a:lnTo>
                      <a:pt x="45790" y="45116"/>
                    </a:lnTo>
                    <a:lnTo>
                      <a:pt x="35016" y="105740"/>
                    </a:lnTo>
                    <a:lnTo>
                      <a:pt x="0" y="86002"/>
                    </a:lnTo>
                    <a:lnTo>
                      <a:pt x="1616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421" name="Freeform 1420"/>
              <p:cNvSpPr/>
              <p:nvPr/>
            </p:nvSpPr>
            <p:spPr>
              <a:xfrm>
                <a:off x="8347121" y="5044255"/>
                <a:ext cx="503407" cy="682287"/>
              </a:xfrm>
              <a:custGeom>
                <a:avLst/>
                <a:gdLst/>
                <a:ahLst/>
                <a:cxnLst/>
                <a:rect l="0" t="0" r="0" b="0"/>
                <a:pathLst>
                  <a:path w="503407" h="682287" stroke="0">
                    <a:moveTo>
                      <a:pt x="0" y="579454"/>
                    </a:moveTo>
                    <a:cubicBezTo>
                      <a:pt x="0" y="579454"/>
                      <a:pt x="148395" y="570996"/>
                      <a:pt x="226713" y="384893"/>
                    </a:cubicBezTo>
                    <a:cubicBezTo>
                      <a:pt x="305033" y="198791"/>
                      <a:pt x="160760" y="0"/>
                      <a:pt x="160760" y="0"/>
                    </a:cubicBezTo>
                    <a:cubicBezTo>
                      <a:pt x="160760" y="0"/>
                      <a:pt x="346253" y="25378"/>
                      <a:pt x="428694" y="160724"/>
                    </a:cubicBezTo>
                    <a:cubicBezTo>
                      <a:pt x="516757" y="305307"/>
                      <a:pt x="527625" y="456796"/>
                      <a:pt x="457549" y="558307"/>
                    </a:cubicBezTo>
                    <a:cubicBezTo>
                      <a:pt x="376926" y="675097"/>
                      <a:pt x="115417" y="757100"/>
                      <a:pt x="0" y="5794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E3E3"/>
                  </a:gs>
                  <a:gs pos="50000">
                    <a:srgbClr val="E9E9E9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422" name="Freeform 1421"/>
              <p:cNvSpPr/>
              <p:nvPr/>
            </p:nvSpPr>
            <p:spPr>
              <a:xfrm>
                <a:off x="8660398" y="4980810"/>
                <a:ext cx="183431" cy="600603"/>
              </a:xfrm>
              <a:custGeom>
                <a:avLst/>
                <a:gdLst/>
                <a:ahLst/>
                <a:cxnLst/>
                <a:rect l="0" t="0" r="0" b="0"/>
                <a:pathLst>
                  <a:path w="183431" h="600603" stroke="0">
                    <a:moveTo>
                      <a:pt x="0" y="0"/>
                    </a:moveTo>
                    <a:cubicBezTo>
                      <a:pt x="0" y="0"/>
                      <a:pt x="148601" y="187313"/>
                      <a:pt x="173126" y="329909"/>
                    </a:cubicBezTo>
                    <a:cubicBezTo>
                      <a:pt x="197858" y="473715"/>
                      <a:pt x="175748" y="605366"/>
                      <a:pt x="133967" y="600603"/>
                    </a:cubicBezTo>
                    <a:cubicBezTo>
                      <a:pt x="96868" y="596374"/>
                      <a:pt x="124167" y="463265"/>
                      <a:pt x="117479" y="363746"/>
                    </a:cubicBezTo>
                    <a:cubicBezTo>
                      <a:pt x="109235" y="241087"/>
                      <a:pt x="0" y="845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37" name="Text 2237"/>
              <p:cNvSpPr txBox="1"/>
              <p:nvPr/>
            </p:nvSpPr>
            <p:spPr>
              <a:xfrm>
                <a:off x="8265324" y="5116160"/>
                <a:ext cx="577089" cy="59214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12/6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The Nurses's Day</a:t>
                </a:r>
              </a:p>
            </p:txBody>
          </p:sp>
        </p:grpSp>
        <p:grpSp>
          <p:nvGrpSpPr>
            <p:cNvPr id="1423" name="Nurse"/>
            <p:cNvGrpSpPr/>
            <p:nvPr/>
          </p:nvGrpSpPr>
          <p:grpSpPr>
            <a:xfrm>
              <a:off x="8262312" y="4176828"/>
              <a:ext cx="245976" cy="978226"/>
              <a:chOff x="8262312" y="4176828"/>
              <a:chExt cx="245976" cy="978226"/>
            </a:xfrm>
          </p:grpSpPr>
          <p:sp>
            <p:nvSpPr>
              <p:cNvPr id="1424" name="Freeform 1423"/>
              <p:cNvSpPr/>
              <p:nvPr/>
            </p:nvSpPr>
            <p:spPr>
              <a:xfrm>
                <a:off x="8413526" y="4858151"/>
                <a:ext cx="71812" cy="260699"/>
              </a:xfrm>
              <a:custGeom>
                <a:avLst/>
                <a:gdLst/>
                <a:ahLst/>
                <a:cxnLst/>
                <a:rect l="0" t="0" r="0" b="0"/>
                <a:pathLst>
                  <a:path w="71812" h="260699">
                    <a:moveTo>
                      <a:pt x="50057" y="5989"/>
                    </a:moveTo>
                    <a:cubicBezTo>
                      <a:pt x="50057" y="17815"/>
                      <a:pt x="48089" y="36737"/>
                      <a:pt x="48089" y="53293"/>
                    </a:cubicBezTo>
                    <a:cubicBezTo>
                      <a:pt x="48089" y="69848"/>
                      <a:pt x="36744" y="185901"/>
                      <a:pt x="43205" y="209393"/>
                    </a:cubicBezTo>
                    <a:cubicBezTo>
                      <a:pt x="47639" y="225518"/>
                      <a:pt x="59770" y="241902"/>
                      <a:pt x="71586" y="248654"/>
                    </a:cubicBezTo>
                    <a:cubicBezTo>
                      <a:pt x="74898" y="250546"/>
                      <a:pt x="55660" y="263475"/>
                      <a:pt x="48565" y="260323"/>
                    </a:cubicBezTo>
                    <a:cubicBezTo>
                      <a:pt x="41469" y="257170"/>
                      <a:pt x="31537" y="236040"/>
                      <a:pt x="27595" y="234463"/>
                    </a:cubicBezTo>
                    <a:cubicBezTo>
                      <a:pt x="23653" y="232887"/>
                      <a:pt x="3482" y="236986"/>
                      <a:pt x="7728" y="225949"/>
                    </a:cubicBezTo>
                    <a:cubicBezTo>
                      <a:pt x="12458" y="213650"/>
                      <a:pt x="12612" y="208603"/>
                      <a:pt x="16554" y="198353"/>
                    </a:cubicBezTo>
                    <a:cubicBezTo>
                      <a:pt x="20496" y="188105"/>
                      <a:pt x="313" y="71425"/>
                      <a:pt x="0" y="55657"/>
                    </a:cubicBezTo>
                    <a:cubicBezTo>
                      <a:pt x="-318" y="39889"/>
                      <a:pt x="16554" y="0"/>
                      <a:pt x="16554" y="0"/>
                    </a:cubicBezTo>
                    <a:lnTo>
                      <a:pt x="50057" y="5989"/>
                    </a:lnTo>
                    <a:close/>
                  </a:path>
                </a:pathLst>
              </a:custGeom>
              <a:solidFill>
                <a:srgbClr val="FBDABF"/>
              </a:solidFill>
              <a:ln w="4750" cap="flat">
                <a:noFill/>
                <a:miter lim="800000"/>
              </a:ln>
            </p:spPr>
          </p:sp>
          <p:sp>
            <p:nvSpPr>
              <p:cNvPr id="1425" name="Freeform 1424"/>
              <p:cNvSpPr/>
              <p:nvPr/>
            </p:nvSpPr>
            <p:spPr>
              <a:xfrm>
                <a:off x="8345573" y="4843212"/>
                <a:ext cx="90822" cy="310929"/>
              </a:xfrm>
              <a:custGeom>
                <a:avLst/>
                <a:gdLst/>
                <a:ahLst/>
                <a:cxnLst/>
                <a:rect l="0" t="0" r="0" b="0"/>
                <a:pathLst>
                  <a:path w="90822" h="310929">
                    <a:moveTo>
                      <a:pt x="13243" y="0"/>
                    </a:moveTo>
                    <a:cubicBezTo>
                      <a:pt x="20812" y="17614"/>
                      <a:pt x="25700" y="19191"/>
                      <a:pt x="19077" y="39059"/>
                    </a:cubicBezTo>
                    <a:cubicBezTo>
                      <a:pt x="12455" y="58926"/>
                      <a:pt x="0" y="88570"/>
                      <a:pt x="0" y="104652"/>
                    </a:cubicBezTo>
                    <a:cubicBezTo>
                      <a:pt x="0" y="120735"/>
                      <a:pt x="18920" y="231425"/>
                      <a:pt x="17028" y="245616"/>
                    </a:cubicBezTo>
                    <a:cubicBezTo>
                      <a:pt x="15135" y="259808"/>
                      <a:pt x="12297" y="260754"/>
                      <a:pt x="10405" y="272107"/>
                    </a:cubicBezTo>
                    <a:cubicBezTo>
                      <a:pt x="8513" y="283459"/>
                      <a:pt x="19866" y="281567"/>
                      <a:pt x="30272" y="281567"/>
                    </a:cubicBezTo>
                    <a:cubicBezTo>
                      <a:pt x="40679" y="281567"/>
                      <a:pt x="41625" y="307583"/>
                      <a:pt x="56289" y="307583"/>
                    </a:cubicBezTo>
                    <a:cubicBezTo>
                      <a:pt x="70953" y="307583"/>
                      <a:pt x="90822" y="310929"/>
                      <a:pt x="90822" y="310929"/>
                    </a:cubicBezTo>
                    <a:cubicBezTo>
                      <a:pt x="90822" y="310929"/>
                      <a:pt x="73791" y="293866"/>
                      <a:pt x="63384" y="286297"/>
                    </a:cubicBezTo>
                    <a:cubicBezTo>
                      <a:pt x="52978" y="278729"/>
                      <a:pt x="39730" y="256498"/>
                      <a:pt x="39730" y="248930"/>
                    </a:cubicBezTo>
                    <a:cubicBezTo>
                      <a:pt x="39730" y="241362"/>
                      <a:pt x="53214" y="60424"/>
                      <a:pt x="56289" y="57349"/>
                    </a:cubicBezTo>
                    <a:cubicBezTo>
                      <a:pt x="59364" y="54274"/>
                      <a:pt x="73791" y="38428"/>
                      <a:pt x="70007" y="23291"/>
                    </a:cubicBezTo>
                    <a:cubicBezTo>
                      <a:pt x="66223" y="8154"/>
                      <a:pt x="13243" y="-1307"/>
                      <a:pt x="13243" y="0"/>
                    </a:cubicBezTo>
                    <a:close/>
                  </a:path>
                </a:pathLst>
              </a:custGeom>
              <a:solidFill>
                <a:srgbClr val="FBDABF"/>
              </a:solidFill>
              <a:ln w="4750" cap="flat">
                <a:noFill/>
                <a:miter lim="800000"/>
              </a:ln>
            </p:spPr>
          </p:sp>
          <p:sp>
            <p:nvSpPr>
              <p:cNvPr id="1426" name="Freeform 1425"/>
              <p:cNvSpPr/>
              <p:nvPr/>
            </p:nvSpPr>
            <p:spPr>
              <a:xfrm>
                <a:off x="8317183" y="4718440"/>
                <a:ext cx="191577" cy="176869"/>
              </a:xfrm>
              <a:custGeom>
                <a:avLst/>
                <a:gdLst/>
                <a:ahLst/>
                <a:cxnLst/>
                <a:rect l="0" t="0" r="0" b="0"/>
                <a:pathLst>
                  <a:path w="191577" h="176869">
                    <a:moveTo>
                      <a:pt x="30510" y="6150"/>
                    </a:moveTo>
                    <a:lnTo>
                      <a:pt x="0" y="166033"/>
                    </a:lnTo>
                    <a:cubicBezTo>
                      <a:pt x="0" y="166033"/>
                      <a:pt x="13245" y="173602"/>
                      <a:pt x="17029" y="169817"/>
                    </a:cubicBezTo>
                    <a:cubicBezTo>
                      <a:pt x="20813" y="166033"/>
                      <a:pt x="35950" y="169817"/>
                      <a:pt x="37842" y="173602"/>
                    </a:cubicBezTo>
                    <a:cubicBezTo>
                      <a:pt x="39735" y="177388"/>
                      <a:pt x="59602" y="171710"/>
                      <a:pt x="59602" y="171710"/>
                    </a:cubicBezTo>
                    <a:cubicBezTo>
                      <a:pt x="59602" y="171710"/>
                      <a:pt x="70954" y="162249"/>
                      <a:pt x="72847" y="166033"/>
                    </a:cubicBezTo>
                    <a:cubicBezTo>
                      <a:pt x="74739" y="169817"/>
                      <a:pt x="83253" y="184954"/>
                      <a:pt x="88930" y="171710"/>
                    </a:cubicBezTo>
                    <a:cubicBezTo>
                      <a:pt x="94606" y="158465"/>
                      <a:pt x="75685" y="166033"/>
                      <a:pt x="96498" y="166033"/>
                    </a:cubicBezTo>
                    <a:cubicBezTo>
                      <a:pt x="117311" y="166033"/>
                      <a:pt x="108797" y="163196"/>
                      <a:pt x="117311" y="166033"/>
                    </a:cubicBezTo>
                    <a:cubicBezTo>
                      <a:pt x="136727" y="172506"/>
                      <a:pt x="128664" y="175494"/>
                      <a:pt x="136232" y="167926"/>
                    </a:cubicBezTo>
                    <a:cubicBezTo>
                      <a:pt x="143801" y="160357"/>
                      <a:pt x="140017" y="168872"/>
                      <a:pt x="157992" y="171710"/>
                    </a:cubicBezTo>
                    <a:cubicBezTo>
                      <a:pt x="175967" y="174548"/>
                      <a:pt x="174075" y="158465"/>
                      <a:pt x="174075" y="166033"/>
                    </a:cubicBezTo>
                    <a:cubicBezTo>
                      <a:pt x="174075" y="173602"/>
                      <a:pt x="179751" y="168872"/>
                      <a:pt x="181643" y="166033"/>
                    </a:cubicBezTo>
                    <a:cubicBezTo>
                      <a:pt x="183535" y="163196"/>
                      <a:pt x="191104" y="153735"/>
                      <a:pt x="191104" y="157519"/>
                    </a:cubicBezTo>
                    <a:cubicBezTo>
                      <a:pt x="191104" y="161303"/>
                      <a:pt x="175967" y="33349"/>
                      <a:pt x="175967" y="33349"/>
                    </a:cubicBezTo>
                    <a:lnTo>
                      <a:pt x="136942" y="237"/>
                    </a:lnTo>
                    <a:lnTo>
                      <a:pt x="30510" y="6150"/>
                    </a:lnTo>
                    <a:close/>
                  </a:path>
                </a:pathLst>
              </a:custGeom>
              <a:solidFill>
                <a:srgbClr val="D7E3BC"/>
              </a:solidFill>
              <a:ln w="4750" cap="flat">
                <a:noFill/>
                <a:miter lim="800000"/>
              </a:ln>
            </p:spPr>
          </p:sp>
          <p:sp>
            <p:nvSpPr>
              <p:cNvPr id="1427" name="Freeform 1426"/>
              <p:cNvSpPr/>
              <p:nvPr/>
            </p:nvSpPr>
            <p:spPr>
              <a:xfrm>
                <a:off x="8370096" y="4297128"/>
                <a:ext cx="62882" cy="121268"/>
              </a:xfrm>
              <a:custGeom>
                <a:avLst/>
                <a:gdLst/>
                <a:ahLst/>
                <a:cxnLst/>
                <a:rect l="0" t="0" r="0" b="0"/>
                <a:pathLst>
                  <a:path w="62882" h="121268">
                    <a:moveTo>
                      <a:pt x="18839" y="0"/>
                    </a:moveTo>
                    <a:cubicBezTo>
                      <a:pt x="18839" y="0"/>
                      <a:pt x="7638" y="43076"/>
                      <a:pt x="0" y="51255"/>
                    </a:cubicBezTo>
                    <a:cubicBezTo>
                      <a:pt x="23932" y="180483"/>
                      <a:pt x="100306" y="100875"/>
                      <a:pt x="40734" y="49074"/>
                    </a:cubicBezTo>
                    <a:cubicBezTo>
                      <a:pt x="44805" y="36858"/>
                      <a:pt x="47862" y="5453"/>
                      <a:pt x="47862" y="5453"/>
                    </a:cubicBezTo>
                    <a:lnTo>
                      <a:pt x="18839" y="0"/>
                    </a:lnTo>
                    <a:close/>
                  </a:path>
                </a:pathLst>
              </a:custGeom>
              <a:solidFill>
                <a:srgbClr val="FBDABF"/>
              </a:solidFill>
              <a:ln w="4750" cap="flat">
                <a:noFill/>
                <a:miter lim="800000"/>
              </a:ln>
            </p:spPr>
          </p:sp>
          <p:sp>
            <p:nvSpPr>
              <p:cNvPr id="1428" name="Freeform 1427"/>
              <p:cNvSpPr/>
              <p:nvPr/>
            </p:nvSpPr>
            <p:spPr>
              <a:xfrm>
                <a:off x="8386806" y="4387718"/>
                <a:ext cx="55092" cy="102156"/>
              </a:xfrm>
              <a:custGeom>
                <a:avLst/>
                <a:gdLst/>
                <a:ahLst/>
                <a:cxnLst/>
                <a:rect l="0" t="0" r="0" b="0"/>
                <a:pathLst>
                  <a:path w="55092" h="102156">
                    <a:moveTo>
                      <a:pt x="1627" y="6025"/>
                    </a:moveTo>
                    <a:cubicBezTo>
                      <a:pt x="1627" y="6025"/>
                      <a:pt x="41546" y="-4444"/>
                      <a:pt x="50507" y="2099"/>
                    </a:cubicBezTo>
                    <a:cubicBezTo>
                      <a:pt x="59469" y="8643"/>
                      <a:pt x="52544" y="91088"/>
                      <a:pt x="52544" y="91088"/>
                    </a:cubicBezTo>
                    <a:cubicBezTo>
                      <a:pt x="52544" y="91088"/>
                      <a:pt x="0" y="105046"/>
                      <a:pt x="0" y="101557"/>
                    </a:cubicBezTo>
                    <a:cubicBezTo>
                      <a:pt x="0" y="98067"/>
                      <a:pt x="1627" y="6025"/>
                      <a:pt x="1627" y="6025"/>
                    </a:cubicBezTo>
                    <a:close/>
                  </a:path>
                </a:pathLst>
              </a:custGeom>
              <a:solidFill>
                <a:srgbClr val="D7E3BC"/>
              </a:solidFill>
              <a:ln w="4750" cap="flat">
                <a:noFill/>
                <a:miter lim="800000"/>
              </a:ln>
            </p:spPr>
          </p:sp>
          <p:sp>
            <p:nvSpPr>
              <p:cNvPr id="1429" name="Freeform 1428"/>
              <p:cNvSpPr/>
              <p:nvPr/>
            </p:nvSpPr>
            <p:spPr>
              <a:xfrm>
                <a:off x="8382223" y="4297125"/>
                <a:ext cx="38792" cy="37384"/>
              </a:xfrm>
              <a:custGeom>
                <a:avLst/>
                <a:gdLst/>
                <a:ahLst/>
                <a:cxnLst/>
                <a:rect l="0" t="0" r="0" b="0"/>
                <a:pathLst>
                  <a:path w="38792" h="37384">
                    <a:moveTo>
                      <a:pt x="6712" y="0"/>
                    </a:moveTo>
                    <a:cubicBezTo>
                      <a:pt x="6712" y="0"/>
                      <a:pt x="2130" y="20720"/>
                      <a:pt x="94" y="25082"/>
                    </a:cubicBezTo>
                    <a:cubicBezTo>
                      <a:pt x="-1943" y="29444"/>
                      <a:pt x="32171" y="41440"/>
                      <a:pt x="32171" y="35987"/>
                    </a:cubicBezTo>
                    <a:cubicBezTo>
                      <a:pt x="32171" y="30535"/>
                      <a:pt x="38792" y="10905"/>
                      <a:pt x="38792" y="8724"/>
                    </a:cubicBezTo>
                    <a:cubicBezTo>
                      <a:pt x="38792" y="6543"/>
                      <a:pt x="6712" y="0"/>
                      <a:pt x="6712" y="0"/>
                    </a:cubicBezTo>
                    <a:close/>
                  </a:path>
                </a:pathLst>
              </a:custGeom>
              <a:solidFill>
                <a:srgbClr val="BC9976">
                  <a:alpha val="36000"/>
                </a:srgbClr>
              </a:solidFill>
              <a:ln w="4750" cap="flat">
                <a:noFill/>
                <a:miter lim="800000"/>
              </a:ln>
            </p:spPr>
          </p:sp>
          <p:sp>
            <p:nvSpPr>
              <p:cNvPr id="1430" name="Freeform 1429"/>
              <p:cNvSpPr/>
              <p:nvPr/>
            </p:nvSpPr>
            <p:spPr>
              <a:xfrm>
                <a:off x="8405738" y="4255139"/>
                <a:ext cx="47735" cy="61615"/>
              </a:xfrm>
              <a:custGeom>
                <a:avLst/>
                <a:gdLst/>
                <a:ahLst/>
                <a:cxnLst/>
                <a:rect l="0" t="0" r="0" b="0"/>
                <a:pathLst>
                  <a:path w="47735" h="61615">
                    <a:moveTo>
                      <a:pt x="34112" y="0"/>
                    </a:moveTo>
                    <a:cubicBezTo>
                      <a:pt x="34112" y="0"/>
                      <a:pt x="49387" y="3272"/>
                      <a:pt x="45059" y="11723"/>
                    </a:cubicBezTo>
                    <a:cubicBezTo>
                      <a:pt x="40731" y="20175"/>
                      <a:pt x="36658" y="15813"/>
                      <a:pt x="39203" y="23447"/>
                    </a:cubicBezTo>
                    <a:cubicBezTo>
                      <a:pt x="41749" y="31080"/>
                      <a:pt x="52443" y="28354"/>
                      <a:pt x="45059" y="38169"/>
                    </a:cubicBezTo>
                    <a:cubicBezTo>
                      <a:pt x="37675" y="47984"/>
                      <a:pt x="31057" y="48529"/>
                      <a:pt x="30038" y="47984"/>
                    </a:cubicBezTo>
                    <a:cubicBezTo>
                      <a:pt x="29020" y="47438"/>
                      <a:pt x="31566" y="61615"/>
                      <a:pt x="21892" y="61615"/>
                    </a:cubicBezTo>
                    <a:cubicBezTo>
                      <a:pt x="12218" y="61615"/>
                      <a:pt x="0" y="51800"/>
                      <a:pt x="0" y="47984"/>
                    </a:cubicBezTo>
                    <a:cubicBezTo>
                      <a:pt x="0" y="44167"/>
                      <a:pt x="34112" y="0"/>
                      <a:pt x="3411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50" cap="flat">
                <a:noFill/>
                <a:miter lim="800000"/>
              </a:ln>
            </p:spPr>
          </p:sp>
          <p:sp>
            <p:nvSpPr>
              <p:cNvPr id="1431" name="Freeform 1430"/>
              <p:cNvSpPr/>
              <p:nvPr/>
            </p:nvSpPr>
            <p:spPr>
              <a:xfrm>
                <a:off x="8367556" y="4192433"/>
                <a:ext cx="81147" cy="129774"/>
              </a:xfrm>
              <a:custGeom>
                <a:avLst/>
                <a:gdLst/>
                <a:ahLst/>
                <a:cxnLst/>
                <a:rect l="0" t="0" r="0" b="0"/>
                <a:pathLst>
                  <a:path w="81147" h="129774">
                    <a:moveTo>
                      <a:pt x="0" y="51255"/>
                    </a:moveTo>
                    <a:cubicBezTo>
                      <a:pt x="4072" y="5453"/>
                      <a:pt x="23417" y="0"/>
                      <a:pt x="42258" y="0"/>
                    </a:cubicBezTo>
                    <a:cubicBezTo>
                      <a:pt x="87064" y="6543"/>
                      <a:pt x="85029" y="32171"/>
                      <a:pt x="75863" y="64342"/>
                    </a:cubicBezTo>
                    <a:cubicBezTo>
                      <a:pt x="69753" y="110144"/>
                      <a:pt x="63135" y="118323"/>
                      <a:pt x="35640" y="129774"/>
                    </a:cubicBezTo>
                    <a:cubicBezTo>
                      <a:pt x="5090" y="107418"/>
                      <a:pt x="0" y="77973"/>
                      <a:pt x="0" y="51255"/>
                    </a:cubicBezTo>
                    <a:close/>
                  </a:path>
                </a:pathLst>
              </a:custGeom>
              <a:solidFill>
                <a:srgbClr val="FBDABF"/>
              </a:solidFill>
              <a:ln w="4750" cap="flat">
                <a:noFill/>
                <a:miter lim="800000"/>
              </a:ln>
            </p:spPr>
          </p:sp>
          <p:sp>
            <p:nvSpPr>
              <p:cNvPr id="1432" name="Freeform 1431"/>
              <p:cNvSpPr/>
              <p:nvPr/>
            </p:nvSpPr>
            <p:spPr>
              <a:xfrm>
                <a:off x="8348236" y="4192263"/>
                <a:ext cx="109248" cy="125788"/>
              </a:xfrm>
              <a:custGeom>
                <a:avLst/>
                <a:gdLst/>
                <a:ahLst/>
                <a:cxnLst/>
                <a:rect l="0" t="0" r="0" b="0"/>
                <a:pathLst>
                  <a:path w="109248" h="125788">
                    <a:moveTo>
                      <a:pt x="85509" y="40520"/>
                    </a:moveTo>
                    <a:cubicBezTo>
                      <a:pt x="83472" y="44337"/>
                      <a:pt x="54450" y="59059"/>
                      <a:pt x="41721" y="55242"/>
                    </a:cubicBezTo>
                    <a:cubicBezTo>
                      <a:pt x="28992" y="51426"/>
                      <a:pt x="32654" y="66798"/>
                      <a:pt x="34593" y="68874"/>
                    </a:cubicBezTo>
                    <a:cubicBezTo>
                      <a:pt x="41721" y="76508"/>
                      <a:pt x="38157" y="85232"/>
                      <a:pt x="31538" y="89594"/>
                    </a:cubicBezTo>
                    <a:cubicBezTo>
                      <a:pt x="25900" y="93310"/>
                      <a:pt x="39263" y="99503"/>
                      <a:pt x="40703" y="101045"/>
                    </a:cubicBezTo>
                    <a:cubicBezTo>
                      <a:pt x="49359" y="110315"/>
                      <a:pt x="48850" y="116858"/>
                      <a:pt x="43758" y="119584"/>
                    </a:cubicBezTo>
                    <a:cubicBezTo>
                      <a:pt x="38666" y="122310"/>
                      <a:pt x="11996" y="137367"/>
                      <a:pt x="4552" y="108134"/>
                    </a:cubicBezTo>
                    <a:cubicBezTo>
                      <a:pt x="0" y="90140"/>
                      <a:pt x="13718" y="85232"/>
                      <a:pt x="6589" y="75963"/>
                    </a:cubicBezTo>
                    <a:cubicBezTo>
                      <a:pt x="407" y="67923"/>
                      <a:pt x="-4884" y="35595"/>
                      <a:pt x="7098" y="28524"/>
                    </a:cubicBezTo>
                    <a:cubicBezTo>
                      <a:pt x="32047" y="13802"/>
                      <a:pt x="37648" y="1806"/>
                      <a:pt x="44776" y="1806"/>
                    </a:cubicBezTo>
                    <a:cubicBezTo>
                      <a:pt x="51904" y="1806"/>
                      <a:pt x="66161" y="-3101"/>
                      <a:pt x="75835" y="3442"/>
                    </a:cubicBezTo>
                    <a:cubicBezTo>
                      <a:pt x="85509" y="9985"/>
                      <a:pt x="102566" y="20071"/>
                      <a:pt x="102566" y="32069"/>
                    </a:cubicBezTo>
                    <a:cubicBezTo>
                      <a:pt x="102566" y="44066"/>
                      <a:pt x="112497" y="48699"/>
                      <a:pt x="107913" y="61240"/>
                    </a:cubicBezTo>
                    <a:cubicBezTo>
                      <a:pt x="100784" y="67784"/>
                      <a:pt x="89074" y="69419"/>
                      <a:pt x="89074" y="69419"/>
                    </a:cubicBezTo>
                    <a:cubicBezTo>
                      <a:pt x="89074" y="69419"/>
                      <a:pt x="99766" y="60150"/>
                      <a:pt x="93656" y="49790"/>
                    </a:cubicBezTo>
                    <a:cubicBezTo>
                      <a:pt x="89156" y="42159"/>
                      <a:pt x="85509" y="40520"/>
                      <a:pt x="85509" y="405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50" cap="flat">
                <a:noFill/>
                <a:miter lim="800000"/>
              </a:ln>
            </p:spPr>
          </p:sp>
          <p:sp>
            <p:nvSpPr>
              <p:cNvPr id="1433" name="Freeform 1432"/>
              <p:cNvSpPr/>
              <p:nvPr/>
            </p:nvSpPr>
            <p:spPr>
              <a:xfrm>
                <a:off x="8360936" y="4177164"/>
                <a:ext cx="89008" cy="52380"/>
              </a:xfrm>
              <a:custGeom>
                <a:avLst/>
                <a:gdLst/>
                <a:ahLst/>
                <a:cxnLst/>
                <a:rect l="0" t="0" r="0" b="0"/>
                <a:pathLst>
                  <a:path w="89008" h="52380">
                    <a:moveTo>
                      <a:pt x="0" y="39260"/>
                    </a:moveTo>
                    <a:cubicBezTo>
                      <a:pt x="1016" y="39260"/>
                      <a:pt x="32585" y="61069"/>
                      <a:pt x="87574" y="48530"/>
                    </a:cubicBezTo>
                    <a:cubicBezTo>
                      <a:pt x="91138" y="31626"/>
                      <a:pt x="87065" y="8180"/>
                      <a:pt x="87065" y="8180"/>
                    </a:cubicBezTo>
                    <a:cubicBezTo>
                      <a:pt x="87065" y="8180"/>
                      <a:pt x="11199" y="1094"/>
                      <a:pt x="10181" y="0"/>
                    </a:cubicBezTo>
                    <a:cubicBezTo>
                      <a:pt x="4581" y="9273"/>
                      <a:pt x="0" y="40896"/>
                      <a:pt x="0" y="392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06" cap="flat">
                <a:solidFill>
                  <a:srgbClr val="D8D8D8"/>
                </a:solidFill>
                <a:miter lim="800000"/>
              </a:ln>
            </p:spPr>
          </p:sp>
          <p:grpSp>
            <p:nvGrpSpPr>
              <p:cNvPr id="1434" name="Group 1433"/>
              <p:cNvGrpSpPr/>
              <p:nvPr/>
            </p:nvGrpSpPr>
            <p:grpSpPr>
              <a:xfrm>
                <a:off x="8416116" y="4195704"/>
                <a:ext cx="22913" cy="27809"/>
                <a:chOff x="8416116" y="4195704"/>
                <a:chExt cx="22913" cy="27809"/>
              </a:xfrm>
            </p:grpSpPr>
            <p:sp>
              <p:nvSpPr>
                <p:cNvPr id="1435" name="Freeform 1434"/>
                <p:cNvSpPr/>
                <p:nvPr/>
              </p:nvSpPr>
              <p:spPr>
                <a:xfrm rot="5400000">
                  <a:off x="8414018" y="4207621"/>
                  <a:ext cx="27809" cy="3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809" h="3975">
                      <a:moveTo>
                        <a:pt x="0" y="0"/>
                      </a:moveTo>
                      <a:lnTo>
                        <a:pt x="27809" y="0"/>
                      </a:lnTo>
                      <a:lnTo>
                        <a:pt x="27809" y="3975"/>
                      </a:lnTo>
                      <a:lnTo>
                        <a:pt x="0" y="39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436" name="Freeform 1435"/>
                <p:cNvSpPr/>
                <p:nvPr/>
              </p:nvSpPr>
              <p:spPr>
                <a:xfrm rot="5400000">
                  <a:off x="8425512" y="4197122"/>
                  <a:ext cx="4120" cy="229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20" h="22913">
                      <a:moveTo>
                        <a:pt x="0" y="0"/>
                      </a:moveTo>
                      <a:lnTo>
                        <a:pt x="4120" y="0"/>
                      </a:lnTo>
                      <a:lnTo>
                        <a:pt x="4120" y="22913"/>
                      </a:lnTo>
                      <a:lnTo>
                        <a:pt x="0" y="229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4750" cap="flat">
                  <a:noFill/>
                  <a:miter lim="800000"/>
                </a:ln>
              </p:spPr>
            </p:sp>
          </p:grpSp>
          <p:sp>
            <p:nvSpPr>
              <p:cNvPr id="1437" name="Freeform 1436"/>
              <p:cNvSpPr/>
              <p:nvPr/>
            </p:nvSpPr>
            <p:spPr>
              <a:xfrm>
                <a:off x="8284150" y="4344012"/>
                <a:ext cx="223113" cy="519151"/>
              </a:xfrm>
              <a:custGeom>
                <a:avLst/>
                <a:gdLst/>
                <a:ahLst/>
                <a:cxnLst/>
                <a:rect l="0" t="0" r="0" b="0"/>
                <a:pathLst>
                  <a:path w="223113" h="519151">
                    <a:moveTo>
                      <a:pt x="89611" y="0"/>
                    </a:moveTo>
                    <a:cubicBezTo>
                      <a:pt x="89611" y="0"/>
                      <a:pt x="32988" y="16170"/>
                      <a:pt x="28511" y="21811"/>
                    </a:cubicBezTo>
                    <a:cubicBezTo>
                      <a:pt x="14661" y="39260"/>
                      <a:pt x="0" y="91606"/>
                      <a:pt x="0" y="91606"/>
                    </a:cubicBezTo>
                    <a:lnTo>
                      <a:pt x="35843" y="109055"/>
                    </a:lnTo>
                    <a:lnTo>
                      <a:pt x="49692" y="89861"/>
                    </a:lnTo>
                    <a:cubicBezTo>
                      <a:pt x="49692" y="89861"/>
                      <a:pt x="82075" y="157039"/>
                      <a:pt x="90018" y="204150"/>
                    </a:cubicBezTo>
                    <a:cubicBezTo>
                      <a:pt x="95418" y="236172"/>
                      <a:pt x="75773" y="247203"/>
                      <a:pt x="67615" y="275907"/>
                    </a:cubicBezTo>
                    <a:cubicBezTo>
                      <a:pt x="53358" y="326073"/>
                      <a:pt x="38694" y="503613"/>
                      <a:pt x="37065" y="511465"/>
                    </a:cubicBezTo>
                    <a:cubicBezTo>
                      <a:pt x="35436" y="519151"/>
                      <a:pt x="169856" y="518144"/>
                      <a:pt x="171486" y="518144"/>
                    </a:cubicBezTo>
                    <a:cubicBezTo>
                      <a:pt x="173115" y="518144"/>
                      <a:pt x="169978" y="404235"/>
                      <a:pt x="169978" y="404235"/>
                    </a:cubicBezTo>
                    <a:lnTo>
                      <a:pt x="183705" y="519151"/>
                    </a:lnTo>
                    <a:lnTo>
                      <a:pt x="223113" y="509502"/>
                    </a:lnTo>
                    <a:cubicBezTo>
                      <a:pt x="223113" y="509502"/>
                      <a:pt x="205091" y="314732"/>
                      <a:pt x="205091" y="304261"/>
                    </a:cubicBezTo>
                    <a:cubicBezTo>
                      <a:pt x="205091" y="293793"/>
                      <a:pt x="200119" y="261284"/>
                      <a:pt x="191852" y="217018"/>
                    </a:cubicBezTo>
                    <a:cubicBezTo>
                      <a:pt x="188797" y="200661"/>
                      <a:pt x="190868" y="141310"/>
                      <a:pt x="198980" y="122140"/>
                    </a:cubicBezTo>
                    <a:cubicBezTo>
                      <a:pt x="200853" y="117716"/>
                      <a:pt x="219856" y="95641"/>
                      <a:pt x="219856" y="92151"/>
                    </a:cubicBezTo>
                    <a:cubicBezTo>
                      <a:pt x="219856" y="88661"/>
                      <a:pt x="178206" y="31190"/>
                      <a:pt x="174541" y="27264"/>
                    </a:cubicBezTo>
                    <a:cubicBezTo>
                      <a:pt x="170875" y="23338"/>
                      <a:pt x="132585" y="9597"/>
                      <a:pt x="132585" y="9597"/>
                    </a:cubicBezTo>
                    <a:cubicBezTo>
                      <a:pt x="132585" y="9597"/>
                      <a:pt x="157229" y="50601"/>
                      <a:pt x="153970" y="66305"/>
                    </a:cubicBezTo>
                    <a:cubicBezTo>
                      <a:pt x="150711" y="82009"/>
                      <a:pt x="142565" y="133483"/>
                      <a:pt x="142565" y="133483"/>
                    </a:cubicBezTo>
                    <a:cubicBezTo>
                      <a:pt x="142565" y="133483"/>
                      <a:pt x="108755" y="76339"/>
                      <a:pt x="106312" y="63252"/>
                    </a:cubicBezTo>
                    <a:cubicBezTo>
                      <a:pt x="103868" y="50165"/>
                      <a:pt x="89611" y="0"/>
                      <a:pt x="896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06" cap="flat">
                <a:solidFill>
                  <a:srgbClr val="D8D8D8"/>
                </a:solidFill>
                <a:miter lim="800000"/>
              </a:ln>
            </p:spPr>
          </p:sp>
          <p:sp>
            <p:nvSpPr>
              <p:cNvPr id="1438" name="Freeform 1437"/>
              <p:cNvSpPr/>
              <p:nvPr/>
            </p:nvSpPr>
            <p:spPr>
              <a:xfrm>
                <a:off x="8353407" y="4341399"/>
                <a:ext cx="73320" cy="139589"/>
              </a:xfrm>
              <a:custGeom>
                <a:avLst/>
                <a:gdLst/>
                <a:ahLst/>
                <a:cxnLst/>
                <a:rect l="0" t="0" r="0" b="0"/>
                <a:pathLst>
                  <a:path w="73320" h="139589">
                    <a:moveTo>
                      <a:pt x="22811" y="0"/>
                    </a:moveTo>
                    <a:lnTo>
                      <a:pt x="73320" y="139589"/>
                    </a:lnTo>
                    <a:lnTo>
                      <a:pt x="24033" y="82445"/>
                    </a:lnTo>
                    <a:lnTo>
                      <a:pt x="31772" y="49729"/>
                    </a:lnTo>
                    <a:lnTo>
                      <a:pt x="0" y="42749"/>
                    </a:lnTo>
                    <a:lnTo>
                      <a:pt x="4073" y="5235"/>
                    </a:lnTo>
                    <a:lnTo>
                      <a:pt x="22811" y="0"/>
                    </a:lnTo>
                    <a:close/>
                  </a:path>
                </a:pathLst>
              </a:custGeom>
              <a:solidFill>
                <a:srgbClr val="D8D8D8"/>
              </a:solidFill>
              <a:ln w="4750" cap="flat">
                <a:noFill/>
                <a:miter lim="800000"/>
              </a:ln>
            </p:spPr>
          </p:sp>
          <p:sp>
            <p:nvSpPr>
              <p:cNvPr id="1439" name="Freeform 1438"/>
              <p:cNvSpPr/>
              <p:nvPr/>
            </p:nvSpPr>
            <p:spPr>
              <a:xfrm>
                <a:off x="8356654" y="4340090"/>
                <a:ext cx="72302" cy="143405"/>
              </a:xfrm>
              <a:custGeom>
                <a:avLst/>
                <a:gdLst/>
                <a:ahLst/>
                <a:cxnLst/>
                <a:rect l="0" t="0" r="0" b="0"/>
                <a:pathLst>
                  <a:path w="72302" h="143405">
                    <a:moveTo>
                      <a:pt x="19043" y="0"/>
                    </a:moveTo>
                    <a:lnTo>
                      <a:pt x="72302" y="143242"/>
                    </a:lnTo>
                    <a:lnTo>
                      <a:pt x="24033" y="80263"/>
                    </a:lnTo>
                    <a:lnTo>
                      <a:pt x="31772" y="47547"/>
                    </a:lnTo>
                    <a:lnTo>
                      <a:pt x="0" y="40568"/>
                    </a:lnTo>
                    <a:lnTo>
                      <a:pt x="815" y="6543"/>
                    </a:lnTo>
                    <a:lnTo>
                      <a:pt x="19043" y="0"/>
                    </a:lnTo>
                    <a:close/>
                  </a:path>
                </a:pathLst>
              </a:custGeom>
              <a:solidFill>
                <a:srgbClr val="FFFFFF"/>
              </a:solidFill>
              <a:ln w="3906" cap="flat">
                <a:noFill/>
                <a:miter lim="800000"/>
              </a:ln>
            </p:spPr>
          </p:sp>
          <p:sp>
            <p:nvSpPr>
              <p:cNvPr id="1440" name="Freeform 1439"/>
              <p:cNvSpPr/>
              <p:nvPr/>
            </p:nvSpPr>
            <p:spPr>
              <a:xfrm>
                <a:off x="8412869" y="4344015"/>
                <a:ext cx="46920" cy="136973"/>
              </a:xfrm>
              <a:custGeom>
                <a:avLst/>
                <a:gdLst/>
                <a:ahLst/>
                <a:cxnLst/>
                <a:rect l="0" t="0" r="0" b="0"/>
                <a:pathLst>
                  <a:path w="46920" h="136973">
                    <a:moveTo>
                      <a:pt x="0" y="0"/>
                    </a:moveTo>
                    <a:cubicBezTo>
                      <a:pt x="0" y="0"/>
                      <a:pt x="23421" y="57145"/>
                      <a:pt x="23421" y="62706"/>
                    </a:cubicBezTo>
                    <a:cubicBezTo>
                      <a:pt x="23421" y="68268"/>
                      <a:pt x="13847" y="136973"/>
                      <a:pt x="13847" y="136973"/>
                    </a:cubicBezTo>
                    <a:cubicBezTo>
                      <a:pt x="13847" y="136973"/>
                      <a:pt x="42769" y="81246"/>
                      <a:pt x="42769" y="77974"/>
                    </a:cubicBezTo>
                    <a:cubicBezTo>
                      <a:pt x="42769" y="74702"/>
                      <a:pt x="36150" y="62161"/>
                      <a:pt x="35132" y="58889"/>
                    </a:cubicBezTo>
                    <a:cubicBezTo>
                      <a:pt x="34114" y="55618"/>
                      <a:pt x="48115" y="51529"/>
                      <a:pt x="46842" y="50166"/>
                    </a:cubicBezTo>
                    <a:cubicBezTo>
                      <a:pt x="45569" y="48803"/>
                      <a:pt x="24440" y="13087"/>
                      <a:pt x="20366" y="10360"/>
                    </a:cubicBezTo>
                    <a:cubicBezTo>
                      <a:pt x="16293" y="763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8D8D8"/>
              </a:solidFill>
              <a:ln w="4750" cap="flat">
                <a:noFill/>
                <a:miter lim="800000"/>
              </a:ln>
            </p:spPr>
          </p:sp>
          <p:sp>
            <p:nvSpPr>
              <p:cNvPr id="1441" name="Freeform 1440"/>
              <p:cNvSpPr/>
              <p:nvPr/>
            </p:nvSpPr>
            <p:spPr>
              <a:xfrm>
                <a:off x="8411853" y="4345813"/>
                <a:ext cx="44883" cy="141333"/>
              </a:xfrm>
              <a:custGeom>
                <a:avLst/>
                <a:gdLst/>
                <a:ahLst/>
                <a:cxnLst/>
                <a:rect l="0" t="0" r="0" b="0"/>
                <a:pathLst>
                  <a:path w="44883" h="141333">
                    <a:moveTo>
                      <a:pt x="0" y="0"/>
                    </a:moveTo>
                    <a:cubicBezTo>
                      <a:pt x="0" y="0"/>
                      <a:pt x="21386" y="52891"/>
                      <a:pt x="21386" y="58452"/>
                    </a:cubicBezTo>
                    <a:cubicBezTo>
                      <a:pt x="21386" y="64014"/>
                      <a:pt x="12018" y="141333"/>
                      <a:pt x="12018" y="141333"/>
                    </a:cubicBezTo>
                    <a:cubicBezTo>
                      <a:pt x="12018" y="141333"/>
                      <a:pt x="40735" y="76991"/>
                      <a:pt x="40735" y="73720"/>
                    </a:cubicBezTo>
                    <a:cubicBezTo>
                      <a:pt x="40735" y="70448"/>
                      <a:pt x="34116" y="57907"/>
                      <a:pt x="33097" y="54635"/>
                    </a:cubicBezTo>
                    <a:cubicBezTo>
                      <a:pt x="32079" y="51364"/>
                      <a:pt x="46080" y="47275"/>
                      <a:pt x="44807" y="45912"/>
                    </a:cubicBezTo>
                    <a:cubicBezTo>
                      <a:pt x="43534" y="44549"/>
                      <a:pt x="22405" y="8833"/>
                      <a:pt x="18331" y="6107"/>
                    </a:cubicBezTo>
                    <a:cubicBezTo>
                      <a:pt x="14258" y="338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06" cap="flat">
                <a:noFill/>
                <a:miter lim="800000"/>
              </a:ln>
            </p:spPr>
          </p:sp>
          <p:sp>
            <p:nvSpPr>
              <p:cNvPr id="1442" name="Freeform 1441"/>
              <p:cNvSpPr/>
              <p:nvPr/>
            </p:nvSpPr>
            <p:spPr>
              <a:xfrm>
                <a:off x="8361395" y="4614381"/>
                <a:ext cx="54221" cy="16556"/>
              </a:xfrm>
              <a:custGeom>
                <a:avLst/>
                <a:gdLst/>
                <a:ahLst/>
                <a:cxnLst/>
                <a:rect l="0" t="0" r="0" b="0"/>
                <a:pathLst>
                  <a:path w="54221" h="16556">
                    <a:moveTo>
                      <a:pt x="1671" y="0"/>
                    </a:moveTo>
                    <a:cubicBezTo>
                      <a:pt x="1671" y="0"/>
                      <a:pt x="48383" y="10052"/>
                      <a:pt x="52523" y="5913"/>
                    </a:cubicBezTo>
                    <a:cubicBezTo>
                      <a:pt x="56662" y="1774"/>
                      <a:pt x="51812" y="16556"/>
                      <a:pt x="51812" y="16556"/>
                    </a:cubicBezTo>
                    <a:cubicBezTo>
                      <a:pt x="51812" y="16556"/>
                      <a:pt x="2854" y="12535"/>
                      <a:pt x="489" y="6622"/>
                    </a:cubicBezTo>
                    <a:cubicBezTo>
                      <a:pt x="-1876" y="709"/>
                      <a:pt x="4036" y="0"/>
                      <a:pt x="1671" y="0"/>
                    </a:cubicBezTo>
                    <a:close/>
                  </a:path>
                </a:pathLst>
              </a:custGeom>
              <a:solidFill>
                <a:srgbClr val="E5E5FF"/>
              </a:solidFill>
              <a:ln w="4750" cap="flat">
                <a:noFill/>
                <a:miter lim="800000"/>
              </a:ln>
            </p:spPr>
          </p:sp>
          <p:sp>
            <p:nvSpPr>
              <p:cNvPr id="1443" name="Freeform 1442"/>
              <p:cNvSpPr/>
              <p:nvPr/>
            </p:nvSpPr>
            <p:spPr>
              <a:xfrm>
                <a:off x="8410832" y="4531590"/>
                <a:ext cx="84861" cy="166486"/>
              </a:xfrm>
              <a:custGeom>
                <a:avLst/>
                <a:gdLst/>
                <a:ahLst/>
                <a:cxnLst/>
                <a:rect l="0" t="0" r="0" b="0"/>
                <a:pathLst>
                  <a:path w="84861" h="166486">
                    <a:moveTo>
                      <a:pt x="0" y="10904"/>
                    </a:moveTo>
                    <a:lnTo>
                      <a:pt x="84861" y="0"/>
                    </a:lnTo>
                    <a:lnTo>
                      <a:pt x="84861" y="145403"/>
                    </a:lnTo>
                    <a:lnTo>
                      <a:pt x="2037" y="166486"/>
                    </a:lnTo>
                    <a:lnTo>
                      <a:pt x="0" y="10904"/>
                    </a:lnTo>
                    <a:close/>
                  </a:path>
                </a:pathLst>
              </a:custGeom>
              <a:solidFill>
                <a:srgbClr val="B7DDE8"/>
              </a:solidFill>
              <a:ln w="4750" cap="flat">
                <a:noFill/>
                <a:miter lim="800000"/>
              </a:ln>
            </p:spPr>
          </p:sp>
          <p:sp>
            <p:nvSpPr>
              <p:cNvPr id="1444" name="Freeform 1443"/>
              <p:cNvSpPr/>
              <p:nvPr/>
            </p:nvSpPr>
            <p:spPr>
              <a:xfrm>
                <a:off x="8472606" y="4446521"/>
                <a:ext cx="26805" cy="210105"/>
              </a:xfrm>
              <a:custGeom>
                <a:avLst/>
                <a:gdLst/>
                <a:ahLst/>
                <a:cxnLst/>
                <a:rect l="0" t="0" r="0" b="0"/>
                <a:pathLst>
                  <a:path w="26805" h="210105">
                    <a:moveTo>
                      <a:pt x="5566" y="36827"/>
                    </a:moveTo>
                    <a:cubicBezTo>
                      <a:pt x="5566" y="36827"/>
                      <a:pt x="6354" y="87530"/>
                      <a:pt x="6354" y="90438"/>
                    </a:cubicBezTo>
                    <a:cubicBezTo>
                      <a:pt x="6354" y="93346"/>
                      <a:pt x="0" y="197024"/>
                      <a:pt x="0" y="197024"/>
                    </a:cubicBezTo>
                    <a:lnTo>
                      <a:pt x="12222" y="210105"/>
                    </a:lnTo>
                    <a:cubicBezTo>
                      <a:pt x="12222" y="210105"/>
                      <a:pt x="26852" y="89425"/>
                      <a:pt x="26852" y="82154"/>
                    </a:cubicBezTo>
                    <a:cubicBezTo>
                      <a:pt x="26852" y="74884"/>
                      <a:pt x="24270" y="0"/>
                      <a:pt x="24270" y="0"/>
                    </a:cubicBezTo>
                    <a:cubicBezTo>
                      <a:pt x="24270" y="0"/>
                      <a:pt x="13512" y="13862"/>
                      <a:pt x="10525" y="19629"/>
                    </a:cubicBezTo>
                    <a:cubicBezTo>
                      <a:pt x="7537" y="25396"/>
                      <a:pt x="5566" y="36827"/>
                      <a:pt x="5566" y="36827"/>
                    </a:cubicBezTo>
                    <a:close/>
                  </a:path>
                </a:pathLst>
              </a:custGeom>
              <a:solidFill>
                <a:srgbClr val="FBDABF"/>
              </a:solidFill>
              <a:ln w="4750" cap="flat">
                <a:noFill/>
                <a:miter lim="800000"/>
              </a:ln>
            </p:spPr>
          </p:sp>
          <p:sp>
            <p:nvSpPr>
              <p:cNvPr id="1445" name="Freeform 1444"/>
              <p:cNvSpPr/>
              <p:nvPr/>
            </p:nvSpPr>
            <p:spPr>
              <a:xfrm>
                <a:off x="8406174" y="4538440"/>
                <a:ext cx="7274" cy="159529"/>
              </a:xfrm>
              <a:custGeom>
                <a:avLst/>
                <a:gdLst/>
                <a:ahLst/>
                <a:cxnLst/>
                <a:rect l="0" t="0" r="0" b="0"/>
                <a:pathLst>
                  <a:path w="7274" h="159529">
                    <a:moveTo>
                      <a:pt x="6355" y="4362"/>
                    </a:moveTo>
                    <a:lnTo>
                      <a:pt x="294" y="0"/>
                    </a:lnTo>
                    <a:lnTo>
                      <a:pt x="0" y="155171"/>
                    </a:lnTo>
                    <a:lnTo>
                      <a:pt x="7274" y="159529"/>
                    </a:lnTo>
                    <a:lnTo>
                      <a:pt x="6355" y="4362"/>
                    </a:lnTo>
                    <a:close/>
                  </a:path>
                </a:pathLst>
              </a:custGeom>
              <a:solidFill>
                <a:srgbClr val="0070C0"/>
              </a:solidFill>
              <a:ln w="4750" cap="flat">
                <a:noFill/>
                <a:miter lim="800000"/>
              </a:ln>
            </p:spPr>
          </p:sp>
          <p:sp>
            <p:nvSpPr>
              <p:cNvPr id="1446" name="Freeform 1445"/>
              <p:cNvSpPr/>
              <p:nvPr/>
            </p:nvSpPr>
            <p:spPr>
              <a:xfrm>
                <a:off x="8406381" y="4529178"/>
                <a:ext cx="73657" cy="13515"/>
              </a:xfrm>
              <a:custGeom>
                <a:avLst/>
                <a:gdLst/>
                <a:ahLst/>
                <a:cxnLst/>
                <a:rect l="0" t="0" r="0" b="0"/>
                <a:pathLst>
                  <a:path w="73657" h="13515">
                    <a:moveTo>
                      <a:pt x="96" y="9262"/>
                    </a:moveTo>
                    <a:lnTo>
                      <a:pt x="72579" y="122"/>
                    </a:lnTo>
                    <a:lnTo>
                      <a:pt x="73657" y="5190"/>
                    </a:lnTo>
                    <a:lnTo>
                      <a:pt x="6157" y="13630"/>
                    </a:lnTo>
                    <a:lnTo>
                      <a:pt x="96" y="9262"/>
                    </a:lnTo>
                    <a:close/>
                  </a:path>
                </a:pathLst>
              </a:custGeom>
              <a:solidFill>
                <a:srgbClr val="EEECE1"/>
              </a:solidFill>
              <a:ln w="4750" cap="flat">
                <a:noFill/>
                <a:miter lim="800000"/>
              </a:ln>
            </p:spPr>
          </p:sp>
          <p:sp>
            <p:nvSpPr>
              <p:cNvPr id="1447" name="Freeform 1446"/>
              <p:cNvSpPr/>
              <p:nvPr/>
            </p:nvSpPr>
            <p:spPr>
              <a:xfrm>
                <a:off x="8262161" y="4438585"/>
                <a:ext cx="152240" cy="127661"/>
              </a:xfrm>
              <a:custGeom>
                <a:avLst/>
                <a:gdLst/>
                <a:ahLst/>
                <a:cxnLst/>
                <a:rect l="0" t="0" r="0" b="0"/>
                <a:pathLst>
                  <a:path w="152240" h="127661">
                    <a:moveTo>
                      <a:pt x="29531" y="-228"/>
                    </a:moveTo>
                    <a:cubicBezTo>
                      <a:pt x="24100" y="12859"/>
                      <a:pt x="0" y="103193"/>
                      <a:pt x="0" y="106101"/>
                    </a:cubicBezTo>
                    <a:cubicBezTo>
                      <a:pt x="0" y="109009"/>
                      <a:pt x="5430" y="119187"/>
                      <a:pt x="9503" y="123549"/>
                    </a:cubicBezTo>
                    <a:cubicBezTo>
                      <a:pt x="13576" y="127797"/>
                      <a:pt x="152068" y="127797"/>
                      <a:pt x="152068" y="127797"/>
                    </a:cubicBezTo>
                    <a:cubicBezTo>
                      <a:pt x="152068" y="127797"/>
                      <a:pt x="152068" y="109009"/>
                      <a:pt x="152068" y="106101"/>
                    </a:cubicBezTo>
                    <a:cubicBezTo>
                      <a:pt x="152068" y="103193"/>
                      <a:pt x="33264" y="98103"/>
                      <a:pt x="33264" y="98103"/>
                    </a:cubicBezTo>
                    <a:cubicBezTo>
                      <a:pt x="33264" y="98103"/>
                      <a:pt x="55499" y="16857"/>
                      <a:pt x="55499" y="13949"/>
                    </a:cubicBezTo>
                    <a:cubicBezTo>
                      <a:pt x="55499" y="11041"/>
                      <a:pt x="26816" y="-228"/>
                      <a:pt x="29531" y="-228"/>
                    </a:cubicBezTo>
                    <a:close/>
                  </a:path>
                </a:pathLst>
              </a:custGeom>
              <a:solidFill>
                <a:srgbClr val="FBDABF"/>
              </a:solidFill>
              <a:ln w="4750" cap="flat">
                <a:noFill/>
                <a:miter lim="800000"/>
              </a:ln>
            </p:spPr>
          </p:sp>
          <p:sp>
            <p:nvSpPr>
              <p:cNvPr id="1448" name="Freeform 1447"/>
              <p:cNvSpPr/>
              <p:nvPr/>
            </p:nvSpPr>
            <p:spPr>
              <a:xfrm>
                <a:off x="8397549" y="4534040"/>
                <a:ext cx="33605" cy="34898"/>
              </a:xfrm>
              <a:custGeom>
                <a:avLst/>
                <a:gdLst/>
                <a:ahLst/>
                <a:cxnLst/>
                <a:rect l="0" t="0" r="0" b="0"/>
                <a:pathLst>
                  <a:path w="33605" h="34898">
                    <a:moveTo>
                      <a:pt x="0" y="17360"/>
                    </a:moveTo>
                    <a:cubicBezTo>
                      <a:pt x="0" y="7774"/>
                      <a:pt x="7560" y="0"/>
                      <a:pt x="16886" y="0"/>
                    </a:cubicBezTo>
                    <a:cubicBezTo>
                      <a:pt x="26212" y="0"/>
                      <a:pt x="33773" y="7774"/>
                      <a:pt x="33773" y="17360"/>
                    </a:cubicBezTo>
                    <a:cubicBezTo>
                      <a:pt x="33773" y="26946"/>
                      <a:pt x="26212" y="34717"/>
                      <a:pt x="16886" y="34717"/>
                    </a:cubicBezTo>
                    <a:cubicBezTo>
                      <a:pt x="7560" y="34717"/>
                      <a:pt x="0" y="26946"/>
                      <a:pt x="0" y="17360"/>
                    </a:cubicBezTo>
                    <a:close/>
                  </a:path>
                </a:pathLst>
              </a:custGeom>
              <a:solidFill>
                <a:srgbClr val="FBDABF"/>
              </a:solidFill>
              <a:ln w="4750" cap="flat">
                <a:noFill/>
                <a:miter lim="800000"/>
              </a:ln>
            </p:spPr>
          </p:sp>
          <p:sp>
            <p:nvSpPr>
              <p:cNvPr id="1449" name="Freeform 1448"/>
              <p:cNvSpPr/>
              <p:nvPr/>
            </p:nvSpPr>
            <p:spPr>
              <a:xfrm>
                <a:off x="8469893" y="4638470"/>
                <a:ext cx="21385" cy="54527"/>
              </a:xfrm>
              <a:custGeom>
                <a:avLst/>
                <a:gdLst/>
                <a:ahLst/>
                <a:cxnLst/>
                <a:rect l="0" t="0" r="0" b="0"/>
                <a:pathLst>
                  <a:path w="21385" h="54527">
                    <a:moveTo>
                      <a:pt x="0" y="27264"/>
                    </a:moveTo>
                    <a:cubicBezTo>
                      <a:pt x="0" y="12206"/>
                      <a:pt x="4787" y="0"/>
                      <a:pt x="10692" y="0"/>
                    </a:cubicBezTo>
                    <a:cubicBezTo>
                      <a:pt x="16598" y="0"/>
                      <a:pt x="21385" y="12206"/>
                      <a:pt x="21385" y="27264"/>
                    </a:cubicBezTo>
                    <a:cubicBezTo>
                      <a:pt x="21385" y="42321"/>
                      <a:pt x="16598" y="54527"/>
                      <a:pt x="10692" y="54527"/>
                    </a:cubicBezTo>
                    <a:cubicBezTo>
                      <a:pt x="4787" y="54527"/>
                      <a:pt x="0" y="42321"/>
                      <a:pt x="0" y="27264"/>
                    </a:cubicBezTo>
                    <a:close/>
                  </a:path>
                </a:pathLst>
              </a:custGeom>
              <a:solidFill>
                <a:srgbClr val="FBDABF"/>
              </a:solidFill>
              <a:ln w="4750" cap="flat">
                <a:noFill/>
                <a:miter lim="800000"/>
              </a:ln>
            </p:spPr>
          </p:sp>
          <p:sp>
            <p:nvSpPr>
              <p:cNvPr id="1450" name="Freeform 1449"/>
              <p:cNvSpPr/>
              <p:nvPr/>
            </p:nvSpPr>
            <p:spPr>
              <a:xfrm>
                <a:off x="8374650" y="4340969"/>
                <a:ext cx="61967" cy="112729"/>
              </a:xfrm>
              <a:custGeom>
                <a:avLst/>
                <a:gdLst/>
                <a:ahLst/>
                <a:cxnLst/>
                <a:rect l="0" t="0" r="0" b="0"/>
                <a:pathLst>
                  <a:path w="61967" h="112729" fill="none">
                    <a:moveTo>
                      <a:pt x="-232" y="0"/>
                    </a:moveTo>
                    <a:cubicBezTo>
                      <a:pt x="-237" y="0"/>
                      <a:pt x="23629" y="50615"/>
                      <a:pt x="24839" y="77104"/>
                    </a:cubicBezTo>
                    <a:cubicBezTo>
                      <a:pt x="25903" y="100401"/>
                      <a:pt x="42814" y="112108"/>
                      <a:pt x="47544" y="112729"/>
                    </a:cubicBezTo>
                    <a:cubicBezTo>
                      <a:pt x="60357" y="114740"/>
                      <a:pt x="61735" y="94547"/>
                      <a:pt x="61735" y="94606"/>
                    </a:cubicBezTo>
                    <a:cubicBezTo>
                      <a:pt x="61735" y="94547"/>
                      <a:pt x="62334" y="67465"/>
                      <a:pt x="60316" y="60548"/>
                    </a:cubicBezTo>
                    <a:cubicBezTo>
                      <a:pt x="53694" y="37843"/>
                      <a:pt x="38218" y="3046"/>
                      <a:pt x="38218" y="3046"/>
                    </a:cubicBezTo>
                    <a:lnTo>
                      <a:pt x="38218" y="3046"/>
                    </a:lnTo>
                  </a:path>
                </a:pathLst>
              </a:custGeom>
              <a:solidFill>
                <a:srgbClr val="FFFFFF"/>
              </a:solidFill>
              <a:ln w="950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451" name="Freeform 1450"/>
              <p:cNvSpPr/>
              <p:nvPr/>
            </p:nvSpPr>
            <p:spPr>
              <a:xfrm>
                <a:off x="8425923" y="4453077"/>
                <a:ext cx="9875" cy="82307"/>
              </a:xfrm>
              <a:custGeom>
                <a:avLst/>
                <a:gdLst/>
                <a:ahLst/>
                <a:cxnLst/>
                <a:rect l="0" t="0" r="0" b="0"/>
                <a:pathLst>
                  <a:path w="9875" h="82307" fill="none">
                    <a:moveTo>
                      <a:pt x="58" y="0"/>
                    </a:moveTo>
                    <a:cubicBezTo>
                      <a:pt x="1004" y="3784"/>
                      <a:pt x="16420" y="28495"/>
                      <a:pt x="6682" y="57710"/>
                    </a:cubicBezTo>
                    <a:cubicBezTo>
                      <a:pt x="3843" y="66224"/>
                      <a:pt x="1951" y="82307"/>
                      <a:pt x="1951" y="82307"/>
                    </a:cubicBezTo>
                  </a:path>
                </a:pathLst>
              </a:custGeom>
              <a:solidFill>
                <a:srgbClr val="FFFFFF"/>
              </a:solidFill>
              <a:ln w="11875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452" name="Freeform 1451"/>
              <p:cNvSpPr/>
              <p:nvPr/>
            </p:nvSpPr>
            <p:spPr>
              <a:xfrm>
                <a:off x="8448206" y="4698585"/>
                <a:ext cx="7805" cy="6386"/>
              </a:xfrm>
              <a:custGeom>
                <a:avLst/>
                <a:gdLst/>
                <a:ahLst/>
                <a:cxnLst/>
                <a:rect l="0" t="0" r="0" b="0"/>
                <a:pathLst>
                  <a:path w="7805" h="6386">
                    <a:moveTo>
                      <a:pt x="0" y="3193"/>
                    </a:moveTo>
                    <a:cubicBezTo>
                      <a:pt x="0" y="1430"/>
                      <a:pt x="1747" y="0"/>
                      <a:pt x="3903" y="0"/>
                    </a:cubicBezTo>
                    <a:cubicBezTo>
                      <a:pt x="6058" y="0"/>
                      <a:pt x="7805" y="1430"/>
                      <a:pt x="7805" y="3193"/>
                    </a:cubicBezTo>
                    <a:cubicBezTo>
                      <a:pt x="7805" y="4956"/>
                      <a:pt x="6058" y="6386"/>
                      <a:pt x="3903" y="6386"/>
                    </a:cubicBezTo>
                    <a:cubicBezTo>
                      <a:pt x="1747" y="6386"/>
                      <a:pt x="0" y="4956"/>
                      <a:pt x="0" y="3193"/>
                    </a:cubicBezTo>
                    <a:close/>
                  </a:path>
                </a:pathLst>
              </a:custGeom>
              <a:solidFill>
                <a:srgbClr val="E5E5FF"/>
              </a:solidFill>
              <a:ln w="4750" cap="flat">
                <a:noFill/>
                <a:miter lim="800000"/>
              </a:ln>
            </p:spPr>
          </p:sp>
          <p:sp>
            <p:nvSpPr>
              <p:cNvPr id="1453" name="Freeform 1452"/>
              <p:cNvSpPr/>
              <p:nvPr/>
            </p:nvSpPr>
            <p:spPr>
              <a:xfrm>
                <a:off x="8422440" y="4493167"/>
                <a:ext cx="7805" cy="6386"/>
              </a:xfrm>
              <a:custGeom>
                <a:avLst/>
                <a:gdLst/>
                <a:ahLst/>
                <a:cxnLst/>
                <a:rect l="0" t="0" r="0" b="0"/>
                <a:pathLst>
                  <a:path w="7805" h="6386">
                    <a:moveTo>
                      <a:pt x="0" y="3193"/>
                    </a:moveTo>
                    <a:cubicBezTo>
                      <a:pt x="0" y="1430"/>
                      <a:pt x="1747" y="0"/>
                      <a:pt x="3903" y="0"/>
                    </a:cubicBezTo>
                    <a:cubicBezTo>
                      <a:pt x="6058" y="0"/>
                      <a:pt x="7805" y="1430"/>
                      <a:pt x="7805" y="3193"/>
                    </a:cubicBezTo>
                    <a:cubicBezTo>
                      <a:pt x="7805" y="4956"/>
                      <a:pt x="6058" y="6386"/>
                      <a:pt x="3903" y="6386"/>
                    </a:cubicBezTo>
                    <a:cubicBezTo>
                      <a:pt x="1747" y="6386"/>
                      <a:pt x="0" y="4956"/>
                      <a:pt x="0" y="3193"/>
                    </a:cubicBezTo>
                    <a:close/>
                  </a:path>
                </a:pathLst>
              </a:custGeom>
              <a:solidFill>
                <a:srgbClr val="E5E5FF"/>
              </a:solidFill>
              <a:ln w="3906" cap="flat">
                <a:noFill/>
                <a:miter lim="800000"/>
              </a:ln>
            </p:spPr>
          </p:sp>
          <p:sp>
            <p:nvSpPr>
              <p:cNvPr id="1454" name="Freeform 1453"/>
              <p:cNvSpPr/>
              <p:nvPr/>
            </p:nvSpPr>
            <p:spPr>
              <a:xfrm>
                <a:off x="8450821" y="4737960"/>
                <a:ext cx="7805" cy="6386"/>
              </a:xfrm>
              <a:custGeom>
                <a:avLst/>
                <a:gdLst/>
                <a:ahLst/>
                <a:cxnLst/>
                <a:rect l="0" t="0" r="0" b="0"/>
                <a:pathLst>
                  <a:path w="7805" h="6386">
                    <a:moveTo>
                      <a:pt x="0" y="3193"/>
                    </a:moveTo>
                    <a:cubicBezTo>
                      <a:pt x="0" y="1430"/>
                      <a:pt x="1747" y="0"/>
                      <a:pt x="3903" y="0"/>
                    </a:cubicBezTo>
                    <a:cubicBezTo>
                      <a:pt x="6058" y="0"/>
                      <a:pt x="7805" y="1430"/>
                      <a:pt x="7805" y="3193"/>
                    </a:cubicBezTo>
                    <a:cubicBezTo>
                      <a:pt x="7805" y="4956"/>
                      <a:pt x="6058" y="6386"/>
                      <a:pt x="3903" y="6386"/>
                    </a:cubicBezTo>
                    <a:cubicBezTo>
                      <a:pt x="1747" y="6386"/>
                      <a:pt x="0" y="4956"/>
                      <a:pt x="0" y="3193"/>
                    </a:cubicBezTo>
                    <a:close/>
                  </a:path>
                </a:pathLst>
              </a:custGeom>
              <a:solidFill>
                <a:srgbClr val="E5E5FF"/>
              </a:solidFill>
              <a:ln w="3906" cap="flat">
                <a:noFill/>
                <a:miter lim="800000"/>
              </a:ln>
            </p:spPr>
          </p:sp>
          <p:sp>
            <p:nvSpPr>
              <p:cNvPr id="1455" name="Freeform 1454"/>
              <p:cNvSpPr/>
              <p:nvPr/>
            </p:nvSpPr>
            <p:spPr>
              <a:xfrm>
                <a:off x="8333499" y="4384015"/>
                <a:ext cx="6918" cy="51087"/>
              </a:xfrm>
              <a:custGeom>
                <a:avLst/>
                <a:gdLst/>
                <a:ahLst/>
                <a:cxnLst/>
                <a:rect l="0" t="0" r="0" b="0"/>
                <a:pathLst>
                  <a:path w="6918" h="51087">
                    <a:moveTo>
                      <a:pt x="1654" y="0"/>
                    </a:moveTo>
                    <a:cubicBezTo>
                      <a:pt x="1654" y="946"/>
                      <a:pt x="7567" y="18685"/>
                      <a:pt x="6858" y="30511"/>
                    </a:cubicBezTo>
                    <a:cubicBezTo>
                      <a:pt x="6148" y="42336"/>
                      <a:pt x="0" y="51087"/>
                      <a:pt x="0" y="51087"/>
                    </a:cubicBezTo>
                    <a:cubicBezTo>
                      <a:pt x="0" y="51087"/>
                      <a:pt x="3547" y="37133"/>
                      <a:pt x="3547" y="25780"/>
                    </a:cubicBezTo>
                    <a:cubicBezTo>
                      <a:pt x="3547" y="15585"/>
                      <a:pt x="1654" y="0"/>
                      <a:pt x="1654" y="0"/>
                    </a:cubicBezTo>
                    <a:close/>
                  </a:path>
                </a:pathLst>
              </a:custGeom>
              <a:solidFill>
                <a:srgbClr val="D8D8D8"/>
              </a:solidFill>
              <a:ln w="4750" cap="flat">
                <a:noFill/>
                <a:miter lim="800000"/>
              </a:ln>
            </p:spPr>
          </p:sp>
          <p:sp>
            <p:nvSpPr>
              <p:cNvPr id="1456" name="Freeform 1455"/>
              <p:cNvSpPr/>
              <p:nvPr/>
            </p:nvSpPr>
            <p:spPr>
              <a:xfrm>
                <a:off x="8478307" y="4424298"/>
                <a:ext cx="9855" cy="59129"/>
              </a:xfrm>
              <a:custGeom>
                <a:avLst/>
                <a:gdLst/>
                <a:ahLst/>
                <a:cxnLst/>
                <a:rect l="0" t="0" r="0" b="0"/>
                <a:pathLst>
                  <a:path w="9855" h="59129">
                    <a:moveTo>
                      <a:pt x="1656" y="-79"/>
                    </a:moveTo>
                    <a:cubicBezTo>
                      <a:pt x="1656" y="867"/>
                      <a:pt x="10426" y="17266"/>
                      <a:pt x="9716" y="29091"/>
                    </a:cubicBezTo>
                    <a:cubicBezTo>
                      <a:pt x="9007" y="40917"/>
                      <a:pt x="0" y="58971"/>
                      <a:pt x="0" y="58971"/>
                    </a:cubicBezTo>
                    <a:cubicBezTo>
                      <a:pt x="0" y="58971"/>
                      <a:pt x="3804" y="44465"/>
                      <a:pt x="6169" y="31062"/>
                    </a:cubicBezTo>
                    <a:cubicBezTo>
                      <a:pt x="7941" y="21023"/>
                      <a:pt x="1656" y="-79"/>
                      <a:pt x="1656" y="-79"/>
                    </a:cubicBezTo>
                    <a:close/>
                  </a:path>
                </a:pathLst>
              </a:custGeom>
              <a:solidFill>
                <a:srgbClr val="D8D8D8"/>
              </a:solidFill>
              <a:ln w="3906" cap="flat">
                <a:noFill/>
                <a:miter lim="800000"/>
              </a:ln>
            </p:spPr>
          </p:sp>
          <p:sp>
            <p:nvSpPr>
              <p:cNvPr id="1457" name="Freeform 1456"/>
              <p:cNvSpPr/>
              <p:nvPr/>
            </p:nvSpPr>
            <p:spPr>
              <a:xfrm>
                <a:off x="8352981" y="5104439"/>
                <a:ext cx="86091" cy="50614"/>
              </a:xfrm>
              <a:custGeom>
                <a:avLst/>
                <a:gdLst/>
                <a:ahLst/>
                <a:cxnLst/>
                <a:rect l="0" t="0" r="0" b="0"/>
                <a:pathLst>
                  <a:path w="86091" h="50614">
                    <a:moveTo>
                      <a:pt x="6066" y="0"/>
                    </a:moveTo>
                    <a:cubicBezTo>
                      <a:pt x="6066" y="0"/>
                      <a:pt x="695" y="7141"/>
                      <a:pt x="151" y="10407"/>
                    </a:cubicBezTo>
                    <a:cubicBezTo>
                      <a:pt x="-795" y="16083"/>
                      <a:pt x="1570" y="19394"/>
                      <a:pt x="4408" y="19394"/>
                    </a:cubicBezTo>
                    <a:cubicBezTo>
                      <a:pt x="7247" y="19394"/>
                      <a:pt x="21378" y="21456"/>
                      <a:pt x="22860" y="22232"/>
                    </a:cubicBezTo>
                    <a:cubicBezTo>
                      <a:pt x="27826" y="24834"/>
                      <a:pt x="38464" y="40920"/>
                      <a:pt x="39412" y="45647"/>
                    </a:cubicBezTo>
                    <a:cubicBezTo>
                      <a:pt x="40361" y="50375"/>
                      <a:pt x="80332" y="50614"/>
                      <a:pt x="82224" y="50614"/>
                    </a:cubicBezTo>
                    <a:cubicBezTo>
                      <a:pt x="84116" y="50614"/>
                      <a:pt x="84638" y="49648"/>
                      <a:pt x="86091" y="47104"/>
                    </a:cubicBezTo>
                    <a:cubicBezTo>
                      <a:pt x="86668" y="45884"/>
                      <a:pt x="64105" y="27138"/>
                      <a:pt x="60938" y="28855"/>
                    </a:cubicBezTo>
                    <a:cubicBezTo>
                      <a:pt x="55264" y="31930"/>
                      <a:pt x="42600" y="28089"/>
                      <a:pt x="40834" y="26253"/>
                    </a:cubicBezTo>
                    <a:cubicBezTo>
                      <a:pt x="34921" y="20104"/>
                      <a:pt x="5120" y="0"/>
                      <a:pt x="6066" y="0"/>
                    </a:cubicBezTo>
                    <a:close/>
                  </a:path>
                </a:pathLst>
              </a:custGeom>
              <a:solidFill>
                <a:srgbClr val="255663"/>
              </a:solidFill>
              <a:ln w="4750" cap="flat">
                <a:noFill/>
                <a:miter lim="800000"/>
              </a:ln>
            </p:spPr>
          </p:sp>
          <p:sp>
            <p:nvSpPr>
              <p:cNvPr id="1458" name="Freeform 1457"/>
              <p:cNvSpPr/>
              <p:nvPr/>
            </p:nvSpPr>
            <p:spPr>
              <a:xfrm>
                <a:off x="8355026" y="5122419"/>
                <a:ext cx="14191" cy="25219"/>
              </a:xfrm>
              <a:custGeom>
                <a:avLst/>
                <a:gdLst/>
                <a:ahLst/>
                <a:cxnLst/>
                <a:rect l="0" t="0" r="0" b="0"/>
                <a:pathLst>
                  <a:path w="14191" h="25219">
                    <a:moveTo>
                      <a:pt x="0" y="0"/>
                    </a:moveTo>
                    <a:cubicBezTo>
                      <a:pt x="2838" y="6148"/>
                      <a:pt x="8988" y="7567"/>
                      <a:pt x="8987" y="23177"/>
                    </a:cubicBezTo>
                    <a:cubicBezTo>
                      <a:pt x="8987" y="26015"/>
                      <a:pt x="13718" y="25069"/>
                      <a:pt x="13718" y="25069"/>
                    </a:cubicBezTo>
                    <a:lnTo>
                      <a:pt x="141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5663"/>
              </a:solidFill>
              <a:ln w="4750" cap="flat">
                <a:noFill/>
                <a:miter lim="800000"/>
              </a:ln>
            </p:spPr>
          </p:sp>
          <p:sp>
            <p:nvSpPr>
              <p:cNvPr id="1459" name="Freeform 1458"/>
              <p:cNvSpPr/>
              <p:nvPr/>
            </p:nvSpPr>
            <p:spPr>
              <a:xfrm>
                <a:off x="8417845" y="5074168"/>
                <a:ext cx="86091" cy="50614"/>
              </a:xfrm>
              <a:custGeom>
                <a:avLst/>
                <a:gdLst/>
                <a:ahLst/>
                <a:cxnLst/>
                <a:rect l="0" t="0" r="0" b="0"/>
                <a:pathLst>
                  <a:path w="86091" h="50614">
                    <a:moveTo>
                      <a:pt x="6066" y="0"/>
                    </a:moveTo>
                    <a:cubicBezTo>
                      <a:pt x="6066" y="0"/>
                      <a:pt x="695" y="7141"/>
                      <a:pt x="151" y="10407"/>
                    </a:cubicBezTo>
                    <a:cubicBezTo>
                      <a:pt x="-795" y="16083"/>
                      <a:pt x="1570" y="19394"/>
                      <a:pt x="4408" y="19394"/>
                    </a:cubicBezTo>
                    <a:cubicBezTo>
                      <a:pt x="7247" y="19394"/>
                      <a:pt x="21378" y="21456"/>
                      <a:pt x="22860" y="22232"/>
                    </a:cubicBezTo>
                    <a:cubicBezTo>
                      <a:pt x="27826" y="24834"/>
                      <a:pt x="38464" y="40920"/>
                      <a:pt x="39412" y="45647"/>
                    </a:cubicBezTo>
                    <a:cubicBezTo>
                      <a:pt x="40361" y="50375"/>
                      <a:pt x="80332" y="50614"/>
                      <a:pt x="82224" y="50614"/>
                    </a:cubicBezTo>
                    <a:cubicBezTo>
                      <a:pt x="84116" y="50614"/>
                      <a:pt x="84638" y="49648"/>
                      <a:pt x="86091" y="47104"/>
                    </a:cubicBezTo>
                    <a:cubicBezTo>
                      <a:pt x="86668" y="45884"/>
                      <a:pt x="64105" y="27138"/>
                      <a:pt x="60938" y="28855"/>
                    </a:cubicBezTo>
                    <a:cubicBezTo>
                      <a:pt x="55264" y="31930"/>
                      <a:pt x="42600" y="28089"/>
                      <a:pt x="40834" y="26253"/>
                    </a:cubicBezTo>
                    <a:cubicBezTo>
                      <a:pt x="34921" y="20104"/>
                      <a:pt x="5120" y="0"/>
                      <a:pt x="6066" y="0"/>
                    </a:cubicBezTo>
                    <a:close/>
                  </a:path>
                </a:pathLst>
              </a:custGeom>
              <a:solidFill>
                <a:srgbClr val="255663"/>
              </a:solidFill>
              <a:ln w="3906" cap="flat">
                <a:noFill/>
                <a:miter lim="800000"/>
              </a:ln>
            </p:spPr>
          </p:sp>
          <p:sp>
            <p:nvSpPr>
              <p:cNvPr id="1460" name="Freeform 1459"/>
              <p:cNvSpPr/>
              <p:nvPr/>
            </p:nvSpPr>
            <p:spPr>
              <a:xfrm>
                <a:off x="8419247" y="5091358"/>
                <a:ext cx="14191" cy="25219"/>
              </a:xfrm>
              <a:custGeom>
                <a:avLst/>
                <a:gdLst/>
                <a:ahLst/>
                <a:cxnLst/>
                <a:rect l="0" t="0" r="0" b="0"/>
                <a:pathLst>
                  <a:path w="14191" h="25219">
                    <a:moveTo>
                      <a:pt x="0" y="0"/>
                    </a:moveTo>
                    <a:cubicBezTo>
                      <a:pt x="2838" y="6148"/>
                      <a:pt x="8988" y="7567"/>
                      <a:pt x="8987" y="23177"/>
                    </a:cubicBezTo>
                    <a:cubicBezTo>
                      <a:pt x="8987" y="26015"/>
                      <a:pt x="13718" y="25069"/>
                      <a:pt x="13718" y="25069"/>
                    </a:cubicBezTo>
                    <a:lnTo>
                      <a:pt x="141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5663"/>
              </a:solidFill>
              <a:ln w="3906" cap="flat">
                <a:noFill/>
                <a:miter lim="800000"/>
              </a:ln>
            </p:spPr>
          </p:sp>
        </p:grpSp>
        <p:grpSp>
          <p:nvGrpSpPr>
            <p:cNvPr id="1461" name="Water-drop"/>
            <p:cNvGrpSpPr/>
            <p:nvPr/>
          </p:nvGrpSpPr>
          <p:grpSpPr>
            <a:xfrm>
              <a:off x="668409" y="4592519"/>
              <a:ext cx="693794" cy="1125074"/>
              <a:chOff x="668409" y="4592519"/>
              <a:chExt cx="693794" cy="1125074"/>
            </a:xfrm>
          </p:grpSpPr>
          <p:sp>
            <p:nvSpPr>
              <p:cNvPr id="1462" name="Freeform 1461"/>
              <p:cNvSpPr/>
              <p:nvPr/>
            </p:nvSpPr>
            <p:spPr>
              <a:xfrm>
                <a:off x="668409" y="4592519"/>
                <a:ext cx="693794" cy="1125074"/>
              </a:xfrm>
              <a:custGeom>
                <a:avLst/>
                <a:gdLst/>
                <a:ahLst/>
                <a:cxnLst/>
                <a:rect l="0" t="0" r="0" b="0"/>
                <a:pathLst>
                  <a:path w="693794" h="1125074">
                    <a:moveTo>
                      <a:pt x="351019" y="0"/>
                    </a:moveTo>
                    <a:cubicBezTo>
                      <a:pt x="351019" y="0"/>
                      <a:pt x="226713" y="274924"/>
                      <a:pt x="177249" y="363745"/>
                    </a:cubicBezTo>
                    <a:cubicBezTo>
                      <a:pt x="127784" y="452567"/>
                      <a:pt x="0" y="642901"/>
                      <a:pt x="0" y="786706"/>
                    </a:cubicBezTo>
                    <a:cubicBezTo>
                      <a:pt x="0" y="943198"/>
                      <a:pt x="156638" y="1125074"/>
                      <a:pt x="329765" y="1125074"/>
                    </a:cubicBezTo>
                    <a:cubicBezTo>
                      <a:pt x="502890" y="1125074"/>
                      <a:pt x="680140" y="968574"/>
                      <a:pt x="692506" y="816316"/>
                    </a:cubicBezTo>
                    <a:cubicBezTo>
                      <a:pt x="705554" y="655644"/>
                      <a:pt x="626552" y="528700"/>
                      <a:pt x="552357" y="401812"/>
                    </a:cubicBezTo>
                    <a:cubicBezTo>
                      <a:pt x="478159" y="274924"/>
                      <a:pt x="351019" y="0"/>
                      <a:pt x="351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BDDF1"/>
                  </a:gs>
                  <a:gs pos="100000">
                    <a:srgbClr val="9FD8EF"/>
                  </a:gs>
                </a:gsLst>
                <a:lin ang="5400000" scaled="0"/>
              </a:gradFill>
              <a:ln w="7600" cap="flat">
                <a:solidFill>
                  <a:srgbClr val="9FD8EF"/>
                </a:solidFill>
                <a:bevel/>
              </a:ln>
            </p:spPr>
          </p:sp>
          <p:sp>
            <p:nvSpPr>
              <p:cNvPr id="1463" name="Freeform 1462"/>
              <p:cNvSpPr/>
              <p:nvPr/>
            </p:nvSpPr>
            <p:spPr>
              <a:xfrm>
                <a:off x="766308" y="5026053"/>
                <a:ext cx="91716" cy="179757"/>
              </a:xfrm>
              <a:custGeom>
                <a:avLst/>
                <a:gdLst/>
                <a:ahLst/>
                <a:cxnLst/>
                <a:rect l="0" t="0" r="0" b="0"/>
                <a:pathLst>
                  <a:path w="91716" h="179757" stroke="0">
                    <a:moveTo>
                      <a:pt x="79350" y="0"/>
                    </a:moveTo>
                    <a:lnTo>
                      <a:pt x="91716" y="29607"/>
                    </a:lnTo>
                    <a:cubicBezTo>
                      <a:pt x="91716" y="29607"/>
                      <a:pt x="66984" y="62034"/>
                      <a:pt x="50495" y="97985"/>
                    </a:cubicBezTo>
                    <a:cubicBezTo>
                      <a:pt x="34007" y="133937"/>
                      <a:pt x="17519" y="179757"/>
                      <a:pt x="17519" y="179757"/>
                    </a:cubicBezTo>
                    <a:lnTo>
                      <a:pt x="0" y="161782"/>
                    </a:lnTo>
                    <a:cubicBezTo>
                      <a:pt x="0" y="161782"/>
                      <a:pt x="17518" y="115609"/>
                      <a:pt x="34007" y="79657"/>
                    </a:cubicBezTo>
                    <a:cubicBezTo>
                      <a:pt x="50495" y="43706"/>
                      <a:pt x="79350" y="0"/>
                      <a:pt x="793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464" name="Freeform 1463"/>
              <p:cNvSpPr/>
              <p:nvPr/>
            </p:nvSpPr>
            <p:spPr>
              <a:xfrm>
                <a:off x="792071" y="5067362"/>
                <a:ext cx="68787" cy="184517"/>
              </a:xfrm>
              <a:custGeom>
                <a:avLst/>
                <a:gdLst/>
                <a:ahLst/>
                <a:cxnLst/>
                <a:rect l="0" t="0" r="0" b="0"/>
                <a:pathLst>
                  <a:path w="68787" h="184517" stroke="0">
                    <a:moveTo>
                      <a:pt x="68701" y="0"/>
                    </a:moveTo>
                    <a:lnTo>
                      <a:pt x="30266" y="68271"/>
                    </a:lnTo>
                    <a:lnTo>
                      <a:pt x="0" y="143630"/>
                    </a:lnTo>
                    <a:lnTo>
                      <a:pt x="27480" y="184517"/>
                    </a:lnTo>
                    <a:cubicBezTo>
                      <a:pt x="27480" y="184517"/>
                      <a:pt x="30228" y="154909"/>
                      <a:pt x="42595" y="108384"/>
                    </a:cubicBezTo>
                    <a:cubicBezTo>
                      <a:pt x="54961" y="61858"/>
                      <a:pt x="68701" y="4053"/>
                      <a:pt x="6870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465" name="Freeform 1464"/>
              <p:cNvSpPr/>
              <p:nvPr/>
            </p:nvSpPr>
            <p:spPr>
              <a:xfrm>
                <a:off x="726118" y="5242467"/>
                <a:ext cx="35724" cy="108560"/>
              </a:xfrm>
              <a:custGeom>
                <a:avLst/>
                <a:gdLst/>
                <a:ahLst/>
                <a:cxnLst/>
                <a:rect l="0" t="0" r="0" b="0"/>
                <a:pathLst>
                  <a:path w="35724" h="108560" stroke="0">
                    <a:moveTo>
                      <a:pt x="20610" y="0"/>
                    </a:moveTo>
                    <a:lnTo>
                      <a:pt x="35724" y="21148"/>
                    </a:lnTo>
                    <a:lnTo>
                      <a:pt x="20610" y="108560"/>
                    </a:lnTo>
                    <a:lnTo>
                      <a:pt x="0" y="95871"/>
                    </a:lnTo>
                    <a:lnTo>
                      <a:pt x="206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466" name="Freeform 1465"/>
              <p:cNvSpPr/>
              <p:nvPr/>
            </p:nvSpPr>
            <p:spPr>
              <a:xfrm>
                <a:off x="755827" y="5273484"/>
                <a:ext cx="45790" cy="105740"/>
              </a:xfrm>
              <a:custGeom>
                <a:avLst/>
                <a:gdLst/>
                <a:ahLst/>
                <a:cxnLst/>
                <a:rect l="0" t="0" r="0" b="0"/>
                <a:pathLst>
                  <a:path w="45790" h="105740" stroke="0">
                    <a:moveTo>
                      <a:pt x="16161" y="0"/>
                    </a:moveTo>
                    <a:lnTo>
                      <a:pt x="45790" y="45116"/>
                    </a:lnTo>
                    <a:lnTo>
                      <a:pt x="35016" y="105740"/>
                    </a:lnTo>
                    <a:lnTo>
                      <a:pt x="0" y="86002"/>
                    </a:lnTo>
                    <a:lnTo>
                      <a:pt x="1616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467" name="Freeform 1466"/>
              <p:cNvSpPr/>
              <p:nvPr/>
            </p:nvSpPr>
            <p:spPr>
              <a:xfrm>
                <a:off x="808559" y="4994331"/>
                <a:ext cx="503407" cy="682287"/>
              </a:xfrm>
              <a:custGeom>
                <a:avLst/>
                <a:gdLst/>
                <a:ahLst/>
                <a:cxnLst/>
                <a:rect l="0" t="0" r="0" b="0"/>
                <a:pathLst>
                  <a:path w="503407" h="682287" stroke="0">
                    <a:moveTo>
                      <a:pt x="0" y="579454"/>
                    </a:moveTo>
                    <a:cubicBezTo>
                      <a:pt x="0" y="579454"/>
                      <a:pt x="148395" y="570996"/>
                      <a:pt x="226713" y="384893"/>
                    </a:cubicBezTo>
                    <a:cubicBezTo>
                      <a:pt x="305033" y="198791"/>
                      <a:pt x="160760" y="0"/>
                      <a:pt x="160760" y="0"/>
                    </a:cubicBezTo>
                    <a:cubicBezTo>
                      <a:pt x="160760" y="0"/>
                      <a:pt x="346253" y="25378"/>
                      <a:pt x="428694" y="160724"/>
                    </a:cubicBezTo>
                    <a:cubicBezTo>
                      <a:pt x="516757" y="305307"/>
                      <a:pt x="527625" y="456796"/>
                      <a:pt x="457548" y="558307"/>
                    </a:cubicBezTo>
                    <a:cubicBezTo>
                      <a:pt x="376926" y="675097"/>
                      <a:pt x="115417" y="757100"/>
                      <a:pt x="0" y="579454"/>
                    </a:cubicBezTo>
                    <a:close/>
                  </a:path>
                </a:pathLst>
              </a:custGeom>
              <a:solidFill>
                <a:srgbClr val="ABDDF1"/>
              </a:solidFill>
              <a:ln w="7600" cap="flat">
                <a:noFill/>
                <a:bevel/>
              </a:ln>
            </p:spPr>
          </p:sp>
          <p:sp>
            <p:nvSpPr>
              <p:cNvPr id="1468" name="Freeform 1467"/>
              <p:cNvSpPr/>
              <p:nvPr/>
            </p:nvSpPr>
            <p:spPr>
              <a:xfrm>
                <a:off x="1121836" y="4930886"/>
                <a:ext cx="183431" cy="600603"/>
              </a:xfrm>
              <a:custGeom>
                <a:avLst/>
                <a:gdLst/>
                <a:ahLst/>
                <a:cxnLst/>
                <a:rect l="0" t="0" r="0" b="0"/>
                <a:pathLst>
                  <a:path w="183431" h="600603" stroke="0">
                    <a:moveTo>
                      <a:pt x="0" y="0"/>
                    </a:moveTo>
                    <a:cubicBezTo>
                      <a:pt x="0" y="0"/>
                      <a:pt x="148601" y="187313"/>
                      <a:pt x="173126" y="329909"/>
                    </a:cubicBezTo>
                    <a:cubicBezTo>
                      <a:pt x="197858" y="473715"/>
                      <a:pt x="175748" y="605366"/>
                      <a:pt x="133967" y="600603"/>
                    </a:cubicBezTo>
                    <a:cubicBezTo>
                      <a:pt x="96868" y="596374"/>
                      <a:pt x="124167" y="463265"/>
                      <a:pt x="117479" y="363746"/>
                    </a:cubicBezTo>
                    <a:cubicBezTo>
                      <a:pt x="109235" y="241087"/>
                      <a:pt x="0" y="845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9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38" name="Text 2238"/>
              <p:cNvSpPr txBox="1"/>
              <p:nvPr/>
            </p:nvSpPr>
            <p:spPr>
              <a:xfrm>
                <a:off x="726763" y="5066236"/>
                <a:ext cx="577089" cy="592143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1/1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Microsoft Sans Serif"/>
                  </a:rPr>
                  <a:t>New Year</a:t>
                </a:r>
              </a:p>
            </p:txBody>
          </p:sp>
        </p:grpSp>
        <p:sp>
          <p:nvSpPr>
            <p:cNvPr id="1470" name="Heart Shape"/>
            <p:cNvSpPr/>
            <p:nvPr/>
          </p:nvSpPr>
          <p:spPr>
            <a:xfrm>
              <a:off x="8138104" y="1704268"/>
              <a:ext cx="831531" cy="942400"/>
            </a:xfrm>
            <a:custGeom>
              <a:avLst/>
              <a:gdLst/>
              <a:ahLst/>
              <a:cxnLst/>
              <a:rect l="l" t="t" r="r" b="b"/>
              <a:pathLst>
                <a:path w="831531" h="942400">
                  <a:moveTo>
                    <a:pt x="415765" y="111629"/>
                  </a:moveTo>
                  <a:cubicBezTo>
                    <a:pt x="415765" y="111629"/>
                    <a:pt x="535076" y="-89579"/>
                    <a:pt x="711770" y="48235"/>
                  </a:cubicBezTo>
                  <a:cubicBezTo>
                    <a:pt x="888463" y="186049"/>
                    <a:pt x="833773" y="475458"/>
                    <a:pt x="772768" y="588466"/>
                  </a:cubicBezTo>
                  <a:cubicBezTo>
                    <a:pt x="711770" y="701473"/>
                    <a:pt x="591871" y="817236"/>
                    <a:pt x="495110" y="877876"/>
                  </a:cubicBezTo>
                  <a:cubicBezTo>
                    <a:pt x="424737" y="928560"/>
                    <a:pt x="415765" y="942400"/>
                    <a:pt x="415765" y="942400"/>
                  </a:cubicBezTo>
                  <a:cubicBezTo>
                    <a:pt x="415765" y="942400"/>
                    <a:pt x="400452" y="921979"/>
                    <a:pt x="339451" y="877876"/>
                  </a:cubicBezTo>
                  <a:cubicBezTo>
                    <a:pt x="278450" y="833773"/>
                    <a:pt x="160654" y="742818"/>
                    <a:pt x="72308" y="593978"/>
                  </a:cubicBezTo>
                  <a:cubicBezTo>
                    <a:pt x="-16039" y="445140"/>
                    <a:pt x="-60213" y="147461"/>
                    <a:pt x="160654" y="23428"/>
                  </a:cubicBezTo>
                  <a:cubicBezTo>
                    <a:pt x="160654" y="23428"/>
                    <a:pt x="317364" y="-45479"/>
                    <a:pt x="415765" y="111629"/>
                  </a:cubicBezTo>
                  <a:close/>
                </a:path>
              </a:pathLst>
            </a:custGeom>
            <a:gradFill>
              <a:gsLst>
                <a:gs pos="0">
                  <a:srgbClr val="E3E3E3"/>
                </a:gs>
                <a:gs pos="50000">
                  <a:srgbClr val="E9E9E9"/>
                </a:gs>
                <a:gs pos="100000">
                  <a:srgbClr val="E0E0E0"/>
                </a:gs>
              </a:gsLst>
              <a:lin ang="5400000" scaled="0"/>
            </a:gradFill>
            <a:ln w="7600" cap="flat">
              <a:solidFill>
                <a:srgbClr val="FFFFFF"/>
              </a:solidFill>
              <a:bevel/>
            </a:ln>
            <a:effectLst>
              <a:outerShdw blurRad="30000" dist="21496" dir="2700000" algn="tl">
                <a:srgbClr val="000000">
                  <a:alpha val="39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12/30(12/29):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Microsoft Sans Serif"/>
                </a:rPr>
                <a:t>New Year's Eve</a:t>
              </a:r>
            </a:p>
          </p:txBody>
        </p:sp>
        <p:sp>
          <p:nvSpPr>
            <p:cNvPr id="1471" name="Ellipse balloon"/>
            <p:cNvSpPr/>
            <p:nvPr/>
          </p:nvSpPr>
          <p:spPr>
            <a:xfrm>
              <a:off x="1418576" y="1544356"/>
              <a:ext cx="1375022" cy="699200"/>
            </a:xfrm>
            <a:custGeom>
              <a:avLst/>
              <a:gdLst>
                <a:gd name="rtl" fmla="*/ 30400 w 1375022"/>
                <a:gd name="rtt" fmla="*/ 30400 h 699200"/>
                <a:gd name="rtr" fmla="*/ 1344622 w 1375022"/>
                <a:gd name="rtb" fmla="*/ 668800 h 699200"/>
              </a:gdLst>
              <a:ahLst/>
              <a:cxnLst/>
              <a:rect l="rtl" t="rtt" r="rtr" b="rtb"/>
              <a:pathLst>
                <a:path w="1375022" h="699200">
                  <a:moveTo>
                    <a:pt x="124335" y="743941"/>
                  </a:moveTo>
                  <a:arcTo wR="687513" hR="349600" stAng="8700000" swAng="20400000"/>
                  <a:lnTo>
                    <a:pt x="-30975" y="798000"/>
                  </a:lnTo>
                  <a:close/>
                </a:path>
              </a:pathLst>
            </a:custGeom>
            <a:solidFill>
              <a:srgbClr val="FFFFFF"/>
            </a:solidFill>
            <a:ln w="22800" cap="flat">
              <a:solidFill>
                <a:srgbClr val="FF575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60">
                  <a:solidFill>
                    <a:srgbClr val="5C4776"/>
                  </a:solidFill>
                  <a:latin typeface="Arial"/>
                </a:rPr>
                <a:t>恭喜发财，红包拿来</a:t>
              </a:r>
            </a:p>
            <a:p>
              <a:pPr algn="ctr"/>
              <a:r>
                <a:rPr sz="760">
                  <a:solidFill>
                    <a:srgbClr val="5C4776"/>
                  </a:solidFill>
                  <a:latin typeface="Microsoft Sans Serif"/>
                </a:rPr>
                <a:t>Childrencan get Hong Bao(money given to children as a lunar New Year gift).</a:t>
              </a:r>
            </a:p>
          </p:txBody>
        </p:sp>
        <p:sp>
          <p:nvSpPr>
            <p:cNvPr id="2239" name="Text 2239"/>
            <p:cNvSpPr txBox="1"/>
            <p:nvPr/>
          </p:nvSpPr>
          <p:spPr>
            <a:xfrm>
              <a:off x="3644800" y="746356"/>
              <a:ext cx="2705600" cy="456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976">
                  <a:solidFill>
                    <a:srgbClr val="6D6D6D"/>
                  </a:solidFill>
                  <a:latin typeface="Microsoft Sans Serif"/>
                </a:rPr>
                <a:t>Chinese Festivals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0" name="Group2240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2060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2061" name="Freeform 2060"/>
              <p:cNvSpPr/>
              <p:nvPr/>
            </p:nvSpPr>
            <p:spPr>
              <a:xfrm>
                <a:off x="57600" y="237000"/>
                <a:ext cx="9028800" cy="6384000"/>
              </a:xfrm>
              <a:custGeom>
                <a:avLst/>
                <a:gdLst/>
                <a:ahLst/>
                <a:cxnLst/>
                <a:rect l="0" t="0" r="0" b="0"/>
                <a:pathLst>
                  <a:path w="9028800" h="6384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5D5D5"/>
                  </a:gs>
                  <a:gs pos="20000">
                    <a:srgbClr val="D5D5D5"/>
                  </a:gs>
                  <a:gs pos="21000">
                    <a:srgbClr val="C4C4C4"/>
                  </a:gs>
                  <a:gs pos="24000">
                    <a:srgbClr val="C4C4C4"/>
                  </a:gs>
                  <a:gs pos="25000">
                    <a:srgbClr val="DFDFDF"/>
                  </a:gs>
                  <a:gs pos="40000">
                    <a:srgbClr val="DFDFDF"/>
                  </a:gs>
                  <a:gs pos="41000">
                    <a:srgbClr val="E8E8E8"/>
                  </a:gs>
                  <a:gs pos="100000">
                    <a:srgbClr val="E8E8E8"/>
                  </a:gs>
                </a:gsLst>
                <a:lin ang="12900000" scaled="0"/>
              </a:gradFill>
              <a:ln w="7600" cap="flat">
                <a:noFill/>
                <a:bevel/>
              </a:ln>
              <a:effectLst>
                <a:outerShdw dist="21496" dir="2700000" algn="tl">
                  <a:srgbClr val="BEBEBE">
                    <a:alpha val="50000"/>
                  </a:srgbClr>
                </a:outerShdw>
              </a:effectLst>
            </p:spPr>
          </p:sp>
          <p:sp>
            <p:nvSpPr>
              <p:cNvPr id="2062" name="Freeform 2061"/>
              <p:cNvSpPr/>
              <p:nvPr/>
            </p:nvSpPr>
            <p:spPr>
              <a:xfrm>
                <a:off x="398779" y="579661"/>
                <a:ext cx="8346472" cy="5698678"/>
              </a:xfrm>
              <a:custGeom>
                <a:avLst/>
                <a:gdLst/>
                <a:ahLst/>
                <a:cxnLst/>
                <a:rect l="0" t="0" r="0" b="0"/>
                <a:pathLst>
                  <a:path w="8346472" h="5698678">
                    <a:moveTo>
                      <a:pt x="0" y="0"/>
                    </a:moveTo>
                    <a:lnTo>
                      <a:pt x="8346472" y="0"/>
                    </a:lnTo>
                    <a:lnTo>
                      <a:pt x="8346472" y="5698678"/>
                    </a:lnTo>
                    <a:lnTo>
                      <a:pt x="0" y="56986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AFAFAF"/>
                </a:solidFill>
                <a:bevel/>
              </a:ln>
            </p:spPr>
          </p:sp>
          <p:sp>
            <p:nvSpPr>
              <p:cNvPr id="2063" name="Freeform 2062"/>
              <p:cNvSpPr/>
              <p:nvPr/>
            </p:nvSpPr>
            <p:spPr>
              <a:xfrm>
                <a:off x="4460441" y="1359231"/>
                <a:ext cx="223117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223117" h="456000">
                    <a:moveTo>
                      <a:pt x="-7437" y="228000"/>
                    </a:moveTo>
                    <a:cubicBezTo>
                      <a:pt x="-7437" y="102079"/>
                      <a:pt x="42509" y="0"/>
                      <a:pt x="104122" y="0"/>
                    </a:cubicBezTo>
                    <a:cubicBezTo>
                      <a:pt x="165733" y="0"/>
                      <a:pt x="215680" y="102079"/>
                      <a:pt x="215680" y="228000"/>
                    </a:cubicBezTo>
                    <a:cubicBezTo>
                      <a:pt x="215680" y="353921"/>
                      <a:pt x="165733" y="456000"/>
                      <a:pt x="104122" y="456000"/>
                    </a:cubicBezTo>
                    <a:cubicBezTo>
                      <a:pt x="42509" y="456000"/>
                      <a:pt x="-7437" y="353921"/>
                      <a:pt x="-7437" y="22800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64" name="Freeform 2063"/>
              <p:cNvSpPr/>
              <p:nvPr/>
            </p:nvSpPr>
            <p:spPr>
              <a:xfrm>
                <a:off x="4460441" y="3574890"/>
                <a:ext cx="223117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223117" h="456000">
                    <a:moveTo>
                      <a:pt x="-7437" y="228000"/>
                    </a:moveTo>
                    <a:cubicBezTo>
                      <a:pt x="-7437" y="102079"/>
                      <a:pt x="42509" y="0"/>
                      <a:pt x="104122" y="0"/>
                    </a:cubicBezTo>
                    <a:cubicBezTo>
                      <a:pt x="165733" y="0"/>
                      <a:pt x="215680" y="102079"/>
                      <a:pt x="215680" y="228000"/>
                    </a:cubicBezTo>
                    <a:cubicBezTo>
                      <a:pt x="215680" y="353921"/>
                      <a:pt x="165733" y="456000"/>
                      <a:pt x="104122" y="456000"/>
                    </a:cubicBezTo>
                    <a:cubicBezTo>
                      <a:pt x="42509" y="456000"/>
                      <a:pt x="-7437" y="353921"/>
                      <a:pt x="-7437" y="22800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65" name="Freeform 2064"/>
              <p:cNvSpPr/>
              <p:nvPr/>
            </p:nvSpPr>
            <p:spPr>
              <a:xfrm>
                <a:off x="4460441" y="4313443"/>
                <a:ext cx="223117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223117" h="456000">
                    <a:moveTo>
                      <a:pt x="-7437" y="228000"/>
                    </a:moveTo>
                    <a:cubicBezTo>
                      <a:pt x="-7437" y="102079"/>
                      <a:pt x="42509" y="0"/>
                      <a:pt x="104122" y="0"/>
                    </a:cubicBezTo>
                    <a:cubicBezTo>
                      <a:pt x="165733" y="0"/>
                      <a:pt x="215680" y="102079"/>
                      <a:pt x="215680" y="228000"/>
                    </a:cubicBezTo>
                    <a:cubicBezTo>
                      <a:pt x="215680" y="353921"/>
                      <a:pt x="165733" y="456000"/>
                      <a:pt x="104122" y="456000"/>
                    </a:cubicBezTo>
                    <a:cubicBezTo>
                      <a:pt x="42509" y="456000"/>
                      <a:pt x="-7437" y="353921"/>
                      <a:pt x="-7437" y="22800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66" name="Freeform 2065"/>
              <p:cNvSpPr/>
              <p:nvPr/>
            </p:nvSpPr>
            <p:spPr>
              <a:xfrm>
                <a:off x="4460441" y="5790556"/>
                <a:ext cx="223117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223117" h="456000">
                    <a:moveTo>
                      <a:pt x="-7437" y="228000"/>
                    </a:moveTo>
                    <a:cubicBezTo>
                      <a:pt x="-7437" y="102079"/>
                      <a:pt x="42509" y="0"/>
                      <a:pt x="104122" y="0"/>
                    </a:cubicBezTo>
                    <a:cubicBezTo>
                      <a:pt x="165733" y="0"/>
                      <a:pt x="215680" y="102079"/>
                      <a:pt x="215680" y="228000"/>
                    </a:cubicBezTo>
                    <a:cubicBezTo>
                      <a:pt x="215680" y="353921"/>
                      <a:pt x="165733" y="456000"/>
                      <a:pt x="104122" y="456000"/>
                    </a:cubicBezTo>
                    <a:cubicBezTo>
                      <a:pt x="42509" y="456000"/>
                      <a:pt x="-7437" y="353921"/>
                      <a:pt x="-7437" y="22800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67" name="Freeform 2066"/>
              <p:cNvSpPr/>
              <p:nvPr/>
            </p:nvSpPr>
            <p:spPr>
              <a:xfrm>
                <a:off x="4460441" y="5052003"/>
                <a:ext cx="223117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223117" h="456000">
                    <a:moveTo>
                      <a:pt x="-7437" y="228000"/>
                    </a:moveTo>
                    <a:cubicBezTo>
                      <a:pt x="-7437" y="102079"/>
                      <a:pt x="42509" y="0"/>
                      <a:pt x="104122" y="0"/>
                    </a:cubicBezTo>
                    <a:cubicBezTo>
                      <a:pt x="165733" y="0"/>
                      <a:pt x="215680" y="102079"/>
                      <a:pt x="215680" y="228000"/>
                    </a:cubicBezTo>
                    <a:cubicBezTo>
                      <a:pt x="215680" y="353921"/>
                      <a:pt x="165733" y="456000"/>
                      <a:pt x="104122" y="456000"/>
                    </a:cubicBezTo>
                    <a:cubicBezTo>
                      <a:pt x="42509" y="456000"/>
                      <a:pt x="-7437" y="353921"/>
                      <a:pt x="-7437" y="22800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68" name="Freeform 2067"/>
              <p:cNvSpPr/>
              <p:nvPr/>
            </p:nvSpPr>
            <p:spPr>
              <a:xfrm>
                <a:off x="4460441" y="2836337"/>
                <a:ext cx="223117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223117" h="456000">
                    <a:moveTo>
                      <a:pt x="-7437" y="228000"/>
                    </a:moveTo>
                    <a:cubicBezTo>
                      <a:pt x="-7437" y="102079"/>
                      <a:pt x="42509" y="0"/>
                      <a:pt x="104122" y="0"/>
                    </a:cubicBezTo>
                    <a:cubicBezTo>
                      <a:pt x="165733" y="0"/>
                      <a:pt x="215680" y="102079"/>
                      <a:pt x="215680" y="228000"/>
                    </a:cubicBezTo>
                    <a:cubicBezTo>
                      <a:pt x="215680" y="353921"/>
                      <a:pt x="165733" y="456000"/>
                      <a:pt x="104122" y="456000"/>
                    </a:cubicBezTo>
                    <a:cubicBezTo>
                      <a:pt x="42509" y="456000"/>
                      <a:pt x="-7437" y="353921"/>
                      <a:pt x="-7437" y="22800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69" name="Freeform 2068"/>
              <p:cNvSpPr/>
              <p:nvPr/>
            </p:nvSpPr>
            <p:spPr>
              <a:xfrm>
                <a:off x="4460441" y="2097784"/>
                <a:ext cx="223117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223117" h="456000">
                    <a:moveTo>
                      <a:pt x="-7437" y="228000"/>
                    </a:moveTo>
                    <a:cubicBezTo>
                      <a:pt x="-7437" y="102079"/>
                      <a:pt x="42509" y="0"/>
                      <a:pt x="104122" y="0"/>
                    </a:cubicBezTo>
                    <a:cubicBezTo>
                      <a:pt x="165733" y="0"/>
                      <a:pt x="215680" y="102079"/>
                      <a:pt x="215680" y="228000"/>
                    </a:cubicBezTo>
                    <a:cubicBezTo>
                      <a:pt x="215680" y="353921"/>
                      <a:pt x="165733" y="456000"/>
                      <a:pt x="104122" y="456000"/>
                    </a:cubicBezTo>
                    <a:cubicBezTo>
                      <a:pt x="42509" y="456000"/>
                      <a:pt x="-7437" y="353921"/>
                      <a:pt x="-7437" y="22800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70" name="Freeform 2069"/>
              <p:cNvSpPr/>
              <p:nvPr/>
            </p:nvSpPr>
            <p:spPr>
              <a:xfrm>
                <a:off x="503689" y="3337064"/>
                <a:ext cx="461108" cy="183871"/>
              </a:xfrm>
              <a:custGeom>
                <a:avLst/>
                <a:gdLst/>
                <a:ahLst/>
                <a:cxnLst/>
                <a:rect l="0" t="0" r="0" b="0"/>
                <a:pathLst>
                  <a:path w="461108" h="183871">
                    <a:moveTo>
                      <a:pt x="-15370" y="91936"/>
                    </a:moveTo>
                    <a:cubicBezTo>
                      <a:pt x="-15370" y="41161"/>
                      <a:pt x="87851" y="0"/>
                      <a:pt x="215184" y="0"/>
                    </a:cubicBezTo>
                    <a:cubicBezTo>
                      <a:pt x="342515" y="0"/>
                      <a:pt x="445738" y="41161"/>
                      <a:pt x="445738" y="91936"/>
                    </a:cubicBezTo>
                    <a:cubicBezTo>
                      <a:pt x="445738" y="142710"/>
                      <a:pt x="342515" y="183871"/>
                      <a:pt x="215184" y="183871"/>
                    </a:cubicBezTo>
                    <a:cubicBezTo>
                      <a:pt x="87851" y="183871"/>
                      <a:pt x="-15370" y="142710"/>
                      <a:pt x="-15370" y="91936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71" name="Freeform 2070"/>
              <p:cNvSpPr/>
              <p:nvPr/>
            </p:nvSpPr>
            <p:spPr>
              <a:xfrm>
                <a:off x="6475700" y="3337064"/>
                <a:ext cx="461108" cy="183871"/>
              </a:xfrm>
              <a:custGeom>
                <a:avLst/>
                <a:gdLst/>
                <a:ahLst/>
                <a:cxnLst/>
                <a:rect l="0" t="0" r="0" b="0"/>
                <a:pathLst>
                  <a:path w="461108" h="183871">
                    <a:moveTo>
                      <a:pt x="-15370" y="91936"/>
                    </a:moveTo>
                    <a:cubicBezTo>
                      <a:pt x="-15370" y="41161"/>
                      <a:pt x="87851" y="0"/>
                      <a:pt x="215184" y="0"/>
                    </a:cubicBezTo>
                    <a:cubicBezTo>
                      <a:pt x="342515" y="0"/>
                      <a:pt x="445738" y="41161"/>
                      <a:pt x="445738" y="91936"/>
                    </a:cubicBezTo>
                    <a:cubicBezTo>
                      <a:pt x="445738" y="142710"/>
                      <a:pt x="342515" y="183871"/>
                      <a:pt x="215184" y="183871"/>
                    </a:cubicBezTo>
                    <a:cubicBezTo>
                      <a:pt x="87851" y="183871"/>
                      <a:pt x="-15370" y="142710"/>
                      <a:pt x="-15370" y="91936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72" name="Freeform 2071"/>
              <p:cNvSpPr/>
              <p:nvPr/>
            </p:nvSpPr>
            <p:spPr>
              <a:xfrm>
                <a:off x="7328838" y="3337064"/>
                <a:ext cx="461108" cy="183871"/>
              </a:xfrm>
              <a:custGeom>
                <a:avLst/>
                <a:gdLst/>
                <a:ahLst/>
                <a:cxnLst/>
                <a:rect l="0" t="0" r="0" b="0"/>
                <a:pathLst>
                  <a:path w="461108" h="183871">
                    <a:moveTo>
                      <a:pt x="-15370" y="91936"/>
                    </a:moveTo>
                    <a:cubicBezTo>
                      <a:pt x="-15370" y="41161"/>
                      <a:pt x="87851" y="0"/>
                      <a:pt x="215184" y="0"/>
                    </a:cubicBezTo>
                    <a:cubicBezTo>
                      <a:pt x="342515" y="0"/>
                      <a:pt x="445738" y="41161"/>
                      <a:pt x="445738" y="91936"/>
                    </a:cubicBezTo>
                    <a:cubicBezTo>
                      <a:pt x="445738" y="142710"/>
                      <a:pt x="342515" y="183871"/>
                      <a:pt x="215184" y="183871"/>
                    </a:cubicBezTo>
                    <a:cubicBezTo>
                      <a:pt x="87851" y="183871"/>
                      <a:pt x="-15370" y="142710"/>
                      <a:pt x="-15370" y="91936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73" name="Freeform 2072"/>
              <p:cNvSpPr/>
              <p:nvPr/>
            </p:nvSpPr>
            <p:spPr>
              <a:xfrm>
                <a:off x="8181954" y="3337064"/>
                <a:ext cx="461108" cy="183871"/>
              </a:xfrm>
              <a:custGeom>
                <a:avLst/>
                <a:gdLst/>
                <a:ahLst/>
                <a:cxnLst/>
                <a:rect l="0" t="0" r="0" b="0"/>
                <a:pathLst>
                  <a:path w="461108" h="183871">
                    <a:moveTo>
                      <a:pt x="-15370" y="91936"/>
                    </a:moveTo>
                    <a:cubicBezTo>
                      <a:pt x="-15370" y="41161"/>
                      <a:pt x="87851" y="0"/>
                      <a:pt x="215184" y="0"/>
                    </a:cubicBezTo>
                    <a:cubicBezTo>
                      <a:pt x="342515" y="0"/>
                      <a:pt x="445738" y="41161"/>
                      <a:pt x="445738" y="91936"/>
                    </a:cubicBezTo>
                    <a:cubicBezTo>
                      <a:pt x="445738" y="142710"/>
                      <a:pt x="342515" y="183871"/>
                      <a:pt x="215184" y="183871"/>
                    </a:cubicBezTo>
                    <a:cubicBezTo>
                      <a:pt x="87851" y="183871"/>
                      <a:pt x="-15370" y="142710"/>
                      <a:pt x="-15370" y="91936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74" name="Freeform 2073"/>
              <p:cNvSpPr/>
              <p:nvPr/>
            </p:nvSpPr>
            <p:spPr>
              <a:xfrm>
                <a:off x="3063118" y="3337064"/>
                <a:ext cx="461108" cy="183871"/>
              </a:xfrm>
              <a:custGeom>
                <a:avLst/>
                <a:gdLst/>
                <a:ahLst/>
                <a:cxnLst/>
                <a:rect l="0" t="0" r="0" b="0"/>
                <a:pathLst>
                  <a:path w="461108" h="183871">
                    <a:moveTo>
                      <a:pt x="-15370" y="91936"/>
                    </a:moveTo>
                    <a:cubicBezTo>
                      <a:pt x="-15370" y="41161"/>
                      <a:pt x="87851" y="0"/>
                      <a:pt x="215184" y="0"/>
                    </a:cubicBezTo>
                    <a:cubicBezTo>
                      <a:pt x="342515" y="0"/>
                      <a:pt x="445738" y="41161"/>
                      <a:pt x="445738" y="91936"/>
                    </a:cubicBezTo>
                    <a:cubicBezTo>
                      <a:pt x="445738" y="142710"/>
                      <a:pt x="342515" y="183871"/>
                      <a:pt x="215184" y="183871"/>
                    </a:cubicBezTo>
                    <a:cubicBezTo>
                      <a:pt x="87851" y="183871"/>
                      <a:pt x="-15370" y="142710"/>
                      <a:pt x="-15370" y="91936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75" name="Freeform 2074"/>
              <p:cNvSpPr/>
              <p:nvPr/>
            </p:nvSpPr>
            <p:spPr>
              <a:xfrm>
                <a:off x="2209980" y="3337064"/>
                <a:ext cx="461108" cy="183871"/>
              </a:xfrm>
              <a:custGeom>
                <a:avLst/>
                <a:gdLst/>
                <a:ahLst/>
                <a:cxnLst/>
                <a:rect l="0" t="0" r="0" b="0"/>
                <a:pathLst>
                  <a:path w="461108" h="183871">
                    <a:moveTo>
                      <a:pt x="-15370" y="91936"/>
                    </a:moveTo>
                    <a:cubicBezTo>
                      <a:pt x="-15370" y="41161"/>
                      <a:pt x="87851" y="0"/>
                      <a:pt x="215184" y="0"/>
                    </a:cubicBezTo>
                    <a:cubicBezTo>
                      <a:pt x="342515" y="0"/>
                      <a:pt x="445738" y="41161"/>
                      <a:pt x="445738" y="91936"/>
                    </a:cubicBezTo>
                    <a:cubicBezTo>
                      <a:pt x="445738" y="142710"/>
                      <a:pt x="342515" y="183871"/>
                      <a:pt x="215184" y="183871"/>
                    </a:cubicBezTo>
                    <a:cubicBezTo>
                      <a:pt x="87851" y="183871"/>
                      <a:pt x="-15370" y="142710"/>
                      <a:pt x="-15370" y="91936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76" name="Freeform 2075"/>
              <p:cNvSpPr/>
              <p:nvPr/>
            </p:nvSpPr>
            <p:spPr>
              <a:xfrm>
                <a:off x="1356834" y="3337064"/>
                <a:ext cx="461108" cy="183871"/>
              </a:xfrm>
              <a:custGeom>
                <a:avLst/>
                <a:gdLst/>
                <a:ahLst/>
                <a:cxnLst/>
                <a:rect l="0" t="0" r="0" b="0"/>
                <a:pathLst>
                  <a:path w="461108" h="183871">
                    <a:moveTo>
                      <a:pt x="-15370" y="91936"/>
                    </a:moveTo>
                    <a:cubicBezTo>
                      <a:pt x="-15370" y="41161"/>
                      <a:pt x="87851" y="0"/>
                      <a:pt x="215184" y="0"/>
                    </a:cubicBezTo>
                    <a:cubicBezTo>
                      <a:pt x="342515" y="0"/>
                      <a:pt x="445738" y="41161"/>
                      <a:pt x="445738" y="91936"/>
                    </a:cubicBezTo>
                    <a:cubicBezTo>
                      <a:pt x="445738" y="142710"/>
                      <a:pt x="342515" y="183871"/>
                      <a:pt x="215184" y="183871"/>
                    </a:cubicBezTo>
                    <a:cubicBezTo>
                      <a:pt x="87851" y="183871"/>
                      <a:pt x="-15370" y="142710"/>
                      <a:pt x="-15370" y="91936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77" name="Freeform 2076"/>
              <p:cNvSpPr/>
              <p:nvPr/>
            </p:nvSpPr>
            <p:spPr>
              <a:xfrm>
                <a:off x="4769409" y="3337064"/>
                <a:ext cx="461108" cy="183871"/>
              </a:xfrm>
              <a:custGeom>
                <a:avLst/>
                <a:gdLst/>
                <a:ahLst/>
                <a:cxnLst/>
                <a:rect l="0" t="0" r="0" b="0"/>
                <a:pathLst>
                  <a:path w="461108" h="183871">
                    <a:moveTo>
                      <a:pt x="-15370" y="91936"/>
                    </a:moveTo>
                    <a:cubicBezTo>
                      <a:pt x="-15370" y="41161"/>
                      <a:pt x="87851" y="0"/>
                      <a:pt x="215184" y="0"/>
                    </a:cubicBezTo>
                    <a:cubicBezTo>
                      <a:pt x="342515" y="0"/>
                      <a:pt x="445738" y="41161"/>
                      <a:pt x="445738" y="91936"/>
                    </a:cubicBezTo>
                    <a:cubicBezTo>
                      <a:pt x="445738" y="142710"/>
                      <a:pt x="342515" y="183871"/>
                      <a:pt x="215184" y="183871"/>
                    </a:cubicBezTo>
                    <a:cubicBezTo>
                      <a:pt x="87851" y="183871"/>
                      <a:pt x="-15370" y="142710"/>
                      <a:pt x="-15370" y="91936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78" name="Freeform 2077"/>
              <p:cNvSpPr/>
              <p:nvPr/>
            </p:nvSpPr>
            <p:spPr>
              <a:xfrm>
                <a:off x="5622555" y="3337064"/>
                <a:ext cx="461108" cy="183871"/>
              </a:xfrm>
              <a:custGeom>
                <a:avLst/>
                <a:gdLst/>
                <a:ahLst/>
                <a:cxnLst/>
                <a:rect l="0" t="0" r="0" b="0"/>
                <a:pathLst>
                  <a:path w="461108" h="183871">
                    <a:moveTo>
                      <a:pt x="-15370" y="91936"/>
                    </a:moveTo>
                    <a:cubicBezTo>
                      <a:pt x="-15370" y="41161"/>
                      <a:pt x="87851" y="0"/>
                      <a:pt x="215184" y="0"/>
                    </a:cubicBezTo>
                    <a:cubicBezTo>
                      <a:pt x="342515" y="0"/>
                      <a:pt x="445738" y="41161"/>
                      <a:pt x="445738" y="91936"/>
                    </a:cubicBezTo>
                    <a:cubicBezTo>
                      <a:pt x="445738" y="142710"/>
                      <a:pt x="342515" y="183871"/>
                      <a:pt x="215184" y="183871"/>
                    </a:cubicBezTo>
                    <a:cubicBezTo>
                      <a:pt x="87851" y="183871"/>
                      <a:pt x="-15370" y="142710"/>
                      <a:pt x="-15370" y="91936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79" name="Freeform 2078"/>
              <p:cNvSpPr/>
              <p:nvPr/>
            </p:nvSpPr>
            <p:spPr>
              <a:xfrm>
                <a:off x="3916264" y="3337064"/>
                <a:ext cx="461108" cy="183871"/>
              </a:xfrm>
              <a:custGeom>
                <a:avLst/>
                <a:gdLst/>
                <a:ahLst/>
                <a:cxnLst/>
                <a:rect l="0" t="0" r="0" b="0"/>
                <a:pathLst>
                  <a:path w="461108" h="183871">
                    <a:moveTo>
                      <a:pt x="-15370" y="91936"/>
                    </a:moveTo>
                    <a:cubicBezTo>
                      <a:pt x="-15370" y="41161"/>
                      <a:pt x="87851" y="0"/>
                      <a:pt x="215184" y="0"/>
                    </a:cubicBezTo>
                    <a:cubicBezTo>
                      <a:pt x="342515" y="0"/>
                      <a:pt x="445738" y="41161"/>
                      <a:pt x="445738" y="91936"/>
                    </a:cubicBezTo>
                    <a:cubicBezTo>
                      <a:pt x="445738" y="142710"/>
                      <a:pt x="342515" y="183871"/>
                      <a:pt x="215184" y="183871"/>
                    </a:cubicBezTo>
                    <a:cubicBezTo>
                      <a:pt x="87851" y="183871"/>
                      <a:pt x="-15370" y="142710"/>
                      <a:pt x="-15370" y="91936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  <p:sp>
            <p:nvSpPr>
              <p:cNvPr id="2080" name="Freeform 2079"/>
              <p:cNvSpPr/>
              <p:nvPr/>
            </p:nvSpPr>
            <p:spPr>
              <a:xfrm>
                <a:off x="4460441" y="620677"/>
                <a:ext cx="223117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223117" h="456000">
                    <a:moveTo>
                      <a:pt x="-7437" y="228000"/>
                    </a:moveTo>
                    <a:cubicBezTo>
                      <a:pt x="-7437" y="102079"/>
                      <a:pt x="42509" y="0"/>
                      <a:pt x="104122" y="0"/>
                    </a:cubicBezTo>
                    <a:cubicBezTo>
                      <a:pt x="165733" y="0"/>
                      <a:pt x="215680" y="102079"/>
                      <a:pt x="215680" y="228000"/>
                    </a:cubicBezTo>
                    <a:cubicBezTo>
                      <a:pt x="215680" y="353921"/>
                      <a:pt x="165733" y="456000"/>
                      <a:pt x="104122" y="456000"/>
                    </a:cubicBezTo>
                    <a:cubicBezTo>
                      <a:pt x="42509" y="456000"/>
                      <a:pt x="-7437" y="353921"/>
                      <a:pt x="-7437" y="228000"/>
                    </a:cubicBezTo>
                    <a:close/>
                  </a:path>
                </a:pathLst>
              </a:custGeom>
              <a:noFill/>
              <a:ln w="7600" cap="flat">
                <a:solidFill>
                  <a:srgbClr val="F2F2F2"/>
                </a:solidFill>
                <a:bevel/>
              </a:ln>
            </p:spPr>
          </p:sp>
        </p:grpSp>
        <p:grpSp>
          <p:nvGrpSpPr>
            <p:cNvPr id="1478" name="Mouse"/>
            <p:cNvGrpSpPr/>
            <p:nvPr/>
          </p:nvGrpSpPr>
          <p:grpSpPr>
            <a:xfrm>
              <a:off x="817604" y="2236225"/>
              <a:ext cx="845736" cy="501177"/>
              <a:chOff x="817604" y="2236225"/>
              <a:chExt cx="845736" cy="501177"/>
            </a:xfrm>
          </p:grpSpPr>
          <p:grpSp>
            <p:nvGrpSpPr>
              <p:cNvPr id="1479" name="Group 1478"/>
              <p:cNvGrpSpPr/>
              <p:nvPr/>
            </p:nvGrpSpPr>
            <p:grpSpPr>
              <a:xfrm>
                <a:off x="881217" y="2535138"/>
                <a:ext cx="486702" cy="87114"/>
                <a:chOff x="881217" y="2535138"/>
                <a:chExt cx="486702" cy="87114"/>
              </a:xfrm>
            </p:grpSpPr>
            <p:sp>
              <p:nvSpPr>
                <p:cNvPr id="1480" name="Freeform 1479"/>
                <p:cNvSpPr/>
                <p:nvPr/>
              </p:nvSpPr>
              <p:spPr>
                <a:xfrm>
                  <a:off x="1176233" y="2569812"/>
                  <a:ext cx="122848" cy="486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848" h="48632">
                      <a:moveTo>
                        <a:pt x="-131" y="0"/>
                      </a:moveTo>
                      <a:cubicBezTo>
                        <a:pt x="-131" y="0"/>
                        <a:pt x="13120" y="24744"/>
                        <a:pt x="24075" y="35714"/>
                      </a:cubicBezTo>
                      <a:cubicBezTo>
                        <a:pt x="33758" y="45410"/>
                        <a:pt x="94758" y="51228"/>
                        <a:pt x="102504" y="47350"/>
                      </a:cubicBezTo>
                      <a:cubicBezTo>
                        <a:pt x="109552" y="43821"/>
                        <a:pt x="88303" y="37006"/>
                        <a:pt x="88303" y="37007"/>
                      </a:cubicBezTo>
                      <a:cubicBezTo>
                        <a:pt x="88303" y="37006"/>
                        <a:pt x="116060" y="47996"/>
                        <a:pt x="116796" y="40239"/>
                      </a:cubicBezTo>
                      <a:cubicBezTo>
                        <a:pt x="117076" y="35798"/>
                        <a:pt x="96372" y="26664"/>
                        <a:pt x="96372" y="26664"/>
                      </a:cubicBezTo>
                      <a:cubicBezTo>
                        <a:pt x="96372" y="26664"/>
                        <a:pt x="138008" y="40885"/>
                        <a:pt x="116706" y="21493"/>
                      </a:cubicBezTo>
                      <a:cubicBezTo>
                        <a:pt x="95128" y="1849"/>
                        <a:pt x="65065" y="162"/>
                        <a:pt x="65065" y="162"/>
                      </a:cubicBezTo>
                      <a:cubicBezTo>
                        <a:pt x="65065" y="162"/>
                        <a:pt x="37389" y="13332"/>
                        <a:pt x="-131" y="0"/>
                      </a:cubicBezTo>
                      <a:close/>
                    </a:path>
                  </a:pathLst>
                </a:custGeom>
                <a:solidFill>
                  <a:srgbClr val="F8D9D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81" name="Freeform 1480"/>
                <p:cNvSpPr/>
                <p:nvPr/>
              </p:nvSpPr>
              <p:spPr>
                <a:xfrm>
                  <a:off x="1261863" y="2535138"/>
                  <a:ext cx="106055" cy="509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055" h="50905">
                      <a:moveTo>
                        <a:pt x="0" y="28371"/>
                      </a:moveTo>
                      <a:cubicBezTo>
                        <a:pt x="10975" y="37446"/>
                        <a:pt x="85394" y="55521"/>
                        <a:pt x="85781" y="49703"/>
                      </a:cubicBezTo>
                      <a:cubicBezTo>
                        <a:pt x="86296" y="41962"/>
                        <a:pt x="62544" y="33542"/>
                        <a:pt x="61898" y="32250"/>
                      </a:cubicBezTo>
                      <a:cubicBezTo>
                        <a:pt x="61253" y="30957"/>
                        <a:pt x="82151" y="42269"/>
                        <a:pt x="99983" y="37420"/>
                      </a:cubicBezTo>
                      <a:cubicBezTo>
                        <a:pt x="107606" y="35347"/>
                        <a:pt x="72225" y="18674"/>
                        <a:pt x="70290" y="18674"/>
                      </a:cubicBezTo>
                      <a:cubicBezTo>
                        <a:pt x="68352" y="18674"/>
                        <a:pt x="113620" y="30149"/>
                        <a:pt x="105147" y="20614"/>
                      </a:cubicBezTo>
                      <a:cubicBezTo>
                        <a:pt x="93086" y="7039"/>
                        <a:pt x="23167" y="-71"/>
                        <a:pt x="23167" y="-71"/>
                      </a:cubicBezTo>
                      <a:lnTo>
                        <a:pt x="0" y="28371"/>
                      </a:lnTo>
                      <a:close/>
                    </a:path>
                  </a:pathLst>
                </a:custGeom>
                <a:solidFill>
                  <a:srgbClr val="F8D9D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82" name="Freeform 1481"/>
                <p:cNvSpPr/>
                <p:nvPr/>
              </p:nvSpPr>
              <p:spPr>
                <a:xfrm>
                  <a:off x="881217" y="2567256"/>
                  <a:ext cx="224364" cy="54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4364" h="54995">
                      <a:moveTo>
                        <a:pt x="132864" y="616"/>
                      </a:moveTo>
                      <a:cubicBezTo>
                        <a:pt x="163202" y="-6494"/>
                        <a:pt x="242049" y="32263"/>
                        <a:pt x="220652" y="38107"/>
                      </a:cubicBezTo>
                      <a:cubicBezTo>
                        <a:pt x="206452" y="41986"/>
                        <a:pt x="173530" y="25825"/>
                        <a:pt x="173530" y="25825"/>
                      </a:cubicBezTo>
                      <a:cubicBezTo>
                        <a:pt x="173530" y="25825"/>
                        <a:pt x="216134" y="41986"/>
                        <a:pt x="210325" y="51035"/>
                      </a:cubicBezTo>
                      <a:cubicBezTo>
                        <a:pt x="202481" y="63254"/>
                        <a:pt x="67022" y="42875"/>
                        <a:pt x="35553" y="42875"/>
                      </a:cubicBezTo>
                      <a:cubicBezTo>
                        <a:pt x="3714" y="42875"/>
                        <a:pt x="0" y="616"/>
                        <a:pt x="0" y="616"/>
                      </a:cubicBezTo>
                      <a:cubicBezTo>
                        <a:pt x="0" y="616"/>
                        <a:pt x="50152" y="10312"/>
                        <a:pt x="92842" y="10312"/>
                      </a:cubicBezTo>
                      <a:cubicBezTo>
                        <a:pt x="122536" y="10312"/>
                        <a:pt x="121370" y="3310"/>
                        <a:pt x="132864" y="616"/>
                      </a:cubicBezTo>
                      <a:close/>
                    </a:path>
                  </a:pathLst>
                </a:custGeom>
                <a:solidFill>
                  <a:srgbClr val="F8D9D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83" name="Freeform 1482"/>
                <p:cNvSpPr/>
                <p:nvPr/>
              </p:nvSpPr>
              <p:spPr>
                <a:xfrm>
                  <a:off x="1180999" y="2579604"/>
                  <a:ext cx="98339" cy="399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339" h="39997">
                      <a:moveTo>
                        <a:pt x="6077" y="9600"/>
                      </a:moveTo>
                      <a:cubicBezTo>
                        <a:pt x="9304" y="16711"/>
                        <a:pt x="14338" y="23912"/>
                        <a:pt x="20817" y="27805"/>
                      </a:cubicBezTo>
                      <a:cubicBezTo>
                        <a:pt x="33727" y="35562"/>
                        <a:pt x="57310" y="38651"/>
                        <a:pt x="68585" y="39542"/>
                      </a:cubicBezTo>
                      <a:cubicBezTo>
                        <a:pt x="100052" y="42027"/>
                        <a:pt x="102728" y="34274"/>
                        <a:pt x="94512" y="36103"/>
                      </a:cubicBezTo>
                      <a:cubicBezTo>
                        <a:pt x="88702" y="37396"/>
                        <a:pt x="61591" y="37396"/>
                        <a:pt x="39644" y="32871"/>
                      </a:cubicBezTo>
                      <a:cubicBezTo>
                        <a:pt x="15411" y="27875"/>
                        <a:pt x="10434" y="9115"/>
                        <a:pt x="4140" y="3782"/>
                      </a:cubicBezTo>
                      <a:cubicBezTo>
                        <a:pt x="-4061" y="-3167"/>
                        <a:pt x="1396" y="-714"/>
                        <a:pt x="6077" y="9600"/>
                      </a:cubicBezTo>
                      <a:close/>
                    </a:path>
                  </a:pathLst>
                </a:custGeom>
                <a:solidFill>
                  <a:srgbClr val="F3C0B9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84" name="Freeform 1483"/>
                <p:cNvSpPr/>
                <p:nvPr/>
              </p:nvSpPr>
              <p:spPr>
                <a:xfrm>
                  <a:off x="882427" y="2569074"/>
                  <a:ext cx="211655" cy="531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1655" h="53177">
                      <a:moveTo>
                        <a:pt x="0" y="737"/>
                      </a:moveTo>
                      <a:cubicBezTo>
                        <a:pt x="7070" y="27240"/>
                        <a:pt x="5779" y="38875"/>
                        <a:pt x="39346" y="40815"/>
                      </a:cubicBezTo>
                      <a:cubicBezTo>
                        <a:pt x="72912" y="42754"/>
                        <a:pt x="175267" y="54230"/>
                        <a:pt x="191685" y="53096"/>
                      </a:cubicBezTo>
                      <a:cubicBezTo>
                        <a:pt x="210405" y="51804"/>
                        <a:pt x="219442" y="50511"/>
                        <a:pt x="203304" y="39522"/>
                      </a:cubicBezTo>
                      <a:cubicBezTo>
                        <a:pt x="187167" y="28533"/>
                        <a:pt x="209114" y="45986"/>
                        <a:pt x="209114" y="47925"/>
                      </a:cubicBezTo>
                      <a:cubicBezTo>
                        <a:pt x="209114" y="49865"/>
                        <a:pt x="204595" y="51158"/>
                        <a:pt x="180711" y="51157"/>
                      </a:cubicBezTo>
                      <a:cubicBezTo>
                        <a:pt x="174938" y="51157"/>
                        <a:pt x="50319" y="40815"/>
                        <a:pt x="25144" y="36936"/>
                      </a:cubicBezTo>
                      <a:cubicBezTo>
                        <a:pt x="4481" y="33753"/>
                        <a:pt x="5134" y="4615"/>
                        <a:pt x="3843" y="2676"/>
                      </a:cubicBezTo>
                      <a:cubicBezTo>
                        <a:pt x="2552" y="737"/>
                        <a:pt x="1835" y="-1202"/>
                        <a:pt x="0" y="737"/>
                      </a:cubicBezTo>
                      <a:close/>
                    </a:path>
                  </a:pathLst>
                </a:custGeom>
                <a:solidFill>
                  <a:srgbClr val="F3C0B9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85" name="Freeform 1484"/>
                <p:cNvSpPr/>
                <p:nvPr/>
              </p:nvSpPr>
              <p:spPr>
                <a:xfrm>
                  <a:off x="1261863" y="2562863"/>
                  <a:ext cx="83816" cy="212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816" h="21210">
                      <a:moveTo>
                        <a:pt x="0" y="646"/>
                      </a:moveTo>
                      <a:cubicBezTo>
                        <a:pt x="6707" y="8242"/>
                        <a:pt x="50692" y="18839"/>
                        <a:pt x="64158" y="20524"/>
                      </a:cubicBezTo>
                      <a:cubicBezTo>
                        <a:pt x="79650" y="22463"/>
                        <a:pt x="86751" y="19231"/>
                        <a:pt x="82877" y="20523"/>
                      </a:cubicBezTo>
                      <a:cubicBezTo>
                        <a:pt x="77230" y="22407"/>
                        <a:pt x="76125" y="19523"/>
                        <a:pt x="53830" y="17291"/>
                      </a:cubicBezTo>
                      <a:cubicBezTo>
                        <a:pt x="47374" y="16645"/>
                        <a:pt x="17175" y="8670"/>
                        <a:pt x="10580" y="3716"/>
                      </a:cubicBezTo>
                      <a:cubicBezTo>
                        <a:pt x="5416" y="-162"/>
                        <a:pt x="2188" y="-808"/>
                        <a:pt x="0" y="646"/>
                      </a:cubicBezTo>
                      <a:close/>
                    </a:path>
                  </a:pathLst>
                </a:custGeom>
                <a:solidFill>
                  <a:srgbClr val="F3C0B9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486" name="Freeform 1485"/>
              <p:cNvSpPr/>
              <p:nvPr/>
            </p:nvSpPr>
            <p:spPr>
              <a:xfrm>
                <a:off x="1355058" y="2236224"/>
                <a:ext cx="64904" cy="63328"/>
              </a:xfrm>
              <a:custGeom>
                <a:avLst/>
                <a:gdLst/>
                <a:ahLst/>
                <a:cxnLst/>
                <a:rect l="0" t="0" r="0" b="0"/>
                <a:pathLst>
                  <a:path w="64904" h="63328">
                    <a:moveTo>
                      <a:pt x="494" y="51591"/>
                    </a:moveTo>
                    <a:cubicBezTo>
                      <a:pt x="-2118" y="20564"/>
                      <a:pt x="4318" y="249"/>
                      <a:pt x="19859" y="-121"/>
                    </a:cubicBezTo>
                    <a:cubicBezTo>
                      <a:pt x="74082" y="-1414"/>
                      <a:pt x="67626" y="68075"/>
                      <a:pt x="59881" y="63227"/>
                    </a:cubicBezTo>
                    <a:cubicBezTo>
                      <a:pt x="44946" y="53880"/>
                      <a:pt x="47616" y="52238"/>
                      <a:pt x="494" y="515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A3A3A3"/>
                  </a:gs>
                  <a:gs pos="100000">
                    <a:srgbClr val="868686"/>
                  </a:gs>
                </a:gsLst>
                <a:lin ang="9000000" scaled="0"/>
              </a:gradFill>
              <a:ln w="7600" cap="flat">
                <a:noFill/>
                <a:bevel/>
              </a:ln>
            </p:spPr>
          </p:sp>
          <p:sp>
            <p:nvSpPr>
              <p:cNvPr id="1487" name="Freeform 1486"/>
              <p:cNvSpPr/>
              <p:nvPr/>
            </p:nvSpPr>
            <p:spPr>
              <a:xfrm>
                <a:off x="819187" y="2259859"/>
                <a:ext cx="737844" cy="320276"/>
              </a:xfrm>
              <a:custGeom>
                <a:avLst/>
                <a:gdLst/>
                <a:ahLst/>
                <a:cxnLst/>
                <a:rect l="0" t="0" r="0" b="0"/>
                <a:pathLst>
                  <a:path w="737844" h="320276">
                    <a:moveTo>
                      <a:pt x="482466" y="44441"/>
                    </a:moveTo>
                    <a:cubicBezTo>
                      <a:pt x="594477" y="-13345"/>
                      <a:pt x="669663" y="83225"/>
                      <a:pt x="703553" y="134937"/>
                    </a:cubicBezTo>
                    <a:cubicBezTo>
                      <a:pt x="722563" y="163946"/>
                      <a:pt x="747930" y="199579"/>
                      <a:pt x="734213" y="210891"/>
                    </a:cubicBezTo>
                    <a:cubicBezTo>
                      <a:pt x="720496" y="222203"/>
                      <a:pt x="709361" y="204427"/>
                      <a:pt x="709361" y="204427"/>
                    </a:cubicBezTo>
                    <a:cubicBezTo>
                      <a:pt x="709361" y="204427"/>
                      <a:pt x="720336" y="225759"/>
                      <a:pt x="706376" y="236343"/>
                    </a:cubicBezTo>
                    <a:cubicBezTo>
                      <a:pt x="695727" y="244418"/>
                      <a:pt x="669166" y="230068"/>
                      <a:pt x="658366" y="237555"/>
                    </a:cubicBezTo>
                    <a:cubicBezTo>
                      <a:pt x="637388" y="252100"/>
                      <a:pt x="566382" y="263411"/>
                      <a:pt x="549437" y="258563"/>
                    </a:cubicBezTo>
                    <a:cubicBezTo>
                      <a:pt x="532492" y="253716"/>
                      <a:pt x="504699" y="257833"/>
                      <a:pt x="501024" y="260988"/>
                    </a:cubicBezTo>
                    <a:cubicBezTo>
                      <a:pt x="489728" y="270684"/>
                      <a:pt x="464714" y="302197"/>
                      <a:pt x="411460" y="314317"/>
                    </a:cubicBezTo>
                    <a:cubicBezTo>
                      <a:pt x="379682" y="321551"/>
                      <a:pt x="325123" y="315933"/>
                      <a:pt x="271869" y="307852"/>
                    </a:cubicBezTo>
                    <a:cubicBezTo>
                      <a:pt x="247937" y="304221"/>
                      <a:pt x="227813" y="294924"/>
                      <a:pt x="211352" y="292501"/>
                    </a:cubicBezTo>
                    <a:cubicBezTo>
                      <a:pt x="205206" y="291595"/>
                      <a:pt x="200057" y="319488"/>
                      <a:pt x="159712" y="320276"/>
                    </a:cubicBezTo>
                    <a:cubicBezTo>
                      <a:pt x="90560" y="320801"/>
                      <a:pt x="57235" y="312700"/>
                      <a:pt x="40292" y="301389"/>
                    </a:cubicBezTo>
                    <a:cubicBezTo>
                      <a:pt x="23349" y="290076"/>
                      <a:pt x="-5145" y="249568"/>
                      <a:pt x="756" y="177762"/>
                    </a:cubicBezTo>
                    <a:cubicBezTo>
                      <a:pt x="12857" y="34745"/>
                      <a:pt x="193198" y="0"/>
                      <a:pt x="280342" y="0"/>
                    </a:cubicBezTo>
                    <a:cubicBezTo>
                      <a:pt x="367485" y="0"/>
                      <a:pt x="471816" y="49935"/>
                      <a:pt x="482466" y="444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8E8E8E"/>
                  </a:gs>
                  <a:gs pos="100000">
                    <a:srgbClr val="CDCDCD"/>
                  </a:gs>
                </a:gsLst>
                <a:lin ang="3000000" scaled="0"/>
              </a:gradFill>
              <a:ln w="7600" cap="flat">
                <a:noFill/>
                <a:bevel/>
              </a:ln>
            </p:spPr>
          </p:sp>
          <p:sp>
            <p:nvSpPr>
              <p:cNvPr id="1488" name="Freeform 1487"/>
              <p:cNvSpPr/>
              <p:nvPr/>
            </p:nvSpPr>
            <p:spPr>
              <a:xfrm>
                <a:off x="817523" y="2506353"/>
                <a:ext cx="429664" cy="231042"/>
              </a:xfrm>
              <a:custGeom>
                <a:avLst/>
                <a:gdLst/>
                <a:ahLst/>
                <a:cxnLst/>
                <a:rect l="0" t="0" r="0" b="0"/>
                <a:pathLst>
                  <a:path w="429664" h="231042">
                    <a:moveTo>
                      <a:pt x="23399" y="32270"/>
                    </a:moveTo>
                    <a:cubicBezTo>
                      <a:pt x="17348" y="50451"/>
                      <a:pt x="75388" y="201340"/>
                      <a:pt x="256587" y="212861"/>
                    </a:cubicBezTo>
                    <a:cubicBezTo>
                      <a:pt x="409088" y="222558"/>
                      <a:pt x="409234" y="215357"/>
                      <a:pt x="428454" y="222709"/>
                    </a:cubicBezTo>
                    <a:cubicBezTo>
                      <a:pt x="450241" y="231042"/>
                      <a:pt x="193651" y="250433"/>
                      <a:pt x="98036" y="174076"/>
                    </a:cubicBezTo>
                    <a:cubicBezTo>
                      <a:pt x="29315" y="119197"/>
                      <a:pt x="0" y="23786"/>
                      <a:pt x="0" y="14090"/>
                    </a:cubicBezTo>
                    <a:cubicBezTo>
                      <a:pt x="0" y="4393"/>
                      <a:pt x="8876" y="0"/>
                      <a:pt x="8876" y="0"/>
                    </a:cubicBezTo>
                    <a:cubicBezTo>
                      <a:pt x="8876" y="0"/>
                      <a:pt x="11296" y="9242"/>
                      <a:pt x="23399" y="322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88888"/>
                  </a:gs>
                  <a:gs pos="100000">
                    <a:srgbClr val="C8C8C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489" name="Freeform 1488"/>
              <p:cNvSpPr/>
              <p:nvPr/>
            </p:nvSpPr>
            <p:spPr>
              <a:xfrm>
                <a:off x="1249458" y="2300916"/>
                <a:ext cx="71258" cy="88478"/>
              </a:xfrm>
              <a:custGeom>
                <a:avLst/>
                <a:gdLst/>
                <a:ahLst/>
                <a:cxnLst/>
                <a:rect l="0" t="0" r="0" b="0"/>
                <a:pathLst>
                  <a:path w="71258" h="88478">
                    <a:moveTo>
                      <a:pt x="68010" y="38613"/>
                    </a:moveTo>
                    <a:cubicBezTo>
                      <a:pt x="83741" y="32049"/>
                      <a:pt x="38316" y="-10514"/>
                      <a:pt x="16369" y="2414"/>
                    </a:cubicBezTo>
                    <a:cubicBezTo>
                      <a:pt x="-5578" y="15342"/>
                      <a:pt x="-11549" y="84185"/>
                      <a:pt x="33797" y="88478"/>
                    </a:cubicBezTo>
                    <a:cubicBezTo>
                      <a:pt x="37654" y="88843"/>
                      <a:pt x="49613" y="84184"/>
                      <a:pt x="52518" y="81276"/>
                    </a:cubicBezTo>
                    <a:cubicBezTo>
                      <a:pt x="55422" y="78367"/>
                      <a:pt x="44772" y="48309"/>
                      <a:pt x="68010" y="386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A3A3A3"/>
                  </a:gs>
                  <a:gs pos="100000">
                    <a:srgbClr val="868686"/>
                  </a:gs>
                </a:gsLst>
                <a:lin ang="9000000" scaled="0"/>
              </a:gradFill>
              <a:ln w="7600" cap="flat">
                <a:noFill/>
                <a:bevel/>
              </a:ln>
            </p:spPr>
          </p:sp>
          <p:sp>
            <p:nvSpPr>
              <p:cNvPr id="1490" name="Freeform 1489"/>
              <p:cNvSpPr/>
              <p:nvPr/>
            </p:nvSpPr>
            <p:spPr>
              <a:xfrm>
                <a:off x="1258619" y="2314453"/>
                <a:ext cx="49456" cy="61408"/>
              </a:xfrm>
              <a:custGeom>
                <a:avLst/>
                <a:gdLst/>
                <a:ahLst/>
                <a:cxnLst/>
                <a:rect l="0" t="0" r="0" b="0"/>
                <a:pathLst>
                  <a:path w="49456" h="61408">
                    <a:moveTo>
                      <a:pt x="47202" y="26799"/>
                    </a:moveTo>
                    <a:cubicBezTo>
                      <a:pt x="58120" y="22244"/>
                      <a:pt x="26593" y="-7297"/>
                      <a:pt x="11361" y="1675"/>
                    </a:cubicBezTo>
                    <a:cubicBezTo>
                      <a:pt x="-3872" y="10648"/>
                      <a:pt x="-8015" y="58428"/>
                      <a:pt x="23457" y="61408"/>
                    </a:cubicBezTo>
                    <a:cubicBezTo>
                      <a:pt x="26134" y="61661"/>
                      <a:pt x="34434" y="58428"/>
                      <a:pt x="36450" y="56409"/>
                    </a:cubicBezTo>
                    <a:cubicBezTo>
                      <a:pt x="38466" y="54390"/>
                      <a:pt x="31074" y="33529"/>
                      <a:pt x="47202" y="26799"/>
                    </a:cubicBezTo>
                    <a:close/>
                  </a:path>
                </a:pathLst>
              </a:custGeom>
              <a:solidFill>
                <a:srgbClr val="F8D9D5"/>
              </a:solidFill>
              <a:ln w="7600" cap="flat">
                <a:noFill/>
                <a:bevel/>
              </a:ln>
            </p:spPr>
          </p:sp>
          <p:grpSp>
            <p:nvGrpSpPr>
              <p:cNvPr id="1491" name="Group 1490"/>
              <p:cNvGrpSpPr/>
              <p:nvPr/>
            </p:nvGrpSpPr>
            <p:grpSpPr>
              <a:xfrm>
                <a:off x="1366556" y="2383486"/>
                <a:ext cx="296681" cy="257401"/>
                <a:chOff x="1366556" y="2383486"/>
                <a:chExt cx="296681" cy="257401"/>
              </a:xfrm>
            </p:grpSpPr>
            <p:sp>
              <p:nvSpPr>
                <p:cNvPr id="1492" name="Freeform 1491"/>
                <p:cNvSpPr/>
                <p:nvPr/>
              </p:nvSpPr>
              <p:spPr>
                <a:xfrm>
                  <a:off x="1380929" y="2383486"/>
                  <a:ext cx="53406" cy="442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406" h="44238">
                      <a:moveTo>
                        <a:pt x="454" y="15675"/>
                      </a:moveTo>
                      <a:cubicBezTo>
                        <a:pt x="9481" y="-20523"/>
                        <a:pt x="52084" y="13736"/>
                        <a:pt x="53406" y="35714"/>
                      </a:cubicBezTo>
                      <a:cubicBezTo>
                        <a:pt x="54447" y="53027"/>
                        <a:pt x="-6428" y="43270"/>
                        <a:pt x="454" y="1567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93" name="Freeform 1492"/>
                <p:cNvSpPr/>
                <p:nvPr/>
              </p:nvSpPr>
              <p:spPr>
                <a:xfrm>
                  <a:off x="1411944" y="2400454"/>
                  <a:ext cx="9683" cy="90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83" h="9090">
                      <a:moveTo>
                        <a:pt x="-71" y="4525"/>
                      </a:moveTo>
                      <a:cubicBezTo>
                        <a:pt x="-71" y="2026"/>
                        <a:pt x="2097" y="0"/>
                        <a:pt x="4771" y="0"/>
                      </a:cubicBezTo>
                      <a:cubicBezTo>
                        <a:pt x="7444" y="0"/>
                        <a:pt x="9612" y="2026"/>
                        <a:pt x="9612" y="4525"/>
                      </a:cubicBezTo>
                      <a:cubicBezTo>
                        <a:pt x="9612" y="7024"/>
                        <a:pt x="7444" y="9050"/>
                        <a:pt x="4771" y="9050"/>
                      </a:cubicBezTo>
                      <a:cubicBezTo>
                        <a:pt x="2097" y="9050"/>
                        <a:pt x="-71" y="7024"/>
                        <a:pt x="-71" y="45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94" name="Freeform 1493"/>
                <p:cNvSpPr/>
                <p:nvPr/>
              </p:nvSpPr>
              <p:spPr>
                <a:xfrm>
                  <a:off x="1366557" y="2458025"/>
                  <a:ext cx="131018" cy="718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018" h="71812" fill="none">
                      <a:moveTo>
                        <a:pt x="131018" y="0"/>
                      </a:moveTo>
                      <a:cubicBezTo>
                        <a:pt x="32245" y="2384"/>
                        <a:pt x="0" y="71711"/>
                        <a:pt x="0" y="71711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495" name="Freeform 1494"/>
                <p:cNvSpPr/>
                <p:nvPr/>
              </p:nvSpPr>
              <p:spPr>
                <a:xfrm>
                  <a:off x="1391671" y="2471508"/>
                  <a:ext cx="97582" cy="1428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582" h="142866" fill="none">
                      <a:moveTo>
                        <a:pt x="97582" y="0"/>
                      </a:moveTo>
                      <a:cubicBezTo>
                        <a:pt x="57480" y="19281"/>
                        <a:pt x="-7716" y="79396"/>
                        <a:pt x="676" y="142866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496" name="Freeform 1495"/>
                <p:cNvSpPr/>
                <p:nvPr/>
              </p:nvSpPr>
              <p:spPr>
                <a:xfrm>
                  <a:off x="1446357" y="2479538"/>
                  <a:ext cx="49624" cy="1613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624" h="161349" fill="none">
                      <a:moveTo>
                        <a:pt x="49624" y="0"/>
                      </a:moveTo>
                      <a:cubicBezTo>
                        <a:pt x="-23026" y="84941"/>
                        <a:pt x="5376" y="161349"/>
                        <a:pt x="5376" y="161349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497" name="Freeform 1496"/>
                <p:cNvSpPr/>
                <p:nvPr/>
              </p:nvSpPr>
              <p:spPr>
                <a:xfrm>
                  <a:off x="1554460" y="2440754"/>
                  <a:ext cx="105148" cy="151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148" h="15150" fill="none">
                      <a:moveTo>
                        <a:pt x="0" y="9959"/>
                      </a:moveTo>
                      <a:cubicBezTo>
                        <a:pt x="58005" y="-15898"/>
                        <a:pt x="105148" y="15130"/>
                        <a:pt x="105148" y="15130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498" name="Freeform 1497"/>
                <p:cNvSpPr/>
                <p:nvPr/>
              </p:nvSpPr>
              <p:spPr>
                <a:xfrm>
                  <a:off x="1554460" y="2454086"/>
                  <a:ext cx="108778" cy="559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778" h="55904" fill="none">
                      <a:moveTo>
                        <a:pt x="0" y="-141"/>
                      </a:moveTo>
                      <a:cubicBezTo>
                        <a:pt x="60587" y="20544"/>
                        <a:pt x="77002" y="22205"/>
                        <a:pt x="108778" y="55818"/>
                      </a:cubicBezTo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499" name="Freeform 1498"/>
                <p:cNvSpPr/>
                <p:nvPr/>
              </p:nvSpPr>
              <p:spPr>
                <a:xfrm>
                  <a:off x="1526774" y="2463479"/>
                  <a:ext cx="22694" cy="251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94" h="25149">
                      <a:moveTo>
                        <a:pt x="22593" y="8888"/>
                      </a:moveTo>
                      <a:cubicBezTo>
                        <a:pt x="24207" y="22624"/>
                        <a:pt x="4034" y="25048"/>
                        <a:pt x="4034" y="25048"/>
                      </a:cubicBezTo>
                      <a:cubicBezTo>
                        <a:pt x="4034" y="25048"/>
                        <a:pt x="2421" y="0"/>
                        <a:pt x="0" y="0"/>
                      </a:cubicBezTo>
                      <a:cubicBezTo>
                        <a:pt x="-2420" y="0"/>
                        <a:pt x="22593" y="8888"/>
                        <a:pt x="22593" y="888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500" name="Group 1499"/>
              <p:cNvGrpSpPr/>
              <p:nvPr/>
            </p:nvGrpSpPr>
            <p:grpSpPr>
              <a:xfrm>
                <a:off x="989032" y="2403965"/>
                <a:ext cx="349496" cy="176425"/>
                <a:chOff x="989032" y="2403965"/>
                <a:chExt cx="349496" cy="176425"/>
              </a:xfrm>
            </p:grpSpPr>
            <p:sp>
              <p:nvSpPr>
                <p:cNvPr id="1501" name="Freeform 1500"/>
                <p:cNvSpPr/>
                <p:nvPr/>
              </p:nvSpPr>
              <p:spPr>
                <a:xfrm>
                  <a:off x="1248844" y="2404043"/>
                  <a:ext cx="89564" cy="1139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9564" h="113930">
                      <a:moveTo>
                        <a:pt x="434" y="12797"/>
                      </a:moveTo>
                      <a:cubicBezTo>
                        <a:pt x="-5036" y="48398"/>
                        <a:pt x="23187" y="83902"/>
                        <a:pt x="51428" y="101679"/>
                      </a:cubicBezTo>
                      <a:cubicBezTo>
                        <a:pt x="79669" y="119454"/>
                        <a:pt x="89564" y="112668"/>
                        <a:pt x="89564" y="112668"/>
                      </a:cubicBezTo>
                      <a:cubicBezTo>
                        <a:pt x="89564" y="112668"/>
                        <a:pt x="69502" y="109435"/>
                        <a:pt x="57883" y="102002"/>
                      </a:cubicBezTo>
                      <a:cubicBezTo>
                        <a:pt x="48635" y="96085"/>
                        <a:pt x="-5352" y="61157"/>
                        <a:pt x="4952" y="9565"/>
                      </a:cubicBezTo>
                      <a:cubicBezTo>
                        <a:pt x="8825" y="-9827"/>
                        <a:pt x="1725" y="4394"/>
                        <a:pt x="434" y="12797"/>
                      </a:cubicBezTo>
                      <a:close/>
                    </a:path>
                  </a:pathLst>
                </a:custGeom>
                <a:solidFill>
                  <a:srgbClr val="949494"/>
                </a:solidFill>
                <a:ln w="7600" cap="flat">
                  <a:noFill/>
                  <a:bevel/>
                </a:ln>
              </p:spPr>
            </p:sp>
            <p:sp>
              <p:nvSpPr>
                <p:cNvPr id="1502" name="Freeform 1501"/>
                <p:cNvSpPr/>
                <p:nvPr/>
              </p:nvSpPr>
              <p:spPr>
                <a:xfrm flipH="1">
                  <a:off x="988904" y="2442558"/>
                  <a:ext cx="60032" cy="1377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032" h="137761">
                      <a:moveTo>
                        <a:pt x="-95" y="25198"/>
                      </a:moveTo>
                      <a:cubicBezTo>
                        <a:pt x="-846" y="85821"/>
                        <a:pt x="4187" y="97563"/>
                        <a:pt x="26195" y="120965"/>
                      </a:cubicBezTo>
                      <a:cubicBezTo>
                        <a:pt x="42720" y="138537"/>
                        <a:pt x="60032" y="137761"/>
                        <a:pt x="60032" y="137761"/>
                      </a:cubicBezTo>
                      <a:cubicBezTo>
                        <a:pt x="60032" y="137761"/>
                        <a:pt x="44222" y="131947"/>
                        <a:pt x="30702" y="121843"/>
                      </a:cubicBezTo>
                      <a:cubicBezTo>
                        <a:pt x="19940" y="113800"/>
                        <a:pt x="-9859" y="81429"/>
                        <a:pt x="6666" y="10261"/>
                      </a:cubicBezTo>
                      <a:cubicBezTo>
                        <a:pt x="12689" y="-15679"/>
                        <a:pt x="0" y="13643"/>
                        <a:pt x="-95" y="25198"/>
                      </a:cubicBezTo>
                      <a:close/>
                    </a:path>
                  </a:pathLst>
                </a:custGeom>
                <a:solidFill>
                  <a:srgbClr val="949494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2241" name="Text 2241"/>
              <p:cNvSpPr txBox="1"/>
              <p:nvPr/>
            </p:nvSpPr>
            <p:spPr>
              <a:xfrm>
                <a:off x="860472" y="2752602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6D6D6D"/>
                    </a:solidFill>
                    <a:latin typeface="Arial"/>
                  </a:rPr>
                  <a:t>鼠</a:t>
                </a:r>
                <a:r>
                  <a:rPr sz="1064">
                    <a:solidFill>
                      <a:srgbClr val="6D6D6D"/>
                    </a:solidFill>
                    <a:latin typeface="Microsoft Sans Serif"/>
                  </a:rPr>
                  <a:t> Mouse</a:t>
                </a:r>
              </a:p>
            </p:txBody>
          </p:sp>
        </p:grpSp>
        <p:grpSp>
          <p:nvGrpSpPr>
            <p:cNvPr id="1503" name="Tiger"/>
            <p:cNvGrpSpPr/>
            <p:nvPr/>
          </p:nvGrpSpPr>
          <p:grpSpPr>
            <a:xfrm>
              <a:off x="3128293" y="2038200"/>
              <a:ext cx="1172247" cy="912000"/>
              <a:chOff x="3128293" y="2038200"/>
              <a:chExt cx="1172247" cy="912000"/>
            </a:xfrm>
          </p:grpSpPr>
          <p:sp>
            <p:nvSpPr>
              <p:cNvPr id="1504" name="Freeform 1503"/>
              <p:cNvSpPr/>
              <p:nvPr/>
            </p:nvSpPr>
            <p:spPr>
              <a:xfrm>
                <a:off x="3130262" y="2359459"/>
                <a:ext cx="101648" cy="430020"/>
              </a:xfrm>
              <a:custGeom>
                <a:avLst/>
                <a:gdLst/>
                <a:ahLst/>
                <a:cxnLst/>
                <a:rect l="0" t="0" r="0" b="0"/>
                <a:pathLst>
                  <a:path w="101648" h="430020">
                    <a:moveTo>
                      <a:pt x="101769" y="872"/>
                    </a:moveTo>
                    <a:cubicBezTo>
                      <a:pt x="70376" y="872"/>
                      <a:pt x="17063" y="50703"/>
                      <a:pt x="9589" y="91065"/>
                    </a:cubicBezTo>
                    <a:cubicBezTo>
                      <a:pt x="2117" y="131427"/>
                      <a:pt x="-4544" y="332391"/>
                      <a:pt x="3609" y="370104"/>
                    </a:cubicBezTo>
                    <a:cubicBezTo>
                      <a:pt x="27527" y="480732"/>
                      <a:pt x="38400" y="415069"/>
                      <a:pt x="35499" y="354158"/>
                    </a:cubicBezTo>
                    <a:cubicBezTo>
                      <a:pt x="31513" y="270448"/>
                      <a:pt x="42143" y="119632"/>
                      <a:pt x="55430" y="93057"/>
                    </a:cubicBezTo>
                    <a:cubicBezTo>
                      <a:pt x="73368" y="57180"/>
                      <a:pt x="100273" y="38243"/>
                      <a:pt x="100273" y="38243"/>
                    </a:cubicBezTo>
                    <a:lnTo>
                      <a:pt x="101769" y="872"/>
                    </a:lnTo>
                    <a:close/>
                  </a:path>
                </a:pathLst>
              </a:custGeom>
              <a:solidFill>
                <a:srgbClr val="DA9F76"/>
              </a:solidFill>
              <a:ln w="7600" cap="flat">
                <a:noFill/>
                <a:miter lim="800000"/>
              </a:ln>
            </p:spPr>
          </p:sp>
          <p:sp>
            <p:nvSpPr>
              <p:cNvPr id="1505" name="Freeform 1504"/>
              <p:cNvSpPr/>
              <p:nvPr/>
            </p:nvSpPr>
            <p:spPr>
              <a:xfrm>
                <a:off x="3951031" y="2535236"/>
                <a:ext cx="156210" cy="378193"/>
              </a:xfrm>
              <a:custGeom>
                <a:avLst/>
                <a:gdLst/>
                <a:ahLst/>
                <a:cxnLst/>
                <a:rect l="0" t="0" r="0" b="0"/>
                <a:pathLst>
                  <a:path w="156210" h="378193">
                    <a:moveTo>
                      <a:pt x="101648" y="0"/>
                    </a:moveTo>
                    <a:cubicBezTo>
                      <a:pt x="92680" y="35876"/>
                      <a:pt x="82216" y="315411"/>
                      <a:pt x="95670" y="328864"/>
                    </a:cubicBezTo>
                    <a:cubicBezTo>
                      <a:pt x="109123" y="342318"/>
                      <a:pt x="152473" y="337833"/>
                      <a:pt x="152473" y="349792"/>
                    </a:cubicBezTo>
                    <a:cubicBezTo>
                      <a:pt x="152473" y="361751"/>
                      <a:pt x="161443" y="364740"/>
                      <a:pt x="152473" y="373709"/>
                    </a:cubicBezTo>
                    <a:cubicBezTo>
                      <a:pt x="143504" y="382679"/>
                      <a:pt x="74742" y="376699"/>
                      <a:pt x="65773" y="367730"/>
                    </a:cubicBezTo>
                    <a:cubicBezTo>
                      <a:pt x="56804" y="358761"/>
                      <a:pt x="2990" y="23917"/>
                      <a:pt x="0" y="29897"/>
                    </a:cubicBezTo>
                    <a:cubicBezTo>
                      <a:pt x="-2990" y="35876"/>
                      <a:pt x="107628" y="0"/>
                      <a:pt x="10164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9029"/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506" name="Freeform 1505"/>
              <p:cNvSpPr/>
              <p:nvPr/>
            </p:nvSpPr>
            <p:spPr>
              <a:xfrm>
                <a:off x="3260435" y="2568120"/>
                <a:ext cx="218245" cy="334097"/>
              </a:xfrm>
              <a:custGeom>
                <a:avLst/>
                <a:gdLst/>
                <a:ahLst/>
                <a:cxnLst/>
                <a:rect l="0" t="0" r="0" b="0"/>
                <a:pathLst>
                  <a:path w="218245" h="334097">
                    <a:moveTo>
                      <a:pt x="218245" y="0"/>
                    </a:moveTo>
                    <a:cubicBezTo>
                      <a:pt x="218245" y="0"/>
                      <a:pt x="112596" y="112640"/>
                      <a:pt x="77731" y="182370"/>
                    </a:cubicBezTo>
                    <a:cubicBezTo>
                      <a:pt x="71752" y="194329"/>
                      <a:pt x="141276" y="294198"/>
                      <a:pt x="152473" y="289999"/>
                    </a:cubicBezTo>
                    <a:cubicBezTo>
                      <a:pt x="176390" y="281030"/>
                      <a:pt x="209279" y="307937"/>
                      <a:pt x="203297" y="319895"/>
                    </a:cubicBezTo>
                    <a:cubicBezTo>
                      <a:pt x="193938" y="338613"/>
                      <a:pt x="156957" y="337835"/>
                      <a:pt x="131545" y="321390"/>
                    </a:cubicBezTo>
                    <a:cubicBezTo>
                      <a:pt x="111702" y="308551"/>
                      <a:pt x="0" y="188349"/>
                      <a:pt x="0" y="158453"/>
                    </a:cubicBezTo>
                    <a:cubicBezTo>
                      <a:pt x="0" y="128556"/>
                      <a:pt x="77731" y="23917"/>
                      <a:pt x="74741" y="17938"/>
                    </a:cubicBezTo>
                    <a:cubicBezTo>
                      <a:pt x="71752" y="11959"/>
                      <a:pt x="218245" y="0"/>
                      <a:pt x="2182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9029"/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507" name="Freeform 1506"/>
              <p:cNvSpPr/>
              <p:nvPr/>
            </p:nvSpPr>
            <p:spPr>
              <a:xfrm>
                <a:off x="3134177" y="2058803"/>
                <a:ext cx="1166463" cy="891168"/>
              </a:xfrm>
              <a:custGeom>
                <a:avLst/>
                <a:gdLst/>
                <a:ahLst/>
                <a:cxnLst/>
                <a:rect l="0" t="0" r="0" b="0"/>
                <a:pathLst>
                  <a:path w="1166463" h="891168">
                    <a:moveTo>
                      <a:pt x="993252" y="4063"/>
                    </a:moveTo>
                    <a:cubicBezTo>
                      <a:pt x="1017450" y="-8037"/>
                      <a:pt x="1069229" y="11600"/>
                      <a:pt x="1076966" y="16021"/>
                    </a:cubicBezTo>
                    <a:cubicBezTo>
                      <a:pt x="1118819" y="39939"/>
                      <a:pt x="1130781" y="69836"/>
                      <a:pt x="1136755" y="99733"/>
                    </a:cubicBezTo>
                    <a:cubicBezTo>
                      <a:pt x="1134315" y="110746"/>
                      <a:pt x="1160482" y="190070"/>
                      <a:pt x="1166463" y="202380"/>
                    </a:cubicBezTo>
                    <a:cubicBezTo>
                      <a:pt x="1169959" y="223306"/>
                      <a:pt x="1147965" y="233634"/>
                      <a:pt x="1133768" y="258185"/>
                    </a:cubicBezTo>
                    <a:cubicBezTo>
                      <a:pt x="1094902" y="326948"/>
                      <a:pt x="1034117" y="211348"/>
                      <a:pt x="1008201" y="249217"/>
                    </a:cubicBezTo>
                    <a:cubicBezTo>
                      <a:pt x="982292" y="287085"/>
                      <a:pt x="974996" y="358114"/>
                      <a:pt x="960366" y="416638"/>
                    </a:cubicBezTo>
                    <a:cubicBezTo>
                      <a:pt x="945417" y="476433"/>
                      <a:pt x="900577" y="515298"/>
                      <a:pt x="867692" y="527257"/>
                    </a:cubicBezTo>
                    <a:cubicBezTo>
                      <a:pt x="840780" y="718596"/>
                      <a:pt x="885628" y="766430"/>
                      <a:pt x="903564" y="829213"/>
                    </a:cubicBezTo>
                    <a:cubicBezTo>
                      <a:pt x="905206" y="834966"/>
                      <a:pt x="949156" y="842293"/>
                      <a:pt x="960366" y="859112"/>
                    </a:cubicBezTo>
                    <a:cubicBezTo>
                      <a:pt x="972329" y="877048"/>
                      <a:pt x="939444" y="894984"/>
                      <a:pt x="921508" y="891168"/>
                    </a:cubicBezTo>
                    <a:cubicBezTo>
                      <a:pt x="886114" y="886099"/>
                      <a:pt x="841320" y="867859"/>
                      <a:pt x="828826" y="838181"/>
                    </a:cubicBezTo>
                    <a:cubicBezTo>
                      <a:pt x="804908" y="781379"/>
                      <a:pt x="766042" y="670761"/>
                      <a:pt x="745114" y="551174"/>
                    </a:cubicBezTo>
                    <a:cubicBezTo>
                      <a:pt x="640556" y="595199"/>
                      <a:pt x="299656" y="553162"/>
                      <a:pt x="263782" y="533237"/>
                    </a:cubicBezTo>
                    <a:cubicBezTo>
                      <a:pt x="227907" y="513312"/>
                      <a:pt x="172445" y="606739"/>
                      <a:pt x="141206" y="658804"/>
                    </a:cubicBezTo>
                    <a:cubicBezTo>
                      <a:pt x="105331" y="718594"/>
                      <a:pt x="75623" y="748122"/>
                      <a:pt x="87393" y="766430"/>
                    </a:cubicBezTo>
                    <a:cubicBezTo>
                      <a:pt x="104690" y="793341"/>
                      <a:pt x="146822" y="834830"/>
                      <a:pt x="153164" y="841168"/>
                    </a:cubicBezTo>
                    <a:cubicBezTo>
                      <a:pt x="165125" y="853130"/>
                      <a:pt x="191965" y="841746"/>
                      <a:pt x="186052" y="864090"/>
                    </a:cubicBezTo>
                    <a:cubicBezTo>
                      <a:pt x="177083" y="898001"/>
                      <a:pt x="109904" y="876546"/>
                      <a:pt x="102342" y="874053"/>
                    </a:cubicBezTo>
                    <a:cubicBezTo>
                      <a:pt x="84403" y="865093"/>
                      <a:pt x="4688" y="771468"/>
                      <a:pt x="0" y="748492"/>
                    </a:cubicBezTo>
                    <a:cubicBezTo>
                      <a:pt x="-3401" y="725976"/>
                      <a:pt x="41655" y="644250"/>
                      <a:pt x="51518" y="587050"/>
                    </a:cubicBezTo>
                    <a:cubicBezTo>
                      <a:pt x="66466" y="500350"/>
                      <a:pt x="61179" y="455586"/>
                      <a:pt x="54507" y="422619"/>
                    </a:cubicBezTo>
                    <a:cubicBezTo>
                      <a:pt x="52277" y="354855"/>
                      <a:pt x="75435" y="311999"/>
                      <a:pt x="123267" y="276127"/>
                    </a:cubicBezTo>
                    <a:cubicBezTo>
                      <a:pt x="171101" y="240248"/>
                      <a:pt x="608748" y="211958"/>
                      <a:pt x="685322" y="186434"/>
                    </a:cubicBezTo>
                    <a:cubicBezTo>
                      <a:pt x="721198" y="174473"/>
                      <a:pt x="733157" y="147568"/>
                      <a:pt x="760061" y="135608"/>
                    </a:cubicBezTo>
                    <a:cubicBezTo>
                      <a:pt x="803951" y="116101"/>
                      <a:pt x="867692" y="96743"/>
                      <a:pt x="885628" y="60867"/>
                    </a:cubicBezTo>
                    <a:cubicBezTo>
                      <a:pt x="901216" y="29682"/>
                      <a:pt x="975316" y="13032"/>
                      <a:pt x="993252" y="4063"/>
                    </a:cubicBezTo>
                    <a:close/>
                  </a:path>
                </a:pathLst>
              </a:custGeom>
              <a:solidFill>
                <a:srgbClr val="F1923E"/>
              </a:solidFill>
              <a:ln w="7600" cap="flat">
                <a:noFill/>
                <a:miter lim="800000"/>
              </a:ln>
            </p:spPr>
          </p:sp>
          <p:sp>
            <p:nvSpPr>
              <p:cNvPr id="1508" name="Freeform 1507"/>
              <p:cNvSpPr/>
              <p:nvPr/>
            </p:nvSpPr>
            <p:spPr>
              <a:xfrm>
                <a:off x="4028151" y="2050532"/>
                <a:ext cx="82590" cy="85828"/>
              </a:xfrm>
              <a:custGeom>
                <a:avLst/>
                <a:gdLst/>
                <a:ahLst/>
                <a:cxnLst/>
                <a:rect l="0" t="0" r="0" b="0"/>
                <a:pathLst>
                  <a:path w="82590" h="85828">
                    <a:moveTo>
                      <a:pt x="82341" y="19308"/>
                    </a:moveTo>
                    <a:cubicBezTo>
                      <a:pt x="60417" y="19308"/>
                      <a:pt x="-7349" y="-16568"/>
                      <a:pt x="623" y="9343"/>
                    </a:cubicBezTo>
                    <a:cubicBezTo>
                      <a:pt x="8596" y="35253"/>
                      <a:pt x="23544" y="76112"/>
                      <a:pt x="32513" y="85081"/>
                    </a:cubicBezTo>
                    <a:cubicBezTo>
                      <a:pt x="41482" y="94050"/>
                      <a:pt x="86327" y="19308"/>
                      <a:pt x="82341" y="19308"/>
                    </a:cubicBezTo>
                    <a:close/>
                  </a:path>
                </a:pathLst>
              </a:custGeom>
              <a:solidFill>
                <a:srgbClr val="F1923E"/>
              </a:solidFill>
              <a:ln w="7600" cap="flat">
                <a:noFill/>
                <a:miter lim="800000"/>
              </a:ln>
            </p:spPr>
          </p:sp>
          <p:sp>
            <p:nvSpPr>
              <p:cNvPr id="1509" name="Freeform 1508"/>
              <p:cNvSpPr/>
              <p:nvPr/>
            </p:nvSpPr>
            <p:spPr>
              <a:xfrm>
                <a:off x="4151797" y="2038761"/>
                <a:ext cx="74866" cy="67890"/>
              </a:xfrm>
              <a:custGeom>
                <a:avLst/>
                <a:gdLst/>
                <a:ahLst/>
                <a:cxnLst/>
                <a:rect l="0" t="0" r="0" b="0"/>
                <a:pathLst>
                  <a:path w="74866" h="67890">
                    <a:moveTo>
                      <a:pt x="75302" y="50015"/>
                    </a:moveTo>
                    <a:cubicBezTo>
                      <a:pt x="53378" y="50015"/>
                      <a:pt x="20127" y="-4658"/>
                      <a:pt x="13516" y="249"/>
                    </a:cubicBezTo>
                    <a:cubicBezTo>
                      <a:pt x="5543" y="6166"/>
                      <a:pt x="-5419" y="56991"/>
                      <a:pt x="3550" y="65959"/>
                    </a:cubicBezTo>
                    <a:cubicBezTo>
                      <a:pt x="12519" y="74929"/>
                      <a:pt x="79288" y="50015"/>
                      <a:pt x="75302" y="50015"/>
                    </a:cubicBezTo>
                    <a:close/>
                  </a:path>
                </a:pathLst>
              </a:custGeom>
              <a:solidFill>
                <a:srgbClr val="F1923E"/>
              </a:solidFill>
              <a:ln w="7600" cap="flat">
                <a:noFill/>
                <a:miter lim="800000"/>
              </a:ln>
            </p:spPr>
          </p:sp>
          <p:sp>
            <p:nvSpPr>
              <p:cNvPr id="1510" name="Freeform 1509"/>
              <p:cNvSpPr/>
              <p:nvPr/>
            </p:nvSpPr>
            <p:spPr>
              <a:xfrm>
                <a:off x="4020306" y="2049910"/>
                <a:ext cx="75116" cy="95670"/>
              </a:xfrm>
              <a:custGeom>
                <a:avLst/>
                <a:gdLst/>
                <a:ahLst/>
                <a:cxnLst/>
                <a:rect l="0" t="0" r="0" b="0"/>
                <a:pathLst>
                  <a:path w="75116" h="95670">
                    <a:moveTo>
                      <a:pt x="74244" y="47835"/>
                    </a:moveTo>
                    <a:cubicBezTo>
                      <a:pt x="74244" y="37869"/>
                      <a:pt x="14450" y="0"/>
                      <a:pt x="10463" y="0"/>
                    </a:cubicBezTo>
                    <a:cubicBezTo>
                      <a:pt x="6477" y="0"/>
                      <a:pt x="14450" y="13952"/>
                      <a:pt x="14450" y="13952"/>
                    </a:cubicBezTo>
                    <a:cubicBezTo>
                      <a:pt x="14450" y="13952"/>
                      <a:pt x="-5482" y="5979"/>
                      <a:pt x="498" y="9966"/>
                    </a:cubicBezTo>
                    <a:cubicBezTo>
                      <a:pt x="6477" y="13952"/>
                      <a:pt x="10463" y="27904"/>
                      <a:pt x="10463" y="27904"/>
                    </a:cubicBezTo>
                    <a:cubicBezTo>
                      <a:pt x="10463" y="27904"/>
                      <a:pt x="6477" y="17938"/>
                      <a:pt x="5481" y="22921"/>
                    </a:cubicBezTo>
                    <a:cubicBezTo>
                      <a:pt x="4484" y="27904"/>
                      <a:pt x="18436" y="35876"/>
                      <a:pt x="18436" y="35876"/>
                    </a:cubicBezTo>
                    <a:cubicBezTo>
                      <a:pt x="18436" y="35876"/>
                      <a:pt x="498" y="39862"/>
                      <a:pt x="5481" y="41855"/>
                    </a:cubicBezTo>
                    <a:cubicBezTo>
                      <a:pt x="10463" y="43849"/>
                      <a:pt x="24415" y="41855"/>
                      <a:pt x="24415" y="41855"/>
                    </a:cubicBezTo>
                    <a:cubicBezTo>
                      <a:pt x="24415" y="41855"/>
                      <a:pt x="10463" y="53814"/>
                      <a:pt x="14450" y="50825"/>
                    </a:cubicBezTo>
                    <a:cubicBezTo>
                      <a:pt x="18436" y="47835"/>
                      <a:pt x="33384" y="50825"/>
                      <a:pt x="33384" y="50825"/>
                    </a:cubicBezTo>
                    <a:cubicBezTo>
                      <a:pt x="33384" y="50825"/>
                      <a:pt x="24415" y="70756"/>
                      <a:pt x="24415" y="65773"/>
                    </a:cubicBezTo>
                    <a:cubicBezTo>
                      <a:pt x="24415" y="60790"/>
                      <a:pt x="48333" y="57800"/>
                      <a:pt x="44346" y="61787"/>
                    </a:cubicBezTo>
                    <a:cubicBezTo>
                      <a:pt x="40360" y="65773"/>
                      <a:pt x="33384" y="74742"/>
                      <a:pt x="33384" y="74742"/>
                    </a:cubicBezTo>
                    <a:lnTo>
                      <a:pt x="44346" y="74742"/>
                    </a:lnTo>
                    <a:cubicBezTo>
                      <a:pt x="44346" y="74742"/>
                      <a:pt x="26408" y="89691"/>
                      <a:pt x="33384" y="85704"/>
                    </a:cubicBezTo>
                    <a:cubicBezTo>
                      <a:pt x="40360" y="81717"/>
                      <a:pt x="42353" y="94673"/>
                      <a:pt x="42353" y="94673"/>
                    </a:cubicBezTo>
                    <a:cubicBezTo>
                      <a:pt x="42353" y="94673"/>
                      <a:pt x="74244" y="57800"/>
                      <a:pt x="74244" y="47835"/>
                    </a:cubicBezTo>
                    <a:close/>
                  </a:path>
                </a:pathLst>
              </a:custGeom>
              <a:solidFill>
                <a:srgbClr val="FFE5E5">
                  <a:alpha val="8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1" name="Freeform 1510"/>
              <p:cNvSpPr/>
              <p:nvPr/>
            </p:nvSpPr>
            <p:spPr>
              <a:xfrm>
                <a:off x="4265965" y="2267609"/>
                <a:ext cx="32288" cy="27505"/>
              </a:xfrm>
              <a:custGeom>
                <a:avLst/>
                <a:gdLst/>
                <a:ahLst/>
                <a:cxnLst/>
                <a:rect l="0" t="0" r="0" b="0"/>
                <a:pathLst>
                  <a:path w="32288" h="27505">
                    <a:moveTo>
                      <a:pt x="0" y="-450"/>
                    </a:moveTo>
                    <a:cubicBezTo>
                      <a:pt x="10356" y="5130"/>
                      <a:pt x="31886" y="7523"/>
                      <a:pt x="31886" y="7523"/>
                    </a:cubicBezTo>
                    <a:cubicBezTo>
                      <a:pt x="31886" y="7523"/>
                      <a:pt x="20920" y="28849"/>
                      <a:pt x="13944" y="27852"/>
                    </a:cubicBezTo>
                    <a:cubicBezTo>
                      <a:pt x="6968" y="26855"/>
                      <a:pt x="4377" y="11110"/>
                      <a:pt x="0" y="-450"/>
                    </a:cubicBezTo>
                    <a:close/>
                  </a:path>
                </a:pathLst>
              </a:custGeom>
              <a:solidFill>
                <a:srgbClr val="663300"/>
              </a:solidFill>
              <a:ln w="7600" cap="flat">
                <a:noFill/>
                <a:miter lim="800000"/>
              </a:ln>
            </p:spPr>
          </p:sp>
          <p:sp>
            <p:nvSpPr>
              <p:cNvPr id="1512" name="Freeform 1511"/>
              <p:cNvSpPr/>
              <p:nvPr/>
            </p:nvSpPr>
            <p:spPr>
              <a:xfrm>
                <a:off x="4139547" y="2131626"/>
                <a:ext cx="75639" cy="67492"/>
              </a:xfrm>
              <a:custGeom>
                <a:avLst/>
                <a:gdLst/>
                <a:ahLst/>
                <a:cxnLst/>
                <a:rect l="0" t="0" r="0" b="0"/>
                <a:pathLst>
                  <a:path w="75639" h="67492">
                    <a:moveTo>
                      <a:pt x="75189" y="65175"/>
                    </a:moveTo>
                    <a:cubicBezTo>
                      <a:pt x="75189" y="65175"/>
                      <a:pt x="69808" y="35876"/>
                      <a:pt x="63829" y="25113"/>
                    </a:cubicBezTo>
                    <a:cubicBezTo>
                      <a:pt x="60701" y="19484"/>
                      <a:pt x="25561" y="13154"/>
                      <a:pt x="11211" y="0"/>
                    </a:cubicBezTo>
                    <a:cubicBezTo>
                      <a:pt x="14350" y="5381"/>
                      <a:pt x="17566" y="10001"/>
                      <a:pt x="14798" y="13154"/>
                    </a:cubicBezTo>
                    <a:cubicBezTo>
                      <a:pt x="11723" y="16658"/>
                      <a:pt x="-1090" y="12783"/>
                      <a:pt x="448" y="15546"/>
                    </a:cubicBezTo>
                    <a:cubicBezTo>
                      <a:pt x="4554" y="22924"/>
                      <a:pt x="448" y="27505"/>
                      <a:pt x="448" y="27505"/>
                    </a:cubicBezTo>
                    <a:cubicBezTo>
                      <a:pt x="13603" y="45443"/>
                      <a:pt x="48879" y="61587"/>
                      <a:pt x="56055" y="65175"/>
                    </a:cubicBezTo>
                    <a:cubicBezTo>
                      <a:pt x="63231" y="68763"/>
                      <a:pt x="78180" y="68166"/>
                      <a:pt x="75189" y="65175"/>
                    </a:cubicBezTo>
                    <a:close/>
                  </a:path>
                </a:pathLst>
              </a:custGeom>
              <a:solidFill>
                <a:srgbClr val="FFFFFF">
                  <a:alpha val="93000"/>
                </a:srgbClr>
              </a:solidFill>
              <a:ln w="7600" cap="flat">
                <a:noFill/>
                <a:miter lim="800000"/>
              </a:ln>
            </p:spPr>
          </p:sp>
          <p:grpSp>
            <p:nvGrpSpPr>
              <p:cNvPr id="1513" name="Group 1512"/>
              <p:cNvGrpSpPr/>
              <p:nvPr/>
            </p:nvGrpSpPr>
            <p:grpSpPr>
              <a:xfrm>
                <a:off x="4177272" y="2178465"/>
                <a:ext cx="37308" cy="19931"/>
                <a:chOff x="4177272" y="2178465"/>
                <a:chExt cx="37308" cy="19931"/>
              </a:xfrm>
            </p:grpSpPr>
            <p:sp>
              <p:nvSpPr>
                <p:cNvPr id="1514" name="Freeform 1513"/>
                <p:cNvSpPr/>
                <p:nvPr/>
              </p:nvSpPr>
              <p:spPr>
                <a:xfrm>
                  <a:off x="4177066" y="2178416"/>
                  <a:ext cx="37520" cy="200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520" h="20031">
                      <a:moveTo>
                        <a:pt x="0" y="-151"/>
                      </a:moveTo>
                      <a:cubicBezTo>
                        <a:pt x="10771" y="7025"/>
                        <a:pt x="19387" y="2364"/>
                        <a:pt x="23926" y="4633"/>
                      </a:cubicBezTo>
                      <a:cubicBezTo>
                        <a:pt x="31101" y="8220"/>
                        <a:pt x="39473" y="18984"/>
                        <a:pt x="37080" y="18984"/>
                      </a:cubicBezTo>
                      <a:cubicBezTo>
                        <a:pt x="34688" y="18984"/>
                        <a:pt x="25122" y="21375"/>
                        <a:pt x="17946" y="18984"/>
                      </a:cubicBezTo>
                      <a:cubicBezTo>
                        <a:pt x="13408" y="17472"/>
                        <a:pt x="0" y="2241"/>
                        <a:pt x="0" y="-151"/>
                      </a:cubicBezTo>
                      <a:close/>
                    </a:path>
                  </a:pathLst>
                </a:custGeom>
                <a:solidFill>
                  <a:srgbClr val="FCF4FC"/>
                </a:solidFill>
                <a:ln w="7600" cap="flat">
                  <a:solidFill>
                    <a:srgbClr val="663300"/>
                  </a:solidFill>
                  <a:miter lim="800000"/>
                </a:ln>
              </p:spPr>
            </p:sp>
            <p:sp>
              <p:nvSpPr>
                <p:cNvPr id="1515" name="Freeform 1514"/>
                <p:cNvSpPr/>
                <p:nvPr/>
              </p:nvSpPr>
              <p:spPr>
                <a:xfrm>
                  <a:off x="4190225" y="2183448"/>
                  <a:ext cx="16941" cy="139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41" h="13952">
                      <a:moveTo>
                        <a:pt x="0" y="6976"/>
                      </a:moveTo>
                      <a:cubicBezTo>
                        <a:pt x="0" y="3123"/>
                        <a:pt x="3792" y="0"/>
                        <a:pt x="8471" y="0"/>
                      </a:cubicBezTo>
                      <a:cubicBezTo>
                        <a:pt x="13149" y="0"/>
                        <a:pt x="16941" y="3123"/>
                        <a:pt x="16941" y="6976"/>
                      </a:cubicBezTo>
                      <a:cubicBezTo>
                        <a:pt x="16941" y="10829"/>
                        <a:pt x="13149" y="13952"/>
                        <a:pt x="8471" y="13952"/>
                      </a:cubicBezTo>
                      <a:cubicBezTo>
                        <a:pt x="3792" y="13952"/>
                        <a:pt x="0" y="10829"/>
                        <a:pt x="0" y="6976"/>
                      </a:cubicBezTo>
                      <a:close/>
                    </a:path>
                  </a:pathLst>
                </a:custGeom>
                <a:solidFill>
                  <a:srgbClr val="ECD186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516" name="Freeform 1515"/>
                <p:cNvSpPr/>
                <p:nvPr/>
              </p:nvSpPr>
              <p:spPr>
                <a:xfrm>
                  <a:off x="4196205" y="2183448"/>
                  <a:ext cx="10962" cy="119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62" h="11959">
                      <a:moveTo>
                        <a:pt x="-498" y="5855"/>
                      </a:moveTo>
                      <a:cubicBezTo>
                        <a:pt x="-498" y="2621"/>
                        <a:pt x="2123" y="0"/>
                        <a:pt x="5356" y="0"/>
                      </a:cubicBezTo>
                      <a:cubicBezTo>
                        <a:pt x="8590" y="0"/>
                        <a:pt x="11211" y="2621"/>
                        <a:pt x="11211" y="5855"/>
                      </a:cubicBezTo>
                      <a:cubicBezTo>
                        <a:pt x="11211" y="9088"/>
                        <a:pt x="8590" y="11710"/>
                        <a:pt x="5356" y="11710"/>
                      </a:cubicBezTo>
                      <a:cubicBezTo>
                        <a:pt x="2123" y="11710"/>
                        <a:pt x="-498" y="9088"/>
                        <a:pt x="-498" y="5855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 w="7600" cap="flat">
                  <a:noFill/>
                  <a:miter lim="800000"/>
                </a:ln>
              </p:spPr>
            </p:sp>
          </p:grpSp>
          <p:sp>
            <p:nvSpPr>
              <p:cNvPr id="1517" name="Freeform 1516"/>
              <p:cNvSpPr/>
              <p:nvPr/>
            </p:nvSpPr>
            <p:spPr>
              <a:xfrm>
                <a:off x="4071829" y="2186261"/>
                <a:ext cx="211668" cy="156809"/>
              </a:xfrm>
              <a:custGeom>
                <a:avLst/>
                <a:gdLst/>
                <a:ahLst/>
                <a:cxnLst/>
                <a:rect l="0" t="0" r="0" b="0"/>
                <a:pathLst>
                  <a:path w="211668" h="156809">
                    <a:moveTo>
                      <a:pt x="211668" y="109201"/>
                    </a:moveTo>
                    <a:cubicBezTo>
                      <a:pt x="208679" y="112190"/>
                      <a:pt x="193730" y="141489"/>
                      <a:pt x="182967" y="149861"/>
                    </a:cubicBezTo>
                    <a:cubicBezTo>
                      <a:pt x="147534" y="177419"/>
                      <a:pt x="98061" y="112789"/>
                      <a:pt x="84906" y="116377"/>
                    </a:cubicBezTo>
                    <a:cubicBezTo>
                      <a:pt x="71752" y="119964"/>
                      <a:pt x="55010" y="146273"/>
                      <a:pt x="55010" y="146273"/>
                    </a:cubicBezTo>
                    <a:cubicBezTo>
                      <a:pt x="55010" y="146273"/>
                      <a:pt x="55010" y="133119"/>
                      <a:pt x="55010" y="133119"/>
                    </a:cubicBezTo>
                    <a:cubicBezTo>
                      <a:pt x="55010" y="133119"/>
                      <a:pt x="43649" y="144479"/>
                      <a:pt x="46040" y="142087"/>
                    </a:cubicBezTo>
                    <a:cubicBezTo>
                      <a:pt x="48433" y="139696"/>
                      <a:pt x="49030" y="127139"/>
                      <a:pt x="50226" y="128335"/>
                    </a:cubicBezTo>
                    <a:cubicBezTo>
                      <a:pt x="50226" y="128335"/>
                      <a:pt x="34680" y="135510"/>
                      <a:pt x="37072" y="133119"/>
                    </a:cubicBezTo>
                    <a:cubicBezTo>
                      <a:pt x="39463" y="130726"/>
                      <a:pt x="43647" y="121757"/>
                      <a:pt x="43647" y="121757"/>
                    </a:cubicBezTo>
                    <a:cubicBezTo>
                      <a:pt x="43647" y="121757"/>
                      <a:pt x="23914" y="121757"/>
                      <a:pt x="30493" y="121757"/>
                    </a:cubicBezTo>
                    <a:cubicBezTo>
                      <a:pt x="37072" y="121757"/>
                      <a:pt x="46040" y="115181"/>
                      <a:pt x="46040" y="115181"/>
                    </a:cubicBezTo>
                    <a:lnTo>
                      <a:pt x="30493" y="112789"/>
                    </a:lnTo>
                    <a:lnTo>
                      <a:pt x="39463" y="106212"/>
                    </a:lnTo>
                    <a:lnTo>
                      <a:pt x="28102" y="106212"/>
                    </a:lnTo>
                    <a:cubicBezTo>
                      <a:pt x="28102" y="106212"/>
                      <a:pt x="37072" y="100829"/>
                      <a:pt x="37072" y="97242"/>
                    </a:cubicBezTo>
                    <a:cubicBezTo>
                      <a:pt x="37072" y="93655"/>
                      <a:pt x="16742" y="91263"/>
                      <a:pt x="16742" y="91263"/>
                    </a:cubicBezTo>
                    <a:lnTo>
                      <a:pt x="28102" y="84088"/>
                    </a:lnTo>
                    <a:cubicBezTo>
                      <a:pt x="28102" y="84088"/>
                      <a:pt x="9267" y="80799"/>
                      <a:pt x="11061" y="80201"/>
                    </a:cubicBezTo>
                    <a:cubicBezTo>
                      <a:pt x="12855" y="79603"/>
                      <a:pt x="21525" y="69738"/>
                      <a:pt x="21525" y="69738"/>
                    </a:cubicBezTo>
                    <a:lnTo>
                      <a:pt x="6577" y="66748"/>
                    </a:lnTo>
                    <a:lnTo>
                      <a:pt x="18535" y="54789"/>
                    </a:lnTo>
                    <a:lnTo>
                      <a:pt x="3587" y="54789"/>
                    </a:lnTo>
                    <a:lnTo>
                      <a:pt x="16742" y="41037"/>
                    </a:lnTo>
                    <a:lnTo>
                      <a:pt x="3587" y="39841"/>
                    </a:lnTo>
                    <a:lnTo>
                      <a:pt x="14350" y="32666"/>
                    </a:lnTo>
                    <a:lnTo>
                      <a:pt x="598" y="24893"/>
                    </a:lnTo>
                    <a:cubicBezTo>
                      <a:pt x="598" y="24893"/>
                      <a:pt x="5734" y="18983"/>
                      <a:pt x="26309" y="7552"/>
                    </a:cubicBezTo>
                    <a:cubicBezTo>
                      <a:pt x="37072" y="1720"/>
                      <a:pt x="47835" y="-5602"/>
                      <a:pt x="75339" y="6357"/>
                    </a:cubicBezTo>
                    <a:cubicBezTo>
                      <a:pt x="84845" y="10489"/>
                      <a:pt x="101901" y="36439"/>
                      <a:pt x="111215" y="38645"/>
                    </a:cubicBezTo>
                    <a:cubicBezTo>
                      <a:pt x="133936" y="49408"/>
                      <a:pt x="157854" y="75717"/>
                      <a:pt x="166225" y="87675"/>
                    </a:cubicBezTo>
                    <a:cubicBezTo>
                      <a:pt x="174596" y="99634"/>
                      <a:pt x="151875" y="103821"/>
                      <a:pt x="163833" y="112789"/>
                    </a:cubicBezTo>
                    <a:cubicBezTo>
                      <a:pt x="175792" y="121757"/>
                      <a:pt x="211668" y="109201"/>
                      <a:pt x="211668" y="109201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8" name="Freeform 1517"/>
              <p:cNvSpPr/>
              <p:nvPr/>
            </p:nvSpPr>
            <p:spPr>
              <a:xfrm>
                <a:off x="3981092" y="2299948"/>
                <a:ext cx="161143" cy="287008"/>
              </a:xfrm>
              <a:custGeom>
                <a:avLst/>
                <a:gdLst/>
                <a:ahLst/>
                <a:cxnLst/>
                <a:rect l="0" t="0" r="0" b="0"/>
                <a:pathLst>
                  <a:path w="161143" h="287008">
                    <a:moveTo>
                      <a:pt x="161443" y="1345"/>
                    </a:moveTo>
                    <a:cubicBezTo>
                      <a:pt x="145742" y="26604"/>
                      <a:pt x="121805" y="171722"/>
                      <a:pt x="108674" y="200007"/>
                    </a:cubicBezTo>
                    <a:cubicBezTo>
                      <a:pt x="77582" y="266975"/>
                      <a:pt x="28546" y="283272"/>
                      <a:pt x="20775" y="286110"/>
                    </a:cubicBezTo>
                    <a:cubicBezTo>
                      <a:pt x="11208" y="269367"/>
                      <a:pt x="-3738" y="240666"/>
                      <a:pt x="1196" y="243058"/>
                    </a:cubicBezTo>
                    <a:cubicBezTo>
                      <a:pt x="5829" y="245449"/>
                      <a:pt x="33935" y="249637"/>
                      <a:pt x="27355" y="243058"/>
                    </a:cubicBezTo>
                    <a:cubicBezTo>
                      <a:pt x="20775" y="236478"/>
                      <a:pt x="14195" y="216749"/>
                      <a:pt x="20775" y="216749"/>
                    </a:cubicBezTo>
                    <a:cubicBezTo>
                      <a:pt x="27355" y="216749"/>
                      <a:pt x="51272" y="216749"/>
                      <a:pt x="46489" y="216749"/>
                    </a:cubicBezTo>
                    <a:cubicBezTo>
                      <a:pt x="41705" y="216749"/>
                      <a:pt x="22571" y="183265"/>
                      <a:pt x="36922" y="188048"/>
                    </a:cubicBezTo>
                    <a:cubicBezTo>
                      <a:pt x="51272" y="192831"/>
                      <a:pt x="84757" y="197614"/>
                      <a:pt x="70406" y="192831"/>
                    </a:cubicBezTo>
                    <a:cubicBezTo>
                      <a:pt x="56056" y="188048"/>
                      <a:pt x="53664" y="164130"/>
                      <a:pt x="59643" y="165326"/>
                    </a:cubicBezTo>
                    <a:cubicBezTo>
                      <a:pt x="65623" y="166523"/>
                      <a:pt x="77879" y="159645"/>
                      <a:pt x="78777" y="165326"/>
                    </a:cubicBezTo>
                    <a:lnTo>
                      <a:pt x="77879" y="135430"/>
                    </a:lnTo>
                    <a:lnTo>
                      <a:pt x="94324" y="130646"/>
                    </a:lnTo>
                    <a:cubicBezTo>
                      <a:pt x="94324" y="130646"/>
                      <a:pt x="79973" y="113904"/>
                      <a:pt x="87148" y="113904"/>
                    </a:cubicBezTo>
                    <a:cubicBezTo>
                      <a:pt x="94324" y="113904"/>
                      <a:pt x="102694" y="98358"/>
                      <a:pt x="102694" y="98358"/>
                    </a:cubicBezTo>
                    <a:cubicBezTo>
                      <a:pt x="102694" y="98358"/>
                      <a:pt x="94324" y="80419"/>
                      <a:pt x="102694" y="80419"/>
                    </a:cubicBezTo>
                    <a:cubicBezTo>
                      <a:pt x="111066" y="80419"/>
                      <a:pt x="126013" y="73842"/>
                      <a:pt x="120632" y="70853"/>
                    </a:cubicBezTo>
                    <a:cubicBezTo>
                      <a:pt x="115251" y="67863"/>
                      <a:pt x="111066" y="49327"/>
                      <a:pt x="111066" y="49327"/>
                    </a:cubicBezTo>
                    <a:cubicBezTo>
                      <a:pt x="111066" y="49327"/>
                      <a:pt x="129603" y="43948"/>
                      <a:pt x="127510" y="39462"/>
                    </a:cubicBezTo>
                    <a:cubicBezTo>
                      <a:pt x="125415" y="34977"/>
                      <a:pt x="100902" y="-2691"/>
                      <a:pt x="111066" y="2540"/>
                    </a:cubicBezTo>
                    <a:cubicBezTo>
                      <a:pt x="121228" y="8069"/>
                      <a:pt x="143349" y="-5087"/>
                      <a:pt x="161443" y="1345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9" name="Freeform 1518"/>
              <p:cNvSpPr/>
              <p:nvPr/>
            </p:nvSpPr>
            <p:spPr>
              <a:xfrm>
                <a:off x="3372846" y="2504290"/>
                <a:ext cx="508243" cy="129453"/>
              </a:xfrm>
              <a:custGeom>
                <a:avLst/>
                <a:gdLst/>
                <a:ahLst/>
                <a:cxnLst/>
                <a:rect l="0" t="0" r="0" b="0"/>
                <a:pathLst>
                  <a:path w="508243" h="129453">
                    <a:moveTo>
                      <a:pt x="508243" y="105686"/>
                    </a:moveTo>
                    <a:cubicBezTo>
                      <a:pt x="477749" y="117643"/>
                      <a:pt x="398821" y="129603"/>
                      <a:pt x="329460" y="129603"/>
                    </a:cubicBezTo>
                    <a:cubicBezTo>
                      <a:pt x="216415" y="129603"/>
                      <a:pt x="41555" y="104191"/>
                      <a:pt x="4185" y="87748"/>
                    </a:cubicBezTo>
                    <a:cubicBezTo>
                      <a:pt x="-10165" y="93725"/>
                      <a:pt x="16144" y="67417"/>
                      <a:pt x="44845" y="45891"/>
                    </a:cubicBezTo>
                    <a:cubicBezTo>
                      <a:pt x="86060" y="14980"/>
                      <a:pt x="403604" y="-25861"/>
                      <a:pt x="468181" y="21974"/>
                    </a:cubicBezTo>
                    <a:cubicBezTo>
                      <a:pt x="493167" y="40482"/>
                      <a:pt x="511241" y="105686"/>
                      <a:pt x="508243" y="1056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9029">
                      <a:alpha val="91000"/>
                    </a:srgbClr>
                  </a:gs>
                  <a:gs pos="100000">
                    <a:srgbClr val="FFFFFF">
                      <a:alpha val="91000"/>
                    </a:srgbClr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520" name="Freeform 1519"/>
              <p:cNvSpPr/>
              <p:nvPr/>
            </p:nvSpPr>
            <p:spPr>
              <a:xfrm>
                <a:off x="3197054" y="2322962"/>
                <a:ext cx="80571" cy="243060"/>
              </a:xfrm>
              <a:custGeom>
                <a:avLst/>
                <a:gdLst/>
                <a:ahLst/>
                <a:cxnLst/>
                <a:rect l="0" t="0" r="0" b="0"/>
                <a:pathLst>
                  <a:path w="80571" h="243060">
                    <a:moveTo>
                      <a:pt x="79525" y="0"/>
                    </a:moveTo>
                    <a:cubicBezTo>
                      <a:pt x="79525" y="4781"/>
                      <a:pt x="34082" y="59792"/>
                      <a:pt x="34082" y="98060"/>
                    </a:cubicBezTo>
                    <a:cubicBezTo>
                      <a:pt x="34082" y="136327"/>
                      <a:pt x="-8970" y="258304"/>
                      <a:pt x="597" y="241564"/>
                    </a:cubicBezTo>
                    <a:cubicBezTo>
                      <a:pt x="10164" y="224822"/>
                      <a:pt x="38865" y="153069"/>
                      <a:pt x="43648" y="129152"/>
                    </a:cubicBezTo>
                    <a:cubicBezTo>
                      <a:pt x="48432" y="105235"/>
                      <a:pt x="79525" y="0"/>
                      <a:pt x="79525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21" name="Freeform 1520"/>
              <p:cNvSpPr/>
              <p:nvPr/>
            </p:nvSpPr>
            <p:spPr>
              <a:xfrm>
                <a:off x="3190857" y="2319681"/>
                <a:ext cx="120185" cy="316008"/>
              </a:xfrm>
              <a:custGeom>
                <a:avLst/>
                <a:gdLst/>
                <a:ahLst/>
                <a:cxnLst/>
                <a:rect l="0" t="0" r="0" b="0"/>
                <a:pathLst>
                  <a:path w="120185" h="316008">
                    <a:moveTo>
                      <a:pt x="114426" y="896"/>
                    </a:moveTo>
                    <a:cubicBezTo>
                      <a:pt x="107250" y="3287"/>
                      <a:pt x="99695" y="39216"/>
                      <a:pt x="97683" y="77431"/>
                    </a:cubicBezTo>
                    <a:cubicBezTo>
                      <a:pt x="90508" y="213760"/>
                      <a:pt x="21148" y="275945"/>
                      <a:pt x="-378" y="316605"/>
                    </a:cubicBezTo>
                    <a:cubicBezTo>
                      <a:pt x="18756" y="323779"/>
                      <a:pt x="88117" y="223327"/>
                      <a:pt x="92899" y="199410"/>
                    </a:cubicBezTo>
                    <a:cubicBezTo>
                      <a:pt x="97683" y="175492"/>
                      <a:pt x="133559" y="-6280"/>
                      <a:pt x="114426" y="896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22" name="Freeform 1521"/>
              <p:cNvSpPr/>
              <p:nvPr/>
            </p:nvSpPr>
            <p:spPr>
              <a:xfrm flipH="1">
                <a:off x="3393172" y="2300693"/>
                <a:ext cx="94175" cy="323035"/>
              </a:xfrm>
              <a:custGeom>
                <a:avLst/>
                <a:gdLst/>
                <a:ahLst/>
                <a:cxnLst/>
                <a:rect l="0" t="0" r="0" b="0"/>
                <a:pathLst>
                  <a:path w="94175" h="323035">
                    <a:moveTo>
                      <a:pt x="72052" y="0"/>
                    </a:moveTo>
                    <a:cubicBezTo>
                      <a:pt x="64877" y="3141"/>
                      <a:pt x="81239" y="77338"/>
                      <a:pt x="79227" y="115553"/>
                    </a:cubicBezTo>
                    <a:cubicBezTo>
                      <a:pt x="72052" y="251882"/>
                      <a:pt x="21149" y="281329"/>
                      <a:pt x="-377" y="321990"/>
                    </a:cubicBezTo>
                    <a:cubicBezTo>
                      <a:pt x="18757" y="329163"/>
                      <a:pt x="86402" y="225573"/>
                      <a:pt x="93577" y="168171"/>
                    </a:cubicBezTo>
                    <a:cubicBezTo>
                      <a:pt x="96603" y="143968"/>
                      <a:pt x="91186" y="-6426"/>
                      <a:pt x="72052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23" name="Freeform 1522"/>
              <p:cNvSpPr/>
              <p:nvPr/>
            </p:nvSpPr>
            <p:spPr>
              <a:xfrm>
                <a:off x="3342205" y="2310858"/>
                <a:ext cx="46788" cy="275201"/>
              </a:xfrm>
              <a:custGeom>
                <a:avLst/>
                <a:gdLst/>
                <a:ahLst/>
                <a:cxnLst/>
                <a:rect l="0" t="0" r="0" b="0"/>
                <a:pathLst>
                  <a:path w="46788" h="275201">
                    <a:moveTo>
                      <a:pt x="1342" y="896"/>
                    </a:moveTo>
                    <a:cubicBezTo>
                      <a:pt x="-5833" y="3287"/>
                      <a:pt x="9852" y="39216"/>
                      <a:pt x="7841" y="77431"/>
                    </a:cubicBezTo>
                    <a:cubicBezTo>
                      <a:pt x="665" y="213761"/>
                      <a:pt x="61135" y="234539"/>
                      <a:pt x="39610" y="275201"/>
                    </a:cubicBezTo>
                    <a:cubicBezTo>
                      <a:pt x="58744" y="282373"/>
                      <a:pt x="32435" y="177138"/>
                      <a:pt x="25260" y="141262"/>
                    </a:cubicBezTo>
                    <a:cubicBezTo>
                      <a:pt x="20476" y="117345"/>
                      <a:pt x="20476" y="-6280"/>
                      <a:pt x="1342" y="896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24" name="Freeform 1523"/>
              <p:cNvSpPr/>
              <p:nvPr/>
            </p:nvSpPr>
            <p:spPr>
              <a:xfrm>
                <a:off x="3560898" y="2276330"/>
                <a:ext cx="75339" cy="301358"/>
              </a:xfrm>
              <a:custGeom>
                <a:avLst/>
                <a:gdLst/>
                <a:ahLst/>
                <a:cxnLst/>
                <a:rect l="0" t="0" r="0" b="0"/>
                <a:pathLst>
                  <a:path w="75339" h="301358">
                    <a:moveTo>
                      <a:pt x="69657" y="896"/>
                    </a:moveTo>
                    <a:cubicBezTo>
                      <a:pt x="62481" y="3585"/>
                      <a:pt x="52914" y="27502"/>
                      <a:pt x="52914" y="65770"/>
                    </a:cubicBezTo>
                    <a:cubicBezTo>
                      <a:pt x="52914" y="202099"/>
                      <a:pt x="21822" y="262189"/>
                      <a:pt x="296" y="302552"/>
                    </a:cubicBezTo>
                    <a:cubicBezTo>
                      <a:pt x="19430" y="309878"/>
                      <a:pt x="62482" y="166223"/>
                      <a:pt x="67265" y="142305"/>
                    </a:cubicBezTo>
                    <a:cubicBezTo>
                      <a:pt x="72048" y="118388"/>
                      <a:pt x="81616" y="-5982"/>
                      <a:pt x="69657" y="896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25" name="Freeform 1524"/>
              <p:cNvSpPr/>
              <p:nvPr/>
            </p:nvSpPr>
            <p:spPr>
              <a:xfrm>
                <a:off x="3170596" y="2664386"/>
                <a:ext cx="90885" cy="69360"/>
              </a:xfrm>
              <a:custGeom>
                <a:avLst/>
                <a:gdLst/>
                <a:ahLst/>
                <a:cxnLst/>
                <a:rect l="0" t="0" r="0" b="0"/>
                <a:pathLst>
                  <a:path w="90885" h="69360">
                    <a:moveTo>
                      <a:pt x="7921" y="598"/>
                    </a:moveTo>
                    <a:cubicBezTo>
                      <a:pt x="31839" y="598"/>
                      <a:pt x="74891" y="48433"/>
                      <a:pt x="91632" y="69958"/>
                    </a:cubicBezTo>
                    <a:cubicBezTo>
                      <a:pt x="70106" y="58000"/>
                      <a:pt x="34230" y="38637"/>
                      <a:pt x="746" y="22124"/>
                    </a:cubicBezTo>
                    <a:cubicBezTo>
                      <a:pt x="5530" y="12328"/>
                      <a:pt x="10313" y="19732"/>
                      <a:pt x="7921" y="598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26" name="Freeform 1525"/>
              <p:cNvSpPr/>
              <p:nvPr/>
            </p:nvSpPr>
            <p:spPr>
              <a:xfrm>
                <a:off x="3159384" y="2723581"/>
                <a:ext cx="88494" cy="38417"/>
              </a:xfrm>
              <a:custGeom>
                <a:avLst/>
                <a:gdLst/>
                <a:ahLst/>
                <a:cxnLst/>
                <a:rect l="0" t="0" r="0" b="0"/>
                <a:pathLst>
                  <a:path w="88494" h="38417">
                    <a:moveTo>
                      <a:pt x="746" y="598"/>
                    </a:moveTo>
                    <a:cubicBezTo>
                      <a:pt x="24663" y="598"/>
                      <a:pt x="72949" y="11959"/>
                      <a:pt x="89690" y="33485"/>
                    </a:cubicBezTo>
                    <a:cubicBezTo>
                      <a:pt x="65773" y="28701"/>
                      <a:pt x="64577" y="48803"/>
                      <a:pt x="31092" y="32289"/>
                    </a:cubicBezTo>
                    <a:cubicBezTo>
                      <a:pt x="14351" y="20330"/>
                      <a:pt x="3138" y="19732"/>
                      <a:pt x="746" y="598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27" name="Freeform 1526"/>
              <p:cNvSpPr/>
              <p:nvPr/>
            </p:nvSpPr>
            <p:spPr>
              <a:xfrm>
                <a:off x="3327603" y="2620882"/>
                <a:ext cx="97662" cy="22173"/>
              </a:xfrm>
              <a:custGeom>
                <a:avLst/>
                <a:gdLst/>
                <a:ahLst/>
                <a:cxnLst/>
                <a:rect l="0" t="0" r="0" b="0"/>
                <a:pathLst>
                  <a:path w="97662" h="22173">
                    <a:moveTo>
                      <a:pt x="-797" y="22572"/>
                    </a:moveTo>
                    <a:cubicBezTo>
                      <a:pt x="25512" y="3439"/>
                      <a:pt x="80523" y="-10512"/>
                      <a:pt x="97264" y="11013"/>
                    </a:cubicBezTo>
                    <a:cubicBezTo>
                      <a:pt x="73346" y="6230"/>
                      <a:pt x="19532" y="22972"/>
                      <a:pt x="-797" y="22572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28" name="Freeform 1527"/>
              <p:cNvSpPr/>
              <p:nvPr/>
            </p:nvSpPr>
            <p:spPr>
              <a:xfrm>
                <a:off x="3130683" y="2784720"/>
                <a:ext cx="93277" cy="21974"/>
              </a:xfrm>
              <a:custGeom>
                <a:avLst/>
                <a:gdLst/>
                <a:ahLst/>
                <a:cxnLst/>
                <a:rect l="0" t="0" r="0" b="0"/>
                <a:pathLst>
                  <a:path w="93277" h="21974">
                    <a:moveTo>
                      <a:pt x="1196" y="11063"/>
                    </a:moveTo>
                    <a:cubicBezTo>
                      <a:pt x="27505" y="-8071"/>
                      <a:pt x="75341" y="-149"/>
                      <a:pt x="92082" y="21376"/>
                    </a:cubicBezTo>
                    <a:cubicBezTo>
                      <a:pt x="55010" y="4635"/>
                      <a:pt x="23917" y="9418"/>
                      <a:pt x="1196" y="11063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29" name="Freeform 1528"/>
              <p:cNvSpPr/>
              <p:nvPr/>
            </p:nvSpPr>
            <p:spPr>
              <a:xfrm flipV="1">
                <a:off x="3136663" y="2806169"/>
                <a:ext cx="86102" cy="33933"/>
              </a:xfrm>
              <a:custGeom>
                <a:avLst/>
                <a:gdLst/>
                <a:ahLst/>
                <a:cxnLst/>
                <a:rect l="0" t="0" r="0" b="0"/>
                <a:pathLst>
                  <a:path w="86102" h="33933">
                    <a:moveTo>
                      <a:pt x="1196" y="34084"/>
                    </a:moveTo>
                    <a:cubicBezTo>
                      <a:pt x="27505" y="14950"/>
                      <a:pt x="69362" y="-13826"/>
                      <a:pt x="86102" y="7698"/>
                    </a:cubicBezTo>
                    <a:cubicBezTo>
                      <a:pt x="56206" y="7698"/>
                      <a:pt x="23917" y="32439"/>
                      <a:pt x="1196" y="3408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30" name="Freeform 1529"/>
              <p:cNvSpPr/>
              <p:nvPr/>
            </p:nvSpPr>
            <p:spPr>
              <a:xfrm flipV="1">
                <a:off x="3296509" y="2659249"/>
                <a:ext cx="99655" cy="30395"/>
              </a:xfrm>
              <a:custGeom>
                <a:avLst/>
                <a:gdLst/>
                <a:ahLst/>
                <a:cxnLst/>
                <a:rect l="0" t="0" r="0" b="0"/>
                <a:pathLst>
                  <a:path w="99655" h="30395">
                    <a:moveTo>
                      <a:pt x="797" y="13902"/>
                    </a:moveTo>
                    <a:cubicBezTo>
                      <a:pt x="24715" y="-14002"/>
                      <a:pt x="74542" y="3936"/>
                      <a:pt x="100054" y="29473"/>
                    </a:cubicBezTo>
                    <a:cubicBezTo>
                      <a:pt x="62982" y="12732"/>
                      <a:pt x="30694" y="25861"/>
                      <a:pt x="797" y="13902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31" name="Freeform 1530"/>
              <p:cNvSpPr/>
              <p:nvPr/>
            </p:nvSpPr>
            <p:spPr>
              <a:xfrm flipV="1">
                <a:off x="3143838" y="2436322"/>
                <a:ext cx="41855" cy="35751"/>
              </a:xfrm>
              <a:custGeom>
                <a:avLst/>
                <a:gdLst/>
                <a:ahLst/>
                <a:cxnLst/>
                <a:rect l="0" t="0" r="0" b="0"/>
                <a:pathLst>
                  <a:path w="41855" h="35751">
                    <a:moveTo>
                      <a:pt x="0" y="35502"/>
                    </a:moveTo>
                    <a:cubicBezTo>
                      <a:pt x="1993" y="17561"/>
                      <a:pt x="21924" y="-10343"/>
                      <a:pt x="41855" y="3609"/>
                    </a:cubicBezTo>
                    <a:cubicBezTo>
                      <a:pt x="23917" y="5602"/>
                      <a:pt x="5979" y="23540"/>
                      <a:pt x="0" y="35502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32" name="Freeform 1531"/>
              <p:cNvSpPr/>
              <p:nvPr/>
            </p:nvSpPr>
            <p:spPr>
              <a:xfrm flipV="1">
                <a:off x="3309266" y="2797694"/>
                <a:ext cx="45841" cy="11211"/>
              </a:xfrm>
              <a:custGeom>
                <a:avLst/>
                <a:gdLst/>
                <a:ahLst/>
                <a:cxnLst/>
                <a:rect l="0" t="0" r="0" b="0"/>
                <a:pathLst>
                  <a:path w="45841" h="11211">
                    <a:moveTo>
                      <a:pt x="0" y="3613"/>
                    </a:moveTo>
                    <a:cubicBezTo>
                      <a:pt x="21127" y="-374"/>
                      <a:pt x="43848" y="-4360"/>
                      <a:pt x="46240" y="11909"/>
                    </a:cubicBezTo>
                    <a:cubicBezTo>
                      <a:pt x="33883" y="9592"/>
                      <a:pt x="33085" y="15571"/>
                      <a:pt x="0" y="3613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33" name="Freeform 1532"/>
              <p:cNvSpPr/>
              <p:nvPr/>
            </p:nvSpPr>
            <p:spPr>
              <a:xfrm flipV="1">
                <a:off x="3291328" y="2775897"/>
                <a:ext cx="63779" cy="16194"/>
              </a:xfrm>
              <a:custGeom>
                <a:avLst/>
                <a:gdLst/>
                <a:ahLst/>
                <a:cxnLst/>
                <a:rect l="0" t="0" r="0" b="0"/>
                <a:pathLst>
                  <a:path w="63779" h="16194">
                    <a:moveTo>
                      <a:pt x="797" y="7422"/>
                    </a:moveTo>
                    <a:cubicBezTo>
                      <a:pt x="25910" y="-9221"/>
                      <a:pt x="47835" y="4731"/>
                      <a:pt x="63779" y="16689"/>
                    </a:cubicBezTo>
                    <a:cubicBezTo>
                      <a:pt x="41855" y="14696"/>
                      <a:pt x="23917" y="12703"/>
                      <a:pt x="797" y="7422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34" name="Freeform 1533"/>
              <p:cNvSpPr/>
              <p:nvPr/>
            </p:nvSpPr>
            <p:spPr>
              <a:xfrm flipV="1">
                <a:off x="3265417" y="2732677"/>
                <a:ext cx="73745" cy="27032"/>
              </a:xfrm>
              <a:custGeom>
                <a:avLst/>
                <a:gdLst/>
                <a:ahLst/>
                <a:cxnLst/>
                <a:rect l="0" t="0" r="0" b="0"/>
                <a:pathLst>
                  <a:path w="73745" h="27032">
                    <a:moveTo>
                      <a:pt x="797" y="26858"/>
                    </a:moveTo>
                    <a:cubicBezTo>
                      <a:pt x="7972" y="20181"/>
                      <a:pt x="47237" y="-16319"/>
                      <a:pt x="72749" y="9218"/>
                    </a:cubicBezTo>
                    <a:cubicBezTo>
                      <a:pt x="35677" y="-7524"/>
                      <a:pt x="17938" y="32140"/>
                      <a:pt x="797" y="26858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35" name="Freeform 1534"/>
              <p:cNvSpPr/>
              <p:nvPr/>
            </p:nvSpPr>
            <p:spPr>
              <a:xfrm flipV="1">
                <a:off x="3267417" y="2712495"/>
                <a:ext cx="95669" cy="16194"/>
              </a:xfrm>
              <a:custGeom>
                <a:avLst/>
                <a:gdLst/>
                <a:ahLst/>
                <a:cxnLst/>
                <a:rect l="0" t="0" r="0" b="0"/>
                <a:pathLst>
                  <a:path w="95669" h="16194">
                    <a:moveTo>
                      <a:pt x="0" y="11084"/>
                    </a:moveTo>
                    <a:cubicBezTo>
                      <a:pt x="19931" y="1121"/>
                      <a:pt x="70556" y="-10140"/>
                      <a:pt x="96068" y="15397"/>
                    </a:cubicBezTo>
                    <a:cubicBezTo>
                      <a:pt x="58996" y="-1344"/>
                      <a:pt x="29897" y="23044"/>
                      <a:pt x="0" y="1108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36" name="Freeform 1535"/>
              <p:cNvSpPr/>
              <p:nvPr/>
            </p:nvSpPr>
            <p:spPr>
              <a:xfrm flipV="1">
                <a:off x="3128891" y="2629899"/>
                <a:ext cx="37371" cy="20928"/>
              </a:xfrm>
              <a:custGeom>
                <a:avLst/>
                <a:gdLst/>
                <a:ahLst/>
                <a:cxnLst/>
                <a:rect l="0" t="0" r="0" b="0"/>
                <a:pathLst>
                  <a:path w="37371" h="20928">
                    <a:moveTo>
                      <a:pt x="0" y="21114"/>
                    </a:moveTo>
                    <a:cubicBezTo>
                      <a:pt x="10464" y="-11461"/>
                      <a:pt x="17440" y="0"/>
                      <a:pt x="37371" y="13951"/>
                    </a:cubicBezTo>
                    <a:cubicBezTo>
                      <a:pt x="28402" y="24415"/>
                      <a:pt x="5979" y="9152"/>
                      <a:pt x="0" y="2111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37" name="Freeform 1536"/>
              <p:cNvSpPr/>
              <p:nvPr/>
            </p:nvSpPr>
            <p:spPr>
              <a:xfrm flipV="1">
                <a:off x="3127396" y="2594408"/>
                <a:ext cx="40360" cy="16443"/>
              </a:xfrm>
              <a:custGeom>
                <a:avLst/>
                <a:gdLst/>
                <a:ahLst/>
                <a:cxnLst/>
                <a:rect l="0" t="0" r="0" b="0"/>
                <a:pathLst>
                  <a:path w="40360" h="16443">
                    <a:moveTo>
                      <a:pt x="0" y="17003"/>
                    </a:moveTo>
                    <a:cubicBezTo>
                      <a:pt x="1993" y="-938"/>
                      <a:pt x="28402" y="-9592"/>
                      <a:pt x="40360" y="15820"/>
                    </a:cubicBezTo>
                    <a:cubicBezTo>
                      <a:pt x="23917" y="12830"/>
                      <a:pt x="11959" y="11335"/>
                      <a:pt x="0" y="17003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38" name="Freeform 1537"/>
              <p:cNvSpPr/>
              <p:nvPr/>
            </p:nvSpPr>
            <p:spPr>
              <a:xfrm flipV="1">
                <a:off x="3131879" y="2571042"/>
                <a:ext cx="35876" cy="18125"/>
              </a:xfrm>
              <a:custGeom>
                <a:avLst/>
                <a:gdLst/>
                <a:ahLst/>
                <a:cxnLst/>
                <a:rect l="0" t="0" r="0" b="0"/>
                <a:pathLst>
                  <a:path w="35876" h="18125">
                    <a:moveTo>
                      <a:pt x="0" y="17751"/>
                    </a:moveTo>
                    <a:cubicBezTo>
                      <a:pt x="1993" y="-190"/>
                      <a:pt x="15945" y="-6353"/>
                      <a:pt x="35876" y="7599"/>
                    </a:cubicBezTo>
                    <a:cubicBezTo>
                      <a:pt x="17938" y="9592"/>
                      <a:pt x="5979" y="5789"/>
                      <a:pt x="0" y="17751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39" name="Freeform 1538"/>
              <p:cNvSpPr/>
              <p:nvPr/>
            </p:nvSpPr>
            <p:spPr>
              <a:xfrm flipV="1">
                <a:off x="3133375" y="2550311"/>
                <a:ext cx="37371" cy="18032"/>
              </a:xfrm>
              <a:custGeom>
                <a:avLst/>
                <a:gdLst/>
                <a:ahLst/>
                <a:cxnLst/>
                <a:rect l="0" t="0" r="0" b="0"/>
                <a:pathLst>
                  <a:path w="37371" h="18032">
                    <a:moveTo>
                      <a:pt x="0" y="17845"/>
                    </a:moveTo>
                    <a:cubicBezTo>
                      <a:pt x="1993" y="-96"/>
                      <a:pt x="17440" y="-6259"/>
                      <a:pt x="37371" y="7693"/>
                    </a:cubicBezTo>
                    <a:cubicBezTo>
                      <a:pt x="26907" y="18157"/>
                      <a:pt x="5979" y="5883"/>
                      <a:pt x="0" y="17845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40" name="Freeform 1539"/>
              <p:cNvSpPr/>
              <p:nvPr/>
            </p:nvSpPr>
            <p:spPr>
              <a:xfrm flipV="1">
                <a:off x="3134870" y="2503784"/>
                <a:ext cx="37371" cy="14388"/>
              </a:xfrm>
              <a:custGeom>
                <a:avLst/>
                <a:gdLst/>
                <a:ahLst/>
                <a:cxnLst/>
                <a:rect l="0" t="0" r="0" b="0"/>
                <a:pathLst>
                  <a:path w="37371" h="14388">
                    <a:moveTo>
                      <a:pt x="0" y="14014"/>
                    </a:moveTo>
                    <a:cubicBezTo>
                      <a:pt x="1993" y="-3927"/>
                      <a:pt x="17440" y="-4111"/>
                      <a:pt x="37371" y="9841"/>
                    </a:cubicBezTo>
                    <a:cubicBezTo>
                      <a:pt x="19433" y="11834"/>
                      <a:pt x="5979" y="2052"/>
                      <a:pt x="0" y="1401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41" name="Freeform 1540"/>
              <p:cNvSpPr/>
              <p:nvPr/>
            </p:nvSpPr>
            <p:spPr>
              <a:xfrm flipV="1">
                <a:off x="3136456" y="2468186"/>
                <a:ext cx="38772" cy="30551"/>
              </a:xfrm>
              <a:custGeom>
                <a:avLst/>
                <a:gdLst/>
                <a:ahLst/>
                <a:cxnLst/>
                <a:rect l="0" t="0" r="0" b="0"/>
                <a:pathLst>
                  <a:path w="38772" h="30551">
                    <a:moveTo>
                      <a:pt x="1402" y="30457"/>
                    </a:moveTo>
                    <a:cubicBezTo>
                      <a:pt x="-6072" y="-622"/>
                      <a:pt x="18841" y="-7100"/>
                      <a:pt x="38772" y="6852"/>
                    </a:cubicBezTo>
                    <a:cubicBezTo>
                      <a:pt x="20834" y="8845"/>
                      <a:pt x="7381" y="18496"/>
                      <a:pt x="1402" y="30457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42" name="Freeform 1541"/>
              <p:cNvSpPr/>
              <p:nvPr/>
            </p:nvSpPr>
            <p:spPr>
              <a:xfrm flipV="1">
                <a:off x="3128142" y="2661079"/>
                <a:ext cx="37371" cy="14575"/>
              </a:xfrm>
              <a:custGeom>
                <a:avLst/>
                <a:gdLst/>
                <a:ahLst/>
                <a:cxnLst/>
                <a:rect l="0" t="0" r="0" b="0"/>
                <a:pathLst>
                  <a:path w="37371" h="14575">
                    <a:moveTo>
                      <a:pt x="0" y="13547"/>
                    </a:moveTo>
                    <a:cubicBezTo>
                      <a:pt x="5232" y="-6072"/>
                      <a:pt x="18187" y="-2085"/>
                      <a:pt x="38118" y="11866"/>
                    </a:cubicBezTo>
                    <a:cubicBezTo>
                      <a:pt x="29149" y="22330"/>
                      <a:pt x="5979" y="1585"/>
                      <a:pt x="0" y="13547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43" name="Freeform 1542"/>
              <p:cNvSpPr/>
              <p:nvPr/>
            </p:nvSpPr>
            <p:spPr>
              <a:xfrm flipV="1">
                <a:off x="4157484" y="2078879"/>
                <a:ext cx="61288" cy="37464"/>
              </a:xfrm>
              <a:custGeom>
                <a:avLst/>
                <a:gdLst/>
                <a:ahLst/>
                <a:cxnLst/>
                <a:rect l="0" t="0" r="0" b="0"/>
                <a:pathLst>
                  <a:path w="61288" h="37464">
                    <a:moveTo>
                      <a:pt x="-151" y="-336"/>
                    </a:moveTo>
                    <a:cubicBezTo>
                      <a:pt x="16292" y="10128"/>
                      <a:pt x="47086" y="33746"/>
                      <a:pt x="61436" y="33747"/>
                    </a:cubicBezTo>
                    <a:cubicBezTo>
                      <a:pt x="52466" y="44210"/>
                      <a:pt x="11808" y="29561"/>
                      <a:pt x="-151" y="-336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44" name="Freeform 1543"/>
              <p:cNvSpPr/>
              <p:nvPr/>
            </p:nvSpPr>
            <p:spPr>
              <a:xfrm flipV="1">
                <a:off x="3131132" y="2711162"/>
                <a:ext cx="34381" cy="22516"/>
              </a:xfrm>
              <a:custGeom>
                <a:avLst/>
                <a:gdLst/>
                <a:ahLst/>
                <a:cxnLst/>
                <a:rect l="0" t="0" r="0" b="0"/>
                <a:pathLst>
                  <a:path w="34381" h="22516">
                    <a:moveTo>
                      <a:pt x="0" y="8876"/>
                    </a:moveTo>
                    <a:cubicBezTo>
                      <a:pt x="5232" y="-10743"/>
                      <a:pt x="14700" y="6105"/>
                      <a:pt x="34631" y="20058"/>
                    </a:cubicBezTo>
                    <a:cubicBezTo>
                      <a:pt x="25662" y="30520"/>
                      <a:pt x="5979" y="-3086"/>
                      <a:pt x="0" y="8876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45" name="Freeform 1544"/>
              <p:cNvSpPr/>
              <p:nvPr/>
            </p:nvSpPr>
            <p:spPr>
              <a:xfrm flipV="1">
                <a:off x="3128142" y="2700973"/>
                <a:ext cx="37371" cy="11398"/>
              </a:xfrm>
              <a:custGeom>
                <a:avLst/>
                <a:gdLst/>
                <a:ahLst/>
                <a:cxnLst/>
                <a:rect l="0" t="0" r="0" b="0"/>
                <a:pathLst>
                  <a:path w="37371" h="11398">
                    <a:moveTo>
                      <a:pt x="0" y="9997"/>
                    </a:moveTo>
                    <a:cubicBezTo>
                      <a:pt x="5232" y="-9622"/>
                      <a:pt x="24665" y="5233"/>
                      <a:pt x="38118" y="8317"/>
                    </a:cubicBezTo>
                    <a:cubicBezTo>
                      <a:pt x="29149" y="18780"/>
                      <a:pt x="5979" y="-1964"/>
                      <a:pt x="0" y="9997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46" name="Freeform 1545"/>
              <p:cNvSpPr/>
              <p:nvPr/>
            </p:nvSpPr>
            <p:spPr>
              <a:xfrm>
                <a:off x="3271993" y="2504568"/>
                <a:ext cx="36026" cy="167421"/>
              </a:xfrm>
              <a:custGeom>
                <a:avLst/>
                <a:gdLst/>
                <a:ahLst/>
                <a:cxnLst/>
                <a:rect l="0" t="0" r="0" b="0"/>
                <a:pathLst>
                  <a:path w="36026" h="167421">
                    <a:moveTo>
                      <a:pt x="4585" y="175"/>
                    </a:moveTo>
                    <a:cubicBezTo>
                      <a:pt x="16544" y="31267"/>
                      <a:pt x="33286" y="155637"/>
                      <a:pt x="35678" y="167597"/>
                    </a:cubicBezTo>
                    <a:cubicBezTo>
                      <a:pt x="11760" y="162838"/>
                      <a:pt x="-10363" y="34132"/>
                      <a:pt x="4585" y="175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47" name="Freeform 1546"/>
              <p:cNvSpPr/>
              <p:nvPr/>
            </p:nvSpPr>
            <p:spPr>
              <a:xfrm>
                <a:off x="3617176" y="2564532"/>
                <a:ext cx="71752" cy="71752"/>
              </a:xfrm>
              <a:custGeom>
                <a:avLst/>
                <a:gdLst/>
                <a:ahLst/>
                <a:cxnLst/>
                <a:rect l="0" t="0" r="0" b="0"/>
                <a:pathLst>
                  <a:path w="71752" h="71752">
                    <a:moveTo>
                      <a:pt x="-974" y="0"/>
                    </a:moveTo>
                    <a:cubicBezTo>
                      <a:pt x="20552" y="28701"/>
                      <a:pt x="69310" y="59968"/>
                      <a:pt x="71752" y="71928"/>
                    </a:cubicBezTo>
                    <a:cubicBezTo>
                      <a:pt x="47783" y="67169"/>
                      <a:pt x="-3365" y="35876"/>
                      <a:pt x="-974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48" name="Freeform 1547"/>
              <p:cNvSpPr/>
              <p:nvPr/>
            </p:nvSpPr>
            <p:spPr>
              <a:xfrm>
                <a:off x="3260216" y="2629108"/>
                <a:ext cx="27505" cy="78928"/>
              </a:xfrm>
              <a:custGeom>
                <a:avLst/>
                <a:gdLst/>
                <a:ahLst/>
                <a:cxnLst/>
                <a:rect l="0" t="0" r="0" b="0"/>
                <a:pathLst>
                  <a:path w="27505" h="78928">
                    <a:moveTo>
                      <a:pt x="2014" y="0"/>
                    </a:moveTo>
                    <a:cubicBezTo>
                      <a:pt x="11581" y="43051"/>
                      <a:pt x="24463" y="66968"/>
                      <a:pt x="26854" y="78928"/>
                    </a:cubicBezTo>
                    <a:cubicBezTo>
                      <a:pt x="16364" y="66793"/>
                      <a:pt x="-5161" y="43051"/>
                      <a:pt x="2014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49" name="Freeform 1548"/>
              <p:cNvSpPr/>
              <p:nvPr/>
            </p:nvSpPr>
            <p:spPr>
              <a:xfrm>
                <a:off x="3230766" y="2605191"/>
                <a:ext cx="44695" cy="112412"/>
              </a:xfrm>
              <a:custGeom>
                <a:avLst/>
                <a:gdLst/>
                <a:ahLst/>
                <a:cxnLst/>
                <a:rect l="0" t="0" r="0" b="0"/>
                <a:pathLst>
                  <a:path w="44695" h="112412">
                    <a:moveTo>
                      <a:pt x="7550" y="0"/>
                    </a:moveTo>
                    <a:cubicBezTo>
                      <a:pt x="6627" y="54835"/>
                      <a:pt x="42229" y="100453"/>
                      <a:pt x="44621" y="112412"/>
                    </a:cubicBezTo>
                    <a:cubicBezTo>
                      <a:pt x="20703" y="107653"/>
                      <a:pt x="-14899" y="50052"/>
                      <a:pt x="7550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50" name="Freeform 1549"/>
              <p:cNvSpPr/>
              <p:nvPr/>
            </p:nvSpPr>
            <p:spPr>
              <a:xfrm>
                <a:off x="3313056" y="2394718"/>
                <a:ext cx="32139" cy="251132"/>
              </a:xfrm>
              <a:custGeom>
                <a:avLst/>
                <a:gdLst/>
                <a:ahLst/>
                <a:cxnLst/>
                <a:rect l="0" t="0" r="0" b="0"/>
                <a:pathLst>
                  <a:path w="32139" h="251132">
                    <a:moveTo>
                      <a:pt x="1794" y="0"/>
                    </a:moveTo>
                    <a:cubicBezTo>
                      <a:pt x="23316" y="26309"/>
                      <a:pt x="52017" y="193731"/>
                      <a:pt x="13749" y="251132"/>
                    </a:cubicBezTo>
                    <a:cubicBezTo>
                      <a:pt x="25708" y="184163"/>
                      <a:pt x="-5384" y="43051"/>
                      <a:pt x="1794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51" name="Freeform 1550"/>
              <p:cNvSpPr/>
              <p:nvPr/>
            </p:nvSpPr>
            <p:spPr>
              <a:xfrm>
                <a:off x="3675998" y="2550181"/>
                <a:ext cx="78927" cy="78928"/>
              </a:xfrm>
              <a:custGeom>
                <a:avLst/>
                <a:gdLst/>
                <a:ahLst/>
                <a:cxnLst/>
                <a:rect l="0" t="0" r="0" b="0"/>
                <a:pathLst>
                  <a:path w="78927" h="78928">
                    <a:moveTo>
                      <a:pt x="-487" y="487"/>
                    </a:moveTo>
                    <a:cubicBezTo>
                      <a:pt x="28701" y="23917"/>
                      <a:pt x="76485" y="67143"/>
                      <a:pt x="78927" y="79103"/>
                    </a:cubicBezTo>
                    <a:cubicBezTo>
                      <a:pt x="54959" y="74344"/>
                      <a:pt x="-2878" y="36363"/>
                      <a:pt x="-487" y="487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52" name="Freeform 1551"/>
              <p:cNvSpPr/>
              <p:nvPr/>
            </p:nvSpPr>
            <p:spPr>
              <a:xfrm>
                <a:off x="3801563" y="2580078"/>
                <a:ext cx="78927" cy="38268"/>
              </a:xfrm>
              <a:custGeom>
                <a:avLst/>
                <a:gdLst/>
                <a:ahLst/>
                <a:cxnLst/>
                <a:rect l="0" t="0" r="0" b="0"/>
                <a:pathLst>
                  <a:path w="78927" h="38268">
                    <a:moveTo>
                      <a:pt x="-487" y="-1196"/>
                    </a:moveTo>
                    <a:cubicBezTo>
                      <a:pt x="32288" y="13155"/>
                      <a:pt x="76485" y="26484"/>
                      <a:pt x="78927" y="38444"/>
                    </a:cubicBezTo>
                    <a:cubicBezTo>
                      <a:pt x="54959" y="33684"/>
                      <a:pt x="13155" y="29897"/>
                      <a:pt x="-487" y="-1196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53" name="Freeform 1552"/>
              <p:cNvSpPr/>
              <p:nvPr/>
            </p:nvSpPr>
            <p:spPr>
              <a:xfrm>
                <a:off x="3497441" y="2286793"/>
                <a:ext cx="72948" cy="303751"/>
              </a:xfrm>
              <a:custGeom>
                <a:avLst/>
                <a:gdLst/>
                <a:ahLst/>
                <a:cxnLst/>
                <a:rect l="0" t="0" r="0" b="0"/>
                <a:pathLst>
                  <a:path w="72948" h="303751">
                    <a:moveTo>
                      <a:pt x="57698" y="1044"/>
                    </a:moveTo>
                    <a:cubicBezTo>
                      <a:pt x="50523" y="3733"/>
                      <a:pt x="54911" y="38962"/>
                      <a:pt x="49403" y="76832"/>
                    </a:cubicBezTo>
                    <a:cubicBezTo>
                      <a:pt x="30269" y="208378"/>
                      <a:pt x="8744" y="246646"/>
                      <a:pt x="-823" y="303751"/>
                    </a:cubicBezTo>
                    <a:cubicBezTo>
                      <a:pt x="32661" y="265780"/>
                      <a:pt x="66146" y="146192"/>
                      <a:pt x="70929" y="122275"/>
                    </a:cubicBezTo>
                    <a:cubicBezTo>
                      <a:pt x="75712" y="98358"/>
                      <a:pt x="69657" y="-5834"/>
                      <a:pt x="57698" y="104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54" name="Freeform 1553"/>
              <p:cNvSpPr/>
              <p:nvPr/>
            </p:nvSpPr>
            <p:spPr>
              <a:xfrm flipH="1">
                <a:off x="3521732" y="2428910"/>
                <a:ext cx="62185" cy="165030"/>
              </a:xfrm>
              <a:custGeom>
                <a:avLst/>
                <a:gdLst/>
                <a:ahLst/>
                <a:cxnLst/>
                <a:rect l="0" t="0" r="0" b="0"/>
                <a:pathLst>
                  <a:path w="62185" h="165030">
                    <a:moveTo>
                      <a:pt x="-1196" y="-708"/>
                    </a:moveTo>
                    <a:cubicBezTo>
                      <a:pt x="17938" y="83003"/>
                      <a:pt x="46638" y="145188"/>
                      <a:pt x="60989" y="164322"/>
                    </a:cubicBezTo>
                    <a:cubicBezTo>
                      <a:pt x="27505" y="157147"/>
                      <a:pt x="3588" y="61477"/>
                      <a:pt x="-1196" y="-708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55" name="Freeform 1554"/>
              <p:cNvSpPr/>
              <p:nvPr/>
            </p:nvSpPr>
            <p:spPr>
              <a:xfrm flipH="1">
                <a:off x="3477185" y="2291874"/>
                <a:ext cx="43201" cy="203298"/>
              </a:xfrm>
              <a:custGeom>
                <a:avLst/>
                <a:gdLst/>
                <a:ahLst/>
                <a:cxnLst/>
                <a:rect l="0" t="0" r="0" b="0"/>
                <a:pathLst>
                  <a:path w="43201" h="203298">
                    <a:moveTo>
                      <a:pt x="5478" y="842"/>
                    </a:moveTo>
                    <a:cubicBezTo>
                      <a:pt x="16594" y="-4783"/>
                      <a:pt x="33337" y="155463"/>
                      <a:pt x="42904" y="203298"/>
                    </a:cubicBezTo>
                    <a:cubicBezTo>
                      <a:pt x="9419" y="196123"/>
                      <a:pt x="-9714" y="0"/>
                      <a:pt x="5478" y="842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56" name="Freeform 1555"/>
              <p:cNvSpPr/>
              <p:nvPr/>
            </p:nvSpPr>
            <p:spPr>
              <a:xfrm flipH="1">
                <a:off x="3433984" y="2293070"/>
                <a:ext cx="44098" cy="258307"/>
              </a:xfrm>
              <a:custGeom>
                <a:avLst/>
                <a:gdLst/>
                <a:ahLst/>
                <a:cxnLst/>
                <a:rect l="0" t="0" r="0" b="0"/>
                <a:pathLst>
                  <a:path w="44098" h="258307">
                    <a:moveTo>
                      <a:pt x="7775" y="1044"/>
                    </a:moveTo>
                    <a:cubicBezTo>
                      <a:pt x="600" y="3733"/>
                      <a:pt x="19734" y="68165"/>
                      <a:pt x="24517" y="116000"/>
                    </a:cubicBezTo>
                    <a:cubicBezTo>
                      <a:pt x="33323" y="204054"/>
                      <a:pt x="18537" y="211665"/>
                      <a:pt x="-596" y="259504"/>
                    </a:cubicBezTo>
                    <a:cubicBezTo>
                      <a:pt x="40063" y="228407"/>
                      <a:pt x="47464" y="179083"/>
                      <a:pt x="43651" y="127958"/>
                    </a:cubicBezTo>
                    <a:cubicBezTo>
                      <a:pt x="41837" y="103634"/>
                      <a:pt x="19734" y="-5834"/>
                      <a:pt x="7775" y="104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57" name="Freeform 1556"/>
              <p:cNvSpPr/>
              <p:nvPr/>
            </p:nvSpPr>
            <p:spPr>
              <a:xfrm flipH="1">
                <a:off x="3668299" y="2266761"/>
                <a:ext cx="41257" cy="215256"/>
              </a:xfrm>
              <a:custGeom>
                <a:avLst/>
                <a:gdLst/>
                <a:ahLst/>
                <a:cxnLst/>
                <a:rect l="0" t="0" r="0" b="0"/>
                <a:pathLst>
                  <a:path w="41257" h="215256">
                    <a:moveTo>
                      <a:pt x="694" y="842"/>
                    </a:moveTo>
                    <a:cubicBezTo>
                      <a:pt x="11811" y="-4783"/>
                      <a:pt x="71826" y="135133"/>
                      <a:pt x="21600" y="214061"/>
                    </a:cubicBezTo>
                    <a:cubicBezTo>
                      <a:pt x="28775" y="116000"/>
                      <a:pt x="16816" y="5979"/>
                      <a:pt x="694" y="842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58" name="Freeform 1557"/>
              <p:cNvSpPr/>
              <p:nvPr/>
            </p:nvSpPr>
            <p:spPr>
              <a:xfrm flipH="1">
                <a:off x="3677119" y="2394718"/>
                <a:ext cx="90885" cy="165030"/>
              </a:xfrm>
              <a:custGeom>
                <a:avLst/>
                <a:gdLst/>
                <a:ahLst/>
                <a:cxnLst/>
                <a:rect l="0" t="0" r="0" b="0"/>
                <a:pathLst>
                  <a:path w="90885" h="165030">
                    <a:moveTo>
                      <a:pt x="1122" y="0"/>
                    </a:moveTo>
                    <a:cubicBezTo>
                      <a:pt x="32214" y="59793"/>
                      <a:pt x="76461" y="123175"/>
                      <a:pt x="91335" y="164357"/>
                    </a:cubicBezTo>
                    <a:cubicBezTo>
                      <a:pt x="58001" y="141635"/>
                      <a:pt x="-1270" y="59793"/>
                      <a:pt x="1122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59" name="Freeform 1558"/>
              <p:cNvSpPr/>
              <p:nvPr/>
            </p:nvSpPr>
            <p:spPr>
              <a:xfrm flipH="1">
                <a:off x="3613215" y="2431790"/>
                <a:ext cx="43051" cy="138721"/>
              </a:xfrm>
              <a:custGeom>
                <a:avLst/>
                <a:gdLst/>
                <a:ahLst/>
                <a:cxnLst/>
                <a:rect l="0" t="0" r="0" b="0"/>
                <a:pathLst>
                  <a:path w="43051" h="138721">
                    <a:moveTo>
                      <a:pt x="-598" y="-1196"/>
                    </a:moveTo>
                    <a:cubicBezTo>
                      <a:pt x="30494" y="58597"/>
                      <a:pt x="27580" y="96865"/>
                      <a:pt x="42453" y="138048"/>
                    </a:cubicBezTo>
                    <a:cubicBezTo>
                      <a:pt x="9120" y="115325"/>
                      <a:pt x="8969" y="49031"/>
                      <a:pt x="-598" y="-1196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60" name="Freeform 1559"/>
              <p:cNvSpPr/>
              <p:nvPr/>
            </p:nvSpPr>
            <p:spPr>
              <a:xfrm>
                <a:off x="3496472" y="2583666"/>
                <a:ext cx="64577" cy="43051"/>
              </a:xfrm>
              <a:custGeom>
                <a:avLst/>
                <a:gdLst/>
                <a:ahLst/>
                <a:cxnLst/>
                <a:rect l="0" t="0" r="0" b="0"/>
                <a:pathLst>
                  <a:path w="64577" h="43051">
                    <a:moveTo>
                      <a:pt x="148" y="0"/>
                    </a:moveTo>
                    <a:cubicBezTo>
                      <a:pt x="21674" y="28701"/>
                      <a:pt x="62283" y="31091"/>
                      <a:pt x="64726" y="43051"/>
                    </a:cubicBezTo>
                    <a:cubicBezTo>
                      <a:pt x="40757" y="38292"/>
                      <a:pt x="-2244" y="35876"/>
                      <a:pt x="148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61" name="Freeform 1560"/>
              <p:cNvSpPr/>
              <p:nvPr/>
            </p:nvSpPr>
            <p:spPr>
              <a:xfrm flipV="1">
                <a:off x="4182747" y="2089118"/>
                <a:ext cx="56804" cy="41949"/>
              </a:xfrm>
              <a:custGeom>
                <a:avLst/>
                <a:gdLst/>
                <a:ahLst/>
                <a:cxnLst/>
                <a:rect l="0" t="0" r="0" b="0"/>
                <a:pathLst>
                  <a:path w="56804" h="41949">
                    <a:moveTo>
                      <a:pt x="0" y="-560"/>
                    </a:moveTo>
                    <a:cubicBezTo>
                      <a:pt x="20928" y="17378"/>
                      <a:pt x="42601" y="38231"/>
                      <a:pt x="56952" y="38231"/>
                    </a:cubicBezTo>
                    <a:cubicBezTo>
                      <a:pt x="47982" y="48696"/>
                      <a:pt x="7474" y="35316"/>
                      <a:pt x="0" y="-560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62" name="Freeform 1561"/>
              <p:cNvSpPr/>
              <p:nvPr/>
            </p:nvSpPr>
            <p:spPr>
              <a:xfrm flipV="1">
                <a:off x="4211151" y="2106823"/>
                <a:ext cx="41855" cy="26253"/>
              </a:xfrm>
              <a:custGeom>
                <a:avLst/>
                <a:gdLst/>
                <a:ahLst/>
                <a:cxnLst/>
                <a:rect l="0" t="0" r="0" b="0"/>
                <a:pathLst>
                  <a:path w="41855" h="26253">
                    <a:moveTo>
                      <a:pt x="0" y="-46"/>
                    </a:moveTo>
                    <a:cubicBezTo>
                      <a:pt x="16443" y="11913"/>
                      <a:pt x="32886" y="16397"/>
                      <a:pt x="41855" y="22377"/>
                    </a:cubicBezTo>
                    <a:cubicBezTo>
                      <a:pt x="32886" y="32841"/>
                      <a:pt x="8969" y="20882"/>
                      <a:pt x="0" y="-46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63" name="Freeform 1562"/>
              <p:cNvSpPr/>
              <p:nvPr/>
            </p:nvSpPr>
            <p:spPr>
              <a:xfrm flipV="1">
                <a:off x="4038545" y="2126597"/>
                <a:ext cx="28682" cy="164432"/>
              </a:xfrm>
              <a:custGeom>
                <a:avLst/>
                <a:gdLst/>
                <a:ahLst/>
                <a:cxnLst/>
                <a:rect l="0" t="0" r="0" b="0"/>
                <a:pathLst>
                  <a:path w="28682" h="164432">
                    <a:moveTo>
                      <a:pt x="8163" y="163888"/>
                    </a:moveTo>
                    <a:cubicBezTo>
                      <a:pt x="688" y="145950"/>
                      <a:pt x="-12765" y="32342"/>
                      <a:pt x="29090" y="-544"/>
                    </a:cubicBezTo>
                    <a:cubicBezTo>
                      <a:pt x="5173" y="45796"/>
                      <a:pt x="12647" y="122032"/>
                      <a:pt x="8163" y="163888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64" name="Freeform 1563"/>
              <p:cNvSpPr/>
              <p:nvPr/>
            </p:nvSpPr>
            <p:spPr>
              <a:xfrm flipV="1">
                <a:off x="4126133" y="2157130"/>
                <a:ext cx="82402" cy="89690"/>
              </a:xfrm>
              <a:custGeom>
                <a:avLst/>
                <a:gdLst/>
                <a:ahLst/>
                <a:cxnLst/>
                <a:rect l="0" t="0" r="0" b="0"/>
                <a:pathLst>
                  <a:path w="82402" h="89690">
                    <a:moveTo>
                      <a:pt x="-188" y="89783"/>
                    </a:moveTo>
                    <a:cubicBezTo>
                      <a:pt x="-4672" y="49422"/>
                      <a:pt x="50637" y="-2897"/>
                      <a:pt x="82028" y="93"/>
                    </a:cubicBezTo>
                    <a:cubicBezTo>
                      <a:pt x="46152" y="16536"/>
                      <a:pt x="8781" y="59886"/>
                      <a:pt x="-188" y="89783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65" name="Freeform 1564"/>
              <p:cNvSpPr/>
              <p:nvPr/>
            </p:nvSpPr>
            <p:spPr>
              <a:xfrm flipV="1">
                <a:off x="4090065" y="2169000"/>
                <a:ext cx="125566" cy="168916"/>
              </a:xfrm>
              <a:custGeom>
                <a:avLst/>
                <a:gdLst/>
                <a:ahLst/>
                <a:cxnLst/>
                <a:rect l="0" t="0" r="0" b="0"/>
                <a:pathLst>
                  <a:path w="125566" h="168916">
                    <a:moveTo>
                      <a:pt x="0" y="168916"/>
                    </a:moveTo>
                    <a:cubicBezTo>
                      <a:pt x="26907" y="170411"/>
                      <a:pt x="20927" y="95670"/>
                      <a:pt x="19432" y="85205"/>
                    </a:cubicBezTo>
                    <a:cubicBezTo>
                      <a:pt x="37370" y="73247"/>
                      <a:pt x="94175" y="10464"/>
                      <a:pt x="126312" y="747"/>
                    </a:cubicBezTo>
                    <a:cubicBezTo>
                      <a:pt x="98659" y="10464"/>
                      <a:pt x="43350" y="92680"/>
                      <a:pt x="35876" y="89690"/>
                    </a:cubicBezTo>
                    <a:cubicBezTo>
                      <a:pt x="32886" y="115102"/>
                      <a:pt x="32886" y="170411"/>
                      <a:pt x="0" y="168916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66" name="Freeform 1565"/>
              <p:cNvSpPr/>
              <p:nvPr/>
            </p:nvSpPr>
            <p:spPr>
              <a:xfrm flipV="1">
                <a:off x="4139398" y="2140596"/>
                <a:ext cx="29897" cy="34381"/>
              </a:xfrm>
              <a:custGeom>
                <a:avLst/>
                <a:gdLst/>
                <a:ahLst/>
                <a:cxnLst/>
                <a:rect l="0" t="0" r="0" b="0"/>
                <a:pathLst>
                  <a:path w="29897" h="34381">
                    <a:moveTo>
                      <a:pt x="0" y="34381"/>
                    </a:moveTo>
                    <a:cubicBezTo>
                      <a:pt x="14948" y="23917"/>
                      <a:pt x="11959" y="8923"/>
                      <a:pt x="29897" y="0"/>
                    </a:cubicBezTo>
                    <a:cubicBezTo>
                      <a:pt x="26907" y="8923"/>
                      <a:pt x="28402" y="31391"/>
                      <a:pt x="0" y="34381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67" name="Freeform 1566"/>
              <p:cNvSpPr/>
              <p:nvPr/>
            </p:nvSpPr>
            <p:spPr>
              <a:xfrm flipV="1">
                <a:off x="4009766" y="2174977"/>
                <a:ext cx="94828" cy="239174"/>
              </a:xfrm>
              <a:custGeom>
                <a:avLst/>
                <a:gdLst/>
                <a:ahLst/>
                <a:cxnLst/>
                <a:rect l="0" t="0" r="0" b="0"/>
                <a:pathLst>
                  <a:path w="94828" h="239174">
                    <a:moveTo>
                      <a:pt x="1074" y="239174"/>
                    </a:moveTo>
                    <a:cubicBezTo>
                      <a:pt x="-6201" y="157502"/>
                      <a:pt x="39940" y="10464"/>
                      <a:pt x="95249" y="0"/>
                    </a:cubicBezTo>
                    <a:cubicBezTo>
                      <a:pt x="65352" y="29897"/>
                      <a:pt x="14528" y="140515"/>
                      <a:pt x="1074" y="23917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68" name="Freeform 1567"/>
              <p:cNvSpPr/>
              <p:nvPr/>
            </p:nvSpPr>
            <p:spPr>
              <a:xfrm flipV="1">
                <a:off x="4086179" y="2354459"/>
                <a:ext cx="44845" cy="14948"/>
              </a:xfrm>
              <a:custGeom>
                <a:avLst/>
                <a:gdLst/>
                <a:ahLst/>
                <a:cxnLst/>
                <a:rect l="0" t="0" r="0" b="0"/>
                <a:pathLst>
                  <a:path w="44845" h="14948">
                    <a:moveTo>
                      <a:pt x="-600" y="15042"/>
                    </a:moveTo>
                    <a:cubicBezTo>
                      <a:pt x="11359" y="-1392"/>
                      <a:pt x="35276" y="-4381"/>
                      <a:pt x="44245" y="6083"/>
                    </a:cubicBezTo>
                    <a:cubicBezTo>
                      <a:pt x="33782" y="6082"/>
                      <a:pt x="14349" y="9072"/>
                      <a:pt x="-600" y="15042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69" name="Freeform 1568"/>
              <p:cNvSpPr/>
              <p:nvPr/>
            </p:nvSpPr>
            <p:spPr>
              <a:xfrm flipV="1">
                <a:off x="4067049" y="2291020"/>
                <a:ext cx="62783" cy="44845"/>
              </a:xfrm>
              <a:custGeom>
                <a:avLst/>
                <a:gdLst/>
                <a:ahLst/>
                <a:cxnLst/>
                <a:rect l="0" t="0" r="0" b="0"/>
                <a:pathLst>
                  <a:path w="62783" h="44845">
                    <a:moveTo>
                      <a:pt x="597" y="44286"/>
                    </a:moveTo>
                    <a:cubicBezTo>
                      <a:pt x="6577" y="29338"/>
                      <a:pt x="23020" y="5420"/>
                      <a:pt x="62783" y="388"/>
                    </a:cubicBezTo>
                    <a:cubicBezTo>
                      <a:pt x="45443" y="11400"/>
                      <a:pt x="24515" y="23358"/>
                      <a:pt x="597" y="44286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70" name="Freeform 1569"/>
              <p:cNvSpPr/>
              <p:nvPr/>
            </p:nvSpPr>
            <p:spPr>
              <a:xfrm flipV="1">
                <a:off x="3953617" y="2166009"/>
                <a:ext cx="94175" cy="342318"/>
              </a:xfrm>
              <a:custGeom>
                <a:avLst/>
                <a:gdLst/>
                <a:ahLst/>
                <a:cxnLst/>
                <a:rect l="0" t="0" r="0" b="0"/>
                <a:pathLst>
                  <a:path w="94175" h="342318">
                    <a:moveTo>
                      <a:pt x="12380" y="342318"/>
                    </a:moveTo>
                    <a:cubicBezTo>
                      <a:pt x="-26485" y="345306"/>
                      <a:pt x="34802" y="65773"/>
                      <a:pt x="94596" y="0"/>
                    </a:cubicBezTo>
                    <a:cubicBezTo>
                      <a:pt x="54235" y="53814"/>
                      <a:pt x="422" y="276544"/>
                      <a:pt x="12380" y="342318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71" name="Freeform 1570"/>
              <p:cNvSpPr/>
              <p:nvPr/>
            </p:nvSpPr>
            <p:spPr>
              <a:xfrm flipV="1">
                <a:off x="3947408" y="2404438"/>
                <a:ext cx="56523" cy="185359"/>
              </a:xfrm>
              <a:custGeom>
                <a:avLst/>
                <a:gdLst/>
                <a:ahLst/>
                <a:cxnLst/>
                <a:rect l="0" t="0" r="0" b="0"/>
                <a:pathLst>
                  <a:path w="56523" h="185359">
                    <a:moveTo>
                      <a:pt x="11117" y="186107"/>
                    </a:moveTo>
                    <a:cubicBezTo>
                      <a:pt x="-11305" y="130798"/>
                      <a:pt x="-2662" y="65773"/>
                      <a:pt x="57084" y="0"/>
                    </a:cubicBezTo>
                    <a:cubicBezTo>
                      <a:pt x="16771" y="53814"/>
                      <a:pt x="6633" y="108375"/>
                      <a:pt x="11117" y="186107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72" name="Freeform 1571"/>
              <p:cNvSpPr/>
              <p:nvPr/>
            </p:nvSpPr>
            <p:spPr>
              <a:xfrm flipV="1">
                <a:off x="3863996" y="2203233"/>
                <a:ext cx="92082" cy="408987"/>
              </a:xfrm>
              <a:custGeom>
                <a:avLst/>
                <a:gdLst/>
                <a:ahLst/>
                <a:cxnLst/>
                <a:rect l="0" t="0" r="0" b="0"/>
                <a:pathLst>
                  <a:path w="92082" h="408987">
                    <a:moveTo>
                      <a:pt x="21878" y="409437"/>
                    </a:moveTo>
                    <a:cubicBezTo>
                      <a:pt x="-37316" y="399272"/>
                      <a:pt x="33240" y="65026"/>
                      <a:pt x="93035" y="-747"/>
                    </a:cubicBezTo>
                    <a:cubicBezTo>
                      <a:pt x="52673" y="53067"/>
                      <a:pt x="3344" y="358612"/>
                      <a:pt x="21878" y="409437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73" name="Freeform 1572"/>
              <p:cNvSpPr/>
              <p:nvPr/>
            </p:nvSpPr>
            <p:spPr>
              <a:xfrm flipV="1">
                <a:off x="3910226" y="2183648"/>
                <a:ext cx="45144" cy="145896"/>
              </a:xfrm>
              <a:custGeom>
                <a:avLst/>
                <a:gdLst/>
                <a:ahLst/>
                <a:cxnLst/>
                <a:rect l="0" t="0" r="0" b="0"/>
                <a:pathLst>
                  <a:path w="45144" h="145896">
                    <a:moveTo>
                      <a:pt x="9324" y="145447"/>
                    </a:moveTo>
                    <a:cubicBezTo>
                      <a:pt x="-15987" y="135134"/>
                      <a:pt x="14509" y="54412"/>
                      <a:pt x="45602" y="-598"/>
                    </a:cubicBezTo>
                    <a:cubicBezTo>
                      <a:pt x="16901" y="66371"/>
                      <a:pt x="14509" y="123773"/>
                      <a:pt x="9324" y="145447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74" name="Freeform 1573"/>
              <p:cNvSpPr/>
              <p:nvPr/>
            </p:nvSpPr>
            <p:spPr>
              <a:xfrm flipV="1">
                <a:off x="3820548" y="2242842"/>
                <a:ext cx="28850" cy="176988"/>
              </a:xfrm>
              <a:custGeom>
                <a:avLst/>
                <a:gdLst/>
                <a:ahLst/>
                <a:cxnLst/>
                <a:rect l="0" t="0" r="0" b="0"/>
                <a:pathLst>
                  <a:path w="28850" h="176988">
                    <a:moveTo>
                      <a:pt x="14405" y="176540"/>
                    </a:moveTo>
                    <a:cubicBezTo>
                      <a:pt x="-10906" y="166226"/>
                      <a:pt x="-1047" y="53814"/>
                      <a:pt x="30046" y="-1196"/>
                    </a:cubicBezTo>
                    <a:cubicBezTo>
                      <a:pt x="3736" y="46639"/>
                      <a:pt x="15695" y="163834"/>
                      <a:pt x="14405" y="176540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75" name="Freeform 1574"/>
              <p:cNvSpPr/>
              <p:nvPr/>
            </p:nvSpPr>
            <p:spPr>
              <a:xfrm flipV="1">
                <a:off x="3782654" y="2253906"/>
                <a:ext cx="26010" cy="215555"/>
              </a:xfrm>
              <a:custGeom>
                <a:avLst/>
                <a:gdLst/>
                <a:ahLst/>
                <a:cxnLst/>
                <a:rect l="0" t="0" r="0" b="0"/>
                <a:pathLst>
                  <a:path w="26010" h="215555">
                    <a:moveTo>
                      <a:pt x="8147" y="215854"/>
                    </a:moveTo>
                    <a:cubicBezTo>
                      <a:pt x="-6203" y="168021"/>
                      <a:pt x="-3811" y="-8968"/>
                      <a:pt x="24889" y="599"/>
                    </a:cubicBezTo>
                    <a:cubicBezTo>
                      <a:pt x="12931" y="12558"/>
                      <a:pt x="9437" y="203150"/>
                      <a:pt x="8147" y="21585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76" name="Freeform 1575"/>
              <p:cNvSpPr/>
              <p:nvPr/>
            </p:nvSpPr>
            <p:spPr>
              <a:xfrm flipV="1">
                <a:off x="3713147" y="2267956"/>
                <a:ext cx="31391" cy="160247"/>
              </a:xfrm>
              <a:custGeom>
                <a:avLst/>
                <a:gdLst/>
                <a:ahLst/>
                <a:cxnLst/>
                <a:rect l="0" t="0" r="0" b="0"/>
                <a:pathLst>
                  <a:path w="31391" h="160247">
                    <a:moveTo>
                      <a:pt x="32210" y="160247"/>
                    </a:moveTo>
                    <a:cubicBezTo>
                      <a:pt x="6899" y="149934"/>
                      <a:pt x="10685" y="83711"/>
                      <a:pt x="1118" y="0"/>
                    </a:cubicBezTo>
                    <a:cubicBezTo>
                      <a:pt x="17860" y="50227"/>
                      <a:pt x="33500" y="147541"/>
                      <a:pt x="32210" y="160247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77" name="Freeform 1576"/>
              <p:cNvSpPr/>
              <p:nvPr/>
            </p:nvSpPr>
            <p:spPr>
              <a:xfrm flipV="1">
                <a:off x="3864278" y="2428202"/>
                <a:ext cx="24814" cy="212865"/>
              </a:xfrm>
              <a:custGeom>
                <a:avLst/>
                <a:gdLst/>
                <a:ahLst/>
                <a:cxnLst/>
                <a:rect l="0" t="0" r="0" b="0"/>
                <a:pathLst>
                  <a:path w="24814" h="212865">
                    <a:moveTo>
                      <a:pt x="651" y="212415"/>
                    </a:moveTo>
                    <a:cubicBezTo>
                      <a:pt x="671" y="143504"/>
                      <a:pt x="15019" y="40659"/>
                      <a:pt x="24764" y="0"/>
                    </a:cubicBezTo>
                    <a:cubicBezTo>
                      <a:pt x="26980" y="33484"/>
                      <a:pt x="22196" y="165030"/>
                      <a:pt x="651" y="212415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78" name="Freeform 1577"/>
              <p:cNvSpPr/>
              <p:nvPr/>
            </p:nvSpPr>
            <p:spPr>
              <a:xfrm>
                <a:off x="3988116" y="2649139"/>
                <a:ext cx="57402" cy="24964"/>
              </a:xfrm>
              <a:custGeom>
                <a:avLst/>
                <a:gdLst/>
                <a:ahLst/>
                <a:cxnLst/>
                <a:rect l="0" t="0" r="0" b="0"/>
                <a:pathLst>
                  <a:path w="57402" h="24964">
                    <a:moveTo>
                      <a:pt x="-487" y="19434"/>
                    </a:moveTo>
                    <a:cubicBezTo>
                      <a:pt x="25113" y="13455"/>
                      <a:pt x="40660" y="2693"/>
                      <a:pt x="57402" y="301"/>
                    </a:cubicBezTo>
                    <a:cubicBezTo>
                      <a:pt x="43051" y="14651"/>
                      <a:pt x="32288" y="34981"/>
                      <a:pt x="-487" y="1943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79" name="Freeform 1578"/>
              <p:cNvSpPr/>
              <p:nvPr/>
            </p:nvSpPr>
            <p:spPr>
              <a:xfrm>
                <a:off x="3991708" y="2690777"/>
                <a:ext cx="52618" cy="22721"/>
              </a:xfrm>
              <a:custGeom>
                <a:avLst/>
                <a:gdLst/>
                <a:ahLst/>
                <a:cxnLst/>
                <a:rect l="0" t="0" r="0" b="0"/>
                <a:pathLst>
                  <a:path w="52618" h="22721">
                    <a:moveTo>
                      <a:pt x="0" y="22047"/>
                    </a:moveTo>
                    <a:cubicBezTo>
                      <a:pt x="25600" y="16068"/>
                      <a:pt x="35875" y="2913"/>
                      <a:pt x="52618" y="521"/>
                    </a:cubicBezTo>
                    <a:cubicBezTo>
                      <a:pt x="38267" y="14872"/>
                      <a:pt x="16742" y="26830"/>
                      <a:pt x="0" y="22047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80" name="Freeform 1579"/>
              <p:cNvSpPr/>
              <p:nvPr/>
            </p:nvSpPr>
            <p:spPr>
              <a:xfrm>
                <a:off x="3888268" y="2673481"/>
                <a:ext cx="40360" cy="15229"/>
              </a:xfrm>
              <a:custGeom>
                <a:avLst/>
                <a:gdLst/>
                <a:ahLst/>
                <a:cxnLst/>
                <a:rect l="0" t="0" r="0" b="0"/>
                <a:pathLst>
                  <a:path w="40360" h="15229">
                    <a:moveTo>
                      <a:pt x="-487" y="-354"/>
                    </a:moveTo>
                    <a:cubicBezTo>
                      <a:pt x="13453" y="5249"/>
                      <a:pt x="23618" y="9136"/>
                      <a:pt x="40360" y="6744"/>
                    </a:cubicBezTo>
                    <a:cubicBezTo>
                      <a:pt x="26010" y="21095"/>
                      <a:pt x="7474" y="15713"/>
                      <a:pt x="-487" y="-35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81" name="Freeform 1580"/>
              <p:cNvSpPr/>
              <p:nvPr/>
            </p:nvSpPr>
            <p:spPr>
              <a:xfrm>
                <a:off x="3902468" y="2711477"/>
                <a:ext cx="29897" cy="22516"/>
              </a:xfrm>
              <a:custGeom>
                <a:avLst/>
                <a:gdLst/>
                <a:ahLst/>
                <a:cxnLst/>
                <a:rect l="0" t="0" r="0" b="0"/>
                <a:pathLst>
                  <a:path w="29897" h="22516">
                    <a:moveTo>
                      <a:pt x="-487" y="-354"/>
                    </a:moveTo>
                    <a:cubicBezTo>
                      <a:pt x="13453" y="5250"/>
                      <a:pt x="12706" y="12100"/>
                      <a:pt x="29149" y="21068"/>
                    </a:cubicBezTo>
                    <a:cubicBezTo>
                      <a:pt x="9716" y="27048"/>
                      <a:pt x="7474" y="15714"/>
                      <a:pt x="-487" y="-35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1582" name="Freeform 1581"/>
              <p:cNvSpPr/>
              <p:nvPr/>
            </p:nvSpPr>
            <p:spPr>
              <a:xfrm>
                <a:off x="3930869" y="2817710"/>
                <a:ext cx="29897" cy="20928"/>
              </a:xfrm>
              <a:custGeom>
                <a:avLst/>
                <a:gdLst/>
                <a:ahLst/>
                <a:cxnLst/>
                <a:rect l="0" t="0" r="0" b="0"/>
                <a:pathLst>
                  <a:path w="29897" h="20928">
                    <a:moveTo>
                      <a:pt x="-487" y="-354"/>
                    </a:moveTo>
                    <a:cubicBezTo>
                      <a:pt x="13453" y="5250"/>
                      <a:pt x="12706" y="12099"/>
                      <a:pt x="29149" y="21068"/>
                    </a:cubicBezTo>
                    <a:cubicBezTo>
                      <a:pt x="6727" y="17984"/>
                      <a:pt x="7474" y="15713"/>
                      <a:pt x="-487" y="-354"/>
                    </a:cubicBezTo>
                    <a:close/>
                  </a:path>
                </a:pathLst>
              </a:custGeom>
              <a:solidFill>
                <a:srgbClr val="3F1F00"/>
              </a:solidFill>
              <a:ln w="7600" cap="flat">
                <a:noFill/>
                <a:miter lim="800000"/>
              </a:ln>
            </p:spPr>
          </p:sp>
          <p:sp>
            <p:nvSpPr>
              <p:cNvPr id="2242" name="Text 2242"/>
              <p:cNvSpPr txBox="1"/>
              <p:nvPr/>
            </p:nvSpPr>
            <p:spPr>
              <a:xfrm>
                <a:off x="3334416" y="2965400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6D6D6D"/>
                    </a:solidFill>
                    <a:latin typeface="Arial"/>
                  </a:rPr>
                  <a:t>虎</a:t>
                </a:r>
                <a:r>
                  <a:rPr sz="1064">
                    <a:solidFill>
                      <a:srgbClr val="6D6D6D"/>
                    </a:solidFill>
                    <a:latin typeface="Microsoft Sans Serif"/>
                  </a:rPr>
                  <a:t> Tiger</a:t>
                </a:r>
              </a:p>
            </p:txBody>
          </p:sp>
        </p:grpSp>
        <p:grpSp>
          <p:nvGrpSpPr>
            <p:cNvPr id="1583" name="Rabbit"/>
            <p:cNvGrpSpPr/>
            <p:nvPr/>
          </p:nvGrpSpPr>
          <p:grpSpPr>
            <a:xfrm>
              <a:off x="4817335" y="2137000"/>
              <a:ext cx="805600" cy="714400"/>
              <a:chOff x="4817335" y="2137000"/>
              <a:chExt cx="805600" cy="714400"/>
            </a:xfrm>
          </p:grpSpPr>
          <p:sp>
            <p:nvSpPr>
              <p:cNvPr id="1584" name="Freeform 1583"/>
              <p:cNvSpPr/>
              <p:nvPr/>
            </p:nvSpPr>
            <p:spPr>
              <a:xfrm>
                <a:off x="4948081" y="2505014"/>
                <a:ext cx="592246" cy="346385"/>
              </a:xfrm>
              <a:custGeom>
                <a:avLst/>
                <a:gdLst/>
                <a:ahLst/>
                <a:cxnLst/>
                <a:rect l="0" t="0" r="0" b="0"/>
                <a:pathLst>
                  <a:path w="592246" h="346385">
                    <a:moveTo>
                      <a:pt x="457528" y="288445"/>
                    </a:moveTo>
                    <a:cubicBezTo>
                      <a:pt x="524887" y="282127"/>
                      <a:pt x="512275" y="286477"/>
                      <a:pt x="491843" y="289706"/>
                    </a:cubicBezTo>
                    <a:cubicBezTo>
                      <a:pt x="435923" y="298549"/>
                      <a:pt x="397003" y="337704"/>
                      <a:pt x="425756" y="341492"/>
                    </a:cubicBezTo>
                    <a:cubicBezTo>
                      <a:pt x="454987" y="345596"/>
                      <a:pt x="557974" y="351214"/>
                      <a:pt x="561151" y="339218"/>
                    </a:cubicBezTo>
                    <a:cubicBezTo>
                      <a:pt x="564328" y="327217"/>
                      <a:pt x="545377" y="278662"/>
                      <a:pt x="552847" y="262762"/>
                    </a:cubicBezTo>
                    <a:cubicBezTo>
                      <a:pt x="630031" y="98485"/>
                      <a:pt x="630368" y="-37417"/>
                      <a:pt x="213513" y="9157"/>
                    </a:cubicBezTo>
                    <a:cubicBezTo>
                      <a:pt x="199969" y="10670"/>
                      <a:pt x="43899" y="78280"/>
                      <a:pt x="27642" y="101515"/>
                    </a:cubicBezTo>
                    <a:cubicBezTo>
                      <a:pt x="-57191" y="222767"/>
                      <a:pt x="76293" y="283699"/>
                      <a:pt x="109299" y="289706"/>
                    </a:cubicBezTo>
                    <a:cubicBezTo>
                      <a:pt x="359160" y="335175"/>
                      <a:pt x="419782" y="291982"/>
                      <a:pt x="457528" y="288445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85" name="Freeform 1584"/>
              <p:cNvSpPr/>
              <p:nvPr/>
            </p:nvSpPr>
            <p:spPr>
              <a:xfrm>
                <a:off x="5218467" y="2667077"/>
                <a:ext cx="322335" cy="183770"/>
              </a:xfrm>
              <a:custGeom>
                <a:avLst/>
                <a:gdLst/>
                <a:ahLst/>
                <a:cxnLst/>
                <a:rect l="0" t="0" r="0" b="0"/>
                <a:pathLst>
                  <a:path w="322335" h="183770">
                    <a:moveTo>
                      <a:pt x="209383" y="107988"/>
                    </a:moveTo>
                    <a:cubicBezTo>
                      <a:pt x="120631" y="130723"/>
                      <a:pt x="28447" y="122472"/>
                      <a:pt x="6757" y="151437"/>
                    </a:cubicBezTo>
                    <a:cubicBezTo>
                      <a:pt x="4299" y="153756"/>
                      <a:pt x="-12329" y="178612"/>
                      <a:pt x="16478" y="181980"/>
                    </a:cubicBezTo>
                    <a:cubicBezTo>
                      <a:pt x="45286" y="185349"/>
                      <a:pt x="236707" y="182928"/>
                      <a:pt x="244332" y="182928"/>
                    </a:cubicBezTo>
                    <a:cubicBezTo>
                      <a:pt x="251957" y="182928"/>
                      <a:pt x="287970" y="181782"/>
                      <a:pt x="290763" y="174339"/>
                    </a:cubicBezTo>
                    <a:cubicBezTo>
                      <a:pt x="304743" y="137092"/>
                      <a:pt x="278224" y="151774"/>
                      <a:pt x="289239" y="107988"/>
                    </a:cubicBezTo>
                    <a:cubicBezTo>
                      <a:pt x="300253" y="64204"/>
                      <a:pt x="320984" y="38942"/>
                      <a:pt x="322335" y="5262"/>
                    </a:cubicBezTo>
                    <a:cubicBezTo>
                      <a:pt x="323579" y="-28419"/>
                      <a:pt x="212136" y="107988"/>
                      <a:pt x="209383" y="107988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86" name="Freeform 1585"/>
              <p:cNvSpPr/>
              <p:nvPr/>
            </p:nvSpPr>
            <p:spPr>
              <a:xfrm>
                <a:off x="5459781" y="2550564"/>
                <a:ext cx="162518" cy="140038"/>
              </a:xfrm>
              <a:custGeom>
                <a:avLst/>
                <a:gdLst/>
                <a:ahLst/>
                <a:cxnLst/>
                <a:rect l="0" t="0" r="0" b="0"/>
                <a:pathLst>
                  <a:path w="162518" h="140038">
                    <a:moveTo>
                      <a:pt x="4289" y="42627"/>
                    </a:moveTo>
                    <a:cubicBezTo>
                      <a:pt x="33519" y="62835"/>
                      <a:pt x="44958" y="-9157"/>
                      <a:pt x="99607" y="947"/>
                    </a:cubicBezTo>
                    <a:cubicBezTo>
                      <a:pt x="154256" y="11051"/>
                      <a:pt x="187936" y="73571"/>
                      <a:pt x="139006" y="122197"/>
                    </a:cubicBezTo>
                    <a:cubicBezTo>
                      <a:pt x="90075" y="170825"/>
                      <a:pt x="10644" y="107041"/>
                      <a:pt x="20811" y="85570"/>
                    </a:cubicBezTo>
                    <a:cubicBezTo>
                      <a:pt x="30978" y="64099"/>
                      <a:pt x="-13504" y="69151"/>
                      <a:pt x="4289" y="42627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87" name="Freeform 1586"/>
              <p:cNvSpPr/>
              <p:nvPr/>
            </p:nvSpPr>
            <p:spPr>
              <a:xfrm rot="-1500000">
                <a:off x="4956045" y="2194971"/>
                <a:ext cx="327375" cy="229654"/>
              </a:xfrm>
              <a:custGeom>
                <a:avLst/>
                <a:gdLst/>
                <a:ahLst/>
                <a:cxnLst/>
                <a:rect l="0" t="0" r="0" b="0"/>
                <a:pathLst>
                  <a:path w="327375" h="229654">
                    <a:moveTo>
                      <a:pt x="0" y="197937"/>
                    </a:moveTo>
                    <a:cubicBezTo>
                      <a:pt x="33800" y="149889"/>
                      <a:pt x="42264" y="112798"/>
                      <a:pt x="180217" y="66436"/>
                    </a:cubicBezTo>
                    <a:cubicBezTo>
                      <a:pt x="318171" y="20073"/>
                      <a:pt x="327375" y="0"/>
                      <a:pt x="327375" y="0"/>
                    </a:cubicBezTo>
                    <a:cubicBezTo>
                      <a:pt x="327375" y="0"/>
                      <a:pt x="319016" y="108583"/>
                      <a:pt x="236922" y="154103"/>
                    </a:cubicBezTo>
                    <a:cubicBezTo>
                      <a:pt x="154827" y="199623"/>
                      <a:pt x="39725" y="233342"/>
                      <a:pt x="21952" y="229338"/>
                    </a:cubicBezTo>
                    <a:cubicBezTo>
                      <a:pt x="4179" y="224911"/>
                      <a:pt x="2486" y="200466"/>
                      <a:pt x="0" y="197937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88" name="Freeform 1587"/>
              <p:cNvSpPr/>
              <p:nvPr/>
            </p:nvSpPr>
            <p:spPr>
              <a:xfrm rot="-900000">
                <a:off x="4801738" y="2379150"/>
                <a:ext cx="361213" cy="278439"/>
              </a:xfrm>
              <a:custGeom>
                <a:avLst/>
                <a:gdLst/>
                <a:ahLst/>
                <a:cxnLst/>
                <a:rect l="0" t="0" r="0" b="0"/>
                <a:pathLst>
                  <a:path w="361213" h="278439">
                    <a:moveTo>
                      <a:pt x="268661" y="2273"/>
                    </a:moveTo>
                    <a:cubicBezTo>
                      <a:pt x="136115" y="-22730"/>
                      <a:pt x="-34136" y="164791"/>
                      <a:pt x="5856" y="204568"/>
                    </a:cubicBezTo>
                    <a:cubicBezTo>
                      <a:pt x="45848" y="244345"/>
                      <a:pt x="186391" y="302304"/>
                      <a:pt x="282372" y="268211"/>
                    </a:cubicBezTo>
                    <a:cubicBezTo>
                      <a:pt x="378352" y="234116"/>
                      <a:pt x="401203" y="27276"/>
                      <a:pt x="268661" y="2273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89" name="Freeform 1588"/>
              <p:cNvSpPr/>
              <p:nvPr/>
            </p:nvSpPr>
            <p:spPr>
              <a:xfrm>
                <a:off x="4899467" y="2653184"/>
                <a:ext cx="235914" cy="184245"/>
              </a:xfrm>
              <a:custGeom>
                <a:avLst/>
                <a:gdLst/>
                <a:ahLst/>
                <a:cxnLst/>
                <a:rect l="0" t="0" r="0" b="0"/>
                <a:pathLst>
                  <a:path w="235914" h="184245">
                    <a:moveTo>
                      <a:pt x="111046" y="630"/>
                    </a:moveTo>
                    <a:cubicBezTo>
                      <a:pt x="79114" y="15787"/>
                      <a:pt x="122824" y="120870"/>
                      <a:pt x="85809" y="120870"/>
                    </a:cubicBezTo>
                    <a:cubicBezTo>
                      <a:pt x="21807" y="120870"/>
                      <a:pt x="-7309" y="166089"/>
                      <a:pt x="1588" y="174929"/>
                    </a:cubicBezTo>
                    <a:cubicBezTo>
                      <a:pt x="10484" y="183771"/>
                      <a:pt x="195220" y="185955"/>
                      <a:pt x="198666" y="183089"/>
                    </a:cubicBezTo>
                    <a:cubicBezTo>
                      <a:pt x="222024" y="163657"/>
                      <a:pt x="201526" y="127127"/>
                      <a:pt x="203750" y="112787"/>
                    </a:cubicBezTo>
                    <a:cubicBezTo>
                      <a:pt x="213429" y="50360"/>
                      <a:pt x="264667" y="76413"/>
                      <a:pt x="213831" y="13261"/>
                    </a:cubicBezTo>
                    <a:cubicBezTo>
                      <a:pt x="199452" y="-4601"/>
                      <a:pt x="115812" y="630"/>
                      <a:pt x="111046" y="630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90" name="Freeform 1589"/>
              <p:cNvSpPr/>
              <p:nvPr/>
            </p:nvSpPr>
            <p:spPr>
              <a:xfrm rot="10800000">
                <a:off x="5149362" y="2452676"/>
                <a:ext cx="74984" cy="36786"/>
              </a:xfrm>
              <a:custGeom>
                <a:avLst/>
                <a:gdLst/>
                <a:ahLst/>
                <a:cxnLst/>
                <a:rect l="0" t="0" r="0" b="0"/>
                <a:pathLst>
                  <a:path w="74984" h="36786">
                    <a:moveTo>
                      <a:pt x="0" y="36680"/>
                    </a:moveTo>
                    <a:cubicBezTo>
                      <a:pt x="20334" y="24050"/>
                      <a:pt x="19487" y="25734"/>
                      <a:pt x="24571" y="18998"/>
                    </a:cubicBezTo>
                    <a:cubicBezTo>
                      <a:pt x="29655" y="12262"/>
                      <a:pt x="24571" y="26576"/>
                      <a:pt x="24571" y="26576"/>
                    </a:cubicBezTo>
                    <a:cubicBezTo>
                      <a:pt x="24571" y="26576"/>
                      <a:pt x="42364" y="18156"/>
                      <a:pt x="45753" y="8894"/>
                    </a:cubicBezTo>
                    <a:cubicBezTo>
                      <a:pt x="49142" y="-368"/>
                      <a:pt x="40669" y="18998"/>
                      <a:pt x="40669" y="18998"/>
                    </a:cubicBezTo>
                    <a:cubicBezTo>
                      <a:pt x="40669" y="18998"/>
                      <a:pt x="52107" y="19419"/>
                      <a:pt x="61004" y="4684"/>
                    </a:cubicBezTo>
                    <a:cubicBezTo>
                      <a:pt x="69900" y="-10052"/>
                      <a:pt x="61004" y="13946"/>
                      <a:pt x="61004" y="13946"/>
                    </a:cubicBezTo>
                    <a:cubicBezTo>
                      <a:pt x="61004" y="13946"/>
                      <a:pt x="68206" y="10157"/>
                      <a:pt x="73713" y="4684"/>
                    </a:cubicBezTo>
                    <a:cubicBezTo>
                      <a:pt x="79220" y="-789"/>
                      <a:pt x="66087" y="15718"/>
                      <a:pt x="66087" y="15718"/>
                    </a:cubicBezTo>
                    <a:lnTo>
                      <a:pt x="0" y="36680"/>
                    </a:lnTo>
                    <a:close/>
                  </a:path>
                </a:pathLst>
              </a:custGeom>
              <a:solidFill>
                <a:srgbClr val="DBD8C1"/>
              </a:solidFill>
              <a:ln w="7600" cap="flat">
                <a:noFill/>
                <a:bevel/>
              </a:ln>
            </p:spPr>
          </p:sp>
          <p:sp>
            <p:nvSpPr>
              <p:cNvPr id="1591" name="Freeform 1590"/>
              <p:cNvSpPr/>
              <p:nvPr/>
            </p:nvSpPr>
            <p:spPr>
              <a:xfrm rot="9000000">
                <a:off x="5294354" y="2383585"/>
                <a:ext cx="69633" cy="33997"/>
              </a:xfrm>
              <a:custGeom>
                <a:avLst/>
                <a:gdLst/>
                <a:ahLst/>
                <a:cxnLst/>
                <a:rect l="0" t="0" r="0" b="0"/>
                <a:pathLst>
                  <a:path w="69633" h="33997">
                    <a:moveTo>
                      <a:pt x="0" y="33845"/>
                    </a:moveTo>
                    <a:cubicBezTo>
                      <a:pt x="20242" y="21195"/>
                      <a:pt x="14063" y="25773"/>
                      <a:pt x="19139" y="19026"/>
                    </a:cubicBezTo>
                    <a:cubicBezTo>
                      <a:pt x="24215" y="12280"/>
                      <a:pt x="22827" y="21310"/>
                      <a:pt x="22827" y="21310"/>
                    </a:cubicBezTo>
                    <a:cubicBezTo>
                      <a:pt x="22827" y="21310"/>
                      <a:pt x="36538" y="16737"/>
                      <a:pt x="40288" y="8906"/>
                    </a:cubicBezTo>
                    <a:cubicBezTo>
                      <a:pt x="44554" y="0"/>
                      <a:pt x="36877" y="16153"/>
                      <a:pt x="36877" y="16153"/>
                    </a:cubicBezTo>
                    <a:cubicBezTo>
                      <a:pt x="36877" y="16153"/>
                      <a:pt x="46633" y="19448"/>
                      <a:pt x="55515" y="4690"/>
                    </a:cubicBezTo>
                    <a:cubicBezTo>
                      <a:pt x="64398" y="-10068"/>
                      <a:pt x="55515" y="13966"/>
                      <a:pt x="55515" y="13966"/>
                    </a:cubicBezTo>
                    <a:cubicBezTo>
                      <a:pt x="55515" y="13966"/>
                      <a:pt x="62706" y="10171"/>
                      <a:pt x="68205" y="4690"/>
                    </a:cubicBezTo>
                    <a:cubicBezTo>
                      <a:pt x="73704" y="-792"/>
                      <a:pt x="62713" y="18558"/>
                      <a:pt x="62713" y="18558"/>
                    </a:cubicBezTo>
                    <a:lnTo>
                      <a:pt x="0" y="33845"/>
                    </a:lnTo>
                    <a:close/>
                  </a:path>
                </a:pathLst>
              </a:custGeom>
              <a:solidFill>
                <a:srgbClr val="DBD8C1"/>
              </a:solidFill>
              <a:ln w="7600" cap="flat">
                <a:noFill/>
                <a:bevel/>
              </a:ln>
            </p:spPr>
          </p:sp>
          <p:sp>
            <p:nvSpPr>
              <p:cNvPr id="1592" name="Freeform 1591"/>
              <p:cNvSpPr/>
              <p:nvPr/>
            </p:nvSpPr>
            <p:spPr>
              <a:xfrm>
                <a:off x="4939980" y="2665024"/>
                <a:ext cx="15886" cy="35049"/>
              </a:xfrm>
              <a:custGeom>
                <a:avLst/>
                <a:gdLst/>
                <a:ahLst/>
                <a:cxnLst/>
                <a:rect l="0" t="0" r="0" b="0"/>
                <a:pathLst>
                  <a:path w="15886" h="35049">
                    <a:moveTo>
                      <a:pt x="8695" y="-95"/>
                    </a:moveTo>
                    <a:cubicBezTo>
                      <a:pt x="3612" y="4957"/>
                      <a:pt x="-117" y="16072"/>
                      <a:pt x="-117" y="16072"/>
                    </a:cubicBezTo>
                    <a:lnTo>
                      <a:pt x="8695" y="12030"/>
                    </a:lnTo>
                    <a:lnTo>
                      <a:pt x="-117" y="20787"/>
                    </a:lnTo>
                    <a:lnTo>
                      <a:pt x="8695" y="19440"/>
                    </a:lnTo>
                    <a:lnTo>
                      <a:pt x="4967" y="25840"/>
                    </a:lnTo>
                    <a:lnTo>
                      <a:pt x="8695" y="24829"/>
                    </a:lnTo>
                    <a:lnTo>
                      <a:pt x="3273" y="34933"/>
                    </a:lnTo>
                    <a:lnTo>
                      <a:pt x="10729" y="34933"/>
                    </a:lnTo>
                    <a:cubicBezTo>
                      <a:pt x="10729" y="34933"/>
                      <a:pt x="17507" y="16746"/>
                      <a:pt x="15473" y="10683"/>
                    </a:cubicBezTo>
                    <a:cubicBezTo>
                      <a:pt x="13440" y="4621"/>
                      <a:pt x="10729" y="-95"/>
                      <a:pt x="8695" y="-95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93" name="Freeform 1592"/>
              <p:cNvSpPr/>
              <p:nvPr/>
            </p:nvSpPr>
            <p:spPr>
              <a:xfrm>
                <a:off x="4972227" y="2740965"/>
                <a:ext cx="26213" cy="24945"/>
              </a:xfrm>
              <a:custGeom>
                <a:avLst/>
                <a:gdLst/>
                <a:ahLst/>
                <a:cxnLst/>
                <a:rect l="0" t="0" r="0" b="0"/>
                <a:pathLst>
                  <a:path w="26213" h="24945">
                    <a:moveTo>
                      <a:pt x="1017" y="-84"/>
                    </a:moveTo>
                    <a:cubicBezTo>
                      <a:pt x="-1695" y="7326"/>
                      <a:pt x="1017" y="17430"/>
                      <a:pt x="1017" y="17430"/>
                    </a:cubicBezTo>
                    <a:cubicBezTo>
                      <a:pt x="1017" y="17430"/>
                      <a:pt x="7795" y="1937"/>
                      <a:pt x="6439" y="1937"/>
                    </a:cubicBezTo>
                    <a:cubicBezTo>
                      <a:pt x="5084" y="1937"/>
                      <a:pt x="6439" y="17430"/>
                      <a:pt x="6439" y="17430"/>
                    </a:cubicBezTo>
                    <a:lnTo>
                      <a:pt x="9490" y="14398"/>
                    </a:lnTo>
                    <a:cubicBezTo>
                      <a:pt x="9490" y="14398"/>
                      <a:pt x="9828" y="18777"/>
                      <a:pt x="11184" y="19451"/>
                    </a:cubicBezTo>
                    <a:cubicBezTo>
                      <a:pt x="12540" y="20124"/>
                      <a:pt x="18640" y="17430"/>
                      <a:pt x="18640" y="17430"/>
                    </a:cubicBezTo>
                    <a:lnTo>
                      <a:pt x="18640" y="24840"/>
                    </a:lnTo>
                    <a:lnTo>
                      <a:pt x="26096" y="17430"/>
                    </a:lnTo>
                    <a:lnTo>
                      <a:pt x="1017" y="-84"/>
                    </a:ln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94" name="Freeform 1593"/>
              <p:cNvSpPr/>
              <p:nvPr/>
            </p:nvSpPr>
            <p:spPr>
              <a:xfrm rot="-1800000">
                <a:off x="5134052" y="2796044"/>
                <a:ext cx="26172" cy="24984"/>
              </a:xfrm>
              <a:custGeom>
                <a:avLst/>
                <a:gdLst/>
                <a:ahLst/>
                <a:cxnLst/>
                <a:rect l="0" t="0" r="0" b="0"/>
                <a:pathLst>
                  <a:path w="26172" h="24984">
                    <a:moveTo>
                      <a:pt x="1015" y="-84"/>
                    </a:moveTo>
                    <a:cubicBezTo>
                      <a:pt x="-1692" y="7337"/>
                      <a:pt x="1015" y="17457"/>
                      <a:pt x="1015" y="17457"/>
                    </a:cubicBezTo>
                    <a:cubicBezTo>
                      <a:pt x="1015" y="17457"/>
                      <a:pt x="7783" y="1940"/>
                      <a:pt x="6429" y="1940"/>
                    </a:cubicBezTo>
                    <a:cubicBezTo>
                      <a:pt x="5076" y="1940"/>
                      <a:pt x="6429" y="17457"/>
                      <a:pt x="6429" y="17457"/>
                    </a:cubicBezTo>
                    <a:lnTo>
                      <a:pt x="9475" y="14421"/>
                    </a:lnTo>
                    <a:cubicBezTo>
                      <a:pt x="9475" y="14421"/>
                      <a:pt x="9813" y="18806"/>
                      <a:pt x="11167" y="19481"/>
                    </a:cubicBezTo>
                    <a:cubicBezTo>
                      <a:pt x="12520" y="20156"/>
                      <a:pt x="18611" y="17457"/>
                      <a:pt x="18611" y="17457"/>
                    </a:cubicBezTo>
                    <a:lnTo>
                      <a:pt x="18611" y="24878"/>
                    </a:lnTo>
                    <a:lnTo>
                      <a:pt x="26056" y="17457"/>
                    </a:lnTo>
                    <a:lnTo>
                      <a:pt x="1015" y="-84"/>
                    </a:ln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95" name="Freeform 1594"/>
              <p:cNvSpPr/>
              <p:nvPr/>
            </p:nvSpPr>
            <p:spPr>
              <a:xfrm>
                <a:off x="5277008" y="2500672"/>
                <a:ext cx="52902" cy="10262"/>
              </a:xfrm>
              <a:custGeom>
                <a:avLst/>
                <a:gdLst/>
                <a:ahLst/>
                <a:cxnLst/>
                <a:rect l="0" t="0" r="0" b="0"/>
                <a:pathLst>
                  <a:path w="52902" h="10262">
                    <a:moveTo>
                      <a:pt x="0" y="8367"/>
                    </a:moveTo>
                    <a:cubicBezTo>
                      <a:pt x="14827" y="3473"/>
                      <a:pt x="21605" y="947"/>
                      <a:pt x="21605" y="947"/>
                    </a:cubicBezTo>
                    <a:lnTo>
                      <a:pt x="14139" y="8367"/>
                    </a:lnTo>
                    <a:lnTo>
                      <a:pt x="24995" y="4315"/>
                    </a:lnTo>
                    <a:lnTo>
                      <a:pt x="24995" y="10209"/>
                    </a:lnTo>
                    <a:cubicBezTo>
                      <a:pt x="24995" y="10209"/>
                      <a:pt x="33467" y="3473"/>
                      <a:pt x="36009" y="947"/>
                    </a:cubicBezTo>
                    <a:cubicBezTo>
                      <a:pt x="38551" y="-1579"/>
                      <a:pt x="34977" y="9999"/>
                      <a:pt x="34977" y="9999"/>
                    </a:cubicBezTo>
                    <a:cubicBezTo>
                      <a:pt x="34977" y="9999"/>
                      <a:pt x="44842" y="-3995"/>
                      <a:pt x="43788" y="947"/>
                    </a:cubicBezTo>
                    <a:cubicBezTo>
                      <a:pt x="42433" y="7304"/>
                      <a:pt x="53484" y="6525"/>
                      <a:pt x="52796" y="8367"/>
                    </a:cubicBezTo>
                    <a:cubicBezTo>
                      <a:pt x="52107" y="10209"/>
                      <a:pt x="0" y="8367"/>
                      <a:pt x="0" y="8367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96" name="Freeform 1595"/>
              <p:cNvSpPr/>
              <p:nvPr/>
            </p:nvSpPr>
            <p:spPr>
              <a:xfrm>
                <a:off x="5160640" y="2505961"/>
                <a:ext cx="52902" cy="10262"/>
              </a:xfrm>
              <a:custGeom>
                <a:avLst/>
                <a:gdLst/>
                <a:ahLst/>
                <a:cxnLst/>
                <a:rect l="0" t="0" r="0" b="0"/>
                <a:pathLst>
                  <a:path w="52902" h="10262">
                    <a:moveTo>
                      <a:pt x="0" y="8367"/>
                    </a:moveTo>
                    <a:cubicBezTo>
                      <a:pt x="14827" y="3473"/>
                      <a:pt x="21605" y="947"/>
                      <a:pt x="21605" y="947"/>
                    </a:cubicBezTo>
                    <a:lnTo>
                      <a:pt x="14139" y="8367"/>
                    </a:lnTo>
                    <a:lnTo>
                      <a:pt x="24995" y="4315"/>
                    </a:lnTo>
                    <a:lnTo>
                      <a:pt x="24995" y="10209"/>
                    </a:lnTo>
                    <a:cubicBezTo>
                      <a:pt x="24995" y="10209"/>
                      <a:pt x="33467" y="3473"/>
                      <a:pt x="36009" y="947"/>
                    </a:cubicBezTo>
                    <a:cubicBezTo>
                      <a:pt x="38551" y="-1579"/>
                      <a:pt x="34977" y="9999"/>
                      <a:pt x="34977" y="9999"/>
                    </a:cubicBezTo>
                    <a:cubicBezTo>
                      <a:pt x="34977" y="9999"/>
                      <a:pt x="44842" y="-3995"/>
                      <a:pt x="43788" y="947"/>
                    </a:cubicBezTo>
                    <a:cubicBezTo>
                      <a:pt x="42433" y="7304"/>
                      <a:pt x="53484" y="6525"/>
                      <a:pt x="52796" y="8367"/>
                    </a:cubicBezTo>
                    <a:cubicBezTo>
                      <a:pt x="52107" y="10209"/>
                      <a:pt x="0" y="8367"/>
                      <a:pt x="0" y="8367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97" name="Freeform 1596"/>
              <p:cNvSpPr/>
              <p:nvPr/>
            </p:nvSpPr>
            <p:spPr>
              <a:xfrm rot="-8100000">
                <a:off x="5501558" y="2808401"/>
                <a:ext cx="26131" cy="25023"/>
              </a:xfrm>
              <a:custGeom>
                <a:avLst/>
                <a:gdLst/>
                <a:ahLst/>
                <a:cxnLst/>
                <a:rect l="0" t="0" r="0" b="0"/>
                <a:pathLst>
                  <a:path w="26131" h="25023">
                    <a:moveTo>
                      <a:pt x="1014" y="-84"/>
                    </a:moveTo>
                    <a:cubicBezTo>
                      <a:pt x="-1689" y="7348"/>
                      <a:pt x="1014" y="17484"/>
                      <a:pt x="1014" y="17484"/>
                    </a:cubicBezTo>
                    <a:cubicBezTo>
                      <a:pt x="1014" y="17484"/>
                      <a:pt x="7771" y="1943"/>
                      <a:pt x="6419" y="1943"/>
                    </a:cubicBezTo>
                    <a:cubicBezTo>
                      <a:pt x="5068" y="1943"/>
                      <a:pt x="6419" y="17484"/>
                      <a:pt x="6419" y="17484"/>
                    </a:cubicBezTo>
                    <a:lnTo>
                      <a:pt x="9460" y="14443"/>
                    </a:lnTo>
                    <a:cubicBezTo>
                      <a:pt x="9460" y="14443"/>
                      <a:pt x="9798" y="18836"/>
                      <a:pt x="11149" y="19511"/>
                    </a:cubicBezTo>
                    <a:cubicBezTo>
                      <a:pt x="12501" y="20187"/>
                      <a:pt x="18582" y="17484"/>
                      <a:pt x="18582" y="17484"/>
                    </a:cubicBezTo>
                    <a:lnTo>
                      <a:pt x="18582" y="24917"/>
                    </a:lnTo>
                    <a:lnTo>
                      <a:pt x="26015" y="17484"/>
                    </a:lnTo>
                    <a:lnTo>
                      <a:pt x="1014" y="-84"/>
                    </a:ln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98" name="Freeform 1597"/>
              <p:cNvSpPr/>
              <p:nvPr/>
            </p:nvSpPr>
            <p:spPr>
              <a:xfrm>
                <a:off x="5556529" y="2551510"/>
                <a:ext cx="66405" cy="49258"/>
              </a:xfrm>
              <a:custGeom>
                <a:avLst/>
                <a:gdLst/>
                <a:ahLst/>
                <a:cxnLst/>
                <a:rect l="0" t="0" r="0" b="0"/>
                <a:pathLst>
                  <a:path w="66405" h="49258">
                    <a:moveTo>
                      <a:pt x="0" y="652"/>
                    </a:moveTo>
                    <a:cubicBezTo>
                      <a:pt x="19826" y="-3389"/>
                      <a:pt x="32027" y="8736"/>
                      <a:pt x="27960" y="6715"/>
                    </a:cubicBezTo>
                    <a:cubicBezTo>
                      <a:pt x="23893" y="4694"/>
                      <a:pt x="21860" y="6715"/>
                      <a:pt x="20504" y="6715"/>
                    </a:cubicBezTo>
                    <a:cubicBezTo>
                      <a:pt x="19148" y="6715"/>
                      <a:pt x="34738" y="8736"/>
                      <a:pt x="37449" y="12777"/>
                    </a:cubicBezTo>
                    <a:cubicBezTo>
                      <a:pt x="40161" y="16819"/>
                      <a:pt x="23215" y="7389"/>
                      <a:pt x="22537" y="10083"/>
                    </a:cubicBezTo>
                    <a:cubicBezTo>
                      <a:pt x="21860" y="12777"/>
                      <a:pt x="38625" y="18165"/>
                      <a:pt x="47617" y="22882"/>
                    </a:cubicBezTo>
                    <a:cubicBezTo>
                      <a:pt x="72018" y="35680"/>
                      <a:pt x="41516" y="27597"/>
                      <a:pt x="41516" y="27597"/>
                    </a:cubicBezTo>
                    <a:cubicBezTo>
                      <a:pt x="41516" y="27597"/>
                      <a:pt x="40499" y="29281"/>
                      <a:pt x="39822" y="27260"/>
                    </a:cubicBezTo>
                    <a:cubicBezTo>
                      <a:pt x="39144" y="25239"/>
                      <a:pt x="71461" y="39885"/>
                      <a:pt x="65929" y="42417"/>
                    </a:cubicBezTo>
                    <a:cubicBezTo>
                      <a:pt x="28299" y="59594"/>
                      <a:pt x="56142" y="39385"/>
                      <a:pt x="51684" y="35007"/>
                    </a:cubicBezTo>
                    <a:cubicBezTo>
                      <a:pt x="47278" y="30628"/>
                      <a:pt x="51005" y="40396"/>
                      <a:pt x="47617" y="40396"/>
                    </a:cubicBezTo>
                    <a:cubicBezTo>
                      <a:pt x="44228" y="40396"/>
                      <a:pt x="0" y="652"/>
                      <a:pt x="0" y="652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599" name="Freeform 1598"/>
              <p:cNvSpPr/>
              <p:nvPr/>
            </p:nvSpPr>
            <p:spPr>
              <a:xfrm rot="2700000">
                <a:off x="4929710" y="2388129"/>
                <a:ext cx="15837" cy="35158"/>
              </a:xfrm>
              <a:custGeom>
                <a:avLst/>
                <a:gdLst/>
                <a:ahLst/>
                <a:cxnLst/>
                <a:rect l="0" t="0" r="0" b="0"/>
                <a:pathLst>
                  <a:path w="15837" h="35158">
                    <a:moveTo>
                      <a:pt x="8668" y="-95"/>
                    </a:moveTo>
                    <a:cubicBezTo>
                      <a:pt x="3600" y="4973"/>
                      <a:pt x="-116" y="16122"/>
                      <a:pt x="-116" y="16122"/>
                    </a:cubicBezTo>
                    <a:lnTo>
                      <a:pt x="8668" y="12068"/>
                    </a:lnTo>
                    <a:lnTo>
                      <a:pt x="-116" y="20852"/>
                    </a:lnTo>
                    <a:lnTo>
                      <a:pt x="8668" y="19501"/>
                    </a:lnTo>
                    <a:lnTo>
                      <a:pt x="4952" y="25920"/>
                    </a:lnTo>
                    <a:lnTo>
                      <a:pt x="8668" y="24907"/>
                    </a:lnTo>
                    <a:lnTo>
                      <a:pt x="3262" y="35042"/>
                    </a:lnTo>
                    <a:lnTo>
                      <a:pt x="10695" y="35042"/>
                    </a:lnTo>
                    <a:cubicBezTo>
                      <a:pt x="10695" y="35042"/>
                      <a:pt x="17452" y="16798"/>
                      <a:pt x="15425" y="10716"/>
                    </a:cubicBezTo>
                    <a:cubicBezTo>
                      <a:pt x="13398" y="4635"/>
                      <a:pt x="10695" y="-95"/>
                      <a:pt x="8668" y="-95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600" name="Freeform 1599"/>
              <p:cNvSpPr/>
              <p:nvPr/>
            </p:nvSpPr>
            <p:spPr>
              <a:xfrm rot="3600000">
                <a:off x="4970677" y="2354898"/>
                <a:ext cx="16287" cy="42192"/>
              </a:xfrm>
              <a:custGeom>
                <a:avLst/>
                <a:gdLst/>
                <a:ahLst/>
                <a:cxnLst/>
                <a:rect l="0" t="0" r="0" b="0"/>
                <a:pathLst>
                  <a:path w="16287" h="42192">
                    <a:moveTo>
                      <a:pt x="15569" y="0"/>
                    </a:moveTo>
                    <a:cubicBezTo>
                      <a:pt x="10509" y="5057"/>
                      <a:pt x="-116" y="23126"/>
                      <a:pt x="-116" y="23126"/>
                    </a:cubicBezTo>
                    <a:lnTo>
                      <a:pt x="8655" y="19066"/>
                    </a:lnTo>
                    <a:lnTo>
                      <a:pt x="-116" y="27864"/>
                    </a:lnTo>
                    <a:lnTo>
                      <a:pt x="8655" y="26510"/>
                    </a:lnTo>
                    <a:lnTo>
                      <a:pt x="4944" y="32940"/>
                    </a:lnTo>
                    <a:lnTo>
                      <a:pt x="8655" y="31924"/>
                    </a:lnTo>
                    <a:lnTo>
                      <a:pt x="3257" y="42076"/>
                    </a:lnTo>
                    <a:lnTo>
                      <a:pt x="10679" y="42076"/>
                    </a:lnTo>
                    <a:cubicBezTo>
                      <a:pt x="10679" y="42076"/>
                      <a:pt x="17425" y="23803"/>
                      <a:pt x="15401" y="17712"/>
                    </a:cubicBezTo>
                    <a:cubicBezTo>
                      <a:pt x="13377" y="11621"/>
                      <a:pt x="17593" y="0"/>
                      <a:pt x="15569" y="0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601" name="Freeform 1600"/>
              <p:cNvSpPr/>
              <p:nvPr/>
            </p:nvSpPr>
            <p:spPr>
              <a:xfrm>
                <a:off x="4903916" y="2783118"/>
                <a:ext cx="50995" cy="26839"/>
              </a:xfrm>
              <a:custGeom>
                <a:avLst/>
                <a:gdLst/>
                <a:ahLst/>
                <a:cxnLst/>
                <a:rect l="0" t="0" r="0" b="0"/>
                <a:pathLst>
                  <a:path w="50995" h="26839">
                    <a:moveTo>
                      <a:pt x="50858" y="-137"/>
                    </a:moveTo>
                    <a:cubicBezTo>
                      <a:pt x="35268" y="-137"/>
                      <a:pt x="29845" y="5926"/>
                      <a:pt x="29845" y="5926"/>
                    </a:cubicBezTo>
                    <a:lnTo>
                      <a:pt x="37301" y="7273"/>
                    </a:lnTo>
                    <a:lnTo>
                      <a:pt x="16289" y="7273"/>
                    </a:lnTo>
                    <a:lnTo>
                      <a:pt x="23745" y="11988"/>
                    </a:lnTo>
                    <a:cubicBezTo>
                      <a:pt x="23745" y="11988"/>
                      <a:pt x="9511" y="9967"/>
                      <a:pt x="7477" y="14009"/>
                    </a:cubicBezTo>
                    <a:cubicBezTo>
                      <a:pt x="5444" y="18051"/>
                      <a:pt x="11205" y="17714"/>
                      <a:pt x="11205" y="17714"/>
                    </a:cubicBezTo>
                    <a:cubicBezTo>
                      <a:pt x="11205" y="17714"/>
                      <a:pt x="15611" y="11988"/>
                      <a:pt x="17645" y="14009"/>
                    </a:cubicBezTo>
                    <a:cubicBezTo>
                      <a:pt x="19678" y="16030"/>
                      <a:pt x="2732" y="18724"/>
                      <a:pt x="699" y="22766"/>
                    </a:cubicBezTo>
                    <a:cubicBezTo>
                      <a:pt x="-1334" y="26808"/>
                      <a:pt x="699" y="26808"/>
                      <a:pt x="699" y="26808"/>
                    </a:cubicBezTo>
                    <a:cubicBezTo>
                      <a:pt x="699" y="26808"/>
                      <a:pt x="6122" y="22766"/>
                      <a:pt x="11205" y="22766"/>
                    </a:cubicBezTo>
                    <a:cubicBezTo>
                      <a:pt x="16289" y="22766"/>
                      <a:pt x="50858" y="2558"/>
                      <a:pt x="50858" y="-137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602" name="Freeform 1601"/>
              <p:cNvSpPr/>
              <p:nvPr/>
            </p:nvSpPr>
            <p:spPr>
              <a:xfrm rot="6300000">
                <a:off x="5508231" y="2697576"/>
                <a:ext cx="52595" cy="8989"/>
              </a:xfrm>
              <a:custGeom>
                <a:avLst/>
                <a:gdLst/>
                <a:ahLst/>
                <a:cxnLst/>
                <a:rect l="0" t="0" r="0" b="0"/>
                <a:pathLst>
                  <a:path w="52595" h="8989">
                    <a:moveTo>
                      <a:pt x="0" y="7329"/>
                    </a:moveTo>
                    <a:cubicBezTo>
                      <a:pt x="14741" y="3042"/>
                      <a:pt x="21480" y="830"/>
                      <a:pt x="21480" y="830"/>
                    </a:cubicBezTo>
                    <a:lnTo>
                      <a:pt x="14057" y="7329"/>
                    </a:lnTo>
                    <a:lnTo>
                      <a:pt x="24850" y="3780"/>
                    </a:lnTo>
                    <a:lnTo>
                      <a:pt x="24850" y="8943"/>
                    </a:lnTo>
                    <a:cubicBezTo>
                      <a:pt x="24850" y="8943"/>
                      <a:pt x="33274" y="3042"/>
                      <a:pt x="35801" y="830"/>
                    </a:cubicBezTo>
                    <a:cubicBezTo>
                      <a:pt x="38328" y="-1383"/>
                      <a:pt x="34774" y="8758"/>
                      <a:pt x="34774" y="8758"/>
                    </a:cubicBezTo>
                    <a:cubicBezTo>
                      <a:pt x="34774" y="8758"/>
                      <a:pt x="44583" y="-3499"/>
                      <a:pt x="43535" y="830"/>
                    </a:cubicBezTo>
                    <a:cubicBezTo>
                      <a:pt x="42187" y="6398"/>
                      <a:pt x="53175" y="5716"/>
                      <a:pt x="52490" y="7329"/>
                    </a:cubicBezTo>
                    <a:cubicBezTo>
                      <a:pt x="51806" y="8943"/>
                      <a:pt x="0" y="7329"/>
                      <a:pt x="0" y="7329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603" name="Freeform 1602"/>
              <p:cNvSpPr/>
              <p:nvPr/>
            </p:nvSpPr>
            <p:spPr>
              <a:xfrm>
                <a:off x="5180658" y="2319903"/>
                <a:ext cx="74984" cy="36786"/>
              </a:xfrm>
              <a:custGeom>
                <a:avLst/>
                <a:gdLst/>
                <a:ahLst/>
                <a:cxnLst/>
                <a:rect l="0" t="0" r="0" b="0"/>
                <a:pathLst>
                  <a:path w="74984" h="36786">
                    <a:moveTo>
                      <a:pt x="0" y="36680"/>
                    </a:moveTo>
                    <a:cubicBezTo>
                      <a:pt x="20335" y="24050"/>
                      <a:pt x="19487" y="25734"/>
                      <a:pt x="24571" y="18998"/>
                    </a:cubicBezTo>
                    <a:cubicBezTo>
                      <a:pt x="29655" y="12262"/>
                      <a:pt x="24571" y="26576"/>
                      <a:pt x="24571" y="26576"/>
                    </a:cubicBezTo>
                    <a:cubicBezTo>
                      <a:pt x="24571" y="26576"/>
                      <a:pt x="42364" y="18156"/>
                      <a:pt x="45753" y="8894"/>
                    </a:cubicBezTo>
                    <a:cubicBezTo>
                      <a:pt x="49142" y="-368"/>
                      <a:pt x="40669" y="18998"/>
                      <a:pt x="40669" y="18998"/>
                    </a:cubicBezTo>
                    <a:cubicBezTo>
                      <a:pt x="40669" y="18998"/>
                      <a:pt x="52107" y="19419"/>
                      <a:pt x="61004" y="4684"/>
                    </a:cubicBezTo>
                    <a:cubicBezTo>
                      <a:pt x="69900" y="-10052"/>
                      <a:pt x="61004" y="13946"/>
                      <a:pt x="61004" y="13946"/>
                    </a:cubicBezTo>
                    <a:cubicBezTo>
                      <a:pt x="61004" y="13946"/>
                      <a:pt x="68206" y="10157"/>
                      <a:pt x="73713" y="4684"/>
                    </a:cubicBezTo>
                    <a:cubicBezTo>
                      <a:pt x="79220" y="-789"/>
                      <a:pt x="66087" y="18998"/>
                      <a:pt x="66087" y="18998"/>
                    </a:cubicBezTo>
                    <a:lnTo>
                      <a:pt x="0" y="36680"/>
                    </a:ln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604" name="Freeform 1603"/>
              <p:cNvSpPr/>
              <p:nvPr/>
            </p:nvSpPr>
            <p:spPr>
              <a:xfrm rot="-1800000">
                <a:off x="5021922" y="2290867"/>
                <a:ext cx="78833" cy="41429"/>
              </a:xfrm>
              <a:custGeom>
                <a:avLst/>
                <a:gdLst/>
                <a:ahLst/>
                <a:cxnLst/>
                <a:rect l="0" t="0" r="0" b="0"/>
                <a:pathLst>
                  <a:path w="78833" h="41429">
                    <a:moveTo>
                      <a:pt x="0" y="41293"/>
                    </a:moveTo>
                    <a:cubicBezTo>
                      <a:pt x="20281" y="28643"/>
                      <a:pt x="23423" y="25774"/>
                      <a:pt x="28498" y="19028"/>
                    </a:cubicBezTo>
                    <a:cubicBezTo>
                      <a:pt x="33574" y="12281"/>
                      <a:pt x="28498" y="26618"/>
                      <a:pt x="28498" y="26618"/>
                    </a:cubicBezTo>
                    <a:cubicBezTo>
                      <a:pt x="28498" y="26618"/>
                      <a:pt x="46263" y="18185"/>
                      <a:pt x="49647" y="8908"/>
                    </a:cubicBezTo>
                    <a:cubicBezTo>
                      <a:pt x="53031" y="-369"/>
                      <a:pt x="44572" y="19028"/>
                      <a:pt x="44572" y="19028"/>
                    </a:cubicBezTo>
                    <a:cubicBezTo>
                      <a:pt x="44572" y="19028"/>
                      <a:pt x="55992" y="19449"/>
                      <a:pt x="64875" y="4691"/>
                    </a:cubicBezTo>
                    <a:cubicBezTo>
                      <a:pt x="73757" y="-10067"/>
                      <a:pt x="64875" y="13968"/>
                      <a:pt x="64875" y="13968"/>
                    </a:cubicBezTo>
                    <a:cubicBezTo>
                      <a:pt x="64875" y="13968"/>
                      <a:pt x="72065" y="10173"/>
                      <a:pt x="77564" y="4691"/>
                    </a:cubicBezTo>
                    <a:cubicBezTo>
                      <a:pt x="83063" y="-791"/>
                      <a:pt x="69950" y="19028"/>
                      <a:pt x="69950" y="19028"/>
                    </a:cubicBezTo>
                    <a:lnTo>
                      <a:pt x="0" y="41293"/>
                    </a:ln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605" name="Freeform 1604"/>
              <p:cNvSpPr/>
              <p:nvPr/>
            </p:nvSpPr>
            <p:spPr>
              <a:xfrm rot="-1800000">
                <a:off x="5156321" y="2150515"/>
                <a:ext cx="78833" cy="41429"/>
              </a:xfrm>
              <a:custGeom>
                <a:avLst/>
                <a:gdLst/>
                <a:ahLst/>
                <a:cxnLst/>
                <a:rect l="0" t="0" r="0" b="0"/>
                <a:pathLst>
                  <a:path w="78833" h="41429">
                    <a:moveTo>
                      <a:pt x="0" y="41293"/>
                    </a:moveTo>
                    <a:cubicBezTo>
                      <a:pt x="20281" y="28643"/>
                      <a:pt x="23423" y="25774"/>
                      <a:pt x="28498" y="19028"/>
                    </a:cubicBezTo>
                    <a:cubicBezTo>
                      <a:pt x="33574" y="12281"/>
                      <a:pt x="28498" y="26618"/>
                      <a:pt x="28498" y="26618"/>
                    </a:cubicBezTo>
                    <a:cubicBezTo>
                      <a:pt x="28498" y="26618"/>
                      <a:pt x="46263" y="18185"/>
                      <a:pt x="49647" y="8908"/>
                    </a:cubicBezTo>
                    <a:cubicBezTo>
                      <a:pt x="53031" y="-369"/>
                      <a:pt x="44572" y="19028"/>
                      <a:pt x="44572" y="19028"/>
                    </a:cubicBezTo>
                    <a:cubicBezTo>
                      <a:pt x="44572" y="19028"/>
                      <a:pt x="55992" y="19449"/>
                      <a:pt x="64875" y="4691"/>
                    </a:cubicBezTo>
                    <a:cubicBezTo>
                      <a:pt x="73757" y="-10067"/>
                      <a:pt x="64875" y="13968"/>
                      <a:pt x="64875" y="13968"/>
                    </a:cubicBezTo>
                    <a:cubicBezTo>
                      <a:pt x="64875" y="13968"/>
                      <a:pt x="72065" y="10173"/>
                      <a:pt x="77564" y="4691"/>
                    </a:cubicBezTo>
                    <a:cubicBezTo>
                      <a:pt x="83063" y="-791"/>
                      <a:pt x="69950" y="19028"/>
                      <a:pt x="69950" y="19028"/>
                    </a:cubicBezTo>
                    <a:lnTo>
                      <a:pt x="0" y="41293"/>
                    </a:ln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606" name="Freeform 1605"/>
              <p:cNvSpPr/>
              <p:nvPr/>
            </p:nvSpPr>
            <p:spPr>
              <a:xfrm rot="5400000">
                <a:off x="5202749" y="2236654"/>
                <a:ext cx="53521" cy="15092"/>
              </a:xfrm>
              <a:custGeom>
                <a:avLst/>
                <a:gdLst/>
                <a:ahLst/>
                <a:cxnLst/>
                <a:rect l="0" t="0" r="0" b="0"/>
                <a:pathLst>
                  <a:path w="53521" h="15092">
                    <a:moveTo>
                      <a:pt x="0" y="8419"/>
                    </a:moveTo>
                    <a:cubicBezTo>
                      <a:pt x="14735" y="3495"/>
                      <a:pt x="21471" y="953"/>
                      <a:pt x="21471" y="953"/>
                    </a:cubicBezTo>
                    <a:lnTo>
                      <a:pt x="14051" y="8419"/>
                    </a:lnTo>
                    <a:lnTo>
                      <a:pt x="24840" y="4342"/>
                    </a:lnTo>
                    <a:lnTo>
                      <a:pt x="24840" y="10273"/>
                    </a:lnTo>
                    <a:cubicBezTo>
                      <a:pt x="24840" y="10273"/>
                      <a:pt x="33260" y="3495"/>
                      <a:pt x="35786" y="953"/>
                    </a:cubicBezTo>
                    <a:cubicBezTo>
                      <a:pt x="38312" y="-1589"/>
                      <a:pt x="34760" y="10061"/>
                      <a:pt x="34760" y="10061"/>
                    </a:cubicBezTo>
                    <a:cubicBezTo>
                      <a:pt x="34760" y="10061"/>
                      <a:pt x="44564" y="-4020"/>
                      <a:pt x="43517" y="953"/>
                    </a:cubicBezTo>
                    <a:cubicBezTo>
                      <a:pt x="42169" y="7350"/>
                      <a:pt x="54110" y="12857"/>
                      <a:pt x="53426" y="14711"/>
                    </a:cubicBezTo>
                    <a:cubicBezTo>
                      <a:pt x="52742" y="16564"/>
                      <a:pt x="0" y="8419"/>
                      <a:pt x="0" y="8419"/>
                    </a:cubicBez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sp>
            <p:nvSpPr>
              <p:cNvPr id="1607" name="Freeform 1606"/>
              <p:cNvSpPr/>
              <p:nvPr/>
            </p:nvSpPr>
            <p:spPr>
              <a:xfrm rot="-900000">
                <a:off x="5315867" y="2269136"/>
                <a:ext cx="74953" cy="36801"/>
              </a:xfrm>
              <a:custGeom>
                <a:avLst/>
                <a:gdLst/>
                <a:ahLst/>
                <a:cxnLst/>
                <a:rect l="0" t="0" r="0" b="0"/>
                <a:pathLst>
                  <a:path w="74953" h="36801">
                    <a:moveTo>
                      <a:pt x="0" y="36696"/>
                    </a:moveTo>
                    <a:cubicBezTo>
                      <a:pt x="20326" y="24060"/>
                      <a:pt x="19479" y="25745"/>
                      <a:pt x="24561" y="19006"/>
                    </a:cubicBezTo>
                    <a:cubicBezTo>
                      <a:pt x="29642" y="12267"/>
                      <a:pt x="24561" y="26587"/>
                      <a:pt x="24561" y="26587"/>
                    </a:cubicBezTo>
                    <a:cubicBezTo>
                      <a:pt x="24561" y="26587"/>
                      <a:pt x="42346" y="18164"/>
                      <a:pt x="45734" y="8898"/>
                    </a:cubicBezTo>
                    <a:cubicBezTo>
                      <a:pt x="49122" y="-369"/>
                      <a:pt x="40652" y="19006"/>
                      <a:pt x="40652" y="19006"/>
                    </a:cubicBezTo>
                    <a:cubicBezTo>
                      <a:pt x="40652" y="19006"/>
                      <a:pt x="52086" y="19427"/>
                      <a:pt x="60978" y="4686"/>
                    </a:cubicBezTo>
                    <a:cubicBezTo>
                      <a:pt x="69871" y="-10056"/>
                      <a:pt x="60978" y="13952"/>
                      <a:pt x="60978" y="13952"/>
                    </a:cubicBezTo>
                    <a:cubicBezTo>
                      <a:pt x="60978" y="13952"/>
                      <a:pt x="68177" y="10161"/>
                      <a:pt x="73682" y="4686"/>
                    </a:cubicBezTo>
                    <a:cubicBezTo>
                      <a:pt x="79187" y="-790"/>
                      <a:pt x="66060" y="19006"/>
                      <a:pt x="66060" y="19006"/>
                    </a:cubicBezTo>
                    <a:lnTo>
                      <a:pt x="0" y="36696"/>
                    </a:lnTo>
                    <a:close/>
                  </a:path>
                </a:pathLst>
              </a:custGeom>
              <a:solidFill>
                <a:srgbClr val="EDEBE0"/>
              </a:solidFill>
              <a:ln w="7600" cap="flat">
                <a:noFill/>
                <a:bevel/>
              </a:ln>
            </p:spPr>
          </p:sp>
          <p:grpSp>
            <p:nvGrpSpPr>
              <p:cNvPr id="1608" name="Group 1607"/>
              <p:cNvGrpSpPr/>
              <p:nvPr/>
            </p:nvGrpSpPr>
            <p:grpSpPr>
              <a:xfrm>
                <a:off x="4817336" y="2148051"/>
                <a:ext cx="720767" cy="700348"/>
                <a:chOff x="4817336" y="2148051"/>
                <a:chExt cx="720767" cy="700348"/>
              </a:xfrm>
            </p:grpSpPr>
            <p:sp>
              <p:nvSpPr>
                <p:cNvPr id="1609" name="Freeform 1608"/>
                <p:cNvSpPr/>
                <p:nvPr/>
              </p:nvSpPr>
              <p:spPr>
                <a:xfrm>
                  <a:off x="5063177" y="2264014"/>
                  <a:ext cx="327738" cy="229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7738" h="229397">
                      <a:moveTo>
                        <a:pt x="0" y="197716"/>
                      </a:moveTo>
                      <a:cubicBezTo>
                        <a:pt x="33838" y="149721"/>
                        <a:pt x="42311" y="112672"/>
                        <a:pt x="180417" y="66362"/>
                      </a:cubicBezTo>
                      <a:cubicBezTo>
                        <a:pt x="318524" y="20050"/>
                        <a:pt x="327738" y="0"/>
                        <a:pt x="327738" y="0"/>
                      </a:cubicBezTo>
                      <a:cubicBezTo>
                        <a:pt x="327738" y="0"/>
                        <a:pt x="319371" y="108462"/>
                        <a:pt x="237185" y="153931"/>
                      </a:cubicBezTo>
                      <a:cubicBezTo>
                        <a:pt x="155000" y="199400"/>
                        <a:pt x="39769" y="233081"/>
                        <a:pt x="21976" y="229081"/>
                      </a:cubicBezTo>
                      <a:cubicBezTo>
                        <a:pt x="4183" y="224661"/>
                        <a:pt x="2489" y="200243"/>
                        <a:pt x="0" y="197716"/>
                      </a:cubicBezTo>
                      <a:close/>
                    </a:path>
                  </a:pathLst>
                </a:custGeom>
                <a:solidFill>
                  <a:srgbClr val="EDEBE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10" name="Freeform 1609"/>
                <p:cNvSpPr/>
                <p:nvPr/>
              </p:nvSpPr>
              <p:spPr>
                <a:xfrm>
                  <a:off x="4817336" y="2581192"/>
                  <a:ext cx="16998" cy="364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98" h="36470">
                      <a:moveTo>
                        <a:pt x="4077" y="210"/>
                      </a:moveTo>
                      <a:cubicBezTo>
                        <a:pt x="8314" y="-2316"/>
                        <a:pt x="18481" y="4421"/>
                        <a:pt x="16787" y="16209"/>
                      </a:cubicBezTo>
                      <a:cubicBezTo>
                        <a:pt x="15092" y="24629"/>
                        <a:pt x="16787" y="38101"/>
                        <a:pt x="6619" y="36417"/>
                      </a:cubicBezTo>
                      <a:cubicBezTo>
                        <a:pt x="-3548" y="34733"/>
                        <a:pt x="-159" y="2736"/>
                        <a:pt x="4077" y="210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11" name="Freeform 1610"/>
                <p:cNvSpPr/>
                <p:nvPr/>
              </p:nvSpPr>
              <p:spPr>
                <a:xfrm>
                  <a:off x="5126964" y="2289519"/>
                  <a:ext cx="239250" cy="1674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250" h="167461">
                      <a:moveTo>
                        <a:pt x="0" y="144333"/>
                      </a:moveTo>
                      <a:cubicBezTo>
                        <a:pt x="24702" y="109296"/>
                        <a:pt x="30887" y="82251"/>
                        <a:pt x="131705" y="48444"/>
                      </a:cubicBezTo>
                      <a:cubicBezTo>
                        <a:pt x="232524" y="14637"/>
                        <a:pt x="239250" y="0"/>
                        <a:pt x="239250" y="0"/>
                      </a:cubicBezTo>
                      <a:cubicBezTo>
                        <a:pt x="239250" y="0"/>
                        <a:pt x="233141" y="79178"/>
                        <a:pt x="173145" y="112370"/>
                      </a:cubicBezTo>
                      <a:cubicBezTo>
                        <a:pt x="113150" y="145562"/>
                        <a:pt x="29032" y="170150"/>
                        <a:pt x="16043" y="167230"/>
                      </a:cubicBezTo>
                      <a:cubicBezTo>
                        <a:pt x="3054" y="164003"/>
                        <a:pt x="1817" y="146178"/>
                        <a:pt x="0" y="144333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12" name="Freeform 1611"/>
                <p:cNvSpPr/>
                <p:nvPr/>
              </p:nvSpPr>
              <p:spPr>
                <a:xfrm>
                  <a:off x="5126485" y="2291088"/>
                  <a:ext cx="239726" cy="1654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726" h="165457">
                      <a:moveTo>
                        <a:pt x="0" y="142764"/>
                      </a:moveTo>
                      <a:cubicBezTo>
                        <a:pt x="-900" y="142764"/>
                        <a:pt x="2489" y="171203"/>
                        <a:pt x="31635" y="164467"/>
                      </a:cubicBezTo>
                      <a:cubicBezTo>
                        <a:pt x="60781" y="157731"/>
                        <a:pt x="160421" y="127419"/>
                        <a:pt x="194990" y="95758"/>
                      </a:cubicBezTo>
                      <a:cubicBezTo>
                        <a:pt x="229559" y="64099"/>
                        <a:pt x="239726" y="1781"/>
                        <a:pt x="239726" y="0"/>
                      </a:cubicBezTo>
                      <a:cubicBezTo>
                        <a:pt x="239726" y="-1570"/>
                        <a:pt x="234303" y="8188"/>
                        <a:pt x="232948" y="12904"/>
                      </a:cubicBezTo>
                      <a:cubicBezTo>
                        <a:pt x="231592" y="17619"/>
                        <a:pt x="227017" y="68309"/>
                        <a:pt x="181433" y="101821"/>
                      </a:cubicBezTo>
                      <a:cubicBezTo>
                        <a:pt x="170853" y="109600"/>
                        <a:pt x="88605" y="146623"/>
                        <a:pt x="45700" y="156384"/>
                      </a:cubicBezTo>
                      <a:cubicBezTo>
                        <a:pt x="28822" y="160223"/>
                        <a:pt x="25220" y="164780"/>
                        <a:pt x="16045" y="159752"/>
                      </a:cubicBezTo>
                      <a:cubicBezTo>
                        <a:pt x="6871" y="154724"/>
                        <a:pt x="1824" y="143361"/>
                        <a:pt x="0" y="142764"/>
                      </a:cubicBezTo>
                      <a:close/>
                    </a:path>
                  </a:pathLst>
                </a:custGeom>
                <a:solidFill>
                  <a:srgbClr val="AEA77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13" name="Freeform 1612"/>
                <p:cNvSpPr/>
                <p:nvPr/>
              </p:nvSpPr>
              <p:spPr>
                <a:xfrm>
                  <a:off x="5028784" y="2362291"/>
                  <a:ext cx="91665" cy="364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665" h="36470">
                      <a:moveTo>
                        <a:pt x="-127" y="642"/>
                      </a:moveTo>
                      <a:cubicBezTo>
                        <a:pt x="14107" y="-3063"/>
                        <a:pt x="69688" y="5694"/>
                        <a:pt x="87312" y="29944"/>
                      </a:cubicBezTo>
                      <a:cubicBezTo>
                        <a:pt x="102229" y="50471"/>
                        <a:pt x="75111" y="17146"/>
                        <a:pt x="43931" y="9062"/>
                      </a:cubicBezTo>
                      <a:cubicBezTo>
                        <a:pt x="15095" y="1586"/>
                        <a:pt x="8006" y="6368"/>
                        <a:pt x="5973" y="4347"/>
                      </a:cubicBezTo>
                      <a:cubicBezTo>
                        <a:pt x="3940" y="2326"/>
                        <a:pt x="-1483" y="642"/>
                        <a:pt x="-127" y="642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14" name="Freeform 1613"/>
                <p:cNvSpPr/>
                <p:nvPr/>
              </p:nvSpPr>
              <p:spPr>
                <a:xfrm>
                  <a:off x="5116796" y="2148053"/>
                  <a:ext cx="110251" cy="2409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251" h="240922">
                      <a:moveTo>
                        <a:pt x="103685" y="2357"/>
                      </a:moveTo>
                      <a:cubicBezTo>
                        <a:pt x="109784" y="71066"/>
                        <a:pt x="129950" y="100200"/>
                        <a:pt x="45393" y="201747"/>
                      </a:cubicBezTo>
                      <a:cubicBezTo>
                        <a:pt x="41420" y="206518"/>
                        <a:pt x="656" y="240922"/>
                        <a:pt x="656" y="240922"/>
                      </a:cubicBezTo>
                      <a:lnTo>
                        <a:pt x="0" y="237448"/>
                      </a:lnTo>
                      <a:cubicBezTo>
                        <a:pt x="0" y="237448"/>
                        <a:pt x="113173" y="145837"/>
                        <a:pt x="105040" y="60962"/>
                      </a:cubicBezTo>
                      <a:cubicBezTo>
                        <a:pt x="97993" y="-12573"/>
                        <a:pt x="103685" y="-337"/>
                        <a:pt x="103685" y="2357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15" name="Freeform 1614"/>
                <p:cNvSpPr/>
                <p:nvPr/>
              </p:nvSpPr>
              <p:spPr>
                <a:xfrm>
                  <a:off x="4902838" y="2797247"/>
                  <a:ext cx="34315" cy="328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315" h="32839">
                      <a:moveTo>
                        <a:pt x="-106" y="30176"/>
                      </a:moveTo>
                      <a:cubicBezTo>
                        <a:pt x="5994" y="14009"/>
                        <a:pt x="27685" y="-137"/>
                        <a:pt x="33107" y="-137"/>
                      </a:cubicBezTo>
                      <a:cubicBezTo>
                        <a:pt x="38530" y="-137"/>
                        <a:pt x="23618" y="6599"/>
                        <a:pt x="13451" y="16704"/>
                      </a:cubicBezTo>
                      <a:cubicBezTo>
                        <a:pt x="6870" y="23243"/>
                        <a:pt x="4639" y="30176"/>
                        <a:pt x="4639" y="32197"/>
                      </a:cubicBezTo>
                      <a:cubicBezTo>
                        <a:pt x="4639" y="34217"/>
                        <a:pt x="-106" y="30176"/>
                        <a:pt x="-106" y="30176"/>
                      </a:cubicBezTo>
                      <a:close/>
                    </a:path>
                  </a:pathLst>
                </a:custGeom>
                <a:solidFill>
                  <a:srgbClr val="E4E2D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16" name="Freeform 1615"/>
                <p:cNvSpPr/>
                <p:nvPr/>
              </p:nvSpPr>
              <p:spPr>
                <a:xfrm>
                  <a:off x="4997170" y="2532958"/>
                  <a:ext cx="166649" cy="1245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6649" h="124566">
                      <a:moveTo>
                        <a:pt x="166649" y="9157"/>
                      </a:moveTo>
                      <a:cubicBezTo>
                        <a:pt x="159554" y="54626"/>
                        <a:pt x="138983" y="84772"/>
                        <a:pt x="99608" y="102621"/>
                      </a:cubicBezTo>
                      <a:cubicBezTo>
                        <a:pt x="51313" y="124566"/>
                        <a:pt x="5560" y="126196"/>
                        <a:pt x="476" y="123672"/>
                      </a:cubicBezTo>
                      <a:cubicBezTo>
                        <a:pt x="-4607" y="121145"/>
                        <a:pt x="37159" y="118751"/>
                        <a:pt x="59786" y="111041"/>
                      </a:cubicBezTo>
                      <a:cubicBezTo>
                        <a:pt x="89441" y="100937"/>
                        <a:pt x="123635" y="91682"/>
                        <a:pt x="141972" y="63046"/>
                      </a:cubicBezTo>
                      <a:cubicBezTo>
                        <a:pt x="153834" y="44522"/>
                        <a:pt x="160612" y="23471"/>
                        <a:pt x="160612" y="6631"/>
                      </a:cubicBezTo>
                      <a:cubicBezTo>
                        <a:pt x="160612" y="-10210"/>
                        <a:pt x="166649" y="9157"/>
                        <a:pt x="166649" y="9157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17" name="Freeform 1616"/>
                <p:cNvSpPr/>
                <p:nvPr/>
              </p:nvSpPr>
              <p:spPr>
                <a:xfrm>
                  <a:off x="4949511" y="2692101"/>
                  <a:ext cx="52584" cy="8778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584" h="87781">
                      <a:moveTo>
                        <a:pt x="47966" y="3947"/>
                      </a:moveTo>
                      <a:cubicBezTo>
                        <a:pt x="41188" y="-12905"/>
                        <a:pt x="47966" y="27345"/>
                        <a:pt x="46611" y="45532"/>
                      </a:cubicBezTo>
                      <a:cubicBezTo>
                        <a:pt x="45088" y="65963"/>
                        <a:pt x="53219" y="75340"/>
                        <a:pt x="43052" y="78035"/>
                      </a:cubicBezTo>
                      <a:cubicBezTo>
                        <a:pt x="32895" y="80728"/>
                        <a:pt x="20854" y="82750"/>
                        <a:pt x="5941" y="84769"/>
                      </a:cubicBezTo>
                      <a:cubicBezTo>
                        <a:pt x="-2870" y="90830"/>
                        <a:pt x="-4904" y="85442"/>
                        <a:pt x="18142" y="86116"/>
                      </a:cubicBezTo>
                      <a:cubicBezTo>
                        <a:pt x="41188" y="86789"/>
                        <a:pt x="52920" y="83408"/>
                        <a:pt x="52584" y="79381"/>
                      </a:cubicBezTo>
                      <a:cubicBezTo>
                        <a:pt x="48644" y="32227"/>
                        <a:pt x="51271" y="12163"/>
                        <a:pt x="47966" y="3947"/>
                      </a:cubicBezTo>
                      <a:close/>
                    </a:path>
                  </a:pathLst>
                </a:custGeom>
                <a:solidFill>
                  <a:srgbClr val="E4E2D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18" name="Freeform 1617"/>
                <p:cNvSpPr/>
                <p:nvPr/>
              </p:nvSpPr>
              <p:spPr>
                <a:xfrm>
                  <a:off x="5090265" y="2709782"/>
                  <a:ext cx="28754" cy="1263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754" h="126367">
                      <a:moveTo>
                        <a:pt x="26848" y="9337"/>
                      </a:moveTo>
                      <a:cubicBezTo>
                        <a:pt x="6214" y="62837"/>
                        <a:pt x="29051" y="110301"/>
                        <a:pt x="10072" y="124038"/>
                      </a:cubicBezTo>
                      <a:cubicBezTo>
                        <a:pt x="3639" y="128692"/>
                        <a:pt x="-2129" y="125240"/>
                        <a:pt x="582" y="125240"/>
                      </a:cubicBezTo>
                      <a:cubicBezTo>
                        <a:pt x="3294" y="125240"/>
                        <a:pt x="8581" y="124157"/>
                        <a:pt x="14139" y="105150"/>
                      </a:cubicBezTo>
                      <a:cubicBezTo>
                        <a:pt x="19561" y="86605"/>
                        <a:pt x="8716" y="57758"/>
                        <a:pt x="18206" y="23417"/>
                      </a:cubicBezTo>
                      <a:cubicBezTo>
                        <a:pt x="27071" y="-8667"/>
                        <a:pt x="31381" y="-2415"/>
                        <a:pt x="26848" y="9337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19" name="Freeform 1618"/>
                <p:cNvSpPr/>
                <p:nvPr/>
              </p:nvSpPr>
              <p:spPr>
                <a:xfrm>
                  <a:off x="5221963" y="2798791"/>
                  <a:ext cx="49725" cy="475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725" h="47521">
                      <a:moveTo>
                        <a:pt x="-154" y="43857"/>
                      </a:moveTo>
                      <a:cubicBezTo>
                        <a:pt x="8681" y="20445"/>
                        <a:pt x="28341" y="-1039"/>
                        <a:pt x="47944" y="0"/>
                      </a:cubicBezTo>
                      <a:cubicBezTo>
                        <a:pt x="55786" y="359"/>
                        <a:pt x="35797" y="3003"/>
                        <a:pt x="19478" y="21190"/>
                      </a:cubicBezTo>
                      <a:cubicBezTo>
                        <a:pt x="10509" y="31187"/>
                        <a:pt x="5295" y="44093"/>
                        <a:pt x="6718" y="46783"/>
                      </a:cubicBezTo>
                      <a:cubicBezTo>
                        <a:pt x="8087" y="49374"/>
                        <a:pt x="-154" y="43857"/>
                        <a:pt x="-154" y="43857"/>
                      </a:cubicBezTo>
                      <a:close/>
                    </a:path>
                  </a:pathLst>
                </a:custGeom>
                <a:solidFill>
                  <a:srgbClr val="E4E2D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20" name="Freeform 1619"/>
                <p:cNvSpPr/>
                <p:nvPr/>
              </p:nvSpPr>
              <p:spPr>
                <a:xfrm>
                  <a:off x="5477734" y="2541167"/>
                  <a:ext cx="60368" cy="3072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368" h="307231">
                      <a:moveTo>
                        <a:pt x="6416" y="0"/>
                      </a:moveTo>
                      <a:cubicBezTo>
                        <a:pt x="61321" y="18629"/>
                        <a:pt x="67785" y="139643"/>
                        <a:pt x="54543" y="167665"/>
                      </a:cubicBezTo>
                      <a:cubicBezTo>
                        <a:pt x="41834" y="194611"/>
                        <a:pt x="20144" y="246580"/>
                        <a:pt x="27684" y="258185"/>
                      </a:cubicBezTo>
                      <a:cubicBezTo>
                        <a:pt x="51154" y="294307"/>
                        <a:pt x="27232" y="312662"/>
                        <a:pt x="20652" y="305759"/>
                      </a:cubicBezTo>
                      <a:cubicBezTo>
                        <a:pt x="20652" y="305759"/>
                        <a:pt x="29542" y="310475"/>
                        <a:pt x="32853" y="290940"/>
                      </a:cubicBezTo>
                      <a:cubicBezTo>
                        <a:pt x="36163" y="271404"/>
                        <a:pt x="21094" y="259923"/>
                        <a:pt x="22601" y="245555"/>
                      </a:cubicBezTo>
                      <a:cubicBezTo>
                        <a:pt x="26254" y="210689"/>
                        <a:pt x="61321" y="165140"/>
                        <a:pt x="56238" y="102831"/>
                      </a:cubicBezTo>
                      <a:cubicBezTo>
                        <a:pt x="51274" y="41994"/>
                        <a:pt x="27431" y="6840"/>
                        <a:pt x="994" y="3304"/>
                      </a:cubicBezTo>
                      <a:cubicBezTo>
                        <a:pt x="-3684" y="2678"/>
                        <a:pt x="6416" y="0"/>
                        <a:pt x="6416" y="0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21" name="Freeform 1620"/>
                <p:cNvSpPr/>
                <p:nvPr/>
              </p:nvSpPr>
              <p:spPr>
                <a:xfrm>
                  <a:off x="5219231" y="2642527"/>
                  <a:ext cx="155368" cy="2039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5368" h="203979">
                      <a:moveTo>
                        <a:pt x="140880" y="9603"/>
                      </a:moveTo>
                      <a:cubicBezTo>
                        <a:pt x="132068" y="21054"/>
                        <a:pt x="122240" y="53725"/>
                        <a:pt x="128340" y="72586"/>
                      </a:cubicBezTo>
                      <a:cubicBezTo>
                        <a:pt x="132696" y="86053"/>
                        <a:pt x="139340" y="88134"/>
                        <a:pt x="143838" y="108146"/>
                      </a:cubicBezTo>
                      <a:cubicBezTo>
                        <a:pt x="148336" y="128159"/>
                        <a:pt x="101721" y="140190"/>
                        <a:pt x="73098" y="139610"/>
                      </a:cubicBezTo>
                      <a:cubicBezTo>
                        <a:pt x="39885" y="138936"/>
                        <a:pt x="17983" y="150693"/>
                        <a:pt x="4549" y="175330"/>
                      </a:cubicBezTo>
                      <a:cubicBezTo>
                        <a:pt x="-7562" y="197541"/>
                        <a:pt x="7593" y="203190"/>
                        <a:pt x="7214" y="203979"/>
                      </a:cubicBezTo>
                      <a:cubicBezTo>
                        <a:pt x="-7562" y="195520"/>
                        <a:pt x="14953" y="142978"/>
                        <a:pt x="56153" y="142978"/>
                      </a:cubicBezTo>
                      <a:cubicBezTo>
                        <a:pt x="159181" y="142978"/>
                        <a:pt x="156793" y="110528"/>
                        <a:pt x="136135" y="83027"/>
                      </a:cubicBezTo>
                      <a:cubicBezTo>
                        <a:pt x="119437" y="59396"/>
                        <a:pt x="136748" y="20445"/>
                        <a:pt x="146302" y="10950"/>
                      </a:cubicBezTo>
                      <a:cubicBezTo>
                        <a:pt x="169347" y="-11953"/>
                        <a:pt x="142141" y="7453"/>
                        <a:pt x="140880" y="9603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22" name="Freeform 1621"/>
                <p:cNvSpPr/>
                <p:nvPr/>
              </p:nvSpPr>
              <p:spPr>
                <a:xfrm>
                  <a:off x="5065800" y="2265198"/>
                  <a:ext cx="326785" cy="2316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6785" h="231607">
                      <a:moveTo>
                        <a:pt x="0" y="193453"/>
                      </a:moveTo>
                      <a:cubicBezTo>
                        <a:pt x="-2913" y="219661"/>
                        <a:pt x="19964" y="235661"/>
                        <a:pt x="31826" y="230608"/>
                      </a:cubicBezTo>
                      <a:cubicBezTo>
                        <a:pt x="43688" y="225555"/>
                        <a:pt x="245946" y="171356"/>
                        <a:pt x="285162" y="108515"/>
                      </a:cubicBezTo>
                      <a:cubicBezTo>
                        <a:pt x="320579" y="51763"/>
                        <a:pt x="325805" y="2342"/>
                        <a:pt x="326785" y="0"/>
                      </a:cubicBezTo>
                      <a:cubicBezTo>
                        <a:pt x="327314" y="-2789"/>
                        <a:pt x="314974" y="36374"/>
                        <a:pt x="307022" y="57152"/>
                      </a:cubicBezTo>
                      <a:cubicBezTo>
                        <a:pt x="287365" y="108515"/>
                        <a:pt x="256185" y="134617"/>
                        <a:pt x="234325" y="147024"/>
                      </a:cubicBezTo>
                      <a:cubicBezTo>
                        <a:pt x="164124" y="186867"/>
                        <a:pt x="37563" y="223938"/>
                        <a:pt x="32673" y="226397"/>
                      </a:cubicBezTo>
                      <a:cubicBezTo>
                        <a:pt x="14258" y="235661"/>
                        <a:pt x="0" y="193453"/>
                        <a:pt x="0" y="193453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623" name="Group 1622"/>
              <p:cNvGrpSpPr/>
              <p:nvPr/>
            </p:nvGrpSpPr>
            <p:grpSpPr>
              <a:xfrm>
                <a:off x="4906776" y="2510540"/>
                <a:ext cx="43529" cy="43259"/>
                <a:chOff x="4906776" y="2510540"/>
                <a:chExt cx="43529" cy="43259"/>
              </a:xfrm>
            </p:grpSpPr>
            <p:sp>
              <p:nvSpPr>
                <p:cNvPr id="1624" name="Freeform 1623"/>
                <p:cNvSpPr/>
                <p:nvPr/>
              </p:nvSpPr>
              <p:spPr>
                <a:xfrm>
                  <a:off x="4906808" y="2510572"/>
                  <a:ext cx="43465" cy="431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465" h="43196">
                      <a:moveTo>
                        <a:pt x="-68" y="21598"/>
                      </a:moveTo>
                      <a:cubicBezTo>
                        <a:pt x="-68" y="9617"/>
                        <a:pt x="9677" y="-68"/>
                        <a:pt x="21733" y="-68"/>
                      </a:cubicBezTo>
                      <a:cubicBezTo>
                        <a:pt x="33720" y="-68"/>
                        <a:pt x="43465" y="9617"/>
                        <a:pt x="43465" y="21598"/>
                      </a:cubicBezTo>
                      <a:cubicBezTo>
                        <a:pt x="43465" y="33511"/>
                        <a:pt x="33720" y="43196"/>
                        <a:pt x="21733" y="43196"/>
                      </a:cubicBezTo>
                      <a:cubicBezTo>
                        <a:pt x="9677" y="43196"/>
                        <a:pt x="-68" y="33511"/>
                        <a:pt x="-68" y="21598"/>
                      </a:cubicBezTo>
                      <a:close/>
                    </a:path>
                  </a:pathLst>
                </a:custGeom>
                <a:solidFill>
                  <a:srgbClr val="0D0D0D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625" name="Freeform 1624"/>
                <p:cNvSpPr/>
                <p:nvPr/>
              </p:nvSpPr>
              <p:spPr>
                <a:xfrm>
                  <a:off x="4915856" y="2513619"/>
                  <a:ext cx="17427" cy="173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427" h="17318">
                      <a:moveTo>
                        <a:pt x="-27" y="8659"/>
                      </a:moveTo>
                      <a:cubicBezTo>
                        <a:pt x="-27" y="3856"/>
                        <a:pt x="3880" y="-27"/>
                        <a:pt x="8713" y="-27"/>
                      </a:cubicBezTo>
                      <a:cubicBezTo>
                        <a:pt x="13519" y="-27"/>
                        <a:pt x="17427" y="3856"/>
                        <a:pt x="17427" y="8659"/>
                      </a:cubicBezTo>
                      <a:cubicBezTo>
                        <a:pt x="17427" y="13436"/>
                        <a:pt x="13519" y="17318"/>
                        <a:pt x="8713" y="17318"/>
                      </a:cubicBezTo>
                      <a:cubicBezTo>
                        <a:pt x="3880" y="17318"/>
                        <a:pt x="-27" y="13436"/>
                        <a:pt x="-27" y="86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</p:grpSp>
          <p:sp>
            <p:nvSpPr>
              <p:cNvPr id="2243" name="Text 2243"/>
              <p:cNvSpPr txBox="1"/>
              <p:nvPr/>
            </p:nvSpPr>
            <p:spPr>
              <a:xfrm>
                <a:off x="4840135" y="2866600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6D6D6D"/>
                    </a:solidFill>
                    <a:latin typeface="Arial"/>
                  </a:rPr>
                  <a:t>兔</a:t>
                </a:r>
                <a:r>
                  <a:rPr sz="1064">
                    <a:solidFill>
                      <a:srgbClr val="6D6D6D"/>
                    </a:solidFill>
                    <a:latin typeface="Microsoft Sans Serif"/>
                  </a:rPr>
                  <a:t> Rabbit</a:t>
                </a:r>
              </a:p>
            </p:txBody>
          </p:sp>
        </p:grpSp>
        <p:grpSp>
          <p:nvGrpSpPr>
            <p:cNvPr id="1626" name="Snake"/>
            <p:cNvGrpSpPr/>
            <p:nvPr/>
          </p:nvGrpSpPr>
          <p:grpSpPr>
            <a:xfrm>
              <a:off x="7512411" y="2114200"/>
              <a:ext cx="671745" cy="760000"/>
              <a:chOff x="7512411" y="2114200"/>
              <a:chExt cx="671745" cy="760000"/>
            </a:xfrm>
          </p:grpSpPr>
          <p:sp>
            <p:nvSpPr>
              <p:cNvPr id="1627" name="Freeform 1626"/>
              <p:cNvSpPr/>
              <p:nvPr/>
            </p:nvSpPr>
            <p:spPr>
              <a:xfrm>
                <a:off x="7993510" y="2126488"/>
                <a:ext cx="85830" cy="40347"/>
              </a:xfrm>
              <a:custGeom>
                <a:avLst/>
                <a:gdLst/>
                <a:ahLst/>
                <a:cxnLst/>
                <a:rect l="0" t="0" r="0" b="0"/>
                <a:pathLst>
                  <a:path w="85830" h="40347" fill="none">
                    <a:moveTo>
                      <a:pt x="0" y="40347"/>
                    </a:moveTo>
                    <a:cubicBezTo>
                      <a:pt x="0" y="21283"/>
                      <a:pt x="39797" y="1651"/>
                      <a:pt x="86014" y="183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C00000"/>
                </a:solidFill>
                <a:miter lim="800000"/>
              </a:ln>
            </p:spPr>
          </p:sp>
          <p:sp>
            <p:nvSpPr>
              <p:cNvPr id="1628" name="Freeform 1627"/>
              <p:cNvSpPr/>
              <p:nvPr/>
            </p:nvSpPr>
            <p:spPr>
              <a:xfrm>
                <a:off x="7652320" y="2138037"/>
                <a:ext cx="352265" cy="611913"/>
              </a:xfrm>
              <a:custGeom>
                <a:avLst/>
                <a:gdLst/>
                <a:ahLst/>
                <a:cxnLst/>
                <a:rect l="0" t="0" r="0" b="0"/>
                <a:pathLst>
                  <a:path w="352265" h="611913">
                    <a:moveTo>
                      <a:pt x="298086" y="10639"/>
                    </a:moveTo>
                    <a:cubicBezTo>
                      <a:pt x="315202" y="-1342"/>
                      <a:pt x="350862" y="-6473"/>
                      <a:pt x="352265" y="12105"/>
                    </a:cubicBezTo>
                    <a:cubicBezTo>
                      <a:pt x="355301" y="40349"/>
                      <a:pt x="299186" y="59423"/>
                      <a:pt x="306888" y="67126"/>
                    </a:cubicBezTo>
                    <a:cubicBezTo>
                      <a:pt x="314591" y="74828"/>
                      <a:pt x="336043" y="113524"/>
                      <a:pt x="325773" y="141770"/>
                    </a:cubicBezTo>
                    <a:cubicBezTo>
                      <a:pt x="315502" y="170012"/>
                      <a:pt x="270574" y="238054"/>
                      <a:pt x="255167" y="253458"/>
                    </a:cubicBezTo>
                    <a:cubicBezTo>
                      <a:pt x="239763" y="268864"/>
                      <a:pt x="211519" y="345893"/>
                      <a:pt x="206383" y="363866"/>
                    </a:cubicBezTo>
                    <a:cubicBezTo>
                      <a:pt x="201248" y="381840"/>
                      <a:pt x="248351" y="402700"/>
                      <a:pt x="262870" y="433191"/>
                    </a:cubicBezTo>
                    <a:cubicBezTo>
                      <a:pt x="288545" y="487111"/>
                      <a:pt x="278276" y="541030"/>
                      <a:pt x="234626" y="569274"/>
                    </a:cubicBezTo>
                    <a:cubicBezTo>
                      <a:pt x="190977" y="597517"/>
                      <a:pt x="130653" y="627144"/>
                      <a:pt x="71156" y="602653"/>
                    </a:cubicBezTo>
                    <a:cubicBezTo>
                      <a:pt x="42057" y="590670"/>
                      <a:pt x="0" y="557718"/>
                      <a:pt x="0" y="508934"/>
                    </a:cubicBezTo>
                    <a:cubicBezTo>
                      <a:pt x="0" y="460150"/>
                      <a:pt x="12101" y="401525"/>
                      <a:pt x="78003" y="368146"/>
                    </a:cubicBezTo>
                    <a:cubicBezTo>
                      <a:pt x="121463" y="346134"/>
                      <a:pt x="206383" y="327919"/>
                      <a:pt x="206383" y="327919"/>
                    </a:cubicBezTo>
                    <a:cubicBezTo>
                      <a:pt x="206383" y="327919"/>
                      <a:pt x="210235" y="375420"/>
                      <a:pt x="197396" y="380555"/>
                    </a:cubicBezTo>
                    <a:cubicBezTo>
                      <a:pt x="184559" y="385691"/>
                      <a:pt x="144760" y="383551"/>
                      <a:pt x="95120" y="414363"/>
                    </a:cubicBezTo>
                    <a:cubicBezTo>
                      <a:pt x="67354" y="431597"/>
                      <a:pt x="50009" y="477978"/>
                      <a:pt x="52328" y="496526"/>
                    </a:cubicBezTo>
                    <a:cubicBezTo>
                      <a:pt x="59174" y="551301"/>
                      <a:pt x="133557" y="557217"/>
                      <a:pt x="173005" y="535895"/>
                    </a:cubicBezTo>
                    <a:cubicBezTo>
                      <a:pt x="204671" y="518779"/>
                      <a:pt x="249176" y="484543"/>
                      <a:pt x="214086" y="446030"/>
                    </a:cubicBezTo>
                    <a:cubicBezTo>
                      <a:pt x="185964" y="415160"/>
                      <a:pt x="162734" y="397246"/>
                      <a:pt x="158883" y="375420"/>
                    </a:cubicBezTo>
                    <a:cubicBezTo>
                      <a:pt x="155031" y="353596"/>
                      <a:pt x="206383" y="263731"/>
                      <a:pt x="206383" y="238054"/>
                    </a:cubicBezTo>
                    <a:cubicBezTo>
                      <a:pt x="206383" y="212377"/>
                      <a:pt x="186762" y="133149"/>
                      <a:pt x="203451" y="97204"/>
                    </a:cubicBezTo>
                    <a:cubicBezTo>
                      <a:pt x="220141" y="61256"/>
                      <a:pt x="249668" y="53188"/>
                      <a:pt x="264340" y="40716"/>
                    </a:cubicBezTo>
                    <a:cubicBezTo>
                      <a:pt x="275091" y="31578"/>
                      <a:pt x="280969" y="22620"/>
                      <a:pt x="298086" y="10639"/>
                    </a:cubicBezTo>
                    <a:close/>
                  </a:path>
                </a:pathLst>
              </a:custGeom>
              <a:solidFill>
                <a:srgbClr val="433C00"/>
              </a:solidFill>
              <a:ln w="7600" cap="flat">
                <a:noFill/>
                <a:miter lim="800000"/>
              </a:ln>
            </p:spPr>
          </p:sp>
          <p:sp>
            <p:nvSpPr>
              <p:cNvPr id="1629" name="Freeform 1628"/>
              <p:cNvSpPr/>
              <p:nvPr/>
            </p:nvSpPr>
            <p:spPr>
              <a:xfrm>
                <a:off x="7513359" y="2400803"/>
                <a:ext cx="670353" cy="473077"/>
              </a:xfrm>
              <a:custGeom>
                <a:avLst/>
                <a:gdLst/>
                <a:ahLst/>
                <a:cxnLst/>
                <a:rect l="0" t="0" r="0" b="0"/>
                <a:pathLst>
                  <a:path w="670353" h="473077">
                    <a:moveTo>
                      <a:pt x="312825" y="74568"/>
                    </a:moveTo>
                    <a:cubicBezTo>
                      <a:pt x="357329" y="67721"/>
                      <a:pt x="392673" y="68083"/>
                      <a:pt x="422375" y="76280"/>
                    </a:cubicBezTo>
                    <a:cubicBezTo>
                      <a:pt x="472015" y="89973"/>
                      <a:pt x="525670" y="135663"/>
                      <a:pt x="542195" y="168712"/>
                    </a:cubicBezTo>
                    <a:cubicBezTo>
                      <a:pt x="567871" y="220066"/>
                      <a:pt x="624133" y="207200"/>
                      <a:pt x="656885" y="250871"/>
                    </a:cubicBezTo>
                    <a:cubicBezTo>
                      <a:pt x="682561" y="285105"/>
                      <a:pt x="666286" y="326192"/>
                      <a:pt x="648322" y="367274"/>
                    </a:cubicBezTo>
                    <a:cubicBezTo>
                      <a:pt x="630349" y="408355"/>
                      <a:pt x="547582" y="456636"/>
                      <a:pt x="481428" y="466017"/>
                    </a:cubicBezTo>
                    <a:cubicBezTo>
                      <a:pt x="398411" y="476824"/>
                      <a:pt x="249491" y="487090"/>
                      <a:pt x="151923" y="398084"/>
                    </a:cubicBezTo>
                    <a:cubicBezTo>
                      <a:pt x="114154" y="363628"/>
                      <a:pt x="35526" y="264570"/>
                      <a:pt x="98859" y="180693"/>
                    </a:cubicBezTo>
                    <a:cubicBezTo>
                      <a:pt x="122539" y="149334"/>
                      <a:pt x="182734" y="100243"/>
                      <a:pt x="177599" y="60875"/>
                    </a:cubicBezTo>
                    <a:cubicBezTo>
                      <a:pt x="173230" y="27386"/>
                      <a:pt x="139940" y="7810"/>
                      <a:pt x="90300" y="19792"/>
                    </a:cubicBezTo>
                    <a:cubicBezTo>
                      <a:pt x="54381" y="28462"/>
                      <a:pt x="25256" y="38621"/>
                      <a:pt x="9850" y="122496"/>
                    </a:cubicBezTo>
                    <a:cubicBezTo>
                      <a:pt x="7994" y="132598"/>
                      <a:pt x="-6488" y="107519"/>
                      <a:pt x="3003" y="77991"/>
                    </a:cubicBezTo>
                    <a:cubicBezTo>
                      <a:pt x="18408" y="30062"/>
                      <a:pt x="40692" y="12031"/>
                      <a:pt x="73182" y="4386"/>
                    </a:cubicBezTo>
                    <a:cubicBezTo>
                      <a:pt x="131383" y="-9307"/>
                      <a:pt x="205526" y="9584"/>
                      <a:pt x="198140" y="71145"/>
                    </a:cubicBezTo>
                    <a:cubicBezTo>
                      <a:pt x="193004" y="113937"/>
                      <a:pt x="159342" y="156666"/>
                      <a:pt x="137372" y="183262"/>
                    </a:cubicBezTo>
                    <a:cubicBezTo>
                      <a:pt x="88589" y="242317"/>
                      <a:pt x="140335" y="314355"/>
                      <a:pt x="173318" y="337317"/>
                    </a:cubicBezTo>
                    <a:cubicBezTo>
                      <a:pt x="240932" y="384390"/>
                      <a:pt x="355191" y="403217"/>
                      <a:pt x="420663" y="403217"/>
                    </a:cubicBezTo>
                    <a:cubicBezTo>
                      <a:pt x="486137" y="403217"/>
                      <a:pt x="603388" y="341169"/>
                      <a:pt x="612375" y="303939"/>
                    </a:cubicBezTo>
                    <a:cubicBezTo>
                      <a:pt x="621361" y="266708"/>
                      <a:pt x="546863" y="256836"/>
                      <a:pt x="507961" y="226912"/>
                    </a:cubicBezTo>
                    <a:cubicBezTo>
                      <a:pt x="485709" y="209793"/>
                      <a:pt x="439682" y="132536"/>
                      <a:pt x="412104" y="125920"/>
                    </a:cubicBezTo>
                    <a:cubicBezTo>
                      <a:pt x="369313" y="115651"/>
                      <a:pt x="314537" y="120785"/>
                      <a:pt x="314537" y="120785"/>
                    </a:cubicBezTo>
                    <a:lnTo>
                      <a:pt x="312825" y="74568"/>
                    </a:lnTo>
                    <a:close/>
                  </a:path>
                </a:pathLst>
              </a:custGeom>
              <a:solidFill>
                <a:srgbClr val="433C00"/>
              </a:solidFill>
              <a:ln w="7600" cap="flat">
                <a:noFill/>
                <a:miter lim="800000"/>
              </a:ln>
            </p:spPr>
          </p:sp>
          <p:sp>
            <p:nvSpPr>
              <p:cNvPr id="1630" name="Freeform 1629"/>
              <p:cNvSpPr/>
              <p:nvPr/>
            </p:nvSpPr>
            <p:spPr>
              <a:xfrm>
                <a:off x="7954074" y="2147210"/>
                <a:ext cx="52406" cy="64556"/>
              </a:xfrm>
              <a:custGeom>
                <a:avLst/>
                <a:gdLst/>
                <a:ahLst/>
                <a:cxnLst/>
                <a:rect l="0" t="0" r="0" b="0"/>
                <a:pathLst>
                  <a:path w="52406" h="64556">
                    <a:moveTo>
                      <a:pt x="51358" y="0"/>
                    </a:moveTo>
                    <a:cubicBezTo>
                      <a:pt x="60169" y="35946"/>
                      <a:pt x="12190" y="64556"/>
                      <a:pt x="8083" y="64556"/>
                    </a:cubicBezTo>
                    <a:cubicBezTo>
                      <a:pt x="8814" y="61915"/>
                      <a:pt x="5152" y="57220"/>
                      <a:pt x="0" y="53552"/>
                    </a:cubicBezTo>
                    <a:cubicBezTo>
                      <a:pt x="2073" y="52525"/>
                      <a:pt x="40362" y="35212"/>
                      <a:pt x="51358" y="0"/>
                    </a:cubicBezTo>
                    <a:close/>
                  </a:path>
                </a:pathLst>
              </a:custGeom>
              <a:solidFill>
                <a:srgbClr val="B59C76"/>
              </a:solidFill>
              <a:ln w="7600" cap="flat">
                <a:noFill/>
                <a:miter lim="800000"/>
              </a:ln>
            </p:spPr>
          </p:sp>
          <p:sp>
            <p:nvSpPr>
              <p:cNvPr id="1631" name="Freeform 1630"/>
              <p:cNvSpPr/>
              <p:nvPr/>
            </p:nvSpPr>
            <p:spPr>
              <a:xfrm>
                <a:off x="7978293" y="2158582"/>
                <a:ext cx="11004" cy="6602"/>
              </a:xfrm>
              <a:custGeom>
                <a:avLst/>
                <a:gdLst/>
                <a:ahLst/>
                <a:cxnLst/>
                <a:rect l="0" t="0" r="0" b="0"/>
                <a:pathLst>
                  <a:path w="11004" h="6602">
                    <a:moveTo>
                      <a:pt x="0" y="3301"/>
                    </a:moveTo>
                    <a:cubicBezTo>
                      <a:pt x="0" y="1478"/>
                      <a:pt x="3284" y="0"/>
                      <a:pt x="7336" y="0"/>
                    </a:cubicBezTo>
                    <a:cubicBezTo>
                      <a:pt x="11387" y="0"/>
                      <a:pt x="11004" y="1478"/>
                      <a:pt x="11004" y="3301"/>
                    </a:cubicBezTo>
                    <a:cubicBezTo>
                      <a:pt x="11004" y="5124"/>
                      <a:pt x="11387" y="6602"/>
                      <a:pt x="7336" y="6602"/>
                    </a:cubicBezTo>
                    <a:cubicBezTo>
                      <a:pt x="3284" y="6602"/>
                      <a:pt x="0" y="5124"/>
                      <a:pt x="0" y="3301"/>
                    </a:cubicBezTo>
                    <a:close/>
                  </a:path>
                </a:pathLst>
              </a:custGeom>
              <a:solidFill>
                <a:srgbClr val="1D0E00"/>
              </a:solidFill>
              <a:ln w="7600" cap="flat">
                <a:noFill/>
                <a:miter lim="800000"/>
              </a:ln>
            </p:spPr>
          </p:sp>
          <p:sp>
            <p:nvSpPr>
              <p:cNvPr id="1632" name="Freeform 1631"/>
              <p:cNvSpPr/>
              <p:nvPr/>
            </p:nvSpPr>
            <p:spPr>
              <a:xfrm>
                <a:off x="7846397" y="2208429"/>
                <a:ext cx="117403" cy="127352"/>
              </a:xfrm>
              <a:custGeom>
                <a:avLst/>
                <a:gdLst/>
                <a:ahLst/>
                <a:cxnLst/>
                <a:rect l="0" t="0" r="0" b="0"/>
                <a:pathLst>
                  <a:path w="117403" h="127352">
                    <a:moveTo>
                      <a:pt x="65726" y="257"/>
                    </a:moveTo>
                    <a:cubicBezTo>
                      <a:pt x="68807" y="3338"/>
                      <a:pt x="77024" y="257"/>
                      <a:pt x="81132" y="257"/>
                    </a:cubicBezTo>
                    <a:cubicBezTo>
                      <a:pt x="85239" y="257"/>
                      <a:pt x="100645" y="5392"/>
                      <a:pt x="97564" y="19770"/>
                    </a:cubicBezTo>
                    <a:cubicBezTo>
                      <a:pt x="94483" y="34149"/>
                      <a:pt x="88320" y="62906"/>
                      <a:pt x="91402" y="65987"/>
                    </a:cubicBezTo>
                    <a:cubicBezTo>
                      <a:pt x="94483" y="69068"/>
                      <a:pt x="90375" y="91662"/>
                      <a:pt x="95510" y="93716"/>
                    </a:cubicBezTo>
                    <a:cubicBezTo>
                      <a:pt x="100645" y="95771"/>
                      <a:pt x="120158" y="92690"/>
                      <a:pt x="117078" y="95771"/>
                    </a:cubicBezTo>
                    <a:cubicBezTo>
                      <a:pt x="113997" y="98852"/>
                      <a:pt x="103726" y="126582"/>
                      <a:pt x="101672" y="127609"/>
                    </a:cubicBezTo>
                    <a:cubicBezTo>
                      <a:pt x="99619" y="128635"/>
                      <a:pt x="97564" y="107068"/>
                      <a:pt x="89348" y="107068"/>
                    </a:cubicBezTo>
                    <a:cubicBezTo>
                      <a:pt x="81132" y="107068"/>
                      <a:pt x="55969" y="121959"/>
                      <a:pt x="48267" y="119392"/>
                    </a:cubicBezTo>
                    <a:cubicBezTo>
                      <a:pt x="40564" y="116825"/>
                      <a:pt x="34402" y="102446"/>
                      <a:pt x="27726" y="95771"/>
                    </a:cubicBezTo>
                    <a:cubicBezTo>
                      <a:pt x="21050" y="89095"/>
                      <a:pt x="2054" y="82419"/>
                      <a:pt x="2054" y="82419"/>
                    </a:cubicBezTo>
                    <a:cubicBezTo>
                      <a:pt x="2054" y="82419"/>
                      <a:pt x="1023" y="54689"/>
                      <a:pt x="0" y="51608"/>
                    </a:cubicBezTo>
                    <a:cubicBezTo>
                      <a:pt x="-1031" y="48527"/>
                      <a:pt x="62645" y="-2824"/>
                      <a:pt x="65726" y="257"/>
                    </a:cubicBezTo>
                    <a:close/>
                  </a:path>
                </a:pathLst>
              </a:custGeom>
              <a:solidFill>
                <a:srgbClr val="EFEAD3">
                  <a:alpha val="85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33" name="Freeform 1632"/>
              <p:cNvSpPr/>
              <p:nvPr/>
            </p:nvSpPr>
            <p:spPr>
              <a:xfrm>
                <a:off x="7880009" y="2241228"/>
                <a:ext cx="35433" cy="50581"/>
              </a:xfrm>
              <a:custGeom>
                <a:avLst/>
                <a:gdLst/>
                <a:ahLst/>
                <a:cxnLst/>
                <a:rect l="0" t="0" r="0" b="0"/>
                <a:pathLst>
                  <a:path w="35433" h="50581">
                    <a:moveTo>
                      <a:pt x="16700" y="4428"/>
                    </a:moveTo>
                    <a:cubicBezTo>
                      <a:pt x="23888" y="320"/>
                      <a:pt x="20807" y="10591"/>
                      <a:pt x="25943" y="8537"/>
                    </a:cubicBezTo>
                    <a:cubicBezTo>
                      <a:pt x="31078" y="6482"/>
                      <a:pt x="37240" y="-6869"/>
                      <a:pt x="35186" y="4428"/>
                    </a:cubicBezTo>
                    <a:cubicBezTo>
                      <a:pt x="33132" y="15726"/>
                      <a:pt x="33132" y="38320"/>
                      <a:pt x="19780" y="48591"/>
                    </a:cubicBezTo>
                    <a:cubicBezTo>
                      <a:pt x="12454" y="54226"/>
                      <a:pt x="-636" y="47749"/>
                      <a:pt x="267" y="34212"/>
                    </a:cubicBezTo>
                    <a:cubicBezTo>
                      <a:pt x="1294" y="18807"/>
                      <a:pt x="13618" y="4428"/>
                      <a:pt x="16700" y="4428"/>
                    </a:cubicBezTo>
                    <a:close/>
                  </a:path>
                </a:pathLst>
              </a:custGeom>
              <a:solidFill>
                <a:srgbClr val="433C00"/>
              </a:solidFill>
              <a:ln w="7600" cap="flat">
                <a:noFill/>
                <a:miter lim="800000"/>
              </a:ln>
            </p:spPr>
          </p:sp>
          <p:sp>
            <p:nvSpPr>
              <p:cNvPr id="1634" name="Freeform 1633"/>
              <p:cNvSpPr/>
              <p:nvPr/>
            </p:nvSpPr>
            <p:spPr>
              <a:xfrm>
                <a:off x="7857815" y="2252850"/>
                <a:ext cx="17716" cy="22787"/>
              </a:xfrm>
              <a:custGeom>
                <a:avLst/>
                <a:gdLst/>
                <a:ahLst/>
                <a:cxnLst/>
                <a:rect l="0" t="0" r="0" b="0"/>
                <a:pathLst>
                  <a:path w="17716" h="22787">
                    <a:moveTo>
                      <a:pt x="899" y="13351"/>
                    </a:moveTo>
                    <a:cubicBezTo>
                      <a:pt x="2953" y="8216"/>
                      <a:pt x="3466" y="-514"/>
                      <a:pt x="7061" y="3081"/>
                    </a:cubicBezTo>
                    <a:cubicBezTo>
                      <a:pt x="10655" y="6675"/>
                      <a:pt x="15277" y="0"/>
                      <a:pt x="17331" y="0"/>
                    </a:cubicBezTo>
                    <a:cubicBezTo>
                      <a:pt x="19385" y="0"/>
                      <a:pt x="12196" y="19513"/>
                      <a:pt x="9628" y="22081"/>
                    </a:cubicBezTo>
                    <a:cubicBezTo>
                      <a:pt x="7061" y="24648"/>
                      <a:pt x="-3209" y="13351"/>
                      <a:pt x="899" y="13351"/>
                    </a:cubicBezTo>
                    <a:close/>
                  </a:path>
                </a:pathLst>
              </a:custGeom>
              <a:solidFill>
                <a:srgbClr val="433C00"/>
              </a:solidFill>
              <a:ln w="7600" cap="flat">
                <a:noFill/>
                <a:miter lim="800000"/>
              </a:ln>
            </p:spPr>
          </p:sp>
          <p:sp>
            <p:nvSpPr>
              <p:cNvPr id="1635" name="Freeform 1634"/>
              <p:cNvSpPr/>
              <p:nvPr/>
            </p:nvSpPr>
            <p:spPr>
              <a:xfrm>
                <a:off x="7912761" y="2277500"/>
                <a:ext cx="19514" cy="35047"/>
              </a:xfrm>
              <a:custGeom>
                <a:avLst/>
                <a:gdLst/>
                <a:ahLst/>
                <a:cxnLst/>
                <a:rect l="0" t="0" r="0" b="0"/>
                <a:pathLst>
                  <a:path w="19514" h="35047">
                    <a:moveTo>
                      <a:pt x="12704" y="0"/>
                    </a:moveTo>
                    <a:cubicBezTo>
                      <a:pt x="14758" y="8216"/>
                      <a:pt x="22975" y="11297"/>
                      <a:pt x="17839" y="16432"/>
                    </a:cubicBezTo>
                    <a:cubicBezTo>
                      <a:pt x="12704" y="21567"/>
                      <a:pt x="380" y="43134"/>
                      <a:pt x="2434" y="31837"/>
                    </a:cubicBezTo>
                    <a:cubicBezTo>
                      <a:pt x="4488" y="20540"/>
                      <a:pt x="-1674" y="8216"/>
                      <a:pt x="380" y="9243"/>
                    </a:cubicBezTo>
                    <a:cubicBezTo>
                      <a:pt x="2434" y="10270"/>
                      <a:pt x="12704" y="0"/>
                      <a:pt x="12704" y="0"/>
                    </a:cubicBezTo>
                    <a:close/>
                  </a:path>
                </a:pathLst>
              </a:custGeom>
              <a:solidFill>
                <a:srgbClr val="433C00"/>
              </a:solidFill>
              <a:ln w="7600" cap="flat">
                <a:noFill/>
                <a:miter lim="800000"/>
              </a:ln>
            </p:spPr>
          </p:sp>
          <p:sp>
            <p:nvSpPr>
              <p:cNvPr id="1636" name="Freeform 1635"/>
              <p:cNvSpPr/>
              <p:nvPr/>
            </p:nvSpPr>
            <p:spPr>
              <a:xfrm>
                <a:off x="7955719" y="2800459"/>
                <a:ext cx="31052" cy="69324"/>
              </a:xfrm>
              <a:custGeom>
                <a:avLst/>
                <a:gdLst/>
                <a:ahLst/>
                <a:cxnLst/>
                <a:rect l="0" t="0" r="0" b="0"/>
                <a:pathLst>
                  <a:path w="31052" h="69324">
                    <a:moveTo>
                      <a:pt x="6975" y="561"/>
                    </a:moveTo>
                    <a:cubicBezTo>
                      <a:pt x="13395" y="-2007"/>
                      <a:pt x="23665" y="12115"/>
                      <a:pt x="23665" y="12115"/>
                    </a:cubicBezTo>
                    <a:lnTo>
                      <a:pt x="15962" y="23669"/>
                    </a:lnTo>
                    <a:cubicBezTo>
                      <a:pt x="15962" y="23669"/>
                      <a:pt x="26233" y="33939"/>
                      <a:pt x="28158" y="35865"/>
                    </a:cubicBezTo>
                    <a:cubicBezTo>
                      <a:pt x="30084" y="37791"/>
                      <a:pt x="23665" y="50628"/>
                      <a:pt x="23665" y="50628"/>
                    </a:cubicBezTo>
                    <a:cubicBezTo>
                      <a:pt x="23665" y="50628"/>
                      <a:pt x="32645" y="64750"/>
                      <a:pt x="31368" y="67318"/>
                    </a:cubicBezTo>
                    <a:cubicBezTo>
                      <a:pt x="30090" y="69886"/>
                      <a:pt x="6975" y="69885"/>
                      <a:pt x="4408" y="68602"/>
                    </a:cubicBezTo>
                    <a:cubicBezTo>
                      <a:pt x="1840" y="67318"/>
                      <a:pt x="9543" y="50628"/>
                      <a:pt x="9543" y="50628"/>
                    </a:cubicBezTo>
                    <a:cubicBezTo>
                      <a:pt x="9543" y="50628"/>
                      <a:pt x="557" y="44209"/>
                      <a:pt x="557" y="41642"/>
                    </a:cubicBezTo>
                    <a:cubicBezTo>
                      <a:pt x="557" y="39074"/>
                      <a:pt x="4408" y="31372"/>
                      <a:pt x="4408" y="31372"/>
                    </a:cubicBezTo>
                    <a:lnTo>
                      <a:pt x="557" y="15966"/>
                    </a:lnTo>
                    <a:lnTo>
                      <a:pt x="6975" y="561"/>
                    </a:lnTo>
                    <a:close/>
                  </a:path>
                </a:pathLst>
              </a:custGeom>
              <a:solidFill>
                <a:srgbClr val="EFEAD3"/>
              </a:solidFill>
              <a:ln w="7600" cap="flat">
                <a:noFill/>
                <a:miter lim="800000"/>
              </a:ln>
            </p:spPr>
          </p:sp>
          <p:sp>
            <p:nvSpPr>
              <p:cNvPr id="1637" name="Freeform 1636"/>
              <p:cNvSpPr/>
              <p:nvPr/>
            </p:nvSpPr>
            <p:spPr>
              <a:xfrm>
                <a:off x="8027496" y="2566331"/>
                <a:ext cx="33459" cy="73818"/>
              </a:xfrm>
              <a:custGeom>
                <a:avLst/>
                <a:gdLst/>
                <a:ahLst/>
                <a:cxnLst/>
                <a:rect l="0" t="0" r="0" b="0"/>
                <a:pathLst>
                  <a:path w="33459" h="73818">
                    <a:moveTo>
                      <a:pt x="28060" y="-241"/>
                    </a:moveTo>
                    <a:cubicBezTo>
                      <a:pt x="34479" y="-2809"/>
                      <a:pt x="33212" y="17009"/>
                      <a:pt x="33212" y="17009"/>
                    </a:cubicBezTo>
                    <a:lnTo>
                      <a:pt x="25510" y="24711"/>
                    </a:lnTo>
                    <a:cubicBezTo>
                      <a:pt x="25510" y="24711"/>
                      <a:pt x="24432" y="31211"/>
                      <a:pt x="26358" y="33137"/>
                    </a:cubicBezTo>
                    <a:cubicBezTo>
                      <a:pt x="28284" y="35063"/>
                      <a:pt x="33212" y="51671"/>
                      <a:pt x="33212" y="51671"/>
                    </a:cubicBezTo>
                    <a:cubicBezTo>
                      <a:pt x="33212" y="51671"/>
                      <a:pt x="14797" y="70367"/>
                      <a:pt x="13520" y="72934"/>
                    </a:cubicBezTo>
                    <a:cubicBezTo>
                      <a:pt x="12242" y="75504"/>
                      <a:pt x="3249" y="67799"/>
                      <a:pt x="682" y="66515"/>
                    </a:cubicBezTo>
                    <a:cubicBezTo>
                      <a:pt x="-1886" y="65232"/>
                      <a:pt x="19091" y="51671"/>
                      <a:pt x="19091" y="51671"/>
                    </a:cubicBezTo>
                    <a:cubicBezTo>
                      <a:pt x="19091" y="51671"/>
                      <a:pt x="10105" y="45252"/>
                      <a:pt x="10105" y="42684"/>
                    </a:cubicBezTo>
                    <a:cubicBezTo>
                      <a:pt x="10105" y="40117"/>
                      <a:pt x="13956" y="32414"/>
                      <a:pt x="13956" y="32414"/>
                    </a:cubicBezTo>
                    <a:lnTo>
                      <a:pt x="10105" y="17008"/>
                    </a:lnTo>
                    <a:lnTo>
                      <a:pt x="28060" y="-241"/>
                    </a:ln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38" name="Freeform 1637"/>
              <p:cNvSpPr/>
              <p:nvPr/>
            </p:nvSpPr>
            <p:spPr>
              <a:xfrm>
                <a:off x="7939468" y="2482485"/>
                <a:ext cx="28564" cy="67479"/>
              </a:xfrm>
              <a:custGeom>
                <a:avLst/>
                <a:gdLst/>
                <a:ahLst/>
                <a:cxnLst/>
                <a:rect l="0" t="0" r="0" b="0"/>
                <a:pathLst>
                  <a:path w="28564" h="67479">
                    <a:moveTo>
                      <a:pt x="6977" y="722"/>
                    </a:moveTo>
                    <a:cubicBezTo>
                      <a:pt x="13396" y="-1846"/>
                      <a:pt x="27580" y="8362"/>
                      <a:pt x="27580" y="8362"/>
                    </a:cubicBezTo>
                    <a:lnTo>
                      <a:pt x="15963" y="23829"/>
                    </a:lnTo>
                    <a:cubicBezTo>
                      <a:pt x="15963" y="23829"/>
                      <a:pt x="26234" y="34100"/>
                      <a:pt x="28159" y="36025"/>
                    </a:cubicBezTo>
                    <a:cubicBezTo>
                      <a:pt x="30086" y="37951"/>
                      <a:pt x="23666" y="50789"/>
                      <a:pt x="23666" y="50789"/>
                    </a:cubicBezTo>
                    <a:cubicBezTo>
                      <a:pt x="23666" y="50789"/>
                      <a:pt x="21940" y="64350"/>
                      <a:pt x="20662" y="66917"/>
                    </a:cubicBezTo>
                    <a:cubicBezTo>
                      <a:pt x="19385" y="69486"/>
                      <a:pt x="7825" y="61782"/>
                      <a:pt x="5257" y="60498"/>
                    </a:cubicBezTo>
                    <a:cubicBezTo>
                      <a:pt x="2689" y="59214"/>
                      <a:pt x="9544" y="50789"/>
                      <a:pt x="9544" y="50789"/>
                    </a:cubicBezTo>
                    <a:cubicBezTo>
                      <a:pt x="9544" y="50789"/>
                      <a:pt x="558" y="44370"/>
                      <a:pt x="558" y="41803"/>
                    </a:cubicBezTo>
                    <a:cubicBezTo>
                      <a:pt x="558" y="39235"/>
                      <a:pt x="4409" y="31532"/>
                      <a:pt x="4409" y="31532"/>
                    </a:cubicBezTo>
                    <a:lnTo>
                      <a:pt x="11676" y="16127"/>
                    </a:lnTo>
                    <a:lnTo>
                      <a:pt x="6977" y="722"/>
                    </a:ln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39" name="Freeform 1638"/>
              <p:cNvSpPr/>
              <p:nvPr/>
            </p:nvSpPr>
            <p:spPr>
              <a:xfrm>
                <a:off x="8080281" y="2745223"/>
                <a:ext cx="45013" cy="78472"/>
              </a:xfrm>
              <a:custGeom>
                <a:avLst/>
                <a:gdLst/>
                <a:ahLst/>
                <a:cxnLst/>
                <a:rect l="0" t="0" r="0" b="0"/>
                <a:pathLst>
                  <a:path w="45013" h="78472">
                    <a:moveTo>
                      <a:pt x="527" y="9585"/>
                    </a:moveTo>
                    <a:cubicBezTo>
                      <a:pt x="6947" y="7018"/>
                      <a:pt x="14650" y="599"/>
                      <a:pt x="14650" y="599"/>
                    </a:cubicBezTo>
                    <a:lnTo>
                      <a:pt x="26229" y="27521"/>
                    </a:lnTo>
                    <a:cubicBezTo>
                      <a:pt x="26229" y="27521"/>
                      <a:pt x="36500" y="37791"/>
                      <a:pt x="38425" y="39717"/>
                    </a:cubicBezTo>
                    <a:cubicBezTo>
                      <a:pt x="40351" y="41643"/>
                      <a:pt x="33932" y="54480"/>
                      <a:pt x="33932" y="54480"/>
                    </a:cubicBezTo>
                    <a:cubicBezTo>
                      <a:pt x="33932" y="54480"/>
                      <a:pt x="46738" y="55801"/>
                      <a:pt x="45461" y="58369"/>
                    </a:cubicBezTo>
                    <a:cubicBezTo>
                      <a:pt x="44183" y="60937"/>
                      <a:pt x="28771" y="80193"/>
                      <a:pt x="26203" y="78909"/>
                    </a:cubicBezTo>
                    <a:cubicBezTo>
                      <a:pt x="23636" y="77626"/>
                      <a:pt x="19810" y="54480"/>
                      <a:pt x="19810" y="54480"/>
                    </a:cubicBezTo>
                    <a:cubicBezTo>
                      <a:pt x="19810" y="54480"/>
                      <a:pt x="10824" y="48061"/>
                      <a:pt x="10824" y="45494"/>
                    </a:cubicBezTo>
                    <a:cubicBezTo>
                      <a:pt x="10824" y="42926"/>
                      <a:pt x="18501" y="28842"/>
                      <a:pt x="18501" y="28842"/>
                    </a:cubicBezTo>
                    <a:lnTo>
                      <a:pt x="1806" y="28836"/>
                    </a:lnTo>
                    <a:lnTo>
                      <a:pt x="527" y="9585"/>
                    </a:lnTo>
                    <a:close/>
                  </a:path>
                </a:pathLst>
              </a:custGeom>
              <a:solidFill>
                <a:srgbClr val="EFEAD3"/>
              </a:solidFill>
              <a:ln w="7600" cap="flat">
                <a:noFill/>
                <a:miter lim="800000"/>
              </a:ln>
            </p:spPr>
          </p:sp>
          <p:sp>
            <p:nvSpPr>
              <p:cNvPr id="1640" name="Freeform 1639"/>
              <p:cNvSpPr/>
              <p:nvPr/>
            </p:nvSpPr>
            <p:spPr>
              <a:xfrm>
                <a:off x="8127355" y="2651780"/>
                <a:ext cx="54882" cy="46537"/>
              </a:xfrm>
              <a:custGeom>
                <a:avLst/>
                <a:gdLst/>
                <a:ahLst/>
                <a:cxnLst/>
                <a:rect l="0" t="0" r="0" b="0"/>
                <a:pathLst>
                  <a:path w="54882" h="46537">
                    <a:moveTo>
                      <a:pt x="956" y="46537"/>
                    </a:moveTo>
                    <a:lnTo>
                      <a:pt x="9943" y="20862"/>
                    </a:lnTo>
                    <a:cubicBezTo>
                      <a:pt x="9943" y="20862"/>
                      <a:pt x="12511" y="27281"/>
                      <a:pt x="18929" y="20862"/>
                    </a:cubicBezTo>
                    <a:cubicBezTo>
                      <a:pt x="25348" y="14443"/>
                      <a:pt x="25990" y="4814"/>
                      <a:pt x="28558" y="2247"/>
                    </a:cubicBezTo>
                    <a:cubicBezTo>
                      <a:pt x="31125" y="-321"/>
                      <a:pt x="40112" y="-321"/>
                      <a:pt x="40112" y="-321"/>
                    </a:cubicBezTo>
                    <a:cubicBezTo>
                      <a:pt x="40112" y="-321"/>
                      <a:pt x="52308" y="8024"/>
                      <a:pt x="52308" y="15726"/>
                    </a:cubicBezTo>
                    <a:cubicBezTo>
                      <a:pt x="52308" y="23429"/>
                      <a:pt x="54882" y="41402"/>
                      <a:pt x="54882" y="38835"/>
                    </a:cubicBezTo>
                    <a:cubicBezTo>
                      <a:pt x="54882" y="36267"/>
                      <a:pt x="40112" y="10591"/>
                      <a:pt x="40112" y="10591"/>
                    </a:cubicBezTo>
                    <a:cubicBezTo>
                      <a:pt x="40112" y="10591"/>
                      <a:pt x="34977" y="12517"/>
                      <a:pt x="31767" y="15726"/>
                    </a:cubicBezTo>
                    <a:cubicBezTo>
                      <a:pt x="28558" y="18936"/>
                      <a:pt x="22781" y="24713"/>
                      <a:pt x="24386" y="26318"/>
                    </a:cubicBezTo>
                    <a:cubicBezTo>
                      <a:pt x="24386" y="26318"/>
                      <a:pt x="18929" y="13159"/>
                      <a:pt x="18929" y="20862"/>
                    </a:cubicBezTo>
                    <a:cubicBezTo>
                      <a:pt x="18929" y="28564"/>
                      <a:pt x="15078" y="37127"/>
                      <a:pt x="12511" y="34983"/>
                    </a:cubicBezTo>
                    <a:cubicBezTo>
                      <a:pt x="9943" y="32840"/>
                      <a:pt x="-3755" y="46537"/>
                      <a:pt x="956" y="46537"/>
                    </a:cubicBez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41" name="Freeform 1640"/>
              <p:cNvSpPr/>
              <p:nvPr/>
            </p:nvSpPr>
            <p:spPr>
              <a:xfrm>
                <a:off x="7706867" y="2673048"/>
                <a:ext cx="34743" cy="71170"/>
              </a:xfrm>
              <a:custGeom>
                <a:avLst/>
                <a:gdLst/>
                <a:ahLst/>
                <a:cxnLst/>
                <a:rect l="0" t="0" r="0" b="0"/>
                <a:pathLst>
                  <a:path w="34743" h="71170">
                    <a:moveTo>
                      <a:pt x="22185" y="883"/>
                    </a:moveTo>
                    <a:cubicBezTo>
                      <a:pt x="28604" y="-1685"/>
                      <a:pt x="30324" y="6578"/>
                      <a:pt x="30324" y="6578"/>
                    </a:cubicBezTo>
                    <a:lnTo>
                      <a:pt x="22622" y="18133"/>
                    </a:lnTo>
                    <a:cubicBezTo>
                      <a:pt x="22622" y="18133"/>
                      <a:pt x="32892" y="28403"/>
                      <a:pt x="34820" y="30329"/>
                    </a:cubicBezTo>
                    <a:cubicBezTo>
                      <a:pt x="36744" y="32254"/>
                      <a:pt x="18334" y="48383"/>
                      <a:pt x="18334" y="48383"/>
                    </a:cubicBezTo>
                    <a:cubicBezTo>
                      <a:pt x="18334" y="48383"/>
                      <a:pt x="25388" y="68282"/>
                      <a:pt x="24111" y="70849"/>
                    </a:cubicBezTo>
                    <a:cubicBezTo>
                      <a:pt x="22834" y="73416"/>
                      <a:pt x="2928" y="61221"/>
                      <a:pt x="361" y="59937"/>
                    </a:cubicBezTo>
                    <a:cubicBezTo>
                      <a:pt x="-2207" y="58653"/>
                      <a:pt x="13199" y="39396"/>
                      <a:pt x="13199" y="39396"/>
                    </a:cubicBezTo>
                    <a:cubicBezTo>
                      <a:pt x="13199" y="39396"/>
                      <a:pt x="17050" y="32977"/>
                      <a:pt x="17050" y="30410"/>
                    </a:cubicBezTo>
                    <a:cubicBezTo>
                      <a:pt x="17050" y="27842"/>
                      <a:pt x="11068" y="25836"/>
                      <a:pt x="11068" y="25836"/>
                    </a:cubicBezTo>
                    <a:lnTo>
                      <a:pt x="18334" y="15004"/>
                    </a:lnTo>
                    <a:lnTo>
                      <a:pt x="22185" y="883"/>
                    </a:lnTo>
                    <a:close/>
                  </a:path>
                </a:pathLst>
              </a:custGeom>
              <a:solidFill>
                <a:srgbClr val="EFEAD3"/>
              </a:solidFill>
              <a:ln w="7600" cap="flat">
                <a:noFill/>
                <a:miter lim="800000"/>
              </a:ln>
            </p:spPr>
          </p:sp>
          <p:sp>
            <p:nvSpPr>
              <p:cNvPr id="1642" name="Freeform 1641"/>
              <p:cNvSpPr/>
              <p:nvPr/>
            </p:nvSpPr>
            <p:spPr>
              <a:xfrm>
                <a:off x="7650621" y="2727531"/>
                <a:ext cx="32095" cy="78792"/>
              </a:xfrm>
              <a:custGeom>
                <a:avLst/>
                <a:gdLst/>
                <a:ahLst/>
                <a:cxnLst/>
                <a:rect l="0" t="0" r="0" b="0"/>
                <a:pathLst>
                  <a:path w="32095" h="78792">
                    <a:moveTo>
                      <a:pt x="20656" y="320"/>
                    </a:moveTo>
                    <a:cubicBezTo>
                      <a:pt x="27075" y="-2248"/>
                      <a:pt x="32210" y="10595"/>
                      <a:pt x="32210" y="10595"/>
                    </a:cubicBezTo>
                    <a:lnTo>
                      <a:pt x="20656" y="32415"/>
                    </a:lnTo>
                    <a:cubicBezTo>
                      <a:pt x="20656" y="32415"/>
                      <a:pt x="26228" y="30408"/>
                      <a:pt x="28153" y="32334"/>
                    </a:cubicBezTo>
                    <a:cubicBezTo>
                      <a:pt x="30079" y="34259"/>
                      <a:pt x="23659" y="47097"/>
                      <a:pt x="23659" y="47097"/>
                    </a:cubicBezTo>
                    <a:cubicBezTo>
                      <a:pt x="23659" y="47097"/>
                      <a:pt x="23217" y="76064"/>
                      <a:pt x="21940" y="78631"/>
                    </a:cubicBezTo>
                    <a:cubicBezTo>
                      <a:pt x="20663" y="81199"/>
                      <a:pt x="6971" y="66354"/>
                      <a:pt x="4403" y="65071"/>
                    </a:cubicBezTo>
                    <a:cubicBezTo>
                      <a:pt x="1835" y="63786"/>
                      <a:pt x="9538" y="47097"/>
                      <a:pt x="9538" y="47097"/>
                    </a:cubicBezTo>
                    <a:cubicBezTo>
                      <a:pt x="9538" y="47097"/>
                      <a:pt x="552" y="40678"/>
                      <a:pt x="552" y="38111"/>
                    </a:cubicBezTo>
                    <a:cubicBezTo>
                      <a:pt x="552" y="35543"/>
                      <a:pt x="4403" y="27841"/>
                      <a:pt x="4403" y="27841"/>
                    </a:cubicBezTo>
                    <a:lnTo>
                      <a:pt x="552" y="12435"/>
                    </a:lnTo>
                    <a:lnTo>
                      <a:pt x="20656" y="320"/>
                    </a:ln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43" name="Freeform 1642"/>
              <p:cNvSpPr/>
              <p:nvPr/>
            </p:nvSpPr>
            <p:spPr>
              <a:xfrm>
                <a:off x="7781484" y="2785699"/>
                <a:ext cx="33699" cy="80317"/>
              </a:xfrm>
              <a:custGeom>
                <a:avLst/>
                <a:gdLst/>
                <a:ahLst/>
                <a:cxnLst/>
                <a:rect l="0" t="0" r="0" b="0"/>
                <a:pathLst>
                  <a:path w="33699" h="80317">
                    <a:moveTo>
                      <a:pt x="12189" y="480"/>
                    </a:moveTo>
                    <a:cubicBezTo>
                      <a:pt x="18608" y="-2087"/>
                      <a:pt x="32294" y="7622"/>
                      <a:pt x="32294" y="7622"/>
                    </a:cubicBezTo>
                    <a:lnTo>
                      <a:pt x="21176" y="23588"/>
                    </a:lnTo>
                    <a:cubicBezTo>
                      <a:pt x="21176" y="23588"/>
                      <a:pt x="31446" y="33859"/>
                      <a:pt x="33372" y="35784"/>
                    </a:cubicBezTo>
                    <a:cubicBezTo>
                      <a:pt x="35297" y="37710"/>
                      <a:pt x="28878" y="50548"/>
                      <a:pt x="28878" y="50548"/>
                    </a:cubicBezTo>
                    <a:cubicBezTo>
                      <a:pt x="28878" y="50548"/>
                      <a:pt x="28436" y="76947"/>
                      <a:pt x="27159" y="79514"/>
                    </a:cubicBezTo>
                    <a:cubicBezTo>
                      <a:pt x="25881" y="82083"/>
                      <a:pt x="2766" y="73095"/>
                      <a:pt x="199" y="71812"/>
                    </a:cubicBezTo>
                    <a:cubicBezTo>
                      <a:pt x="-2369" y="70528"/>
                      <a:pt x="14757" y="50548"/>
                      <a:pt x="14757" y="50548"/>
                    </a:cubicBezTo>
                    <a:cubicBezTo>
                      <a:pt x="14757" y="50548"/>
                      <a:pt x="5770" y="44129"/>
                      <a:pt x="5770" y="41561"/>
                    </a:cubicBezTo>
                    <a:cubicBezTo>
                      <a:pt x="5770" y="38994"/>
                      <a:pt x="9622" y="31291"/>
                      <a:pt x="9622" y="31291"/>
                    </a:cubicBezTo>
                    <a:lnTo>
                      <a:pt x="5770" y="15886"/>
                    </a:lnTo>
                    <a:lnTo>
                      <a:pt x="12189" y="480"/>
                    </a:lnTo>
                    <a:close/>
                  </a:path>
                </a:pathLst>
              </a:custGeom>
              <a:solidFill>
                <a:srgbClr val="EFEAD3"/>
              </a:solidFill>
              <a:ln w="7600" cap="flat">
                <a:noFill/>
                <a:miter lim="800000"/>
              </a:ln>
            </p:spPr>
          </p:sp>
          <p:sp>
            <p:nvSpPr>
              <p:cNvPr id="1644" name="Freeform 1643"/>
              <p:cNvSpPr/>
              <p:nvPr/>
            </p:nvSpPr>
            <p:spPr>
              <a:xfrm>
                <a:off x="7768728" y="2487222"/>
                <a:ext cx="24633" cy="47500"/>
              </a:xfrm>
              <a:custGeom>
                <a:avLst/>
                <a:gdLst/>
                <a:ahLst/>
                <a:cxnLst/>
                <a:rect l="0" t="0" r="0" b="0"/>
                <a:pathLst>
                  <a:path w="24633" h="47500">
                    <a:moveTo>
                      <a:pt x="119" y="3128"/>
                    </a:moveTo>
                    <a:cubicBezTo>
                      <a:pt x="6539" y="560"/>
                      <a:pt x="14242" y="561"/>
                      <a:pt x="14242" y="561"/>
                    </a:cubicBezTo>
                    <a:lnTo>
                      <a:pt x="15526" y="10831"/>
                    </a:lnTo>
                    <a:cubicBezTo>
                      <a:pt x="15526" y="10831"/>
                      <a:pt x="21303" y="23027"/>
                      <a:pt x="23228" y="24953"/>
                    </a:cubicBezTo>
                    <a:cubicBezTo>
                      <a:pt x="25154" y="26879"/>
                      <a:pt x="24512" y="40358"/>
                      <a:pt x="24512" y="40358"/>
                    </a:cubicBezTo>
                    <a:lnTo>
                      <a:pt x="14242" y="48061"/>
                    </a:lnTo>
                    <a:cubicBezTo>
                      <a:pt x="14242" y="48061"/>
                      <a:pt x="1840" y="43486"/>
                      <a:pt x="1840" y="40919"/>
                    </a:cubicBezTo>
                    <a:cubicBezTo>
                      <a:pt x="1840" y="38351"/>
                      <a:pt x="5692" y="30649"/>
                      <a:pt x="5692" y="30649"/>
                    </a:cubicBezTo>
                    <a:lnTo>
                      <a:pt x="1840" y="15243"/>
                    </a:lnTo>
                    <a:lnTo>
                      <a:pt x="119" y="3128"/>
                    </a:ln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45" name="Freeform 1644"/>
              <p:cNvSpPr/>
              <p:nvPr/>
            </p:nvSpPr>
            <p:spPr>
              <a:xfrm>
                <a:off x="7857309" y="2639913"/>
                <a:ext cx="41322" cy="67479"/>
              </a:xfrm>
              <a:custGeom>
                <a:avLst/>
                <a:gdLst/>
                <a:ahLst/>
                <a:cxnLst/>
                <a:rect l="0" t="0" r="0" b="0"/>
                <a:pathLst>
                  <a:path w="41322" h="67479">
                    <a:moveTo>
                      <a:pt x="12958" y="642"/>
                    </a:moveTo>
                    <a:cubicBezTo>
                      <a:pt x="19377" y="-1926"/>
                      <a:pt x="33935" y="3770"/>
                      <a:pt x="33935" y="3770"/>
                    </a:cubicBezTo>
                    <a:lnTo>
                      <a:pt x="26232" y="15324"/>
                    </a:lnTo>
                    <a:cubicBezTo>
                      <a:pt x="26232" y="15324"/>
                      <a:pt x="36503" y="25595"/>
                      <a:pt x="38428" y="27521"/>
                    </a:cubicBezTo>
                    <a:cubicBezTo>
                      <a:pt x="40354" y="29446"/>
                      <a:pt x="33935" y="42284"/>
                      <a:pt x="33935" y="42284"/>
                    </a:cubicBezTo>
                    <a:cubicBezTo>
                      <a:pt x="33935" y="42284"/>
                      <a:pt x="42915" y="56405"/>
                      <a:pt x="41638" y="58973"/>
                    </a:cubicBezTo>
                    <a:cubicBezTo>
                      <a:pt x="40361" y="61541"/>
                      <a:pt x="27080" y="68683"/>
                      <a:pt x="24512" y="67399"/>
                    </a:cubicBezTo>
                    <a:cubicBezTo>
                      <a:pt x="21944" y="66114"/>
                      <a:pt x="19813" y="42284"/>
                      <a:pt x="19813" y="42284"/>
                    </a:cubicBezTo>
                    <a:cubicBezTo>
                      <a:pt x="19813" y="42284"/>
                      <a:pt x="10827" y="35865"/>
                      <a:pt x="10827" y="33298"/>
                    </a:cubicBezTo>
                    <a:cubicBezTo>
                      <a:pt x="10827" y="30730"/>
                      <a:pt x="14678" y="23027"/>
                      <a:pt x="14678" y="23027"/>
                    </a:cubicBezTo>
                    <a:lnTo>
                      <a:pt x="120" y="13480"/>
                    </a:lnTo>
                    <a:lnTo>
                      <a:pt x="12958" y="642"/>
                    </a:lnTo>
                    <a:close/>
                  </a:path>
                </a:pathLst>
              </a:custGeom>
              <a:solidFill>
                <a:srgbClr val="EFEAD3"/>
              </a:solidFill>
              <a:ln w="7600" cap="flat">
                <a:noFill/>
                <a:miter lim="800000"/>
              </a:ln>
            </p:spPr>
          </p:sp>
          <p:sp>
            <p:nvSpPr>
              <p:cNvPr id="1646" name="Freeform 1645"/>
              <p:cNvSpPr/>
              <p:nvPr/>
            </p:nvSpPr>
            <p:spPr>
              <a:xfrm>
                <a:off x="7821561" y="2457369"/>
                <a:ext cx="47581" cy="26398"/>
              </a:xfrm>
              <a:custGeom>
                <a:avLst/>
                <a:gdLst/>
                <a:ahLst/>
                <a:cxnLst/>
                <a:rect l="0" t="0" r="0" b="0"/>
                <a:pathLst>
                  <a:path w="47581" h="26398">
                    <a:moveTo>
                      <a:pt x="1208" y="18004"/>
                    </a:moveTo>
                    <a:cubicBezTo>
                      <a:pt x="7844" y="11369"/>
                      <a:pt x="18114" y="-3820"/>
                      <a:pt x="18114" y="1099"/>
                    </a:cubicBezTo>
                    <a:cubicBezTo>
                      <a:pt x="18114" y="6017"/>
                      <a:pt x="9344" y="18639"/>
                      <a:pt x="18114" y="9869"/>
                    </a:cubicBezTo>
                    <a:cubicBezTo>
                      <a:pt x="26884" y="1099"/>
                      <a:pt x="30736" y="1099"/>
                      <a:pt x="30736" y="1099"/>
                    </a:cubicBezTo>
                    <a:cubicBezTo>
                      <a:pt x="30736" y="1099"/>
                      <a:pt x="28168" y="17571"/>
                      <a:pt x="30736" y="13720"/>
                    </a:cubicBezTo>
                    <a:cubicBezTo>
                      <a:pt x="33303" y="9869"/>
                      <a:pt x="50219" y="1099"/>
                      <a:pt x="47425" y="1099"/>
                    </a:cubicBezTo>
                    <a:cubicBezTo>
                      <a:pt x="44632" y="1099"/>
                      <a:pt x="43574" y="17572"/>
                      <a:pt x="43574" y="22707"/>
                    </a:cubicBezTo>
                    <a:cubicBezTo>
                      <a:pt x="43574" y="27842"/>
                      <a:pt x="43558" y="27409"/>
                      <a:pt x="37147" y="22707"/>
                    </a:cubicBezTo>
                    <a:cubicBezTo>
                      <a:pt x="30736" y="18004"/>
                      <a:pt x="25608" y="17997"/>
                      <a:pt x="18114" y="22707"/>
                    </a:cubicBezTo>
                    <a:cubicBezTo>
                      <a:pt x="10620" y="27416"/>
                      <a:pt x="-4571" y="27198"/>
                      <a:pt x="1208" y="18004"/>
                    </a:cubicBez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47" name="Freeform 1646"/>
              <p:cNvSpPr/>
              <p:nvPr/>
            </p:nvSpPr>
            <p:spPr>
              <a:xfrm>
                <a:off x="7843319" y="2535281"/>
                <a:ext cx="60499" cy="34662"/>
              </a:xfrm>
              <a:custGeom>
                <a:avLst/>
                <a:gdLst/>
                <a:ahLst/>
                <a:cxnLst/>
                <a:rect l="0" t="0" r="0" b="0"/>
                <a:pathLst>
                  <a:path w="60499" h="34662">
                    <a:moveTo>
                      <a:pt x="9615" y="35300"/>
                    </a:moveTo>
                    <a:cubicBezTo>
                      <a:pt x="6409" y="32094"/>
                      <a:pt x="0" y="26959"/>
                      <a:pt x="0" y="26959"/>
                    </a:cubicBezTo>
                    <a:lnTo>
                      <a:pt x="15388" y="15405"/>
                    </a:lnTo>
                    <a:cubicBezTo>
                      <a:pt x="15388" y="15405"/>
                      <a:pt x="12812" y="12854"/>
                      <a:pt x="15388" y="10278"/>
                    </a:cubicBezTo>
                    <a:cubicBezTo>
                      <a:pt x="17963" y="7703"/>
                      <a:pt x="23099" y="5127"/>
                      <a:pt x="25666" y="7703"/>
                    </a:cubicBezTo>
                    <a:cubicBezTo>
                      <a:pt x="28234" y="10278"/>
                      <a:pt x="35937" y="7703"/>
                      <a:pt x="34653" y="3851"/>
                    </a:cubicBezTo>
                    <a:cubicBezTo>
                      <a:pt x="33369" y="0"/>
                      <a:pt x="42356" y="-2576"/>
                      <a:pt x="46207" y="3851"/>
                    </a:cubicBezTo>
                    <a:cubicBezTo>
                      <a:pt x="50058" y="10278"/>
                      <a:pt x="65464" y="19257"/>
                      <a:pt x="59687" y="17331"/>
                    </a:cubicBezTo>
                    <a:cubicBezTo>
                      <a:pt x="53909" y="15405"/>
                      <a:pt x="44281" y="13480"/>
                      <a:pt x="39788" y="15405"/>
                    </a:cubicBezTo>
                    <a:cubicBezTo>
                      <a:pt x="35295" y="17331"/>
                      <a:pt x="30794" y="20557"/>
                      <a:pt x="30151" y="25042"/>
                    </a:cubicBezTo>
                    <a:cubicBezTo>
                      <a:pt x="29510" y="29527"/>
                      <a:pt x="14100" y="30815"/>
                      <a:pt x="9615" y="35300"/>
                    </a:cubicBez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48" name="Freeform 1647"/>
              <p:cNvSpPr/>
              <p:nvPr/>
            </p:nvSpPr>
            <p:spPr>
              <a:xfrm>
                <a:off x="7658687" y="2569626"/>
                <a:ext cx="55925" cy="31372"/>
              </a:xfrm>
              <a:custGeom>
                <a:avLst/>
                <a:gdLst/>
                <a:ahLst/>
                <a:cxnLst/>
                <a:rect l="0" t="0" r="0" b="0"/>
                <a:pathLst>
                  <a:path w="55925" h="31372">
                    <a:moveTo>
                      <a:pt x="2325" y="14442"/>
                    </a:moveTo>
                    <a:cubicBezTo>
                      <a:pt x="6177" y="5456"/>
                      <a:pt x="20940" y="-2247"/>
                      <a:pt x="20940" y="962"/>
                    </a:cubicBezTo>
                    <a:cubicBezTo>
                      <a:pt x="20940" y="4172"/>
                      <a:pt x="18052" y="16047"/>
                      <a:pt x="20940" y="13158"/>
                    </a:cubicBezTo>
                    <a:cubicBezTo>
                      <a:pt x="23829" y="10270"/>
                      <a:pt x="29285" y="6739"/>
                      <a:pt x="34420" y="6739"/>
                    </a:cubicBezTo>
                    <a:cubicBezTo>
                      <a:pt x="39555" y="6739"/>
                      <a:pt x="45974" y="10591"/>
                      <a:pt x="44690" y="13158"/>
                    </a:cubicBezTo>
                    <a:cubicBezTo>
                      <a:pt x="43406" y="15726"/>
                      <a:pt x="35704" y="17010"/>
                      <a:pt x="44690" y="17010"/>
                    </a:cubicBezTo>
                    <a:cubicBezTo>
                      <a:pt x="53677" y="17010"/>
                      <a:pt x="56239" y="14442"/>
                      <a:pt x="56239" y="17010"/>
                    </a:cubicBezTo>
                    <a:cubicBezTo>
                      <a:pt x="56239" y="19577"/>
                      <a:pt x="54960" y="31132"/>
                      <a:pt x="51109" y="31132"/>
                    </a:cubicBezTo>
                    <a:cubicBezTo>
                      <a:pt x="47258" y="31132"/>
                      <a:pt x="34420" y="29848"/>
                      <a:pt x="34420" y="26638"/>
                    </a:cubicBezTo>
                    <a:cubicBezTo>
                      <a:pt x="34420" y="23429"/>
                      <a:pt x="20940" y="25354"/>
                      <a:pt x="20940" y="25354"/>
                    </a:cubicBezTo>
                    <a:lnTo>
                      <a:pt x="14521" y="26638"/>
                    </a:lnTo>
                    <a:cubicBezTo>
                      <a:pt x="14521" y="26638"/>
                      <a:pt x="3609" y="31132"/>
                      <a:pt x="1042" y="31132"/>
                    </a:cubicBezTo>
                    <a:cubicBezTo>
                      <a:pt x="-1526" y="31132"/>
                      <a:pt x="2325" y="14442"/>
                      <a:pt x="2325" y="14442"/>
                    </a:cubicBez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49" name="Freeform 1648"/>
              <p:cNvSpPr/>
              <p:nvPr/>
            </p:nvSpPr>
            <p:spPr>
              <a:xfrm>
                <a:off x="7588632" y="2652098"/>
                <a:ext cx="49426" cy="33619"/>
              </a:xfrm>
              <a:custGeom>
                <a:avLst/>
                <a:gdLst/>
                <a:ahLst/>
                <a:cxnLst/>
                <a:rect l="0" t="0" r="0" b="0"/>
                <a:pathLst>
                  <a:path w="49426" h="33619">
                    <a:moveTo>
                      <a:pt x="40279" y="0"/>
                    </a:moveTo>
                    <a:cubicBezTo>
                      <a:pt x="43488" y="3209"/>
                      <a:pt x="53117" y="15405"/>
                      <a:pt x="47982" y="15405"/>
                    </a:cubicBezTo>
                    <a:cubicBezTo>
                      <a:pt x="42847" y="15405"/>
                      <a:pt x="37711" y="12838"/>
                      <a:pt x="37711" y="12838"/>
                    </a:cubicBezTo>
                    <a:cubicBezTo>
                      <a:pt x="37711" y="12838"/>
                      <a:pt x="31292" y="12838"/>
                      <a:pt x="30009" y="15405"/>
                    </a:cubicBezTo>
                    <a:cubicBezTo>
                      <a:pt x="28725" y="17973"/>
                      <a:pt x="21664" y="21824"/>
                      <a:pt x="21664" y="18615"/>
                    </a:cubicBezTo>
                    <a:cubicBezTo>
                      <a:pt x="21664" y="15405"/>
                      <a:pt x="17171" y="10270"/>
                      <a:pt x="15887" y="12838"/>
                    </a:cubicBezTo>
                    <a:cubicBezTo>
                      <a:pt x="14603" y="15405"/>
                      <a:pt x="14603" y="20540"/>
                      <a:pt x="12036" y="21824"/>
                    </a:cubicBezTo>
                    <a:cubicBezTo>
                      <a:pt x="9468" y="23108"/>
                      <a:pt x="3049" y="25675"/>
                      <a:pt x="4333" y="24392"/>
                    </a:cubicBezTo>
                    <a:cubicBezTo>
                      <a:pt x="4333" y="24392"/>
                      <a:pt x="6900" y="39797"/>
                      <a:pt x="3049" y="30811"/>
                    </a:cubicBezTo>
                    <a:cubicBezTo>
                      <a:pt x="-802" y="21824"/>
                      <a:pt x="-160" y="9628"/>
                      <a:pt x="-160" y="9628"/>
                    </a:cubicBezTo>
                    <a:lnTo>
                      <a:pt x="15887" y="12838"/>
                    </a:lnTo>
                    <a:lnTo>
                      <a:pt x="21664" y="0"/>
                    </a:lnTo>
                    <a:lnTo>
                      <a:pt x="26799" y="1925"/>
                    </a:lnTo>
                    <a:lnTo>
                      <a:pt x="40279" y="0"/>
                    </a:ln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50" name="Freeform 1649"/>
              <p:cNvSpPr/>
              <p:nvPr/>
            </p:nvSpPr>
            <p:spPr>
              <a:xfrm>
                <a:off x="7637906" y="2538165"/>
                <a:ext cx="34662" cy="20380"/>
              </a:xfrm>
              <a:custGeom>
                <a:avLst/>
                <a:gdLst/>
                <a:ahLst/>
                <a:cxnLst/>
                <a:rect l="0" t="0" r="0" b="0"/>
                <a:pathLst>
                  <a:path w="34662" h="20380">
                    <a:moveTo>
                      <a:pt x="12196" y="2888"/>
                    </a:moveTo>
                    <a:cubicBezTo>
                      <a:pt x="19257" y="-4173"/>
                      <a:pt x="23108" y="2888"/>
                      <a:pt x="23108" y="2888"/>
                    </a:cubicBezTo>
                    <a:lnTo>
                      <a:pt x="32095" y="2888"/>
                    </a:lnTo>
                    <a:cubicBezTo>
                      <a:pt x="32095" y="2888"/>
                      <a:pt x="34662" y="6097"/>
                      <a:pt x="34662" y="8665"/>
                    </a:cubicBezTo>
                    <a:cubicBezTo>
                      <a:pt x="34662" y="11233"/>
                      <a:pt x="32095" y="17652"/>
                      <a:pt x="28885" y="19577"/>
                    </a:cubicBezTo>
                    <a:cubicBezTo>
                      <a:pt x="25676" y="21503"/>
                      <a:pt x="22466" y="18293"/>
                      <a:pt x="19578" y="15405"/>
                    </a:cubicBezTo>
                    <a:cubicBezTo>
                      <a:pt x="16689" y="12516"/>
                      <a:pt x="15405" y="15084"/>
                      <a:pt x="12196" y="13800"/>
                    </a:cubicBezTo>
                    <a:cubicBezTo>
                      <a:pt x="8987" y="12516"/>
                      <a:pt x="0" y="11233"/>
                      <a:pt x="0" y="11233"/>
                    </a:cubicBezTo>
                    <a:lnTo>
                      <a:pt x="12196" y="2888"/>
                    </a:lnTo>
                    <a:close/>
                  </a:path>
                </a:pathLst>
              </a:custGeom>
              <a:solidFill>
                <a:srgbClr val="EFEAD3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51" name="Freeform 1650"/>
              <p:cNvSpPr/>
              <p:nvPr/>
            </p:nvSpPr>
            <p:spPr>
              <a:xfrm>
                <a:off x="7687972" y="2437715"/>
                <a:ext cx="20781" cy="11233"/>
              </a:xfrm>
              <a:custGeom>
                <a:avLst/>
                <a:gdLst/>
                <a:ahLst/>
                <a:cxnLst/>
                <a:rect l="0" t="0" r="0" b="0"/>
                <a:pathLst>
                  <a:path w="20781" h="11233">
                    <a:moveTo>
                      <a:pt x="0" y="8986"/>
                    </a:moveTo>
                    <a:cubicBezTo>
                      <a:pt x="0" y="8986"/>
                      <a:pt x="0" y="-642"/>
                      <a:pt x="9633" y="-642"/>
                    </a:cubicBezTo>
                    <a:cubicBezTo>
                      <a:pt x="19262" y="-642"/>
                      <a:pt x="23113" y="8986"/>
                      <a:pt x="19262" y="8986"/>
                    </a:cubicBezTo>
                    <a:cubicBezTo>
                      <a:pt x="15410" y="8986"/>
                      <a:pt x="5140" y="14122"/>
                      <a:pt x="0" y="8986"/>
                    </a:cubicBezTo>
                    <a:close/>
                  </a:path>
                </a:pathLst>
              </a:custGeom>
              <a:solidFill>
                <a:srgbClr val="EFEAD3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52" name="Freeform 1651"/>
              <p:cNvSpPr/>
              <p:nvPr/>
            </p:nvSpPr>
            <p:spPr>
              <a:xfrm>
                <a:off x="7581420" y="2403051"/>
                <a:ext cx="19257" cy="18775"/>
              </a:xfrm>
              <a:custGeom>
                <a:avLst/>
                <a:gdLst/>
                <a:ahLst/>
                <a:cxnLst/>
                <a:rect l="0" t="0" r="0" b="0"/>
                <a:pathLst>
                  <a:path w="19257" h="18775">
                    <a:moveTo>
                      <a:pt x="15406" y="0"/>
                    </a:moveTo>
                    <a:lnTo>
                      <a:pt x="19674" y="14980"/>
                    </a:lnTo>
                    <a:cubicBezTo>
                      <a:pt x="19674" y="14980"/>
                      <a:pt x="12413" y="20964"/>
                      <a:pt x="11554" y="17972"/>
                    </a:cubicBezTo>
                    <a:cubicBezTo>
                      <a:pt x="10695" y="14980"/>
                      <a:pt x="0" y="2567"/>
                      <a:pt x="0" y="2567"/>
                    </a:cubicBezTo>
                    <a:lnTo>
                      <a:pt x="15406" y="0"/>
                    </a:lnTo>
                    <a:close/>
                  </a:path>
                </a:pathLst>
              </a:custGeom>
              <a:solidFill>
                <a:srgbClr val="EFEAD3">
                  <a:alpha val="39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53" name="Freeform 1652"/>
              <p:cNvSpPr/>
              <p:nvPr/>
            </p:nvSpPr>
            <p:spPr>
              <a:xfrm>
                <a:off x="7515947" y="2469245"/>
                <a:ext cx="16689" cy="24953"/>
              </a:xfrm>
              <a:custGeom>
                <a:avLst/>
                <a:gdLst/>
                <a:ahLst/>
                <a:cxnLst/>
                <a:rect l="0" t="0" r="0" b="0"/>
                <a:pathLst>
                  <a:path w="16689" h="24953">
                    <a:moveTo>
                      <a:pt x="1925" y="-82"/>
                    </a:moveTo>
                    <a:lnTo>
                      <a:pt x="16689" y="12115"/>
                    </a:lnTo>
                    <a:cubicBezTo>
                      <a:pt x="16689" y="12115"/>
                      <a:pt x="12579" y="28054"/>
                      <a:pt x="12838" y="24953"/>
                    </a:cubicBezTo>
                    <a:cubicBezTo>
                      <a:pt x="14122" y="9547"/>
                      <a:pt x="0" y="8983"/>
                      <a:pt x="0" y="8983"/>
                    </a:cubicBezTo>
                    <a:lnTo>
                      <a:pt x="1925" y="-82"/>
                    </a:lnTo>
                    <a:close/>
                  </a:path>
                </a:pathLst>
              </a:custGeom>
              <a:solidFill>
                <a:srgbClr val="EFEAD3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54" name="Freeform 1653"/>
              <p:cNvSpPr/>
              <p:nvPr/>
            </p:nvSpPr>
            <p:spPr>
              <a:xfrm>
                <a:off x="8056141" y="2113005"/>
                <a:ext cx="14672" cy="15405"/>
              </a:xfrm>
              <a:custGeom>
                <a:avLst/>
                <a:gdLst/>
                <a:ahLst/>
                <a:cxnLst/>
                <a:rect l="0" t="0" r="0" b="0"/>
                <a:pathLst>
                  <a:path w="14672" h="15405" fill="none">
                    <a:moveTo>
                      <a:pt x="-95" y="15130"/>
                    </a:moveTo>
                    <a:cubicBezTo>
                      <a:pt x="-95" y="15130"/>
                      <a:pt x="12376" y="7794"/>
                      <a:pt x="14857" y="-275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C00000"/>
                </a:solidFill>
                <a:miter lim="800000"/>
              </a:ln>
            </p:spPr>
          </p:sp>
          <p:sp>
            <p:nvSpPr>
              <p:cNvPr id="2244" name="Text 2244"/>
              <p:cNvSpPr txBox="1"/>
              <p:nvPr/>
            </p:nvSpPr>
            <p:spPr>
              <a:xfrm>
                <a:off x="7468284" y="2889400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6D6D6D"/>
                    </a:solidFill>
                    <a:latin typeface="Arial"/>
                  </a:rPr>
                  <a:t>蛇</a:t>
                </a:r>
                <a:r>
                  <a:rPr sz="1064">
                    <a:solidFill>
                      <a:srgbClr val="6D6D6D"/>
                    </a:solidFill>
                    <a:latin typeface="Microsoft Sans Serif"/>
                  </a:rPr>
                  <a:t> Snake</a:t>
                </a:r>
              </a:p>
            </p:txBody>
          </p:sp>
        </p:grpSp>
        <p:grpSp>
          <p:nvGrpSpPr>
            <p:cNvPr id="1655" name="Horse"/>
            <p:cNvGrpSpPr/>
            <p:nvPr/>
          </p:nvGrpSpPr>
          <p:grpSpPr>
            <a:xfrm>
              <a:off x="641846" y="3900200"/>
              <a:ext cx="1222179" cy="912000"/>
              <a:chOff x="641846" y="3900200"/>
              <a:chExt cx="1222179" cy="912000"/>
            </a:xfrm>
          </p:grpSpPr>
          <p:sp>
            <p:nvSpPr>
              <p:cNvPr id="1656" name="Freeform 1655"/>
              <p:cNvSpPr/>
              <p:nvPr/>
            </p:nvSpPr>
            <p:spPr>
              <a:xfrm>
                <a:off x="1062475" y="4297678"/>
                <a:ext cx="221449" cy="416432"/>
              </a:xfrm>
              <a:custGeom>
                <a:avLst/>
                <a:gdLst/>
                <a:ahLst/>
                <a:cxnLst/>
                <a:rect l="0" t="0" r="0" b="0"/>
                <a:pathLst>
                  <a:path w="221449" h="416432">
                    <a:moveTo>
                      <a:pt x="180529" y="84249"/>
                    </a:moveTo>
                    <a:cubicBezTo>
                      <a:pt x="169697" y="95081"/>
                      <a:pt x="115538" y="120356"/>
                      <a:pt x="120353" y="154056"/>
                    </a:cubicBezTo>
                    <a:cubicBezTo>
                      <a:pt x="125167" y="187756"/>
                      <a:pt x="221449" y="296076"/>
                      <a:pt x="221449" y="305705"/>
                    </a:cubicBezTo>
                    <a:cubicBezTo>
                      <a:pt x="221449" y="315332"/>
                      <a:pt x="194971" y="387547"/>
                      <a:pt x="187750" y="394768"/>
                    </a:cubicBezTo>
                    <a:cubicBezTo>
                      <a:pt x="180529" y="401989"/>
                      <a:pt x="154051" y="416432"/>
                      <a:pt x="154051" y="416432"/>
                    </a:cubicBezTo>
                    <a:cubicBezTo>
                      <a:pt x="154051" y="416432"/>
                      <a:pt x="139609" y="365882"/>
                      <a:pt x="146830" y="365882"/>
                    </a:cubicBezTo>
                    <a:cubicBezTo>
                      <a:pt x="154051" y="365882"/>
                      <a:pt x="194971" y="327368"/>
                      <a:pt x="187750" y="312925"/>
                    </a:cubicBezTo>
                    <a:cubicBezTo>
                      <a:pt x="180529" y="298483"/>
                      <a:pt x="60176" y="185349"/>
                      <a:pt x="62583" y="187756"/>
                    </a:cubicBezTo>
                    <a:lnTo>
                      <a:pt x="0" y="0"/>
                    </a:lnTo>
                    <a:lnTo>
                      <a:pt x="180529" y="84249"/>
                    </a:lnTo>
                    <a:close/>
                  </a:path>
                </a:pathLst>
              </a:custGeom>
              <a:solidFill>
                <a:srgbClr val="320000"/>
              </a:solidFill>
              <a:ln w="7600" cap="flat">
                <a:noFill/>
                <a:miter lim="800000"/>
              </a:ln>
            </p:spPr>
          </p:sp>
          <p:sp>
            <p:nvSpPr>
              <p:cNvPr id="1657" name="Freeform 1656"/>
              <p:cNvSpPr/>
              <p:nvPr/>
            </p:nvSpPr>
            <p:spPr>
              <a:xfrm>
                <a:off x="1473481" y="3921566"/>
                <a:ext cx="358649" cy="231083"/>
              </a:xfrm>
              <a:custGeom>
                <a:avLst/>
                <a:gdLst/>
                <a:ahLst/>
                <a:cxnLst/>
                <a:rect l="0" t="0" r="0" b="0"/>
                <a:pathLst>
                  <a:path w="358649" h="231083">
                    <a:moveTo>
                      <a:pt x="359256" y="29490"/>
                    </a:moveTo>
                    <a:lnTo>
                      <a:pt x="321342" y="2007"/>
                    </a:lnTo>
                    <a:lnTo>
                      <a:pt x="314322" y="9027"/>
                    </a:lnTo>
                    <a:lnTo>
                      <a:pt x="304293" y="-1002"/>
                    </a:lnTo>
                    <a:lnTo>
                      <a:pt x="294263" y="9027"/>
                    </a:lnTo>
                    <a:lnTo>
                      <a:pt x="273201" y="2007"/>
                    </a:lnTo>
                    <a:lnTo>
                      <a:pt x="260163" y="15045"/>
                    </a:lnTo>
                    <a:lnTo>
                      <a:pt x="231078" y="15045"/>
                    </a:lnTo>
                    <a:cubicBezTo>
                      <a:pt x="231078" y="15045"/>
                      <a:pt x="246623" y="20561"/>
                      <a:pt x="243113" y="22066"/>
                    </a:cubicBezTo>
                    <a:cubicBezTo>
                      <a:pt x="239603" y="23570"/>
                      <a:pt x="205002" y="26078"/>
                      <a:pt x="205002" y="26078"/>
                    </a:cubicBezTo>
                    <a:cubicBezTo>
                      <a:pt x="205002" y="26078"/>
                      <a:pt x="215031" y="44131"/>
                      <a:pt x="217037" y="38114"/>
                    </a:cubicBezTo>
                    <a:cubicBezTo>
                      <a:pt x="219043" y="32096"/>
                      <a:pt x="168896" y="32096"/>
                      <a:pt x="168896" y="32096"/>
                    </a:cubicBezTo>
                    <a:cubicBezTo>
                      <a:pt x="168896" y="32096"/>
                      <a:pt x="200990" y="42125"/>
                      <a:pt x="194972" y="42125"/>
                    </a:cubicBezTo>
                    <a:cubicBezTo>
                      <a:pt x="188955" y="42125"/>
                      <a:pt x="150843" y="42125"/>
                      <a:pt x="150843" y="42125"/>
                    </a:cubicBezTo>
                    <a:lnTo>
                      <a:pt x="173910" y="57170"/>
                    </a:lnTo>
                    <a:lnTo>
                      <a:pt x="130784" y="57170"/>
                    </a:lnTo>
                    <a:lnTo>
                      <a:pt x="140312" y="66698"/>
                    </a:lnTo>
                    <a:cubicBezTo>
                      <a:pt x="140312" y="66698"/>
                      <a:pt x="106713" y="68704"/>
                      <a:pt x="110725" y="68704"/>
                    </a:cubicBezTo>
                    <a:cubicBezTo>
                      <a:pt x="114737" y="68704"/>
                      <a:pt x="126522" y="84501"/>
                      <a:pt x="126522" y="84501"/>
                    </a:cubicBezTo>
                    <a:cubicBezTo>
                      <a:pt x="126522" y="84501"/>
                      <a:pt x="86404" y="84501"/>
                      <a:pt x="94929" y="84501"/>
                    </a:cubicBezTo>
                    <a:cubicBezTo>
                      <a:pt x="103453" y="84501"/>
                      <a:pt x="120754" y="90267"/>
                      <a:pt x="115740" y="95283"/>
                    </a:cubicBezTo>
                    <a:cubicBezTo>
                      <a:pt x="110725" y="100297"/>
                      <a:pt x="76876" y="102554"/>
                      <a:pt x="76876" y="102554"/>
                    </a:cubicBezTo>
                    <a:lnTo>
                      <a:pt x="94929" y="116095"/>
                    </a:lnTo>
                    <a:lnTo>
                      <a:pt x="63336" y="116095"/>
                    </a:lnTo>
                    <a:lnTo>
                      <a:pt x="76876" y="134148"/>
                    </a:lnTo>
                    <a:lnTo>
                      <a:pt x="63336" y="124619"/>
                    </a:lnTo>
                    <a:lnTo>
                      <a:pt x="58573" y="142422"/>
                    </a:lnTo>
                    <a:lnTo>
                      <a:pt x="37009" y="142422"/>
                    </a:lnTo>
                    <a:lnTo>
                      <a:pt x="44532" y="166493"/>
                    </a:lnTo>
                    <a:lnTo>
                      <a:pt x="30490" y="162481"/>
                    </a:lnTo>
                    <a:lnTo>
                      <a:pt x="30490" y="180535"/>
                    </a:lnTo>
                    <a:lnTo>
                      <a:pt x="12437" y="180535"/>
                    </a:lnTo>
                    <a:lnTo>
                      <a:pt x="12437" y="202600"/>
                    </a:lnTo>
                    <a:lnTo>
                      <a:pt x="2407" y="198588"/>
                    </a:lnTo>
                    <a:lnTo>
                      <a:pt x="606" y="231689"/>
                    </a:lnTo>
                    <a:lnTo>
                      <a:pt x="359256" y="29490"/>
                    </a:lnTo>
                    <a:close/>
                  </a:path>
                </a:pathLst>
              </a:custGeom>
              <a:solidFill>
                <a:srgbClr val="2A0000"/>
              </a:solidFill>
              <a:ln w="7600" cap="flat">
                <a:noFill/>
                <a:miter lim="800000"/>
              </a:ln>
            </p:spPr>
          </p:sp>
          <p:sp>
            <p:nvSpPr>
              <p:cNvPr id="1658" name="Freeform 1657"/>
              <p:cNvSpPr/>
              <p:nvPr/>
            </p:nvSpPr>
            <p:spPr>
              <a:xfrm>
                <a:off x="857381" y="3946320"/>
                <a:ext cx="1004644" cy="867472"/>
              </a:xfrm>
              <a:custGeom>
                <a:avLst/>
                <a:gdLst/>
                <a:ahLst/>
                <a:cxnLst/>
                <a:rect l="0" t="0" r="0" b="0"/>
                <a:pathLst>
                  <a:path w="1004644" h="867472">
                    <a:moveTo>
                      <a:pt x="902538" y="3538"/>
                    </a:moveTo>
                    <a:cubicBezTo>
                      <a:pt x="926607" y="3538"/>
                      <a:pt x="971744" y="-8498"/>
                      <a:pt x="977755" y="12565"/>
                    </a:cubicBezTo>
                    <a:cubicBezTo>
                      <a:pt x="983774" y="33626"/>
                      <a:pt x="995813" y="96814"/>
                      <a:pt x="995813" y="96814"/>
                    </a:cubicBezTo>
                    <a:cubicBezTo>
                      <a:pt x="995813" y="96814"/>
                      <a:pt x="989794" y="111859"/>
                      <a:pt x="989794" y="123895"/>
                    </a:cubicBezTo>
                    <a:cubicBezTo>
                      <a:pt x="989794" y="135931"/>
                      <a:pt x="1001824" y="205135"/>
                      <a:pt x="1004644" y="211153"/>
                    </a:cubicBezTo>
                    <a:cubicBezTo>
                      <a:pt x="1007866" y="217172"/>
                      <a:pt x="995813" y="247261"/>
                      <a:pt x="989794" y="250270"/>
                    </a:cubicBezTo>
                    <a:cubicBezTo>
                      <a:pt x="983774" y="253278"/>
                      <a:pt x="968734" y="274341"/>
                      <a:pt x="959705" y="265314"/>
                    </a:cubicBezTo>
                    <a:cubicBezTo>
                      <a:pt x="950676" y="256286"/>
                      <a:pt x="905548" y="187082"/>
                      <a:pt x="905548" y="187082"/>
                    </a:cubicBezTo>
                    <a:cubicBezTo>
                      <a:pt x="905548" y="187082"/>
                      <a:pt x="872450" y="307441"/>
                      <a:pt x="872450" y="313457"/>
                    </a:cubicBezTo>
                    <a:cubicBezTo>
                      <a:pt x="872450" y="319477"/>
                      <a:pt x="884480" y="349564"/>
                      <a:pt x="884480" y="373636"/>
                    </a:cubicBezTo>
                    <a:cubicBezTo>
                      <a:pt x="884480" y="397706"/>
                      <a:pt x="875459" y="436821"/>
                      <a:pt x="875459" y="436821"/>
                    </a:cubicBezTo>
                    <a:cubicBezTo>
                      <a:pt x="875459" y="436821"/>
                      <a:pt x="965724" y="578241"/>
                      <a:pt x="992803" y="587269"/>
                    </a:cubicBezTo>
                    <a:cubicBezTo>
                      <a:pt x="999187" y="589396"/>
                      <a:pt x="995813" y="734705"/>
                      <a:pt x="989794" y="740724"/>
                    </a:cubicBezTo>
                    <a:cubicBezTo>
                      <a:pt x="983774" y="746742"/>
                      <a:pt x="977755" y="764796"/>
                      <a:pt x="977755" y="776834"/>
                    </a:cubicBezTo>
                    <a:cubicBezTo>
                      <a:pt x="977755" y="788865"/>
                      <a:pt x="965724" y="815944"/>
                      <a:pt x="959705" y="815944"/>
                    </a:cubicBezTo>
                    <a:cubicBezTo>
                      <a:pt x="953686" y="815944"/>
                      <a:pt x="920588" y="791874"/>
                      <a:pt x="928112" y="784350"/>
                    </a:cubicBezTo>
                    <a:cubicBezTo>
                      <a:pt x="935636" y="776834"/>
                      <a:pt x="961210" y="760281"/>
                      <a:pt x="956696" y="755768"/>
                    </a:cubicBezTo>
                    <a:cubicBezTo>
                      <a:pt x="952181" y="751255"/>
                      <a:pt x="973241" y="618862"/>
                      <a:pt x="956696" y="602314"/>
                    </a:cubicBezTo>
                    <a:cubicBezTo>
                      <a:pt x="940143" y="585763"/>
                      <a:pt x="829722" y="502407"/>
                      <a:pt x="823711" y="505415"/>
                    </a:cubicBezTo>
                    <a:cubicBezTo>
                      <a:pt x="817692" y="508426"/>
                      <a:pt x="744275" y="541523"/>
                      <a:pt x="744275" y="541523"/>
                    </a:cubicBezTo>
                    <a:cubicBezTo>
                      <a:pt x="744275" y="541523"/>
                      <a:pt x="800242" y="623376"/>
                      <a:pt x="818292" y="677536"/>
                    </a:cubicBezTo>
                    <a:cubicBezTo>
                      <a:pt x="825216" y="698317"/>
                      <a:pt x="834845" y="709128"/>
                      <a:pt x="824311" y="719660"/>
                    </a:cubicBezTo>
                    <a:cubicBezTo>
                      <a:pt x="813778" y="730191"/>
                      <a:pt x="779175" y="803913"/>
                      <a:pt x="773156" y="803913"/>
                    </a:cubicBezTo>
                    <a:cubicBezTo>
                      <a:pt x="767144" y="803913"/>
                      <a:pt x="752099" y="797894"/>
                      <a:pt x="752099" y="797894"/>
                    </a:cubicBezTo>
                    <a:lnTo>
                      <a:pt x="687406" y="829487"/>
                    </a:lnTo>
                    <a:lnTo>
                      <a:pt x="706960" y="770815"/>
                    </a:lnTo>
                    <a:cubicBezTo>
                      <a:pt x="706960" y="770815"/>
                      <a:pt x="723511" y="776834"/>
                      <a:pt x="731033" y="776834"/>
                    </a:cubicBezTo>
                    <a:cubicBezTo>
                      <a:pt x="738555" y="776834"/>
                      <a:pt x="797232" y="707627"/>
                      <a:pt x="789708" y="706121"/>
                    </a:cubicBezTo>
                    <a:cubicBezTo>
                      <a:pt x="782184" y="704617"/>
                      <a:pt x="685303" y="608321"/>
                      <a:pt x="643178" y="563187"/>
                    </a:cubicBezTo>
                    <a:cubicBezTo>
                      <a:pt x="643180" y="551153"/>
                      <a:pt x="635957" y="541522"/>
                      <a:pt x="635957" y="529487"/>
                    </a:cubicBezTo>
                    <a:cubicBezTo>
                      <a:pt x="623921" y="529487"/>
                      <a:pt x="309800" y="445849"/>
                      <a:pt x="267679" y="406733"/>
                    </a:cubicBezTo>
                    <a:cubicBezTo>
                      <a:pt x="279712" y="448858"/>
                      <a:pt x="297950" y="490940"/>
                      <a:pt x="306789" y="530099"/>
                    </a:cubicBezTo>
                    <a:cubicBezTo>
                      <a:pt x="327853" y="623376"/>
                      <a:pt x="345963" y="658460"/>
                      <a:pt x="360951" y="677536"/>
                    </a:cubicBezTo>
                    <a:cubicBezTo>
                      <a:pt x="394046" y="719660"/>
                      <a:pt x="562541" y="843030"/>
                      <a:pt x="562541" y="843030"/>
                    </a:cubicBezTo>
                    <a:cubicBezTo>
                      <a:pt x="562541" y="843030"/>
                      <a:pt x="530947" y="873126"/>
                      <a:pt x="523429" y="865594"/>
                    </a:cubicBezTo>
                    <a:cubicBezTo>
                      <a:pt x="515901" y="858070"/>
                      <a:pt x="505376" y="823468"/>
                      <a:pt x="496351" y="823468"/>
                    </a:cubicBezTo>
                    <a:cubicBezTo>
                      <a:pt x="478295" y="823468"/>
                      <a:pt x="263161" y="657979"/>
                      <a:pt x="273693" y="647447"/>
                    </a:cubicBezTo>
                    <a:cubicBezTo>
                      <a:pt x="284224" y="636916"/>
                      <a:pt x="225551" y="518063"/>
                      <a:pt x="162366" y="469920"/>
                    </a:cubicBezTo>
                    <a:cubicBezTo>
                      <a:pt x="134353" y="448576"/>
                      <a:pt x="18664" y="353907"/>
                      <a:pt x="3009" y="313457"/>
                    </a:cubicBezTo>
                    <a:cubicBezTo>
                      <a:pt x="-11541" y="274341"/>
                      <a:pt x="36988" y="195118"/>
                      <a:pt x="57058" y="175046"/>
                    </a:cubicBezTo>
                    <a:cubicBezTo>
                      <a:pt x="96173" y="135931"/>
                      <a:pt x="150334" y="117877"/>
                      <a:pt x="198472" y="117877"/>
                    </a:cubicBezTo>
                    <a:cubicBezTo>
                      <a:pt x="246707" y="117877"/>
                      <a:pt x="600074" y="208837"/>
                      <a:pt x="619704" y="199118"/>
                    </a:cubicBezTo>
                    <a:cubicBezTo>
                      <a:pt x="681693" y="168427"/>
                      <a:pt x="768345" y="52876"/>
                      <a:pt x="902538" y="3538"/>
                    </a:cubicBezTo>
                    <a:close/>
                  </a:path>
                </a:pathLst>
              </a:custGeom>
              <a:solidFill>
                <a:srgbClr val="5C0000"/>
              </a:solidFill>
              <a:ln w="7600" cap="flat">
                <a:noFill/>
                <a:miter lim="800000"/>
              </a:ln>
            </p:spPr>
          </p:sp>
          <p:sp>
            <p:nvSpPr>
              <p:cNvPr id="1659" name="Freeform 1658"/>
              <p:cNvSpPr/>
              <p:nvPr/>
            </p:nvSpPr>
            <p:spPr>
              <a:xfrm>
                <a:off x="1759917" y="3898943"/>
                <a:ext cx="30088" cy="71838"/>
              </a:xfrm>
              <a:custGeom>
                <a:avLst/>
                <a:gdLst/>
                <a:ahLst/>
                <a:cxnLst/>
                <a:rect l="0" t="0" r="0" b="0"/>
                <a:pathLst>
                  <a:path w="30088" h="71838">
                    <a:moveTo>
                      <a:pt x="31091" y="54913"/>
                    </a:moveTo>
                    <a:cubicBezTo>
                      <a:pt x="31091" y="45887"/>
                      <a:pt x="18053" y="-6269"/>
                      <a:pt x="15044" y="-251"/>
                    </a:cubicBezTo>
                    <a:cubicBezTo>
                      <a:pt x="13164" y="3510"/>
                      <a:pt x="-1352" y="51823"/>
                      <a:pt x="0" y="68954"/>
                    </a:cubicBezTo>
                    <a:cubicBezTo>
                      <a:pt x="811" y="79232"/>
                      <a:pt x="23191" y="60555"/>
                      <a:pt x="31091" y="54913"/>
                    </a:cubicBezTo>
                    <a:close/>
                  </a:path>
                </a:pathLst>
              </a:custGeom>
              <a:solidFill>
                <a:srgbClr val="5C0000"/>
              </a:solidFill>
              <a:ln w="7600" cap="flat">
                <a:noFill/>
                <a:miter lim="800000"/>
              </a:ln>
            </p:spPr>
          </p:sp>
          <p:sp>
            <p:nvSpPr>
              <p:cNvPr id="1660" name="Freeform 1659"/>
              <p:cNvSpPr/>
              <p:nvPr/>
            </p:nvSpPr>
            <p:spPr>
              <a:xfrm flipH="1">
                <a:off x="1812598" y="3917815"/>
                <a:ext cx="34225" cy="53784"/>
              </a:xfrm>
              <a:custGeom>
                <a:avLst/>
                <a:gdLst/>
                <a:ahLst/>
                <a:cxnLst/>
                <a:rect l="0" t="0" r="0" b="0"/>
                <a:pathLst>
                  <a:path w="34225" h="53784">
                    <a:moveTo>
                      <a:pt x="33741" y="36045"/>
                    </a:moveTo>
                    <a:cubicBezTo>
                      <a:pt x="33741" y="27018"/>
                      <a:pt x="2650" y="-6080"/>
                      <a:pt x="-358" y="-62"/>
                    </a:cubicBezTo>
                    <a:cubicBezTo>
                      <a:pt x="-2239" y="3699"/>
                      <a:pt x="11328" y="33896"/>
                      <a:pt x="12680" y="51026"/>
                    </a:cubicBezTo>
                    <a:cubicBezTo>
                      <a:pt x="13491" y="61305"/>
                      <a:pt x="25842" y="41687"/>
                      <a:pt x="33741" y="36045"/>
                    </a:cubicBezTo>
                    <a:close/>
                  </a:path>
                </a:pathLst>
              </a:custGeom>
              <a:solidFill>
                <a:srgbClr val="5C0000"/>
              </a:solidFill>
              <a:ln w="7600" cap="flat">
                <a:noFill/>
                <a:miter lim="800000"/>
              </a:ln>
            </p:spPr>
          </p:sp>
          <p:sp>
            <p:nvSpPr>
              <p:cNvPr id="1661" name="Freeform 1660"/>
              <p:cNvSpPr/>
              <p:nvPr/>
            </p:nvSpPr>
            <p:spPr>
              <a:xfrm>
                <a:off x="639888" y="3996605"/>
                <a:ext cx="289850" cy="409211"/>
              </a:xfrm>
              <a:custGeom>
                <a:avLst/>
                <a:gdLst/>
                <a:ahLst/>
                <a:cxnLst/>
                <a:rect l="0" t="0" r="0" b="0"/>
                <a:pathLst>
                  <a:path w="289850" h="409211">
                    <a:moveTo>
                      <a:pt x="290603" y="111707"/>
                    </a:moveTo>
                    <a:cubicBezTo>
                      <a:pt x="272549" y="111707"/>
                      <a:pt x="254496" y="99671"/>
                      <a:pt x="250484" y="83624"/>
                    </a:cubicBezTo>
                    <a:cubicBezTo>
                      <a:pt x="246472" y="67576"/>
                      <a:pt x="208361" y="-4638"/>
                      <a:pt x="160220" y="-627"/>
                    </a:cubicBezTo>
                    <a:cubicBezTo>
                      <a:pt x="134934" y="1480"/>
                      <a:pt x="73967" y="33475"/>
                      <a:pt x="61931" y="39493"/>
                    </a:cubicBezTo>
                    <a:cubicBezTo>
                      <a:pt x="49896" y="45511"/>
                      <a:pt x="79984" y="35481"/>
                      <a:pt x="75972" y="39493"/>
                    </a:cubicBezTo>
                    <a:cubicBezTo>
                      <a:pt x="71961" y="43504"/>
                      <a:pt x="35855" y="83624"/>
                      <a:pt x="31843" y="99671"/>
                    </a:cubicBezTo>
                    <a:cubicBezTo>
                      <a:pt x="27831" y="115718"/>
                      <a:pt x="43879" y="81616"/>
                      <a:pt x="44881" y="86632"/>
                    </a:cubicBezTo>
                    <a:cubicBezTo>
                      <a:pt x="45884" y="91647"/>
                      <a:pt x="-14125" y="173855"/>
                      <a:pt x="3761" y="256134"/>
                    </a:cubicBezTo>
                    <a:cubicBezTo>
                      <a:pt x="13790" y="302270"/>
                      <a:pt x="90014" y="384514"/>
                      <a:pt x="86002" y="374483"/>
                    </a:cubicBezTo>
                    <a:cubicBezTo>
                      <a:pt x="81990" y="364453"/>
                      <a:pt x="51902" y="312299"/>
                      <a:pt x="57919" y="318318"/>
                    </a:cubicBezTo>
                    <a:cubicBezTo>
                      <a:pt x="63937" y="324335"/>
                      <a:pt x="122108" y="410594"/>
                      <a:pt x="126120" y="408581"/>
                    </a:cubicBezTo>
                    <a:cubicBezTo>
                      <a:pt x="130132" y="406579"/>
                      <a:pt x="77174" y="255339"/>
                      <a:pt x="81990" y="236074"/>
                    </a:cubicBezTo>
                    <a:cubicBezTo>
                      <a:pt x="94025" y="187931"/>
                      <a:pt x="164231" y="95659"/>
                      <a:pt x="186296" y="95659"/>
                    </a:cubicBezTo>
                    <a:cubicBezTo>
                      <a:pt x="208361" y="95659"/>
                      <a:pt x="280572" y="147812"/>
                      <a:pt x="280572" y="147812"/>
                    </a:cubicBezTo>
                    <a:lnTo>
                      <a:pt x="290603" y="111707"/>
                    </a:lnTo>
                    <a:close/>
                  </a:path>
                </a:pathLst>
              </a:custGeom>
              <a:solidFill>
                <a:srgbClr val="2A0000"/>
              </a:solidFill>
              <a:ln w="7600" cap="flat">
                <a:noFill/>
                <a:miter lim="800000"/>
              </a:ln>
            </p:spPr>
          </p:sp>
          <p:sp>
            <p:nvSpPr>
              <p:cNvPr id="1662" name="Freeform 1661"/>
              <p:cNvSpPr/>
              <p:nvPr/>
            </p:nvSpPr>
            <p:spPr>
              <a:xfrm>
                <a:off x="1768959" y="4029101"/>
                <a:ext cx="19557" cy="19257"/>
              </a:xfrm>
              <a:custGeom>
                <a:avLst/>
                <a:gdLst/>
                <a:ahLst/>
                <a:cxnLst/>
                <a:rect l="0" t="0" r="0" b="0"/>
                <a:pathLst>
                  <a:path w="19557" h="19257">
                    <a:moveTo>
                      <a:pt x="300" y="1685"/>
                    </a:moveTo>
                    <a:cubicBezTo>
                      <a:pt x="6619" y="-2829"/>
                      <a:pt x="13599" y="2177"/>
                      <a:pt x="17450" y="6800"/>
                    </a:cubicBezTo>
                    <a:cubicBezTo>
                      <a:pt x="20460" y="10410"/>
                      <a:pt x="19858" y="15827"/>
                      <a:pt x="18053" y="19437"/>
                    </a:cubicBezTo>
                    <a:cubicBezTo>
                      <a:pt x="12035" y="18234"/>
                      <a:pt x="4212" y="6198"/>
                      <a:pt x="300" y="1685"/>
                    </a:cubicBezTo>
                    <a:close/>
                  </a:path>
                </a:pathLst>
              </a:custGeom>
              <a:solidFill>
                <a:srgbClr val="2A0000"/>
              </a:solidFill>
              <a:ln w="7600" cap="flat">
                <a:noFill/>
                <a:miter lim="800000"/>
              </a:ln>
            </p:spPr>
          </p:sp>
          <p:sp>
            <p:nvSpPr>
              <p:cNvPr id="1663" name="Freeform 1662"/>
              <p:cNvSpPr/>
              <p:nvPr/>
            </p:nvSpPr>
            <p:spPr>
              <a:xfrm>
                <a:off x="1810580" y="4164289"/>
                <a:ext cx="47550" cy="48250"/>
              </a:xfrm>
              <a:custGeom>
                <a:avLst/>
                <a:gdLst/>
                <a:ahLst/>
                <a:cxnLst/>
                <a:rect l="0" t="0" r="0" b="0"/>
                <a:pathLst>
                  <a:path w="47550" h="48250">
                    <a:moveTo>
                      <a:pt x="25416" y="483"/>
                    </a:moveTo>
                    <a:cubicBezTo>
                      <a:pt x="17679" y="3062"/>
                      <a:pt x="3065" y="11659"/>
                      <a:pt x="4784" y="16818"/>
                    </a:cubicBezTo>
                    <a:cubicBezTo>
                      <a:pt x="6504" y="21975"/>
                      <a:pt x="12521" y="26274"/>
                      <a:pt x="13381" y="27993"/>
                    </a:cubicBezTo>
                    <a:cubicBezTo>
                      <a:pt x="14240" y="29713"/>
                      <a:pt x="-2318" y="38535"/>
                      <a:pt x="221" y="41114"/>
                    </a:cubicBezTo>
                    <a:cubicBezTo>
                      <a:pt x="2840" y="43693"/>
                      <a:pt x="6504" y="51226"/>
                      <a:pt x="13381" y="47347"/>
                    </a:cubicBezTo>
                    <a:cubicBezTo>
                      <a:pt x="20258" y="43468"/>
                      <a:pt x="27995" y="39169"/>
                      <a:pt x="36581" y="32302"/>
                    </a:cubicBezTo>
                    <a:cubicBezTo>
                      <a:pt x="48026" y="23150"/>
                      <a:pt x="47336" y="8649"/>
                      <a:pt x="47336" y="8649"/>
                    </a:cubicBezTo>
                    <a:cubicBezTo>
                      <a:pt x="47336" y="8649"/>
                      <a:pt x="39006" y="20578"/>
                      <a:pt x="34873" y="19397"/>
                    </a:cubicBezTo>
                    <a:cubicBezTo>
                      <a:pt x="28855" y="17677"/>
                      <a:pt x="25416" y="-3815"/>
                      <a:pt x="25416" y="483"/>
                    </a:cubicBezTo>
                    <a:close/>
                  </a:path>
                </a:pathLst>
              </a:custGeom>
              <a:solidFill>
                <a:srgbClr val="3F0000"/>
              </a:solidFill>
              <a:ln w="7600" cap="flat">
                <a:noFill/>
                <a:miter lim="800000"/>
              </a:ln>
            </p:spPr>
          </p:sp>
          <p:sp>
            <p:nvSpPr>
              <p:cNvPr id="1664" name="Freeform 1663"/>
              <p:cNvSpPr/>
              <p:nvPr/>
            </p:nvSpPr>
            <p:spPr>
              <a:xfrm>
                <a:off x="1808273" y="3973917"/>
                <a:ext cx="47496" cy="211535"/>
              </a:xfrm>
              <a:custGeom>
                <a:avLst/>
                <a:gdLst/>
                <a:ahLst/>
                <a:cxnLst/>
                <a:rect l="0" t="0" r="0" b="0"/>
                <a:pathLst>
                  <a:path w="47496" h="211535">
                    <a:moveTo>
                      <a:pt x="19983" y="0"/>
                    </a:moveTo>
                    <a:cubicBezTo>
                      <a:pt x="25141" y="18055"/>
                      <a:pt x="33738" y="34388"/>
                      <a:pt x="32018" y="34388"/>
                    </a:cubicBezTo>
                    <a:cubicBezTo>
                      <a:pt x="30299" y="34388"/>
                      <a:pt x="23422" y="42985"/>
                      <a:pt x="25141" y="53301"/>
                    </a:cubicBezTo>
                    <a:cubicBezTo>
                      <a:pt x="26860" y="63618"/>
                      <a:pt x="38036" y="115199"/>
                      <a:pt x="40615" y="124655"/>
                    </a:cubicBezTo>
                    <a:cubicBezTo>
                      <a:pt x="43194" y="134111"/>
                      <a:pt x="47496" y="177956"/>
                      <a:pt x="47496" y="183114"/>
                    </a:cubicBezTo>
                    <a:cubicBezTo>
                      <a:pt x="47496" y="188272"/>
                      <a:pt x="45773" y="203745"/>
                      <a:pt x="45773" y="205465"/>
                    </a:cubicBezTo>
                    <a:cubicBezTo>
                      <a:pt x="45773" y="207184"/>
                      <a:pt x="49211" y="214062"/>
                      <a:pt x="40615" y="210623"/>
                    </a:cubicBezTo>
                    <a:cubicBezTo>
                      <a:pt x="32018" y="207184"/>
                      <a:pt x="26860" y="185692"/>
                      <a:pt x="29439" y="183114"/>
                    </a:cubicBezTo>
                    <a:cubicBezTo>
                      <a:pt x="32018" y="180534"/>
                      <a:pt x="35457" y="164200"/>
                      <a:pt x="33738" y="164200"/>
                    </a:cubicBezTo>
                    <a:cubicBezTo>
                      <a:pt x="32018" y="164200"/>
                      <a:pt x="29439" y="149585"/>
                      <a:pt x="29439" y="149585"/>
                    </a:cubicBezTo>
                    <a:cubicBezTo>
                      <a:pt x="29439" y="149585"/>
                      <a:pt x="32018" y="140989"/>
                      <a:pt x="32018" y="142708"/>
                    </a:cubicBezTo>
                    <a:cubicBezTo>
                      <a:pt x="32018" y="144427"/>
                      <a:pt x="25141" y="111760"/>
                      <a:pt x="25141" y="109181"/>
                    </a:cubicBezTo>
                    <a:cubicBezTo>
                      <a:pt x="25141" y="106601"/>
                      <a:pt x="24281" y="95426"/>
                      <a:pt x="26860" y="96285"/>
                    </a:cubicBezTo>
                    <a:cubicBezTo>
                      <a:pt x="29439" y="97145"/>
                      <a:pt x="22562" y="91987"/>
                      <a:pt x="19983" y="89408"/>
                    </a:cubicBezTo>
                    <a:cubicBezTo>
                      <a:pt x="17404" y="86829"/>
                      <a:pt x="22562" y="45564"/>
                      <a:pt x="16544" y="42126"/>
                    </a:cubicBezTo>
                    <a:cubicBezTo>
                      <a:pt x="10527" y="38687"/>
                      <a:pt x="-1938" y="31380"/>
                      <a:pt x="211" y="30950"/>
                    </a:cubicBezTo>
                    <a:cubicBezTo>
                      <a:pt x="2360" y="30520"/>
                      <a:pt x="14825" y="30950"/>
                      <a:pt x="14825" y="30950"/>
                    </a:cubicBezTo>
                    <a:cubicBezTo>
                      <a:pt x="14825" y="30950"/>
                      <a:pt x="5799" y="25362"/>
                      <a:pt x="7518" y="23642"/>
                    </a:cubicBezTo>
                    <a:cubicBezTo>
                      <a:pt x="9237" y="21923"/>
                      <a:pt x="19983" y="1721"/>
                      <a:pt x="199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1665" name="Freeform 1664"/>
              <p:cNvSpPr/>
              <p:nvPr/>
            </p:nvSpPr>
            <p:spPr>
              <a:xfrm>
                <a:off x="1223426" y="4624594"/>
                <a:ext cx="179791" cy="167930"/>
              </a:xfrm>
              <a:custGeom>
                <a:avLst/>
                <a:gdLst/>
                <a:ahLst/>
                <a:cxnLst/>
                <a:rect l="0" t="0" r="0" b="0"/>
                <a:pathLst>
                  <a:path w="179791" h="167930">
                    <a:moveTo>
                      <a:pt x="280" y="354"/>
                    </a:moveTo>
                    <a:cubicBezTo>
                      <a:pt x="25855" y="22921"/>
                      <a:pt x="56884" y="53714"/>
                      <a:pt x="61096" y="57927"/>
                    </a:cubicBezTo>
                    <a:cubicBezTo>
                      <a:pt x="65309" y="62139"/>
                      <a:pt x="148947" y="129839"/>
                      <a:pt x="156168" y="133450"/>
                    </a:cubicBezTo>
                    <a:cubicBezTo>
                      <a:pt x="163390" y="137061"/>
                      <a:pt x="178440" y="149709"/>
                      <a:pt x="178440" y="152707"/>
                    </a:cubicBezTo>
                    <a:cubicBezTo>
                      <a:pt x="178440" y="155705"/>
                      <a:pt x="144735" y="171363"/>
                      <a:pt x="144735" y="169054"/>
                    </a:cubicBezTo>
                    <a:cubicBezTo>
                      <a:pt x="144735" y="166547"/>
                      <a:pt x="142049" y="151379"/>
                      <a:pt x="126682" y="145194"/>
                    </a:cubicBezTo>
                    <a:cubicBezTo>
                      <a:pt x="99001" y="134052"/>
                      <a:pt x="14905" y="71467"/>
                      <a:pt x="-2088" y="53413"/>
                    </a:cubicBezTo>
                    <a:cubicBezTo>
                      <a:pt x="-740" y="22121"/>
                      <a:pt x="280" y="3957"/>
                      <a:pt x="280" y="354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66" name="Freeform 1665"/>
              <p:cNvSpPr/>
              <p:nvPr/>
            </p:nvSpPr>
            <p:spPr>
              <a:xfrm>
                <a:off x="1585726" y="4668895"/>
                <a:ext cx="90415" cy="85378"/>
              </a:xfrm>
              <a:custGeom>
                <a:avLst/>
                <a:gdLst/>
                <a:ahLst/>
                <a:cxnLst/>
                <a:rect l="0" t="0" r="0" b="0"/>
                <a:pathLst>
                  <a:path w="90415" h="85378">
                    <a:moveTo>
                      <a:pt x="48433" y="3091"/>
                    </a:moveTo>
                    <a:cubicBezTo>
                      <a:pt x="64079" y="684"/>
                      <a:pt x="92964" y="-2926"/>
                      <a:pt x="90415" y="3091"/>
                    </a:cubicBezTo>
                    <a:cubicBezTo>
                      <a:pt x="88149" y="9109"/>
                      <a:pt x="48433" y="84860"/>
                      <a:pt x="44816" y="84860"/>
                    </a:cubicBezTo>
                    <a:cubicBezTo>
                      <a:pt x="41200" y="84860"/>
                      <a:pt x="23159" y="75314"/>
                      <a:pt x="20751" y="75314"/>
                    </a:cubicBezTo>
                    <a:cubicBezTo>
                      <a:pt x="18345" y="75314"/>
                      <a:pt x="-8141" y="58456"/>
                      <a:pt x="2691" y="54247"/>
                    </a:cubicBezTo>
                    <a:cubicBezTo>
                      <a:pt x="13523" y="50038"/>
                      <a:pt x="50240" y="3091"/>
                      <a:pt x="48433" y="3091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67" name="Freeform 1666"/>
              <p:cNvSpPr/>
              <p:nvPr/>
            </p:nvSpPr>
            <p:spPr>
              <a:xfrm>
                <a:off x="1807369" y="4571965"/>
                <a:ext cx="48483" cy="149495"/>
              </a:xfrm>
              <a:custGeom>
                <a:avLst/>
                <a:gdLst/>
                <a:ahLst/>
                <a:cxnLst/>
                <a:rect l="0" t="0" r="0" b="0"/>
                <a:pathLst>
                  <a:path w="48483" h="149495">
                    <a:moveTo>
                      <a:pt x="9727" y="35027"/>
                    </a:moveTo>
                    <a:cubicBezTo>
                      <a:pt x="32594" y="12160"/>
                      <a:pt x="50659" y="-5944"/>
                      <a:pt x="50659" y="2480"/>
                    </a:cubicBezTo>
                    <a:cubicBezTo>
                      <a:pt x="50659" y="10906"/>
                      <a:pt x="47042" y="105426"/>
                      <a:pt x="44629" y="112056"/>
                    </a:cubicBezTo>
                    <a:cubicBezTo>
                      <a:pt x="42216" y="118685"/>
                      <a:pt x="32745" y="129057"/>
                      <a:pt x="32745" y="135975"/>
                    </a:cubicBezTo>
                    <a:cubicBezTo>
                      <a:pt x="32745" y="142894"/>
                      <a:pt x="31371" y="151180"/>
                      <a:pt x="27770" y="151180"/>
                    </a:cubicBezTo>
                    <a:cubicBezTo>
                      <a:pt x="24169" y="151180"/>
                      <a:pt x="700" y="139135"/>
                      <a:pt x="3709" y="136127"/>
                    </a:cubicBezTo>
                    <a:cubicBezTo>
                      <a:pt x="6718" y="133118"/>
                      <a:pt x="2506" y="128005"/>
                      <a:pt x="2506" y="122887"/>
                    </a:cubicBezTo>
                    <a:cubicBezTo>
                      <a:pt x="2506" y="117770"/>
                      <a:pt x="9727" y="30213"/>
                      <a:pt x="9727" y="35027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2245" name="Text 2245"/>
              <p:cNvSpPr txBox="1"/>
              <p:nvPr/>
            </p:nvSpPr>
            <p:spPr>
              <a:xfrm>
                <a:off x="872936" y="4827400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6D6D6D"/>
                    </a:solidFill>
                    <a:latin typeface="Arial"/>
                  </a:rPr>
                  <a:t>马</a:t>
                </a:r>
                <a:r>
                  <a:rPr sz="1064">
                    <a:solidFill>
                      <a:srgbClr val="6D6D6D"/>
                    </a:solidFill>
                    <a:latin typeface="Microsoft Sans Serif"/>
                  </a:rPr>
                  <a:t> Horse</a:t>
                </a:r>
              </a:p>
            </p:txBody>
          </p:sp>
        </p:grpSp>
        <p:grpSp>
          <p:nvGrpSpPr>
            <p:cNvPr id="1668" name="Sheep"/>
            <p:cNvGrpSpPr/>
            <p:nvPr/>
          </p:nvGrpSpPr>
          <p:grpSpPr>
            <a:xfrm>
              <a:off x="2187348" y="3898460"/>
              <a:ext cx="978378" cy="1062738"/>
              <a:chOff x="2187348" y="3898460"/>
              <a:chExt cx="978378" cy="1062738"/>
            </a:xfrm>
          </p:grpSpPr>
          <p:sp>
            <p:nvSpPr>
              <p:cNvPr id="1669" name="Freeform 1668"/>
              <p:cNvSpPr/>
              <p:nvPr/>
            </p:nvSpPr>
            <p:spPr>
              <a:xfrm>
                <a:off x="2189545" y="3954801"/>
                <a:ext cx="95855" cy="48006"/>
              </a:xfrm>
              <a:custGeom>
                <a:avLst/>
                <a:gdLst/>
                <a:ahLst/>
                <a:cxnLst/>
                <a:rect l="0" t="0" r="0" b="0"/>
                <a:pathLst>
                  <a:path w="95855" h="48006">
                    <a:moveTo>
                      <a:pt x="94754" y="19203"/>
                    </a:moveTo>
                    <a:cubicBezTo>
                      <a:pt x="77123" y="14166"/>
                      <a:pt x="68803" y="5516"/>
                      <a:pt x="56978" y="1574"/>
                    </a:cubicBezTo>
                    <a:cubicBezTo>
                      <a:pt x="34313" y="-5981"/>
                      <a:pt x="-11017" y="9129"/>
                      <a:pt x="1574" y="14166"/>
                    </a:cubicBezTo>
                    <a:cubicBezTo>
                      <a:pt x="14166" y="19203"/>
                      <a:pt x="30854" y="43694"/>
                      <a:pt x="46905" y="46905"/>
                    </a:cubicBezTo>
                    <a:cubicBezTo>
                      <a:pt x="72088" y="51941"/>
                      <a:pt x="99789" y="24239"/>
                      <a:pt x="94754" y="19203"/>
                    </a:cubicBezTo>
                    <a:close/>
                  </a:path>
                </a:pathLst>
              </a:custGeom>
              <a:solidFill>
                <a:srgbClr val="EEECE1"/>
              </a:solidFill>
              <a:ln w="7600" cap="flat">
                <a:noFill/>
                <a:miter lim="800000"/>
              </a:ln>
            </p:spPr>
          </p:sp>
          <p:sp>
            <p:nvSpPr>
              <p:cNvPr id="1670" name="Freeform 1669"/>
              <p:cNvSpPr/>
              <p:nvPr/>
            </p:nvSpPr>
            <p:spPr>
              <a:xfrm>
                <a:off x="2205969" y="3959012"/>
                <a:ext cx="69333" cy="42536"/>
              </a:xfrm>
              <a:custGeom>
                <a:avLst/>
                <a:gdLst/>
                <a:ahLst/>
                <a:cxnLst/>
                <a:rect l="0" t="0" r="0" b="0"/>
                <a:pathLst>
                  <a:path w="69333" h="42536">
                    <a:moveTo>
                      <a:pt x="68849" y="15947"/>
                    </a:moveTo>
                    <a:cubicBezTo>
                      <a:pt x="54787" y="11910"/>
                      <a:pt x="48151" y="4977"/>
                      <a:pt x="38719" y="1817"/>
                    </a:cubicBezTo>
                    <a:cubicBezTo>
                      <a:pt x="20641" y="-4239"/>
                      <a:pt x="-7889" y="5924"/>
                      <a:pt x="2155" y="9961"/>
                    </a:cubicBezTo>
                    <a:cubicBezTo>
                      <a:pt x="12198" y="13998"/>
                      <a:pt x="23350" y="39496"/>
                      <a:pt x="36152" y="42070"/>
                    </a:cubicBezTo>
                    <a:cubicBezTo>
                      <a:pt x="56240" y="46107"/>
                      <a:pt x="72866" y="19985"/>
                      <a:pt x="68849" y="15947"/>
                    </a:cubicBezTo>
                    <a:close/>
                  </a:path>
                </a:pathLst>
              </a:custGeom>
              <a:solidFill>
                <a:srgbClr val="B2B1A8"/>
              </a:solidFill>
              <a:ln w="7600" cap="flat">
                <a:noFill/>
                <a:miter lim="800000"/>
              </a:ln>
            </p:spPr>
          </p:sp>
          <p:sp>
            <p:nvSpPr>
              <p:cNvPr id="1671" name="Freeform 1670"/>
              <p:cNvSpPr/>
              <p:nvPr/>
            </p:nvSpPr>
            <p:spPr>
              <a:xfrm>
                <a:off x="2843379" y="4535601"/>
                <a:ext cx="155822" cy="223502"/>
              </a:xfrm>
              <a:custGeom>
                <a:avLst/>
                <a:gdLst/>
                <a:ahLst/>
                <a:cxnLst/>
                <a:rect l="0" t="0" r="0" b="0"/>
                <a:pathLst>
                  <a:path w="155822" h="223502">
                    <a:moveTo>
                      <a:pt x="155822" y="0"/>
                    </a:moveTo>
                    <a:cubicBezTo>
                      <a:pt x="142129" y="13694"/>
                      <a:pt x="108289" y="47848"/>
                      <a:pt x="108289" y="62958"/>
                    </a:cubicBezTo>
                    <a:cubicBezTo>
                      <a:pt x="108289" y="78069"/>
                      <a:pt x="105770" y="88142"/>
                      <a:pt x="98215" y="95697"/>
                    </a:cubicBezTo>
                    <a:cubicBezTo>
                      <a:pt x="90660" y="103252"/>
                      <a:pt x="78069" y="171247"/>
                      <a:pt x="78069" y="181320"/>
                    </a:cubicBezTo>
                    <a:cubicBezTo>
                      <a:pt x="78069" y="191394"/>
                      <a:pt x="73032" y="193912"/>
                      <a:pt x="73032" y="193912"/>
                    </a:cubicBezTo>
                    <a:cubicBezTo>
                      <a:pt x="73032" y="193912"/>
                      <a:pt x="64534" y="186052"/>
                      <a:pt x="64532" y="206818"/>
                    </a:cubicBezTo>
                    <a:cubicBezTo>
                      <a:pt x="64532" y="211541"/>
                      <a:pt x="36516" y="222873"/>
                      <a:pt x="36516" y="222873"/>
                    </a:cubicBezTo>
                    <a:lnTo>
                      <a:pt x="25183" y="216263"/>
                    </a:lnTo>
                    <a:lnTo>
                      <a:pt x="33053" y="203671"/>
                    </a:lnTo>
                    <a:lnTo>
                      <a:pt x="12592" y="211541"/>
                    </a:lnTo>
                    <a:lnTo>
                      <a:pt x="0" y="206503"/>
                    </a:lnTo>
                    <a:cubicBezTo>
                      <a:pt x="0" y="206503"/>
                      <a:pt x="21405" y="185098"/>
                      <a:pt x="36516" y="169988"/>
                    </a:cubicBezTo>
                    <a:cubicBezTo>
                      <a:pt x="51626" y="154877"/>
                      <a:pt x="67995" y="37775"/>
                      <a:pt x="78069" y="27702"/>
                    </a:cubicBezTo>
                    <a:cubicBezTo>
                      <a:pt x="88142" y="17628"/>
                      <a:pt x="155822" y="0"/>
                      <a:pt x="155822" y="0"/>
                    </a:cubicBezTo>
                    <a:close/>
                  </a:path>
                </a:pathLst>
              </a:custGeom>
              <a:solidFill>
                <a:srgbClr val="E6E3D3"/>
              </a:solidFill>
              <a:ln w="7600" cap="flat">
                <a:noFill/>
                <a:miter lim="800000"/>
              </a:ln>
            </p:spPr>
          </p:sp>
          <p:sp>
            <p:nvSpPr>
              <p:cNvPr id="1672" name="Freeform 1671"/>
              <p:cNvSpPr/>
              <p:nvPr/>
            </p:nvSpPr>
            <p:spPr>
              <a:xfrm>
                <a:off x="2382522" y="4596043"/>
                <a:ext cx="103882" cy="288035"/>
              </a:xfrm>
              <a:custGeom>
                <a:avLst/>
                <a:gdLst/>
                <a:ahLst/>
                <a:cxnLst/>
                <a:rect l="0" t="0" r="0" b="0"/>
                <a:pathLst>
                  <a:path w="103882" h="288035">
                    <a:moveTo>
                      <a:pt x="630" y="11962"/>
                    </a:moveTo>
                    <a:cubicBezTo>
                      <a:pt x="17628" y="42812"/>
                      <a:pt x="24869" y="67051"/>
                      <a:pt x="37461" y="102307"/>
                    </a:cubicBezTo>
                    <a:cubicBezTo>
                      <a:pt x="50053" y="137565"/>
                      <a:pt x="62959" y="219096"/>
                      <a:pt x="62959" y="234205"/>
                    </a:cubicBezTo>
                    <a:cubicBezTo>
                      <a:pt x="62959" y="249316"/>
                      <a:pt x="40294" y="266944"/>
                      <a:pt x="40294" y="271980"/>
                    </a:cubicBezTo>
                    <a:cubicBezTo>
                      <a:pt x="40294" y="277018"/>
                      <a:pt x="56663" y="288349"/>
                      <a:pt x="56663" y="288349"/>
                    </a:cubicBezTo>
                    <a:lnTo>
                      <a:pt x="73032" y="271980"/>
                    </a:lnTo>
                    <a:lnTo>
                      <a:pt x="73032" y="288349"/>
                    </a:lnTo>
                    <a:lnTo>
                      <a:pt x="89402" y="288349"/>
                    </a:lnTo>
                    <a:cubicBezTo>
                      <a:pt x="89402" y="288349"/>
                      <a:pt x="103252" y="259389"/>
                      <a:pt x="103252" y="234205"/>
                    </a:cubicBezTo>
                    <a:cubicBezTo>
                      <a:pt x="103252" y="209022"/>
                      <a:pt x="94124" y="164032"/>
                      <a:pt x="94124" y="135361"/>
                    </a:cubicBezTo>
                    <a:cubicBezTo>
                      <a:pt x="94124" y="100733"/>
                      <a:pt x="87827" y="88142"/>
                      <a:pt x="76809" y="62958"/>
                    </a:cubicBezTo>
                    <a:cubicBezTo>
                      <a:pt x="68230" y="43348"/>
                      <a:pt x="76810" y="0"/>
                      <a:pt x="76810" y="0"/>
                    </a:cubicBezTo>
                    <a:lnTo>
                      <a:pt x="630" y="11962"/>
                    </a:lnTo>
                    <a:close/>
                  </a:path>
                </a:pathLst>
              </a:custGeom>
              <a:solidFill>
                <a:srgbClr val="E6E3D3"/>
              </a:solidFill>
              <a:ln w="7600" cap="flat">
                <a:noFill/>
                <a:miter lim="800000"/>
              </a:ln>
            </p:spPr>
          </p:sp>
          <p:sp>
            <p:nvSpPr>
              <p:cNvPr id="1673" name="Freeform 1672"/>
              <p:cNvSpPr/>
              <p:nvPr/>
            </p:nvSpPr>
            <p:spPr>
              <a:xfrm>
                <a:off x="2224521" y="3899859"/>
                <a:ext cx="939664" cy="896861"/>
              </a:xfrm>
              <a:custGeom>
                <a:avLst/>
                <a:gdLst/>
                <a:ahLst/>
                <a:cxnLst/>
                <a:rect l="0" t="0" r="0" b="0"/>
                <a:pathLst>
                  <a:path w="939664" h="896861">
                    <a:moveTo>
                      <a:pt x="45931" y="44566"/>
                    </a:moveTo>
                    <a:cubicBezTo>
                      <a:pt x="52225" y="28826"/>
                      <a:pt x="67966" y="19382"/>
                      <a:pt x="90001" y="9939"/>
                    </a:cubicBezTo>
                    <a:cubicBezTo>
                      <a:pt x="112038" y="0"/>
                      <a:pt x="137220" y="9939"/>
                      <a:pt x="140370" y="16234"/>
                    </a:cubicBezTo>
                    <a:cubicBezTo>
                      <a:pt x="143517" y="22530"/>
                      <a:pt x="149813" y="9939"/>
                      <a:pt x="171848" y="0"/>
                    </a:cubicBezTo>
                    <a:cubicBezTo>
                      <a:pt x="193884" y="-2653"/>
                      <a:pt x="209624" y="16234"/>
                      <a:pt x="206476" y="25678"/>
                    </a:cubicBezTo>
                    <a:cubicBezTo>
                      <a:pt x="203327" y="35122"/>
                      <a:pt x="256844" y="38270"/>
                      <a:pt x="256844" y="57157"/>
                    </a:cubicBezTo>
                    <a:cubicBezTo>
                      <a:pt x="256844" y="76045"/>
                      <a:pt x="269435" y="120116"/>
                      <a:pt x="269435" y="132706"/>
                    </a:cubicBezTo>
                    <a:cubicBezTo>
                      <a:pt x="269435" y="145301"/>
                      <a:pt x="296193" y="139005"/>
                      <a:pt x="296193" y="159466"/>
                    </a:cubicBezTo>
                    <a:cubicBezTo>
                      <a:pt x="296193" y="179925"/>
                      <a:pt x="288323" y="195666"/>
                      <a:pt x="304063" y="195666"/>
                    </a:cubicBezTo>
                    <a:cubicBezTo>
                      <a:pt x="319803" y="195666"/>
                      <a:pt x="367022" y="252328"/>
                      <a:pt x="404797" y="252328"/>
                    </a:cubicBezTo>
                    <a:cubicBezTo>
                      <a:pt x="442572" y="252328"/>
                      <a:pt x="710148" y="205107"/>
                      <a:pt x="747923" y="205107"/>
                    </a:cubicBezTo>
                    <a:cubicBezTo>
                      <a:pt x="785696" y="205107"/>
                      <a:pt x="876987" y="198814"/>
                      <a:pt x="902173" y="239736"/>
                    </a:cubicBezTo>
                    <a:cubicBezTo>
                      <a:pt x="927360" y="280659"/>
                      <a:pt x="939664" y="331025"/>
                      <a:pt x="939664" y="337320"/>
                    </a:cubicBezTo>
                    <a:cubicBezTo>
                      <a:pt x="939664" y="343616"/>
                      <a:pt x="927360" y="356210"/>
                      <a:pt x="933652" y="362504"/>
                    </a:cubicBezTo>
                    <a:cubicBezTo>
                      <a:pt x="939664" y="368801"/>
                      <a:pt x="939664" y="378245"/>
                      <a:pt x="939664" y="387689"/>
                    </a:cubicBezTo>
                    <a:cubicBezTo>
                      <a:pt x="939664" y="397130"/>
                      <a:pt x="921059" y="403425"/>
                      <a:pt x="927360" y="409724"/>
                    </a:cubicBezTo>
                    <a:cubicBezTo>
                      <a:pt x="933652" y="416019"/>
                      <a:pt x="933652" y="456942"/>
                      <a:pt x="933652" y="469536"/>
                    </a:cubicBezTo>
                    <a:cubicBezTo>
                      <a:pt x="933652" y="482126"/>
                      <a:pt x="914766" y="497865"/>
                      <a:pt x="921059" y="504159"/>
                    </a:cubicBezTo>
                    <a:cubicBezTo>
                      <a:pt x="927360" y="510457"/>
                      <a:pt x="924206" y="529344"/>
                      <a:pt x="914766" y="538788"/>
                    </a:cubicBezTo>
                    <a:cubicBezTo>
                      <a:pt x="905320" y="548232"/>
                      <a:pt x="914766" y="560823"/>
                      <a:pt x="908466" y="576564"/>
                    </a:cubicBezTo>
                    <a:cubicBezTo>
                      <a:pt x="902173" y="592302"/>
                      <a:pt x="902173" y="604893"/>
                      <a:pt x="902173" y="617486"/>
                    </a:cubicBezTo>
                    <a:cubicBezTo>
                      <a:pt x="902173" y="630076"/>
                      <a:pt x="902173" y="623783"/>
                      <a:pt x="902173" y="642669"/>
                    </a:cubicBezTo>
                    <a:cubicBezTo>
                      <a:pt x="902173" y="661555"/>
                      <a:pt x="883287" y="727663"/>
                      <a:pt x="883287" y="759142"/>
                    </a:cubicBezTo>
                    <a:cubicBezTo>
                      <a:pt x="883287" y="790620"/>
                      <a:pt x="854954" y="800067"/>
                      <a:pt x="848654" y="759142"/>
                    </a:cubicBezTo>
                    <a:cubicBezTo>
                      <a:pt x="842361" y="718217"/>
                      <a:pt x="839215" y="658410"/>
                      <a:pt x="839215" y="658410"/>
                    </a:cubicBezTo>
                    <a:cubicBezTo>
                      <a:pt x="839215" y="658410"/>
                      <a:pt x="820329" y="658410"/>
                      <a:pt x="823475" y="642669"/>
                    </a:cubicBezTo>
                    <a:cubicBezTo>
                      <a:pt x="826622" y="626931"/>
                      <a:pt x="818756" y="637946"/>
                      <a:pt x="810882" y="630076"/>
                    </a:cubicBezTo>
                    <a:cubicBezTo>
                      <a:pt x="803016" y="622209"/>
                      <a:pt x="774683" y="650538"/>
                      <a:pt x="774683" y="650538"/>
                    </a:cubicBezTo>
                    <a:cubicBezTo>
                      <a:pt x="774683" y="650538"/>
                      <a:pt x="758941" y="644243"/>
                      <a:pt x="747923" y="655260"/>
                    </a:cubicBezTo>
                    <a:cubicBezTo>
                      <a:pt x="736906" y="666277"/>
                      <a:pt x="732183" y="675722"/>
                      <a:pt x="718018" y="675722"/>
                    </a:cubicBezTo>
                    <a:cubicBezTo>
                      <a:pt x="703852" y="675722"/>
                      <a:pt x="684964" y="686739"/>
                      <a:pt x="678669" y="686739"/>
                    </a:cubicBezTo>
                    <a:cubicBezTo>
                      <a:pt x="672373" y="686739"/>
                      <a:pt x="669225" y="711922"/>
                      <a:pt x="661354" y="704055"/>
                    </a:cubicBezTo>
                    <a:cubicBezTo>
                      <a:pt x="653484" y="696183"/>
                      <a:pt x="664503" y="691461"/>
                      <a:pt x="642467" y="704055"/>
                    </a:cubicBezTo>
                    <a:cubicBezTo>
                      <a:pt x="620432" y="716645"/>
                      <a:pt x="614136" y="729236"/>
                      <a:pt x="610988" y="716645"/>
                    </a:cubicBezTo>
                    <a:cubicBezTo>
                      <a:pt x="607840" y="704055"/>
                      <a:pt x="592100" y="704055"/>
                      <a:pt x="585803" y="710351"/>
                    </a:cubicBezTo>
                    <a:cubicBezTo>
                      <a:pt x="579508" y="716645"/>
                      <a:pt x="573213" y="729236"/>
                      <a:pt x="560621" y="716645"/>
                    </a:cubicBezTo>
                    <a:cubicBezTo>
                      <a:pt x="548029" y="704055"/>
                      <a:pt x="543307" y="716645"/>
                      <a:pt x="530715" y="716645"/>
                    </a:cubicBezTo>
                    <a:cubicBezTo>
                      <a:pt x="518123" y="716645"/>
                      <a:pt x="499236" y="729236"/>
                      <a:pt x="499236" y="716645"/>
                    </a:cubicBezTo>
                    <a:cubicBezTo>
                      <a:pt x="499236" y="704055"/>
                      <a:pt x="486643" y="704055"/>
                      <a:pt x="486643" y="704055"/>
                    </a:cubicBezTo>
                    <a:cubicBezTo>
                      <a:pt x="486643" y="704055"/>
                      <a:pt x="477199" y="729236"/>
                      <a:pt x="474052" y="716645"/>
                    </a:cubicBezTo>
                    <a:cubicBezTo>
                      <a:pt x="470904" y="704055"/>
                      <a:pt x="463820" y="707986"/>
                      <a:pt x="455163" y="716645"/>
                    </a:cubicBezTo>
                    <a:cubicBezTo>
                      <a:pt x="446507" y="725301"/>
                      <a:pt x="433129" y="716645"/>
                      <a:pt x="425259" y="716645"/>
                    </a:cubicBezTo>
                    <a:cubicBezTo>
                      <a:pt x="417389" y="716645"/>
                      <a:pt x="404797" y="727663"/>
                      <a:pt x="404797" y="737107"/>
                    </a:cubicBezTo>
                    <a:cubicBezTo>
                      <a:pt x="404797" y="746549"/>
                      <a:pt x="382762" y="746549"/>
                      <a:pt x="382762" y="759142"/>
                    </a:cubicBezTo>
                    <a:cubicBezTo>
                      <a:pt x="382762" y="771734"/>
                      <a:pt x="389845" y="781964"/>
                      <a:pt x="382762" y="789047"/>
                    </a:cubicBezTo>
                    <a:cubicBezTo>
                      <a:pt x="375679" y="796130"/>
                      <a:pt x="378040" y="815799"/>
                      <a:pt x="373318" y="831546"/>
                    </a:cubicBezTo>
                    <a:cubicBezTo>
                      <a:pt x="368595" y="847286"/>
                      <a:pt x="363874" y="852006"/>
                      <a:pt x="351282" y="875611"/>
                    </a:cubicBezTo>
                    <a:cubicBezTo>
                      <a:pt x="338689" y="899217"/>
                      <a:pt x="304063" y="903944"/>
                      <a:pt x="304063" y="886631"/>
                    </a:cubicBezTo>
                    <a:cubicBezTo>
                      <a:pt x="304063" y="869318"/>
                      <a:pt x="283601" y="822100"/>
                      <a:pt x="296193" y="809514"/>
                    </a:cubicBezTo>
                    <a:cubicBezTo>
                      <a:pt x="308785" y="796913"/>
                      <a:pt x="308785" y="765434"/>
                      <a:pt x="308785" y="759142"/>
                    </a:cubicBezTo>
                    <a:cubicBezTo>
                      <a:pt x="308785" y="752845"/>
                      <a:pt x="296193" y="771734"/>
                      <a:pt x="296193" y="754422"/>
                    </a:cubicBezTo>
                    <a:cubicBezTo>
                      <a:pt x="296193" y="737107"/>
                      <a:pt x="308785" y="737107"/>
                      <a:pt x="296193" y="737107"/>
                    </a:cubicBezTo>
                    <a:cubicBezTo>
                      <a:pt x="283601" y="737107"/>
                      <a:pt x="269435" y="738680"/>
                      <a:pt x="269435" y="727663"/>
                    </a:cubicBezTo>
                    <a:cubicBezTo>
                      <a:pt x="269435" y="716645"/>
                      <a:pt x="245827" y="737107"/>
                      <a:pt x="234807" y="737107"/>
                    </a:cubicBezTo>
                    <a:cubicBezTo>
                      <a:pt x="223790" y="737107"/>
                      <a:pt x="201753" y="738680"/>
                      <a:pt x="197032" y="727663"/>
                    </a:cubicBezTo>
                    <a:cubicBezTo>
                      <a:pt x="192310" y="716645"/>
                      <a:pt x="197032" y="727663"/>
                      <a:pt x="178145" y="727663"/>
                    </a:cubicBezTo>
                    <a:cubicBezTo>
                      <a:pt x="159256" y="727663"/>
                      <a:pt x="140370" y="743402"/>
                      <a:pt x="140370" y="716645"/>
                    </a:cubicBezTo>
                    <a:cubicBezTo>
                      <a:pt x="140370" y="689889"/>
                      <a:pt x="134074" y="688312"/>
                      <a:pt x="127777" y="696183"/>
                    </a:cubicBezTo>
                    <a:cubicBezTo>
                      <a:pt x="121481" y="704055"/>
                      <a:pt x="102594" y="697756"/>
                      <a:pt x="96297" y="686739"/>
                    </a:cubicBezTo>
                    <a:cubicBezTo>
                      <a:pt x="90001" y="675722"/>
                      <a:pt x="53801" y="656835"/>
                      <a:pt x="62457" y="638736"/>
                    </a:cubicBezTo>
                    <a:cubicBezTo>
                      <a:pt x="71113" y="620635"/>
                      <a:pt x="72689" y="597025"/>
                      <a:pt x="62457" y="586793"/>
                    </a:cubicBezTo>
                    <a:cubicBezTo>
                      <a:pt x="52225" y="576564"/>
                      <a:pt x="45931" y="592302"/>
                      <a:pt x="45931" y="570268"/>
                    </a:cubicBezTo>
                    <a:cubicBezTo>
                      <a:pt x="45931" y="548232"/>
                      <a:pt x="45931" y="545082"/>
                      <a:pt x="45931" y="532492"/>
                    </a:cubicBezTo>
                    <a:cubicBezTo>
                      <a:pt x="45931" y="519902"/>
                      <a:pt x="30189" y="527771"/>
                      <a:pt x="30189" y="504159"/>
                    </a:cubicBezTo>
                    <a:cubicBezTo>
                      <a:pt x="30189" y="480552"/>
                      <a:pt x="42783" y="466386"/>
                      <a:pt x="36486" y="463238"/>
                    </a:cubicBezTo>
                    <a:cubicBezTo>
                      <a:pt x="30189" y="460090"/>
                      <a:pt x="23108" y="451434"/>
                      <a:pt x="23895" y="441203"/>
                    </a:cubicBezTo>
                    <a:cubicBezTo>
                      <a:pt x="24682" y="430972"/>
                      <a:pt x="30189" y="406576"/>
                      <a:pt x="33338" y="409724"/>
                    </a:cubicBezTo>
                    <a:cubicBezTo>
                      <a:pt x="33338" y="409724"/>
                      <a:pt x="33338" y="387689"/>
                      <a:pt x="23895" y="387689"/>
                    </a:cubicBezTo>
                    <a:cubicBezTo>
                      <a:pt x="14450" y="387689"/>
                      <a:pt x="30189" y="381393"/>
                      <a:pt x="30189" y="371949"/>
                    </a:cubicBezTo>
                    <a:cubicBezTo>
                      <a:pt x="30189" y="362504"/>
                      <a:pt x="42783" y="334172"/>
                      <a:pt x="36486" y="327878"/>
                    </a:cubicBezTo>
                    <a:cubicBezTo>
                      <a:pt x="30189" y="321582"/>
                      <a:pt x="17599" y="293251"/>
                      <a:pt x="23895" y="285381"/>
                    </a:cubicBezTo>
                    <a:cubicBezTo>
                      <a:pt x="30189" y="277510"/>
                      <a:pt x="41207" y="261771"/>
                      <a:pt x="30189" y="261771"/>
                    </a:cubicBezTo>
                    <a:cubicBezTo>
                      <a:pt x="19173" y="261771"/>
                      <a:pt x="9729" y="230291"/>
                      <a:pt x="14450" y="217700"/>
                    </a:cubicBezTo>
                    <a:cubicBezTo>
                      <a:pt x="19173" y="205107"/>
                      <a:pt x="33338" y="205107"/>
                      <a:pt x="23895" y="195666"/>
                    </a:cubicBezTo>
                    <a:cubicBezTo>
                      <a:pt x="14450" y="186222"/>
                      <a:pt x="-6010" y="181499"/>
                      <a:pt x="1859" y="173630"/>
                    </a:cubicBezTo>
                    <a:cubicBezTo>
                      <a:pt x="9729" y="165761"/>
                      <a:pt x="36486" y="139005"/>
                      <a:pt x="30189" y="135855"/>
                    </a:cubicBezTo>
                    <a:cubicBezTo>
                      <a:pt x="23895" y="132706"/>
                      <a:pt x="30189" y="91784"/>
                      <a:pt x="30189" y="91784"/>
                    </a:cubicBezTo>
                    <a:lnTo>
                      <a:pt x="45931" y="44566"/>
                    </a:lnTo>
                    <a:close/>
                  </a:path>
                </a:pathLst>
              </a:custGeom>
              <a:solidFill>
                <a:srgbClr val="DDD9C3"/>
              </a:solidFill>
              <a:ln w="7600" cap="flat">
                <a:noFill/>
                <a:miter lim="800000"/>
              </a:ln>
            </p:spPr>
          </p:sp>
          <p:sp>
            <p:nvSpPr>
              <p:cNvPr id="1674" name="Freeform 1673"/>
              <p:cNvSpPr/>
              <p:nvPr/>
            </p:nvSpPr>
            <p:spPr>
              <a:xfrm>
                <a:off x="2261273" y="3923652"/>
                <a:ext cx="168808" cy="257578"/>
              </a:xfrm>
              <a:custGeom>
                <a:avLst/>
                <a:gdLst/>
                <a:ahLst/>
                <a:cxnLst/>
                <a:rect l="0" t="0" r="0" b="0"/>
                <a:pathLst>
                  <a:path w="168808" h="257578">
                    <a:moveTo>
                      <a:pt x="15462" y="65477"/>
                    </a:moveTo>
                    <a:cubicBezTo>
                      <a:pt x="2870" y="90662"/>
                      <a:pt x="-1899" y="137779"/>
                      <a:pt x="351" y="173766"/>
                    </a:cubicBezTo>
                    <a:cubicBezTo>
                      <a:pt x="2870" y="214059"/>
                      <a:pt x="26287" y="250765"/>
                      <a:pt x="50718" y="256872"/>
                    </a:cubicBezTo>
                    <a:cubicBezTo>
                      <a:pt x="70865" y="261908"/>
                      <a:pt x="138860" y="239243"/>
                      <a:pt x="138860" y="219096"/>
                    </a:cubicBezTo>
                    <a:cubicBezTo>
                      <a:pt x="138860" y="153571"/>
                      <a:pt x="166563" y="120881"/>
                      <a:pt x="168808" y="75551"/>
                    </a:cubicBezTo>
                    <a:cubicBezTo>
                      <a:pt x="170777" y="44174"/>
                      <a:pt x="150156" y="21145"/>
                      <a:pt x="125275" y="11932"/>
                    </a:cubicBezTo>
                    <a:cubicBezTo>
                      <a:pt x="123143" y="11142"/>
                      <a:pt x="127832" y="5621"/>
                      <a:pt x="125649" y="5038"/>
                    </a:cubicBezTo>
                    <a:cubicBezTo>
                      <a:pt x="124193" y="4650"/>
                      <a:pt x="115875" y="9140"/>
                      <a:pt x="114405" y="8846"/>
                    </a:cubicBezTo>
                    <a:cubicBezTo>
                      <a:pt x="112971" y="8558"/>
                      <a:pt x="113869" y="826"/>
                      <a:pt x="112428" y="631"/>
                    </a:cubicBezTo>
                    <a:cubicBezTo>
                      <a:pt x="110265" y="337"/>
                      <a:pt x="105763" y="7557"/>
                      <a:pt x="103603" y="7557"/>
                    </a:cubicBezTo>
                    <a:cubicBezTo>
                      <a:pt x="99080" y="7557"/>
                      <a:pt x="100125" y="-270"/>
                      <a:pt x="96058" y="0"/>
                    </a:cubicBezTo>
                    <a:cubicBezTo>
                      <a:pt x="93878" y="0"/>
                      <a:pt x="86429" y="8025"/>
                      <a:pt x="84374" y="8296"/>
                    </a:cubicBezTo>
                    <a:cubicBezTo>
                      <a:pt x="82265" y="8575"/>
                      <a:pt x="77893" y="4007"/>
                      <a:pt x="75911" y="4409"/>
                    </a:cubicBezTo>
                    <a:cubicBezTo>
                      <a:pt x="73873" y="4821"/>
                      <a:pt x="74229" y="10207"/>
                      <a:pt x="72318" y="10741"/>
                    </a:cubicBezTo>
                    <a:cubicBezTo>
                      <a:pt x="39837" y="19820"/>
                      <a:pt x="25329" y="45741"/>
                      <a:pt x="15462" y="65477"/>
                    </a:cubicBezTo>
                    <a:close/>
                  </a:path>
                </a:pathLst>
              </a:custGeom>
              <a:solidFill>
                <a:srgbClr val="FBFBF9">
                  <a:alpha val="6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675" name="Freeform 1674"/>
              <p:cNvSpPr/>
              <p:nvPr/>
            </p:nvSpPr>
            <p:spPr>
              <a:xfrm flipH="1">
                <a:off x="2427775" y="3984081"/>
                <a:ext cx="104499" cy="52336"/>
              </a:xfrm>
              <a:custGeom>
                <a:avLst/>
                <a:gdLst/>
                <a:ahLst/>
                <a:cxnLst/>
                <a:rect l="0" t="0" r="0" b="0"/>
                <a:pathLst>
                  <a:path w="104499" h="52336">
                    <a:moveTo>
                      <a:pt x="103298" y="20935"/>
                    </a:moveTo>
                    <a:cubicBezTo>
                      <a:pt x="84079" y="15444"/>
                      <a:pt x="75009" y="6014"/>
                      <a:pt x="62117" y="1716"/>
                    </a:cubicBezTo>
                    <a:cubicBezTo>
                      <a:pt x="37408" y="-6520"/>
                      <a:pt x="-12011" y="9953"/>
                      <a:pt x="1716" y="15444"/>
                    </a:cubicBezTo>
                    <a:cubicBezTo>
                      <a:pt x="15444" y="20935"/>
                      <a:pt x="33636" y="47635"/>
                      <a:pt x="51135" y="51135"/>
                    </a:cubicBezTo>
                    <a:cubicBezTo>
                      <a:pt x="78589" y="56626"/>
                      <a:pt x="108788" y="26426"/>
                      <a:pt x="103298" y="20935"/>
                    </a:cubicBezTo>
                    <a:close/>
                  </a:path>
                </a:pathLst>
              </a:custGeom>
              <a:solidFill>
                <a:srgbClr val="F5F4EE"/>
              </a:solidFill>
              <a:ln w="7600" cap="flat">
                <a:noFill/>
                <a:miter lim="800000"/>
              </a:ln>
            </p:spPr>
          </p:sp>
          <p:sp>
            <p:nvSpPr>
              <p:cNvPr id="1676" name="Freeform 1675"/>
              <p:cNvSpPr/>
              <p:nvPr/>
            </p:nvSpPr>
            <p:spPr>
              <a:xfrm>
                <a:off x="2461790" y="4755888"/>
                <a:ext cx="120804" cy="206878"/>
              </a:xfrm>
              <a:custGeom>
                <a:avLst/>
                <a:gdLst/>
                <a:ahLst/>
                <a:cxnLst/>
                <a:rect l="0" t="0" r="0" b="0"/>
                <a:pathLst>
                  <a:path w="120804" h="206878">
                    <a:moveTo>
                      <a:pt x="65218" y="8561"/>
                    </a:moveTo>
                    <a:cubicBezTo>
                      <a:pt x="75449" y="18791"/>
                      <a:pt x="126601" y="-11901"/>
                      <a:pt x="120308" y="5413"/>
                    </a:cubicBezTo>
                    <a:cubicBezTo>
                      <a:pt x="114014" y="22726"/>
                      <a:pt x="102994" y="74667"/>
                      <a:pt x="102994" y="84111"/>
                    </a:cubicBezTo>
                    <a:cubicBezTo>
                      <a:pt x="102994" y="93554"/>
                      <a:pt x="107713" y="129758"/>
                      <a:pt x="102994" y="142347"/>
                    </a:cubicBezTo>
                    <a:cubicBezTo>
                      <a:pt x="98275" y="154937"/>
                      <a:pt x="71517" y="205306"/>
                      <a:pt x="71517" y="203732"/>
                    </a:cubicBezTo>
                    <a:lnTo>
                      <a:pt x="46333" y="206878"/>
                    </a:lnTo>
                    <a:lnTo>
                      <a:pt x="45546" y="179335"/>
                    </a:lnTo>
                    <a:lnTo>
                      <a:pt x="19573" y="200581"/>
                    </a:lnTo>
                    <a:lnTo>
                      <a:pt x="3047" y="184056"/>
                    </a:lnTo>
                    <a:cubicBezTo>
                      <a:pt x="3047" y="184056"/>
                      <a:pt x="-7181" y="164382"/>
                      <a:pt x="8558" y="148643"/>
                    </a:cubicBezTo>
                    <a:cubicBezTo>
                      <a:pt x="24298" y="132903"/>
                      <a:pt x="40040" y="114011"/>
                      <a:pt x="46333" y="102995"/>
                    </a:cubicBezTo>
                    <a:cubicBezTo>
                      <a:pt x="52626" y="91981"/>
                      <a:pt x="66795" y="10138"/>
                      <a:pt x="65218" y="8561"/>
                    </a:cubicBezTo>
                    <a:close/>
                  </a:path>
                </a:pathLst>
              </a:custGeom>
              <a:solidFill>
                <a:srgbClr val="DDD9C3"/>
              </a:solidFill>
              <a:ln w="7600" cap="flat">
                <a:noFill/>
                <a:miter lim="800000"/>
              </a:ln>
            </p:spPr>
          </p:sp>
          <p:sp>
            <p:nvSpPr>
              <p:cNvPr id="1677" name="Freeform 1676"/>
              <p:cNvSpPr/>
              <p:nvPr/>
            </p:nvSpPr>
            <p:spPr>
              <a:xfrm>
                <a:off x="3033830" y="4607945"/>
                <a:ext cx="84995" cy="195860"/>
              </a:xfrm>
              <a:custGeom>
                <a:avLst/>
                <a:gdLst/>
                <a:ahLst/>
                <a:cxnLst/>
                <a:rect l="0" t="0" r="0" b="0"/>
                <a:pathLst>
                  <a:path w="84995" h="195860">
                    <a:moveTo>
                      <a:pt x="34627" y="5411"/>
                    </a:moveTo>
                    <a:cubicBezTo>
                      <a:pt x="46432" y="17216"/>
                      <a:pt x="83420" y="-4033"/>
                      <a:pt x="81847" y="689"/>
                    </a:cubicBezTo>
                    <a:cubicBezTo>
                      <a:pt x="80272" y="5411"/>
                      <a:pt x="66107" y="91979"/>
                      <a:pt x="73976" y="106145"/>
                    </a:cubicBezTo>
                    <a:cubicBezTo>
                      <a:pt x="81847" y="120310"/>
                      <a:pt x="84995" y="139197"/>
                      <a:pt x="84995" y="139197"/>
                    </a:cubicBezTo>
                    <a:cubicBezTo>
                      <a:pt x="84995" y="139197"/>
                      <a:pt x="83427" y="150216"/>
                      <a:pt x="80276" y="150216"/>
                    </a:cubicBezTo>
                    <a:cubicBezTo>
                      <a:pt x="77124" y="150216"/>
                      <a:pt x="69258" y="139197"/>
                      <a:pt x="69258" y="139197"/>
                    </a:cubicBezTo>
                    <a:cubicBezTo>
                      <a:pt x="69258" y="139197"/>
                      <a:pt x="61389" y="187991"/>
                      <a:pt x="61389" y="191138"/>
                    </a:cubicBezTo>
                    <a:cubicBezTo>
                      <a:pt x="61389" y="194286"/>
                      <a:pt x="31479" y="195860"/>
                      <a:pt x="31479" y="195860"/>
                    </a:cubicBezTo>
                    <a:cubicBezTo>
                      <a:pt x="31479" y="195860"/>
                      <a:pt x="40923" y="172251"/>
                      <a:pt x="39349" y="175399"/>
                    </a:cubicBezTo>
                    <a:cubicBezTo>
                      <a:pt x="37775" y="178547"/>
                      <a:pt x="23610" y="191138"/>
                      <a:pt x="23610" y="191138"/>
                    </a:cubicBezTo>
                    <a:lnTo>
                      <a:pt x="0" y="184843"/>
                    </a:lnTo>
                    <a:cubicBezTo>
                      <a:pt x="0" y="184843"/>
                      <a:pt x="11022" y="183265"/>
                      <a:pt x="18890" y="161231"/>
                    </a:cubicBezTo>
                    <a:cubicBezTo>
                      <a:pt x="26757" y="139197"/>
                      <a:pt x="29905" y="125025"/>
                      <a:pt x="34627" y="104568"/>
                    </a:cubicBezTo>
                    <a:cubicBezTo>
                      <a:pt x="39349" y="84109"/>
                      <a:pt x="34627" y="5411"/>
                      <a:pt x="34627" y="5411"/>
                    </a:cubicBezTo>
                    <a:close/>
                  </a:path>
                </a:pathLst>
              </a:custGeom>
              <a:solidFill>
                <a:srgbClr val="DDD9C3"/>
              </a:solidFill>
              <a:ln w="7600" cap="flat">
                <a:noFill/>
                <a:miter lim="800000"/>
              </a:ln>
            </p:spPr>
          </p:sp>
          <p:sp>
            <p:nvSpPr>
              <p:cNvPr id="1678" name="Freeform 1677"/>
              <p:cNvSpPr/>
              <p:nvPr/>
            </p:nvSpPr>
            <p:spPr>
              <a:xfrm>
                <a:off x="2293837" y="4076119"/>
                <a:ext cx="49130" cy="38337"/>
              </a:xfrm>
              <a:custGeom>
                <a:avLst/>
                <a:gdLst/>
                <a:ahLst/>
                <a:cxnLst/>
                <a:rect l="0" t="0" r="0" b="0"/>
                <a:pathLst>
                  <a:path w="49130" h="38337">
                    <a:moveTo>
                      <a:pt x="0" y="5453"/>
                    </a:moveTo>
                    <a:cubicBezTo>
                      <a:pt x="1801" y="56"/>
                      <a:pt x="7197" y="-1743"/>
                      <a:pt x="10795" y="1855"/>
                    </a:cubicBezTo>
                    <a:cubicBezTo>
                      <a:pt x="14393" y="5453"/>
                      <a:pt x="17990" y="13097"/>
                      <a:pt x="22037" y="13097"/>
                    </a:cubicBezTo>
                    <a:cubicBezTo>
                      <a:pt x="26085" y="13097"/>
                      <a:pt x="36877" y="5453"/>
                      <a:pt x="42274" y="5453"/>
                    </a:cubicBezTo>
                    <a:cubicBezTo>
                      <a:pt x="47670" y="5453"/>
                      <a:pt x="50369" y="7251"/>
                      <a:pt x="48570" y="11748"/>
                    </a:cubicBezTo>
                    <a:cubicBezTo>
                      <a:pt x="46771" y="16245"/>
                      <a:pt x="25185" y="17145"/>
                      <a:pt x="25185" y="19843"/>
                    </a:cubicBezTo>
                    <a:cubicBezTo>
                      <a:pt x="25185" y="22541"/>
                      <a:pt x="22037" y="32480"/>
                      <a:pt x="22037" y="36932"/>
                    </a:cubicBezTo>
                    <a:cubicBezTo>
                      <a:pt x="22037" y="39630"/>
                      <a:pt x="11694" y="35348"/>
                      <a:pt x="11694" y="37831"/>
                    </a:cubicBezTo>
                    <a:cubicBezTo>
                      <a:pt x="11694" y="42328"/>
                      <a:pt x="22037" y="21192"/>
                      <a:pt x="17990" y="17145"/>
                    </a:cubicBezTo>
                    <a:cubicBezTo>
                      <a:pt x="13943" y="13097"/>
                      <a:pt x="2251" y="7701"/>
                      <a:pt x="0" y="5453"/>
                    </a:cubicBezTo>
                    <a:close/>
                  </a:path>
                </a:pathLst>
              </a:custGeom>
              <a:solidFill>
                <a:srgbClr val="D8BCCF"/>
              </a:solidFill>
              <a:ln w="7600" cap="flat">
                <a:noFill/>
                <a:miter lim="800000"/>
              </a:ln>
            </p:spPr>
          </p:sp>
          <p:sp>
            <p:nvSpPr>
              <p:cNvPr id="1679" name="Freeform 1678"/>
              <p:cNvSpPr/>
              <p:nvPr/>
            </p:nvSpPr>
            <p:spPr>
              <a:xfrm>
                <a:off x="2281690" y="4106603"/>
                <a:ext cx="65264" cy="12254"/>
              </a:xfrm>
              <a:custGeom>
                <a:avLst/>
                <a:gdLst/>
                <a:ahLst/>
                <a:cxnLst/>
                <a:rect l="0" t="0" r="0" b="0"/>
                <a:pathLst>
                  <a:path w="65264" h="12254">
                    <a:moveTo>
                      <a:pt x="0" y="618"/>
                    </a:moveTo>
                    <a:cubicBezTo>
                      <a:pt x="12593" y="-2080"/>
                      <a:pt x="24735" y="4666"/>
                      <a:pt x="31931" y="4666"/>
                    </a:cubicBezTo>
                    <a:cubicBezTo>
                      <a:pt x="39126" y="4666"/>
                      <a:pt x="69541" y="9731"/>
                      <a:pt x="64759" y="10512"/>
                    </a:cubicBezTo>
                    <a:cubicBezTo>
                      <a:pt x="20688" y="17707"/>
                      <a:pt x="1800" y="618"/>
                      <a:pt x="0" y="618"/>
                    </a:cubicBezTo>
                    <a:close/>
                  </a:path>
                </a:pathLst>
              </a:custGeom>
              <a:solidFill>
                <a:srgbClr val="BF9AAE"/>
              </a:solidFill>
              <a:ln w="7600" cap="flat">
                <a:noFill/>
                <a:miter lim="800000"/>
              </a:ln>
            </p:spPr>
          </p:sp>
          <p:sp>
            <p:nvSpPr>
              <p:cNvPr id="1680" name="Freeform 1679"/>
              <p:cNvSpPr/>
              <p:nvPr/>
            </p:nvSpPr>
            <p:spPr>
              <a:xfrm>
                <a:off x="2295479" y="4077859"/>
                <a:ext cx="7901" cy="6107"/>
              </a:xfrm>
              <a:custGeom>
                <a:avLst/>
                <a:gdLst/>
                <a:ahLst/>
                <a:cxnLst/>
                <a:rect l="0" t="0" r="0" b="0"/>
                <a:pathLst>
                  <a:path w="7901" h="6107">
                    <a:moveTo>
                      <a:pt x="1716" y="117"/>
                    </a:moveTo>
                    <a:cubicBezTo>
                      <a:pt x="6840" y="117"/>
                      <a:pt x="4442" y="1149"/>
                      <a:pt x="6840" y="1918"/>
                    </a:cubicBezTo>
                    <a:cubicBezTo>
                      <a:pt x="9990" y="2928"/>
                      <a:pt x="4888" y="8405"/>
                      <a:pt x="1427" y="4942"/>
                    </a:cubicBezTo>
                    <a:cubicBezTo>
                      <a:pt x="-2038" y="1480"/>
                      <a:pt x="1716" y="117"/>
                      <a:pt x="1716" y="117"/>
                    </a:cubicBezTo>
                    <a:close/>
                  </a:path>
                </a:pathLst>
              </a:custGeom>
              <a:solidFill>
                <a:srgbClr val="3B1D00"/>
              </a:solidFill>
              <a:ln w="7600" cap="flat">
                <a:noFill/>
                <a:miter lim="800000"/>
              </a:ln>
            </p:spPr>
          </p:sp>
          <p:sp>
            <p:nvSpPr>
              <p:cNvPr id="1681" name="Freeform 1680"/>
              <p:cNvSpPr/>
              <p:nvPr/>
            </p:nvSpPr>
            <p:spPr>
              <a:xfrm>
                <a:off x="2333743" y="4083777"/>
                <a:ext cx="7901" cy="6107"/>
              </a:xfrm>
              <a:custGeom>
                <a:avLst/>
                <a:gdLst/>
                <a:ahLst/>
                <a:cxnLst/>
                <a:rect l="0" t="0" r="0" b="0"/>
                <a:pathLst>
                  <a:path w="7901" h="6107">
                    <a:moveTo>
                      <a:pt x="1716" y="117"/>
                    </a:moveTo>
                    <a:cubicBezTo>
                      <a:pt x="6840" y="117"/>
                      <a:pt x="4442" y="1149"/>
                      <a:pt x="6840" y="1918"/>
                    </a:cubicBezTo>
                    <a:cubicBezTo>
                      <a:pt x="9990" y="2928"/>
                      <a:pt x="4888" y="8405"/>
                      <a:pt x="1427" y="4942"/>
                    </a:cubicBezTo>
                    <a:cubicBezTo>
                      <a:pt x="-2038" y="1480"/>
                      <a:pt x="1716" y="117"/>
                      <a:pt x="1716" y="117"/>
                    </a:cubicBezTo>
                    <a:close/>
                  </a:path>
                </a:pathLst>
              </a:custGeom>
              <a:solidFill>
                <a:srgbClr val="3B1D00"/>
              </a:solidFill>
              <a:ln w="7600" cap="flat">
                <a:noFill/>
                <a:miter lim="800000"/>
              </a:ln>
            </p:spPr>
          </p:sp>
          <p:sp>
            <p:nvSpPr>
              <p:cNvPr id="1682" name="Freeform 1681"/>
              <p:cNvSpPr/>
              <p:nvPr/>
            </p:nvSpPr>
            <p:spPr>
              <a:xfrm>
                <a:off x="2397283" y="4008417"/>
                <a:ext cx="26663" cy="13788"/>
              </a:xfrm>
              <a:custGeom>
                <a:avLst/>
                <a:gdLst/>
                <a:ahLst/>
                <a:cxnLst/>
                <a:rect l="0" t="0" r="0" b="0"/>
                <a:pathLst>
                  <a:path w="26663" h="13788">
                    <a:moveTo>
                      <a:pt x="221" y="9538"/>
                    </a:moveTo>
                    <a:cubicBezTo>
                      <a:pt x="2739" y="7020"/>
                      <a:pt x="5258" y="-1542"/>
                      <a:pt x="12309" y="-31"/>
                    </a:cubicBezTo>
                    <a:cubicBezTo>
                      <a:pt x="19360" y="1479"/>
                      <a:pt x="28930" y="1479"/>
                      <a:pt x="26412" y="5509"/>
                    </a:cubicBezTo>
                    <a:cubicBezTo>
                      <a:pt x="23893" y="9538"/>
                      <a:pt x="14827" y="13566"/>
                      <a:pt x="10798" y="13566"/>
                    </a:cubicBezTo>
                    <a:cubicBezTo>
                      <a:pt x="6769" y="13566"/>
                      <a:pt x="1480" y="10797"/>
                      <a:pt x="221" y="9538"/>
                    </a:cubicBezTo>
                    <a:close/>
                  </a:path>
                </a:pathLst>
              </a:custGeom>
              <a:solidFill>
                <a:srgbClr val="3B3B38"/>
              </a:solidFill>
              <a:ln w="7600" cap="flat">
                <a:noFill/>
                <a:miter lim="800000"/>
              </a:ln>
            </p:spPr>
          </p:sp>
          <p:sp>
            <p:nvSpPr>
              <p:cNvPr id="1683" name="Freeform 1682"/>
              <p:cNvSpPr/>
              <p:nvPr/>
            </p:nvSpPr>
            <p:spPr>
              <a:xfrm flipH="1">
                <a:off x="2269935" y="3996737"/>
                <a:ext cx="17274" cy="12316"/>
              </a:xfrm>
              <a:custGeom>
                <a:avLst/>
                <a:gdLst/>
                <a:ahLst/>
                <a:cxnLst/>
                <a:rect l="0" t="0" r="0" b="0"/>
                <a:pathLst>
                  <a:path w="17274" h="12316">
                    <a:moveTo>
                      <a:pt x="1019" y="9382"/>
                    </a:moveTo>
                    <a:cubicBezTo>
                      <a:pt x="-870" y="6234"/>
                      <a:pt x="-240" y="1763"/>
                      <a:pt x="4167" y="567"/>
                    </a:cubicBezTo>
                    <a:cubicBezTo>
                      <a:pt x="11127" y="-1322"/>
                      <a:pt x="15500" y="3086"/>
                      <a:pt x="17388" y="6233"/>
                    </a:cubicBezTo>
                    <a:cubicBezTo>
                      <a:pt x="17388" y="6233"/>
                      <a:pt x="12583" y="12338"/>
                      <a:pt x="8553" y="12338"/>
                    </a:cubicBezTo>
                    <a:cubicBezTo>
                      <a:pt x="4524" y="12338"/>
                      <a:pt x="1936" y="10908"/>
                      <a:pt x="1019" y="9382"/>
                    </a:cubicBezTo>
                    <a:close/>
                  </a:path>
                </a:pathLst>
              </a:custGeom>
              <a:solidFill>
                <a:srgbClr val="3B3B38"/>
              </a:solidFill>
              <a:ln w="7600" cap="flat">
                <a:noFill/>
                <a:miter lim="800000"/>
              </a:ln>
            </p:spPr>
          </p:sp>
          <p:sp>
            <p:nvSpPr>
              <p:cNvPr id="1684" name="Freeform 1683"/>
              <p:cNvSpPr/>
              <p:nvPr/>
            </p:nvSpPr>
            <p:spPr>
              <a:xfrm flipH="1">
                <a:off x="2434298" y="3991475"/>
                <a:ext cx="91453" cy="47672"/>
              </a:xfrm>
              <a:custGeom>
                <a:avLst/>
                <a:gdLst/>
                <a:ahLst/>
                <a:cxnLst/>
                <a:rect l="0" t="0" r="0" b="0"/>
                <a:pathLst>
                  <a:path w="91453" h="47672">
                    <a:moveTo>
                      <a:pt x="90402" y="19069"/>
                    </a:moveTo>
                    <a:cubicBezTo>
                      <a:pt x="73581" y="14068"/>
                      <a:pt x="65644" y="5478"/>
                      <a:pt x="54361" y="1563"/>
                    </a:cubicBezTo>
                    <a:cubicBezTo>
                      <a:pt x="32737" y="-5939"/>
                      <a:pt x="-10511" y="9066"/>
                      <a:pt x="1502" y="14067"/>
                    </a:cubicBezTo>
                    <a:cubicBezTo>
                      <a:pt x="13515" y="19069"/>
                      <a:pt x="29437" y="43391"/>
                      <a:pt x="44751" y="46578"/>
                    </a:cubicBezTo>
                    <a:cubicBezTo>
                      <a:pt x="68778" y="51580"/>
                      <a:pt x="95206" y="24071"/>
                      <a:pt x="90402" y="19069"/>
                    </a:cubicBezTo>
                    <a:close/>
                  </a:path>
                </a:pathLst>
              </a:custGeom>
              <a:solidFill>
                <a:srgbClr val="B2B1A8"/>
              </a:solidFill>
              <a:ln w="7600" cap="flat">
                <a:noFill/>
                <a:miter lim="800000"/>
              </a:ln>
            </p:spPr>
          </p:sp>
          <p:sp>
            <p:nvSpPr>
              <p:cNvPr id="2246" name="Text 2246"/>
              <p:cNvSpPr txBox="1"/>
              <p:nvPr/>
            </p:nvSpPr>
            <p:spPr>
              <a:xfrm>
                <a:off x="2152137" y="4976398"/>
                <a:ext cx="10488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6D6D6D"/>
                    </a:solidFill>
                    <a:latin typeface="Arial"/>
                  </a:rPr>
                  <a:t>羊</a:t>
                </a:r>
                <a:r>
                  <a:rPr sz="1064">
                    <a:solidFill>
                      <a:srgbClr val="6D6D6D"/>
                    </a:solidFill>
                    <a:latin typeface="Microsoft Sans Serif"/>
                  </a:rPr>
                  <a:t> Sheep/Goat</a:t>
                </a:r>
              </a:p>
            </p:txBody>
          </p:sp>
        </p:grpSp>
        <p:grpSp>
          <p:nvGrpSpPr>
            <p:cNvPr id="1685" name="Dragon"/>
            <p:cNvGrpSpPr/>
            <p:nvPr/>
          </p:nvGrpSpPr>
          <p:grpSpPr>
            <a:xfrm>
              <a:off x="6338556" y="2038196"/>
              <a:ext cx="468758" cy="991108"/>
              <a:chOff x="6338556" y="2038196"/>
              <a:chExt cx="468758" cy="991108"/>
            </a:xfrm>
          </p:grpSpPr>
          <p:sp>
            <p:nvSpPr>
              <p:cNvPr id="1686" name="Freeform 1685"/>
              <p:cNvSpPr/>
              <p:nvPr/>
            </p:nvSpPr>
            <p:spPr>
              <a:xfrm rot="7200000" flipH="1">
                <a:off x="6491094" y="2292953"/>
                <a:ext cx="89031" cy="106858"/>
              </a:xfrm>
              <a:custGeom>
                <a:avLst/>
                <a:gdLst/>
                <a:ahLst/>
                <a:cxnLst/>
                <a:rect l="0" t="0" r="0" b="0"/>
                <a:pathLst>
                  <a:path w="89031" h="106858">
                    <a:moveTo>
                      <a:pt x="49355" y="15105"/>
                    </a:moveTo>
                    <a:cubicBezTo>
                      <a:pt x="57242" y="32768"/>
                      <a:pt x="55665" y="31590"/>
                      <a:pt x="39363" y="38067"/>
                    </a:cubicBezTo>
                    <a:cubicBezTo>
                      <a:pt x="23063" y="44543"/>
                      <a:pt x="42292" y="64956"/>
                      <a:pt x="53561" y="66153"/>
                    </a:cubicBezTo>
                    <a:cubicBezTo>
                      <a:pt x="93172" y="70364"/>
                      <a:pt x="88932" y="97459"/>
                      <a:pt x="88932" y="97459"/>
                    </a:cubicBezTo>
                    <a:lnTo>
                      <a:pt x="78288" y="105818"/>
                    </a:lnTo>
                    <a:cubicBezTo>
                      <a:pt x="78288" y="105818"/>
                      <a:pt x="20433" y="118139"/>
                      <a:pt x="8865" y="54552"/>
                    </a:cubicBezTo>
                    <a:cubicBezTo>
                      <a:pt x="8349" y="51719"/>
                      <a:pt x="-1125" y="47486"/>
                      <a:pt x="0" y="42776"/>
                    </a:cubicBezTo>
                    <a:cubicBezTo>
                      <a:pt x="978" y="38067"/>
                      <a:pt x="0" y="38067"/>
                      <a:pt x="0" y="38067"/>
                    </a:cubicBezTo>
                    <a:cubicBezTo>
                      <a:pt x="0" y="38067"/>
                      <a:pt x="2555" y="49842"/>
                      <a:pt x="7814" y="43954"/>
                    </a:cubicBezTo>
                    <a:cubicBezTo>
                      <a:pt x="13072" y="38067"/>
                      <a:pt x="23909" y="6087"/>
                      <a:pt x="19908" y="6274"/>
                    </a:cubicBezTo>
                    <a:cubicBezTo>
                      <a:pt x="641" y="7178"/>
                      <a:pt x="18330" y="387"/>
                      <a:pt x="18330" y="387"/>
                    </a:cubicBezTo>
                    <a:cubicBezTo>
                      <a:pt x="18330" y="387"/>
                      <a:pt x="34631" y="-3735"/>
                      <a:pt x="28847" y="12162"/>
                    </a:cubicBezTo>
                    <a:cubicBezTo>
                      <a:pt x="23063" y="28058"/>
                      <a:pt x="23588" y="28058"/>
                      <a:pt x="23588" y="28058"/>
                    </a:cubicBezTo>
                    <a:cubicBezTo>
                      <a:pt x="23588" y="28058"/>
                      <a:pt x="24640" y="35712"/>
                      <a:pt x="30424" y="22170"/>
                    </a:cubicBezTo>
                    <a:cubicBezTo>
                      <a:pt x="36143" y="8629"/>
                      <a:pt x="34368" y="4214"/>
                      <a:pt x="34368" y="4214"/>
                    </a:cubicBezTo>
                    <a:cubicBezTo>
                      <a:pt x="34368" y="4214"/>
                      <a:pt x="55139" y="-791"/>
                      <a:pt x="48040" y="10690"/>
                    </a:cubicBezTo>
                    <a:cubicBezTo>
                      <a:pt x="40941" y="22170"/>
                      <a:pt x="33406" y="28992"/>
                      <a:pt x="33295" y="31049"/>
                    </a:cubicBezTo>
                    <a:cubicBezTo>
                      <a:pt x="33070" y="35254"/>
                      <a:pt x="36997" y="36006"/>
                      <a:pt x="42518" y="29824"/>
                    </a:cubicBezTo>
                    <a:cubicBezTo>
                      <a:pt x="48040" y="23642"/>
                      <a:pt x="49355" y="15105"/>
                      <a:pt x="49355" y="151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F2222"/>
                  </a:gs>
                  <a:gs pos="100000">
                    <a:srgbClr val="9E030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687" name="Freeform 1686"/>
              <p:cNvSpPr/>
              <p:nvPr/>
            </p:nvSpPr>
            <p:spPr>
              <a:xfrm>
                <a:off x="6366378" y="2726771"/>
                <a:ext cx="343021" cy="247351"/>
              </a:xfrm>
              <a:custGeom>
                <a:avLst/>
                <a:gdLst/>
                <a:ahLst/>
                <a:cxnLst/>
                <a:rect l="0" t="0" r="0" b="0"/>
                <a:pathLst>
                  <a:path w="343021" h="247351">
                    <a:moveTo>
                      <a:pt x="292285" y="29795"/>
                    </a:moveTo>
                    <a:cubicBezTo>
                      <a:pt x="297407" y="70917"/>
                      <a:pt x="297490" y="157574"/>
                      <a:pt x="72838" y="157575"/>
                    </a:cubicBezTo>
                    <a:cubicBezTo>
                      <a:pt x="-25790" y="157575"/>
                      <a:pt x="-13461" y="230297"/>
                      <a:pt x="44483" y="242090"/>
                    </a:cubicBezTo>
                    <a:cubicBezTo>
                      <a:pt x="102427" y="253881"/>
                      <a:pt x="114755" y="242090"/>
                      <a:pt x="113522" y="242090"/>
                    </a:cubicBezTo>
                    <a:cubicBezTo>
                      <a:pt x="113522" y="242090"/>
                      <a:pt x="-9393" y="230392"/>
                      <a:pt x="32955" y="192018"/>
                    </a:cubicBezTo>
                    <a:cubicBezTo>
                      <a:pt x="53015" y="173841"/>
                      <a:pt x="87392" y="172205"/>
                      <a:pt x="140645" y="173299"/>
                    </a:cubicBezTo>
                    <a:cubicBezTo>
                      <a:pt x="160368" y="173703"/>
                      <a:pt x="152974" y="187057"/>
                      <a:pt x="181328" y="183126"/>
                    </a:cubicBezTo>
                    <a:cubicBezTo>
                      <a:pt x="196665" y="181000"/>
                      <a:pt x="191192" y="190005"/>
                      <a:pt x="219547" y="181160"/>
                    </a:cubicBezTo>
                    <a:cubicBezTo>
                      <a:pt x="234753" y="176417"/>
                      <a:pt x="238797" y="189535"/>
                      <a:pt x="285122" y="160219"/>
                    </a:cubicBezTo>
                    <a:cubicBezTo>
                      <a:pt x="357626" y="114334"/>
                      <a:pt x="341625" y="43505"/>
                      <a:pt x="341625" y="7694"/>
                    </a:cubicBezTo>
                    <a:cubicBezTo>
                      <a:pt x="341625" y="7694"/>
                      <a:pt x="284401" y="-20312"/>
                      <a:pt x="292285" y="29795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88" name="Freeform 1687"/>
              <p:cNvSpPr/>
              <p:nvPr/>
            </p:nvSpPr>
            <p:spPr>
              <a:xfrm>
                <a:off x="6452007" y="2043051"/>
                <a:ext cx="276813" cy="324991"/>
              </a:xfrm>
              <a:custGeom>
                <a:avLst/>
                <a:gdLst/>
                <a:ahLst/>
                <a:cxnLst/>
                <a:rect l="0" t="0" r="0" b="0"/>
                <a:pathLst>
                  <a:path w="276813" h="324991">
                    <a:moveTo>
                      <a:pt x="86954" y="79893"/>
                    </a:moveTo>
                    <a:cubicBezTo>
                      <a:pt x="98048" y="106427"/>
                      <a:pt x="106680" y="115271"/>
                      <a:pt x="128870" y="127064"/>
                    </a:cubicBezTo>
                    <a:cubicBezTo>
                      <a:pt x="155619" y="141279"/>
                      <a:pt x="153527" y="166373"/>
                      <a:pt x="172636" y="161950"/>
                    </a:cubicBezTo>
                    <a:cubicBezTo>
                      <a:pt x="191746" y="157528"/>
                      <a:pt x="176951" y="149667"/>
                      <a:pt x="176951" y="149667"/>
                    </a:cubicBezTo>
                    <a:cubicBezTo>
                      <a:pt x="176951" y="149667"/>
                      <a:pt x="157227" y="149667"/>
                      <a:pt x="153527" y="138856"/>
                    </a:cubicBezTo>
                    <a:cubicBezTo>
                      <a:pt x="149828" y="128046"/>
                      <a:pt x="139966" y="42549"/>
                      <a:pt x="85751" y="921"/>
                    </a:cubicBezTo>
                    <a:cubicBezTo>
                      <a:pt x="79906" y="-3565"/>
                      <a:pt x="113773" y="8224"/>
                      <a:pt x="120240" y="18964"/>
                    </a:cubicBezTo>
                    <a:cubicBezTo>
                      <a:pt x="194211" y="141805"/>
                      <a:pt x="196677" y="151632"/>
                      <a:pt x="223799" y="161950"/>
                    </a:cubicBezTo>
                    <a:cubicBezTo>
                      <a:pt x="250922" y="172269"/>
                      <a:pt x="268182" y="224354"/>
                      <a:pt x="255854" y="256784"/>
                    </a:cubicBezTo>
                    <a:cubicBezTo>
                      <a:pt x="243525" y="289214"/>
                      <a:pt x="281743" y="292162"/>
                      <a:pt x="276813" y="305920"/>
                    </a:cubicBezTo>
                    <a:cubicBezTo>
                      <a:pt x="273164" y="316097"/>
                      <a:pt x="251538" y="330984"/>
                      <a:pt x="241059" y="322627"/>
                    </a:cubicBezTo>
                    <a:cubicBezTo>
                      <a:pt x="230580" y="314274"/>
                      <a:pt x="190513" y="275456"/>
                      <a:pt x="190513" y="260715"/>
                    </a:cubicBezTo>
                    <a:cubicBezTo>
                      <a:pt x="190513" y="245973"/>
                      <a:pt x="140890" y="279141"/>
                      <a:pt x="107912" y="255801"/>
                    </a:cubicBezTo>
                    <a:cubicBezTo>
                      <a:pt x="74933" y="232461"/>
                      <a:pt x="86954" y="230250"/>
                      <a:pt x="86954" y="230250"/>
                    </a:cubicBezTo>
                    <a:cubicBezTo>
                      <a:pt x="86954" y="230250"/>
                      <a:pt x="112843" y="258258"/>
                      <a:pt x="135035" y="252607"/>
                    </a:cubicBezTo>
                    <a:cubicBezTo>
                      <a:pt x="157227" y="246957"/>
                      <a:pt x="175718" y="244008"/>
                      <a:pt x="164622" y="235164"/>
                    </a:cubicBezTo>
                    <a:cubicBezTo>
                      <a:pt x="153527" y="226320"/>
                      <a:pt x="142431" y="225337"/>
                      <a:pt x="142431" y="235164"/>
                    </a:cubicBezTo>
                    <a:cubicBezTo>
                      <a:pt x="142431" y="244991"/>
                      <a:pt x="129304" y="250641"/>
                      <a:pt x="124708" y="244376"/>
                    </a:cubicBezTo>
                    <a:cubicBezTo>
                      <a:pt x="120240" y="238112"/>
                      <a:pt x="106063" y="223863"/>
                      <a:pt x="74625" y="209613"/>
                    </a:cubicBezTo>
                    <a:cubicBezTo>
                      <a:pt x="43188" y="195363"/>
                      <a:pt x="31961" y="195448"/>
                      <a:pt x="6819" y="164223"/>
                    </a:cubicBezTo>
                    <a:cubicBezTo>
                      <a:pt x="-10441" y="142787"/>
                      <a:pt x="31475" y="191924"/>
                      <a:pt x="70927" y="191924"/>
                    </a:cubicBezTo>
                    <a:cubicBezTo>
                      <a:pt x="110377" y="191924"/>
                      <a:pt x="34557" y="187930"/>
                      <a:pt x="15449" y="155563"/>
                    </a:cubicBezTo>
                    <a:cubicBezTo>
                      <a:pt x="5586" y="138857"/>
                      <a:pt x="35174" y="179149"/>
                      <a:pt x="56133" y="162496"/>
                    </a:cubicBezTo>
                    <a:cubicBezTo>
                      <a:pt x="70105" y="151322"/>
                      <a:pt x="19148" y="167356"/>
                      <a:pt x="578" y="103479"/>
                    </a:cubicBezTo>
                    <a:cubicBezTo>
                      <a:pt x="-5295" y="82926"/>
                      <a:pt x="34319" y="151390"/>
                      <a:pt x="64762" y="131977"/>
                    </a:cubicBezTo>
                    <a:cubicBezTo>
                      <a:pt x="70927" y="128046"/>
                      <a:pt x="30659" y="103955"/>
                      <a:pt x="22846" y="89720"/>
                    </a:cubicBezTo>
                    <a:cubicBezTo>
                      <a:pt x="5586" y="58273"/>
                      <a:pt x="24079" y="98564"/>
                      <a:pt x="56133" y="107409"/>
                    </a:cubicBezTo>
                    <a:cubicBezTo>
                      <a:pt x="88187" y="116254"/>
                      <a:pt x="16482" y="57670"/>
                      <a:pt x="53667" y="83823"/>
                    </a:cubicBezTo>
                    <a:cubicBezTo>
                      <a:pt x="85105" y="105935"/>
                      <a:pt x="104403" y="166014"/>
                      <a:pt x="115309" y="153597"/>
                    </a:cubicBezTo>
                    <a:cubicBezTo>
                      <a:pt x="123939" y="143770"/>
                      <a:pt x="83871" y="137383"/>
                      <a:pt x="86954" y="79893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89" name="Freeform 1688"/>
              <p:cNvSpPr/>
              <p:nvPr/>
            </p:nvSpPr>
            <p:spPr>
              <a:xfrm>
                <a:off x="6610531" y="2038157"/>
                <a:ext cx="78440" cy="167088"/>
              </a:xfrm>
              <a:custGeom>
                <a:avLst/>
                <a:gdLst/>
                <a:ahLst/>
                <a:cxnLst/>
                <a:rect l="0" t="0" r="0" b="0"/>
                <a:pathLst>
                  <a:path w="78440" h="167088">
                    <a:moveTo>
                      <a:pt x="15120" y="8522"/>
                    </a:moveTo>
                    <a:cubicBezTo>
                      <a:pt x="6844" y="2015"/>
                      <a:pt x="1485" y="0"/>
                      <a:pt x="187" y="0"/>
                    </a:cubicBezTo>
                    <a:cubicBezTo>
                      <a:pt x="-5872" y="-483"/>
                      <a:pt x="71832" y="73352"/>
                      <a:pt x="37312" y="137229"/>
                    </a:cubicBezTo>
                    <a:cubicBezTo>
                      <a:pt x="34586" y="142274"/>
                      <a:pt x="45746" y="152676"/>
                      <a:pt x="56613" y="159769"/>
                    </a:cubicBezTo>
                    <a:cubicBezTo>
                      <a:pt x="63134" y="164024"/>
                      <a:pt x="71353" y="167088"/>
                      <a:pt x="71353" y="167088"/>
                    </a:cubicBezTo>
                    <a:cubicBezTo>
                      <a:pt x="71353" y="167088"/>
                      <a:pt x="107585" y="81214"/>
                      <a:pt x="15120" y="8522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90" name="Freeform 1689"/>
              <p:cNvSpPr/>
              <p:nvPr/>
            </p:nvSpPr>
            <p:spPr>
              <a:xfrm>
                <a:off x="6455694" y="2243842"/>
                <a:ext cx="327701" cy="579816"/>
              </a:xfrm>
              <a:custGeom>
                <a:avLst/>
                <a:gdLst/>
                <a:ahLst/>
                <a:cxnLst/>
                <a:rect l="0" t="0" r="0" b="0"/>
                <a:pathLst>
                  <a:path w="327701" h="579816">
                    <a:moveTo>
                      <a:pt x="88682" y="16288"/>
                    </a:moveTo>
                    <a:cubicBezTo>
                      <a:pt x="26615" y="72294"/>
                      <a:pt x="78335" y="197201"/>
                      <a:pt x="165867" y="216887"/>
                    </a:cubicBezTo>
                    <a:cubicBezTo>
                      <a:pt x="320433" y="251648"/>
                      <a:pt x="328654" y="367427"/>
                      <a:pt x="327701" y="403606"/>
                    </a:cubicBezTo>
                    <a:cubicBezTo>
                      <a:pt x="323440" y="436036"/>
                      <a:pt x="258449" y="515275"/>
                      <a:pt x="156428" y="521533"/>
                    </a:cubicBezTo>
                    <a:cubicBezTo>
                      <a:pt x="124373" y="523499"/>
                      <a:pt x="102181" y="504825"/>
                      <a:pt x="102181" y="504825"/>
                    </a:cubicBezTo>
                    <a:cubicBezTo>
                      <a:pt x="102181" y="504825"/>
                      <a:pt x="91704" y="539712"/>
                      <a:pt x="60265" y="514652"/>
                    </a:cubicBezTo>
                    <a:cubicBezTo>
                      <a:pt x="28827" y="489593"/>
                      <a:pt x="23280" y="494017"/>
                      <a:pt x="34376" y="512688"/>
                    </a:cubicBezTo>
                    <a:cubicBezTo>
                      <a:pt x="45471" y="531360"/>
                      <a:pt x="75060" y="541188"/>
                      <a:pt x="78759" y="552979"/>
                    </a:cubicBezTo>
                    <a:cubicBezTo>
                      <a:pt x="82455" y="564771"/>
                      <a:pt x="37458" y="580999"/>
                      <a:pt x="33142" y="579816"/>
                    </a:cubicBezTo>
                    <a:cubicBezTo>
                      <a:pt x="28827" y="574109"/>
                      <a:pt x="49793" y="573113"/>
                      <a:pt x="59033" y="555929"/>
                    </a:cubicBezTo>
                    <a:cubicBezTo>
                      <a:pt x="62732" y="549049"/>
                      <a:pt x="9330" y="531093"/>
                      <a:pt x="3554" y="507774"/>
                    </a:cubicBezTo>
                    <a:cubicBezTo>
                      <a:pt x="-1299" y="488173"/>
                      <a:pt x="6266" y="450593"/>
                      <a:pt x="22761" y="450593"/>
                    </a:cubicBezTo>
                    <a:cubicBezTo>
                      <a:pt x="32515" y="450593"/>
                      <a:pt x="16529" y="452968"/>
                      <a:pt x="29534" y="463336"/>
                    </a:cubicBezTo>
                    <a:cubicBezTo>
                      <a:pt x="54229" y="483020"/>
                      <a:pt x="102500" y="490330"/>
                      <a:pt x="135970" y="483421"/>
                    </a:cubicBezTo>
                    <a:cubicBezTo>
                      <a:pt x="308568" y="447798"/>
                      <a:pt x="301333" y="298123"/>
                      <a:pt x="119018" y="258130"/>
                    </a:cubicBezTo>
                    <a:cubicBezTo>
                      <a:pt x="-101090" y="209847"/>
                      <a:pt x="51160" y="0"/>
                      <a:pt x="51160" y="0"/>
                    </a:cubicBezTo>
                    <a:lnTo>
                      <a:pt x="88682" y="16288"/>
                    </a:ln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91" name="Freeform 1690"/>
              <p:cNvSpPr/>
              <p:nvPr/>
            </p:nvSpPr>
            <p:spPr>
              <a:xfrm>
                <a:off x="6454326" y="2559566"/>
                <a:ext cx="251575" cy="181180"/>
              </a:xfrm>
              <a:custGeom>
                <a:avLst/>
                <a:gdLst/>
                <a:ahLst/>
                <a:cxnLst/>
                <a:rect l="0" t="0" r="0" b="0"/>
                <a:pathLst>
                  <a:path w="251575" h="181180">
                    <a:moveTo>
                      <a:pt x="251575" y="105720"/>
                    </a:moveTo>
                    <a:cubicBezTo>
                      <a:pt x="242046" y="133974"/>
                      <a:pt x="175164" y="208167"/>
                      <a:pt x="67908" y="170826"/>
                    </a:cubicBezTo>
                    <a:cubicBezTo>
                      <a:pt x="-39349" y="133481"/>
                      <a:pt x="12545" y="28114"/>
                      <a:pt x="12545" y="28114"/>
                    </a:cubicBezTo>
                    <a:cubicBezTo>
                      <a:pt x="12545" y="28114"/>
                      <a:pt x="6381" y="46787"/>
                      <a:pt x="12545" y="54649"/>
                    </a:cubicBezTo>
                    <a:cubicBezTo>
                      <a:pt x="18709" y="62511"/>
                      <a:pt x="44599" y="11409"/>
                      <a:pt x="55694" y="6495"/>
                    </a:cubicBezTo>
                    <a:cubicBezTo>
                      <a:pt x="93429" y="-10216"/>
                      <a:pt x="49530" y="7477"/>
                      <a:pt x="56927" y="30080"/>
                    </a:cubicBezTo>
                    <a:cubicBezTo>
                      <a:pt x="64325" y="52683"/>
                      <a:pt x="88981" y="10425"/>
                      <a:pt x="112406" y="10425"/>
                    </a:cubicBezTo>
                    <a:cubicBezTo>
                      <a:pt x="135829" y="10425"/>
                      <a:pt x="108707" y="11409"/>
                      <a:pt x="105625" y="22709"/>
                    </a:cubicBezTo>
                    <a:cubicBezTo>
                      <a:pt x="102542" y="34011"/>
                      <a:pt x="133363" y="25167"/>
                      <a:pt x="151856" y="25167"/>
                    </a:cubicBezTo>
                    <a:cubicBezTo>
                      <a:pt x="170349" y="25167"/>
                      <a:pt x="180211" y="28114"/>
                      <a:pt x="180211" y="28114"/>
                    </a:cubicBezTo>
                    <a:cubicBezTo>
                      <a:pt x="180211" y="28114"/>
                      <a:pt x="146308" y="31555"/>
                      <a:pt x="150624" y="39908"/>
                    </a:cubicBezTo>
                    <a:cubicBezTo>
                      <a:pt x="154939" y="48261"/>
                      <a:pt x="203020" y="45313"/>
                      <a:pt x="203020" y="45313"/>
                    </a:cubicBezTo>
                    <a:cubicBezTo>
                      <a:pt x="203020" y="45313"/>
                      <a:pt x="174048" y="49735"/>
                      <a:pt x="183910" y="55632"/>
                    </a:cubicBezTo>
                    <a:cubicBezTo>
                      <a:pt x="191307" y="60054"/>
                      <a:pt x="236922" y="62511"/>
                      <a:pt x="238154" y="64475"/>
                    </a:cubicBezTo>
                    <a:cubicBezTo>
                      <a:pt x="239388" y="66441"/>
                      <a:pt x="211033" y="63984"/>
                      <a:pt x="211033" y="71355"/>
                    </a:cubicBezTo>
                    <a:cubicBezTo>
                      <a:pt x="211033" y="78726"/>
                      <a:pt x="228698" y="93191"/>
                      <a:pt x="228698" y="93191"/>
                    </a:cubicBezTo>
                    <a:cubicBezTo>
                      <a:pt x="228698" y="93191"/>
                      <a:pt x="61196" y="37000"/>
                      <a:pt x="42989" y="81578"/>
                    </a:cubicBezTo>
                    <a:cubicBezTo>
                      <a:pt x="25969" y="123248"/>
                      <a:pt x="59393" y="133267"/>
                      <a:pt x="59393" y="127370"/>
                    </a:cubicBezTo>
                    <a:cubicBezTo>
                      <a:pt x="59393" y="121474"/>
                      <a:pt x="73658" y="107158"/>
                      <a:pt x="70489" y="115578"/>
                    </a:cubicBezTo>
                    <a:cubicBezTo>
                      <a:pt x="66791" y="125405"/>
                      <a:pt x="76653" y="156852"/>
                      <a:pt x="90214" y="156852"/>
                    </a:cubicBezTo>
                    <a:cubicBezTo>
                      <a:pt x="103775" y="156852"/>
                      <a:pt x="74084" y="118444"/>
                      <a:pt x="88981" y="130318"/>
                    </a:cubicBezTo>
                    <a:cubicBezTo>
                      <a:pt x="95146" y="135231"/>
                      <a:pt x="111173" y="166679"/>
                      <a:pt x="133363" y="161766"/>
                    </a:cubicBezTo>
                    <a:cubicBezTo>
                      <a:pt x="155555" y="156852"/>
                      <a:pt x="108170" y="144077"/>
                      <a:pt x="124734" y="144077"/>
                    </a:cubicBezTo>
                    <a:cubicBezTo>
                      <a:pt x="138295" y="144077"/>
                      <a:pt x="179595" y="164714"/>
                      <a:pt x="192540" y="148008"/>
                    </a:cubicBezTo>
                    <a:cubicBezTo>
                      <a:pt x="205485" y="131301"/>
                      <a:pt x="155554" y="146042"/>
                      <a:pt x="177746" y="134250"/>
                    </a:cubicBezTo>
                    <a:cubicBezTo>
                      <a:pt x="199937" y="122457"/>
                      <a:pt x="207950" y="135724"/>
                      <a:pt x="220896" y="123440"/>
                    </a:cubicBezTo>
                    <a:cubicBezTo>
                      <a:pt x="233840" y="111155"/>
                      <a:pt x="197120" y="122426"/>
                      <a:pt x="204869" y="118525"/>
                    </a:cubicBezTo>
                    <a:cubicBezTo>
                      <a:pt x="228293" y="106734"/>
                      <a:pt x="251575" y="105720"/>
                      <a:pt x="251575" y="105720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92" name="Freeform 1691"/>
              <p:cNvSpPr/>
              <p:nvPr/>
            </p:nvSpPr>
            <p:spPr>
              <a:xfrm>
                <a:off x="6516604" y="2782640"/>
                <a:ext cx="29974" cy="41387"/>
              </a:xfrm>
              <a:custGeom>
                <a:avLst/>
                <a:gdLst/>
                <a:ahLst/>
                <a:cxnLst/>
                <a:rect l="0" t="0" r="0" b="0"/>
                <a:pathLst>
                  <a:path w="29974" h="41387">
                    <a:moveTo>
                      <a:pt x="413" y="0"/>
                    </a:moveTo>
                    <a:cubicBezTo>
                      <a:pt x="-4518" y="14714"/>
                      <a:pt x="26271" y="15257"/>
                      <a:pt x="13974" y="31421"/>
                    </a:cubicBezTo>
                    <a:cubicBezTo>
                      <a:pt x="-648" y="50641"/>
                      <a:pt x="36958" y="38898"/>
                      <a:pt x="28768" y="22556"/>
                    </a:cubicBezTo>
                    <a:cubicBezTo>
                      <a:pt x="16440" y="-1992"/>
                      <a:pt x="13974" y="16680"/>
                      <a:pt x="413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93" name="Freeform 1692"/>
              <p:cNvSpPr/>
              <p:nvPr/>
            </p:nvSpPr>
            <p:spPr>
              <a:xfrm rot="-1800000">
                <a:off x="6535903" y="2775518"/>
                <a:ext cx="26139" cy="45054"/>
              </a:xfrm>
              <a:custGeom>
                <a:avLst/>
                <a:gdLst/>
                <a:ahLst/>
                <a:cxnLst/>
                <a:rect l="0" t="0" r="0" b="0"/>
                <a:pathLst>
                  <a:path w="26139" h="45054">
                    <a:moveTo>
                      <a:pt x="426" y="0"/>
                    </a:moveTo>
                    <a:cubicBezTo>
                      <a:pt x="-3752" y="13976"/>
                      <a:pt x="16963" y="10727"/>
                      <a:pt x="13908" y="28461"/>
                    </a:cubicBezTo>
                    <a:cubicBezTo>
                      <a:pt x="10850" y="46210"/>
                      <a:pt x="15852" y="45054"/>
                      <a:pt x="15852" y="45054"/>
                    </a:cubicBezTo>
                    <a:cubicBezTo>
                      <a:pt x="15852" y="45054"/>
                      <a:pt x="31385" y="36932"/>
                      <a:pt x="24447" y="21439"/>
                    </a:cubicBezTo>
                    <a:cubicBezTo>
                      <a:pt x="14003" y="-1881"/>
                      <a:pt x="11914" y="15842"/>
                      <a:pt x="426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94" name="Freeform 1693"/>
              <p:cNvSpPr/>
              <p:nvPr/>
            </p:nvSpPr>
            <p:spPr>
              <a:xfrm>
                <a:off x="6432542" y="2621261"/>
                <a:ext cx="53167" cy="93052"/>
              </a:xfrm>
              <a:custGeom>
                <a:avLst/>
                <a:gdLst/>
                <a:ahLst/>
                <a:cxnLst/>
                <a:rect l="0" t="0" r="0" b="0"/>
                <a:pathLst>
                  <a:path w="53167" h="93052">
                    <a:moveTo>
                      <a:pt x="27161" y="0"/>
                    </a:moveTo>
                    <a:cubicBezTo>
                      <a:pt x="18531" y="42196"/>
                      <a:pt x="53051" y="74626"/>
                      <a:pt x="53051" y="74626"/>
                    </a:cubicBezTo>
                    <a:cubicBezTo>
                      <a:pt x="53051" y="74626"/>
                      <a:pt x="38257" y="74626"/>
                      <a:pt x="38257" y="89367"/>
                    </a:cubicBezTo>
                    <a:cubicBezTo>
                      <a:pt x="38257" y="104107"/>
                      <a:pt x="17298" y="73643"/>
                      <a:pt x="27161" y="67747"/>
                    </a:cubicBezTo>
                    <a:cubicBezTo>
                      <a:pt x="37023" y="61850"/>
                      <a:pt x="17298" y="53006"/>
                      <a:pt x="17298" y="72660"/>
                    </a:cubicBezTo>
                    <a:cubicBezTo>
                      <a:pt x="17298" y="92314"/>
                      <a:pt x="6203" y="46127"/>
                      <a:pt x="17298" y="43178"/>
                    </a:cubicBezTo>
                    <a:cubicBezTo>
                      <a:pt x="35151" y="38435"/>
                      <a:pt x="4970" y="13697"/>
                      <a:pt x="4970" y="41213"/>
                    </a:cubicBezTo>
                    <a:cubicBezTo>
                      <a:pt x="4970" y="68729"/>
                      <a:pt x="-9456" y="26828"/>
                      <a:pt x="9285" y="14188"/>
                    </a:cubicBezTo>
                    <a:cubicBezTo>
                      <a:pt x="17298" y="8783"/>
                      <a:pt x="22229" y="0"/>
                      <a:pt x="27161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95" name="Freeform 1694"/>
              <p:cNvSpPr/>
              <p:nvPr/>
            </p:nvSpPr>
            <p:spPr>
              <a:xfrm>
                <a:off x="6606266" y="2454734"/>
                <a:ext cx="201108" cy="220883"/>
              </a:xfrm>
              <a:custGeom>
                <a:avLst/>
                <a:gdLst/>
                <a:ahLst/>
                <a:cxnLst/>
                <a:rect l="0" t="0" r="0" b="0"/>
                <a:pathLst>
                  <a:path w="201108" h="220883">
                    <a:moveTo>
                      <a:pt x="0" y="3578"/>
                    </a:moveTo>
                    <a:cubicBezTo>
                      <a:pt x="0" y="3578"/>
                      <a:pt x="139196" y="29129"/>
                      <a:pt x="167551" y="132314"/>
                    </a:cubicBezTo>
                    <a:cubicBezTo>
                      <a:pt x="186618" y="201698"/>
                      <a:pt x="168784" y="220883"/>
                      <a:pt x="168785" y="220883"/>
                    </a:cubicBezTo>
                    <a:cubicBezTo>
                      <a:pt x="168784" y="220883"/>
                      <a:pt x="174949" y="214863"/>
                      <a:pt x="178647" y="205036"/>
                    </a:cubicBezTo>
                    <a:cubicBezTo>
                      <a:pt x="183719" y="191559"/>
                      <a:pt x="194674" y="209949"/>
                      <a:pt x="193441" y="211915"/>
                    </a:cubicBezTo>
                    <a:cubicBezTo>
                      <a:pt x="192208" y="213881"/>
                      <a:pt x="197139" y="165727"/>
                      <a:pt x="184811" y="157865"/>
                    </a:cubicBezTo>
                    <a:cubicBezTo>
                      <a:pt x="172483" y="150003"/>
                      <a:pt x="203302" y="160814"/>
                      <a:pt x="200838" y="160814"/>
                    </a:cubicBezTo>
                    <a:cubicBezTo>
                      <a:pt x="198373" y="160814"/>
                      <a:pt x="190976" y="120522"/>
                      <a:pt x="176182" y="113643"/>
                    </a:cubicBezTo>
                    <a:cubicBezTo>
                      <a:pt x="161388" y="106764"/>
                      <a:pt x="193441" y="115608"/>
                      <a:pt x="193441" y="115608"/>
                    </a:cubicBezTo>
                    <a:cubicBezTo>
                      <a:pt x="193441" y="115608"/>
                      <a:pt x="178647" y="82196"/>
                      <a:pt x="161388" y="71386"/>
                    </a:cubicBezTo>
                    <a:cubicBezTo>
                      <a:pt x="144127" y="60575"/>
                      <a:pt x="168784" y="65489"/>
                      <a:pt x="168784" y="65489"/>
                    </a:cubicBezTo>
                    <a:cubicBezTo>
                      <a:pt x="168784" y="65489"/>
                      <a:pt x="123169" y="30111"/>
                      <a:pt x="75088" y="13405"/>
                    </a:cubicBezTo>
                    <a:cubicBezTo>
                      <a:pt x="69437" y="11441"/>
                      <a:pt x="93580" y="14388"/>
                      <a:pt x="102826" y="9965"/>
                    </a:cubicBezTo>
                    <a:cubicBezTo>
                      <a:pt x="52897" y="-8215"/>
                      <a:pt x="0" y="3578"/>
                      <a:pt x="0" y="3578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96" name="Freeform 1695"/>
              <p:cNvSpPr/>
              <p:nvPr/>
            </p:nvSpPr>
            <p:spPr>
              <a:xfrm>
                <a:off x="6338525" y="2820388"/>
                <a:ext cx="406931" cy="208879"/>
              </a:xfrm>
              <a:custGeom>
                <a:avLst/>
                <a:gdLst/>
                <a:ahLst/>
                <a:cxnLst/>
                <a:rect l="0" t="0" r="0" b="0"/>
                <a:pathLst>
                  <a:path w="406931" h="208879">
                    <a:moveTo>
                      <a:pt x="326530" y="0"/>
                    </a:moveTo>
                    <a:cubicBezTo>
                      <a:pt x="312968" y="21567"/>
                      <a:pt x="308037" y="49083"/>
                      <a:pt x="205711" y="60876"/>
                    </a:cubicBezTo>
                    <a:cubicBezTo>
                      <a:pt x="103385" y="72669"/>
                      <a:pt x="49700" y="55845"/>
                      <a:pt x="34346" y="112960"/>
                    </a:cubicBezTo>
                    <a:cubicBezTo>
                      <a:pt x="30648" y="126719"/>
                      <a:pt x="51059" y="148526"/>
                      <a:pt x="131260" y="148526"/>
                    </a:cubicBezTo>
                    <a:cubicBezTo>
                      <a:pt x="169990" y="148526"/>
                      <a:pt x="259956" y="113943"/>
                      <a:pt x="263655" y="111978"/>
                    </a:cubicBezTo>
                    <a:cubicBezTo>
                      <a:pt x="267354" y="110012"/>
                      <a:pt x="220505" y="128685"/>
                      <a:pt x="232834" y="131633"/>
                    </a:cubicBezTo>
                    <a:cubicBezTo>
                      <a:pt x="245162" y="134581"/>
                      <a:pt x="331461" y="103134"/>
                      <a:pt x="331461" y="103134"/>
                    </a:cubicBezTo>
                    <a:cubicBezTo>
                      <a:pt x="331461" y="103134"/>
                      <a:pt x="312969" y="108047"/>
                      <a:pt x="317900" y="113944"/>
                    </a:cubicBezTo>
                    <a:cubicBezTo>
                      <a:pt x="322831" y="119840"/>
                      <a:pt x="406931" y="103134"/>
                      <a:pt x="406931" y="103134"/>
                    </a:cubicBezTo>
                    <a:cubicBezTo>
                      <a:pt x="406931" y="103134"/>
                      <a:pt x="293242" y="134581"/>
                      <a:pt x="300640" y="140477"/>
                    </a:cubicBezTo>
                    <a:cubicBezTo>
                      <a:pt x="308036" y="146373"/>
                      <a:pt x="356118" y="148339"/>
                      <a:pt x="356118" y="148339"/>
                    </a:cubicBezTo>
                    <a:cubicBezTo>
                      <a:pt x="356118" y="148339"/>
                      <a:pt x="231601" y="160132"/>
                      <a:pt x="241463" y="165045"/>
                    </a:cubicBezTo>
                    <a:cubicBezTo>
                      <a:pt x="251326" y="169959"/>
                      <a:pt x="285845" y="181751"/>
                      <a:pt x="285845" y="181751"/>
                    </a:cubicBezTo>
                    <a:cubicBezTo>
                      <a:pt x="285845" y="181751"/>
                      <a:pt x="212492" y="167502"/>
                      <a:pt x="212492" y="177329"/>
                    </a:cubicBezTo>
                    <a:cubicBezTo>
                      <a:pt x="212492" y="187156"/>
                      <a:pt x="232834" y="193544"/>
                      <a:pt x="232834" y="193544"/>
                    </a:cubicBezTo>
                    <a:cubicBezTo>
                      <a:pt x="232834" y="193544"/>
                      <a:pt x="136672" y="180769"/>
                      <a:pt x="113248" y="177329"/>
                    </a:cubicBezTo>
                    <a:cubicBezTo>
                      <a:pt x="89824" y="173890"/>
                      <a:pt x="116330" y="208879"/>
                      <a:pt x="116330" y="208879"/>
                    </a:cubicBezTo>
                    <a:cubicBezTo>
                      <a:pt x="116330" y="208879"/>
                      <a:pt x="75030" y="184700"/>
                      <a:pt x="66400" y="181751"/>
                    </a:cubicBezTo>
                    <a:cubicBezTo>
                      <a:pt x="56718" y="178444"/>
                      <a:pt x="57770" y="195509"/>
                      <a:pt x="57770" y="195509"/>
                    </a:cubicBezTo>
                    <a:cubicBezTo>
                      <a:pt x="57770" y="195509"/>
                      <a:pt x="49140" y="165045"/>
                      <a:pt x="38044" y="159149"/>
                    </a:cubicBezTo>
                    <a:cubicBezTo>
                      <a:pt x="26949" y="153252"/>
                      <a:pt x="23251" y="172907"/>
                      <a:pt x="22018" y="172907"/>
                    </a:cubicBezTo>
                    <a:cubicBezTo>
                      <a:pt x="22018" y="172907"/>
                      <a:pt x="19116" y="134067"/>
                      <a:pt x="19552" y="125736"/>
                    </a:cubicBezTo>
                    <a:cubicBezTo>
                      <a:pt x="20785" y="102151"/>
                      <a:pt x="0" y="122788"/>
                      <a:pt x="0" y="122788"/>
                    </a:cubicBezTo>
                    <a:cubicBezTo>
                      <a:pt x="0" y="122788"/>
                      <a:pt x="1059" y="101168"/>
                      <a:pt x="30648" y="84462"/>
                    </a:cubicBezTo>
                    <a:cubicBezTo>
                      <a:pt x="40607" y="78838"/>
                      <a:pt x="14621" y="76600"/>
                      <a:pt x="14621" y="75617"/>
                    </a:cubicBezTo>
                    <a:cubicBezTo>
                      <a:pt x="14621" y="75617"/>
                      <a:pt x="67632" y="65790"/>
                      <a:pt x="72564" y="65790"/>
                    </a:cubicBezTo>
                    <a:cubicBezTo>
                      <a:pt x="77496" y="65790"/>
                      <a:pt x="46675" y="60876"/>
                      <a:pt x="44209" y="60876"/>
                    </a:cubicBezTo>
                    <a:cubicBezTo>
                      <a:pt x="41743" y="60876"/>
                      <a:pt x="83660" y="44170"/>
                      <a:pt x="116330" y="52523"/>
                    </a:cubicBezTo>
                    <a:cubicBezTo>
                      <a:pt x="149000" y="60876"/>
                      <a:pt x="102769" y="41713"/>
                      <a:pt x="104002" y="42696"/>
                    </a:cubicBezTo>
                    <a:cubicBezTo>
                      <a:pt x="104002" y="42696"/>
                      <a:pt x="169342" y="36799"/>
                      <a:pt x="190917" y="46135"/>
                    </a:cubicBezTo>
                    <a:cubicBezTo>
                      <a:pt x="212492" y="55471"/>
                      <a:pt x="187218" y="38274"/>
                      <a:pt x="187218" y="38274"/>
                    </a:cubicBezTo>
                    <a:cubicBezTo>
                      <a:pt x="187218" y="38274"/>
                      <a:pt x="231601" y="38274"/>
                      <a:pt x="252559" y="38274"/>
                    </a:cubicBezTo>
                    <a:cubicBezTo>
                      <a:pt x="273517" y="38274"/>
                      <a:pt x="237149" y="27955"/>
                      <a:pt x="237149" y="27955"/>
                    </a:cubicBezTo>
                    <a:lnTo>
                      <a:pt x="296942" y="23532"/>
                    </a:lnTo>
                    <a:lnTo>
                      <a:pt x="275983" y="9774"/>
                    </a:lnTo>
                    <a:lnTo>
                      <a:pt x="326530" y="0"/>
                    </a:ln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97" name="Freeform 1696"/>
              <p:cNvSpPr/>
              <p:nvPr/>
            </p:nvSpPr>
            <p:spPr>
              <a:xfrm>
                <a:off x="6716907" y="2712094"/>
                <a:ext cx="39238" cy="96771"/>
              </a:xfrm>
              <a:custGeom>
                <a:avLst/>
                <a:gdLst/>
                <a:ahLst/>
                <a:cxnLst/>
                <a:rect l="0" t="0" r="0" b="0"/>
                <a:pathLst>
                  <a:path w="39238" h="96771">
                    <a:moveTo>
                      <a:pt x="932" y="15788"/>
                    </a:moveTo>
                    <a:cubicBezTo>
                      <a:pt x="4070" y="21506"/>
                      <a:pt x="7942" y="27961"/>
                      <a:pt x="7949" y="35115"/>
                    </a:cubicBezTo>
                    <a:cubicBezTo>
                      <a:pt x="7964" y="49940"/>
                      <a:pt x="-8133" y="75415"/>
                      <a:pt x="5360" y="63809"/>
                    </a:cubicBezTo>
                    <a:cubicBezTo>
                      <a:pt x="25956" y="46543"/>
                      <a:pt x="13583" y="82155"/>
                      <a:pt x="14948" y="96644"/>
                    </a:cubicBezTo>
                    <a:cubicBezTo>
                      <a:pt x="15135" y="98630"/>
                      <a:pt x="25588" y="75943"/>
                      <a:pt x="29287" y="59237"/>
                    </a:cubicBezTo>
                    <a:cubicBezTo>
                      <a:pt x="32985" y="42530"/>
                      <a:pt x="39194" y="76926"/>
                      <a:pt x="39194" y="76926"/>
                    </a:cubicBezTo>
                    <a:cubicBezTo>
                      <a:pt x="39194" y="76926"/>
                      <a:pt x="40382" y="42530"/>
                      <a:pt x="29287" y="24841"/>
                    </a:cubicBezTo>
                    <a:cubicBezTo>
                      <a:pt x="18192" y="7152"/>
                      <a:pt x="39194" y="30738"/>
                      <a:pt x="39194" y="30738"/>
                    </a:cubicBezTo>
                    <a:cubicBezTo>
                      <a:pt x="39194" y="30738"/>
                      <a:pt x="35196" y="-3621"/>
                      <a:pt x="20542" y="288"/>
                    </a:cubicBezTo>
                    <a:cubicBezTo>
                      <a:pt x="20542" y="288"/>
                      <a:pt x="932" y="15788"/>
                      <a:pt x="932" y="15788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98" name="Freeform 1697"/>
              <p:cNvSpPr/>
              <p:nvPr/>
            </p:nvSpPr>
            <p:spPr>
              <a:xfrm>
                <a:off x="6489043" y="2605880"/>
                <a:ext cx="208597" cy="96543"/>
              </a:xfrm>
              <a:custGeom>
                <a:avLst/>
                <a:gdLst/>
                <a:ahLst/>
                <a:cxnLst/>
                <a:rect l="0" t="0" r="0" b="0"/>
                <a:pathLst>
                  <a:path w="208597" h="96543">
                    <a:moveTo>
                      <a:pt x="31682" y="0"/>
                    </a:moveTo>
                    <a:cubicBezTo>
                      <a:pt x="213760" y="5199"/>
                      <a:pt x="208597" y="79842"/>
                      <a:pt x="208597" y="79842"/>
                    </a:cubicBezTo>
                    <a:cubicBezTo>
                      <a:pt x="208597" y="79842"/>
                      <a:pt x="189354" y="122218"/>
                      <a:pt x="154737" y="72002"/>
                    </a:cubicBezTo>
                    <a:cubicBezTo>
                      <a:pt x="120120" y="21787"/>
                      <a:pt x="29081" y="-5168"/>
                      <a:pt x="0" y="35264"/>
                    </a:cubicBezTo>
                    <a:cubicBezTo>
                      <a:pt x="19977" y="-3094"/>
                      <a:pt x="31682" y="0"/>
                      <a:pt x="31682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699" name="Freeform 1698"/>
              <p:cNvSpPr/>
              <p:nvPr/>
            </p:nvSpPr>
            <p:spPr>
              <a:xfrm rot="-3600000" flipH="1">
                <a:off x="6460884" y="2314896"/>
                <a:ext cx="142825" cy="237536"/>
              </a:xfrm>
              <a:custGeom>
                <a:avLst/>
                <a:gdLst/>
                <a:ahLst/>
                <a:cxnLst/>
                <a:rect l="0" t="0" r="0" b="0"/>
                <a:pathLst>
                  <a:path w="142825" h="237536">
                    <a:moveTo>
                      <a:pt x="2940" y="3567"/>
                    </a:moveTo>
                    <a:cubicBezTo>
                      <a:pt x="31953" y="17185"/>
                      <a:pt x="154252" y="72593"/>
                      <a:pt x="104671" y="233111"/>
                    </a:cubicBezTo>
                    <a:cubicBezTo>
                      <a:pt x="99288" y="256022"/>
                      <a:pt x="139460" y="182826"/>
                      <a:pt x="129008" y="173463"/>
                    </a:cubicBezTo>
                    <a:cubicBezTo>
                      <a:pt x="118555" y="164101"/>
                      <a:pt x="144686" y="176974"/>
                      <a:pt x="142596" y="176974"/>
                    </a:cubicBezTo>
                    <a:cubicBezTo>
                      <a:pt x="140505" y="176974"/>
                      <a:pt x="134233" y="128993"/>
                      <a:pt x="121690" y="120800"/>
                    </a:cubicBezTo>
                    <a:cubicBezTo>
                      <a:pt x="109147" y="112608"/>
                      <a:pt x="136323" y="123141"/>
                      <a:pt x="136323" y="123141"/>
                    </a:cubicBezTo>
                    <a:cubicBezTo>
                      <a:pt x="136323" y="123141"/>
                      <a:pt x="123781" y="83351"/>
                      <a:pt x="109147" y="70476"/>
                    </a:cubicBezTo>
                    <a:cubicBezTo>
                      <a:pt x="94514" y="57603"/>
                      <a:pt x="115419" y="63455"/>
                      <a:pt x="115419" y="63455"/>
                    </a:cubicBezTo>
                    <a:cubicBezTo>
                      <a:pt x="115419" y="63455"/>
                      <a:pt x="121244" y="60000"/>
                      <a:pt x="80479" y="40106"/>
                    </a:cubicBezTo>
                    <a:cubicBezTo>
                      <a:pt x="75689" y="37767"/>
                      <a:pt x="75540" y="29510"/>
                      <a:pt x="83379" y="24243"/>
                    </a:cubicBezTo>
                    <a:cubicBezTo>
                      <a:pt x="41046" y="2593"/>
                      <a:pt x="-13452" y="-5270"/>
                      <a:pt x="2940" y="3567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700" name="Freeform 1699"/>
              <p:cNvSpPr/>
              <p:nvPr/>
            </p:nvSpPr>
            <p:spPr>
              <a:xfrm>
                <a:off x="6551550" y="2301066"/>
                <a:ext cx="70514" cy="109178"/>
              </a:xfrm>
              <a:custGeom>
                <a:avLst/>
                <a:gdLst/>
                <a:ahLst/>
                <a:cxnLst/>
                <a:rect l="0" t="0" r="0" b="0"/>
                <a:pathLst>
                  <a:path w="70514" h="109178">
                    <a:moveTo>
                      <a:pt x="37958" y="5651"/>
                    </a:moveTo>
                    <a:cubicBezTo>
                      <a:pt x="30734" y="5570"/>
                      <a:pt x="44270" y="23489"/>
                      <a:pt x="36946" y="24322"/>
                    </a:cubicBezTo>
                    <a:cubicBezTo>
                      <a:pt x="11056" y="27271"/>
                      <a:pt x="-1060" y="-6094"/>
                      <a:pt x="0" y="737"/>
                    </a:cubicBezTo>
                    <a:cubicBezTo>
                      <a:pt x="6124" y="42011"/>
                      <a:pt x="56671" y="32184"/>
                      <a:pt x="40645" y="48891"/>
                    </a:cubicBezTo>
                    <a:cubicBezTo>
                      <a:pt x="24618" y="65597"/>
                      <a:pt x="4093" y="36973"/>
                      <a:pt x="6124" y="42011"/>
                    </a:cubicBezTo>
                    <a:cubicBezTo>
                      <a:pt x="17221" y="69528"/>
                      <a:pt x="44888" y="60488"/>
                      <a:pt x="40029" y="71002"/>
                    </a:cubicBezTo>
                    <a:cubicBezTo>
                      <a:pt x="35714" y="80337"/>
                      <a:pt x="7358" y="61666"/>
                      <a:pt x="7358" y="61666"/>
                    </a:cubicBezTo>
                    <a:lnTo>
                      <a:pt x="29549" y="86680"/>
                    </a:lnTo>
                    <a:lnTo>
                      <a:pt x="17221" y="102956"/>
                    </a:lnTo>
                    <a:lnTo>
                      <a:pt x="36947" y="91148"/>
                    </a:lnTo>
                    <a:lnTo>
                      <a:pt x="53985" y="86480"/>
                    </a:lnTo>
                    <a:lnTo>
                      <a:pt x="36724" y="109178"/>
                    </a:lnTo>
                    <a:lnTo>
                      <a:pt x="70514" y="88160"/>
                    </a:lnTo>
                    <a:cubicBezTo>
                      <a:pt x="70514" y="88160"/>
                      <a:pt x="59280" y="87571"/>
                      <a:pt x="60214" y="81681"/>
                    </a:cubicBezTo>
                    <a:cubicBezTo>
                      <a:pt x="60769" y="78180"/>
                      <a:pt x="57596" y="76653"/>
                      <a:pt x="54206" y="73950"/>
                    </a:cubicBezTo>
                    <a:cubicBezTo>
                      <a:pt x="54206" y="73950"/>
                      <a:pt x="70514" y="3788"/>
                      <a:pt x="61947" y="2806"/>
                    </a:cubicBezTo>
                    <a:cubicBezTo>
                      <a:pt x="63247" y="2806"/>
                      <a:pt x="47284" y="5754"/>
                      <a:pt x="37958" y="5651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701" name="Freeform 1700"/>
              <p:cNvSpPr/>
              <p:nvPr/>
            </p:nvSpPr>
            <p:spPr>
              <a:xfrm>
                <a:off x="6622904" y="2306523"/>
                <a:ext cx="112782" cy="143518"/>
              </a:xfrm>
              <a:custGeom>
                <a:avLst/>
                <a:gdLst/>
                <a:ahLst/>
                <a:cxnLst/>
                <a:rect l="0" t="0" r="0" b="0"/>
                <a:pathLst>
                  <a:path w="112782" h="143518">
                    <a:moveTo>
                      <a:pt x="3579" y="0"/>
                    </a:moveTo>
                    <a:cubicBezTo>
                      <a:pt x="15590" y="59640"/>
                      <a:pt x="12838" y="26715"/>
                      <a:pt x="42413" y="68246"/>
                    </a:cubicBezTo>
                    <a:cubicBezTo>
                      <a:pt x="54136" y="84707"/>
                      <a:pt x="50105" y="82059"/>
                      <a:pt x="47961" y="84461"/>
                    </a:cubicBezTo>
                    <a:cubicBezTo>
                      <a:pt x="44133" y="88751"/>
                      <a:pt x="44263" y="95271"/>
                      <a:pt x="66453" y="106082"/>
                    </a:cubicBezTo>
                    <a:cubicBezTo>
                      <a:pt x="88645" y="116890"/>
                      <a:pt x="74467" y="128192"/>
                      <a:pt x="93577" y="135563"/>
                    </a:cubicBezTo>
                    <a:cubicBezTo>
                      <a:pt x="112782" y="142933"/>
                      <a:pt x="112782" y="142933"/>
                      <a:pt x="112782" y="142933"/>
                    </a:cubicBezTo>
                    <a:cubicBezTo>
                      <a:pt x="112782" y="142933"/>
                      <a:pt x="83713" y="147356"/>
                      <a:pt x="75084" y="130649"/>
                    </a:cubicBezTo>
                    <a:cubicBezTo>
                      <a:pt x="66453" y="113943"/>
                      <a:pt x="54687" y="112824"/>
                      <a:pt x="61523" y="120821"/>
                    </a:cubicBezTo>
                    <a:cubicBezTo>
                      <a:pt x="73254" y="134550"/>
                      <a:pt x="55358" y="131632"/>
                      <a:pt x="50427" y="111977"/>
                    </a:cubicBezTo>
                    <a:cubicBezTo>
                      <a:pt x="45108" y="90777"/>
                      <a:pt x="25770" y="99172"/>
                      <a:pt x="34399" y="106050"/>
                    </a:cubicBezTo>
                    <a:cubicBezTo>
                      <a:pt x="43029" y="112930"/>
                      <a:pt x="51063" y="115878"/>
                      <a:pt x="35015" y="112469"/>
                    </a:cubicBezTo>
                    <a:cubicBezTo>
                      <a:pt x="24597" y="110255"/>
                      <a:pt x="12825" y="97728"/>
                      <a:pt x="34399" y="90358"/>
                    </a:cubicBezTo>
                    <a:cubicBezTo>
                      <a:pt x="55973" y="82987"/>
                      <a:pt x="22071" y="61859"/>
                      <a:pt x="28235" y="71194"/>
                    </a:cubicBezTo>
                    <a:cubicBezTo>
                      <a:pt x="34434" y="80581"/>
                      <a:pt x="9743" y="70703"/>
                      <a:pt x="19606" y="62841"/>
                    </a:cubicBezTo>
                    <a:cubicBezTo>
                      <a:pt x="29469" y="54979"/>
                      <a:pt x="10359" y="57473"/>
                      <a:pt x="7277" y="51049"/>
                    </a:cubicBezTo>
                    <a:cubicBezTo>
                      <a:pt x="-6881" y="21536"/>
                      <a:pt x="3579" y="0"/>
                      <a:pt x="3579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1702" name="Freeform 1701"/>
              <p:cNvSpPr/>
              <p:nvPr/>
            </p:nvSpPr>
            <p:spPr>
              <a:xfrm>
                <a:off x="6509548" y="2260690"/>
                <a:ext cx="290695" cy="440599"/>
              </a:xfrm>
              <a:custGeom>
                <a:avLst/>
                <a:gdLst/>
                <a:ahLst/>
                <a:cxnLst/>
                <a:rect l="0" t="0" r="0" b="0"/>
                <a:pathLst>
                  <a:path w="290695" h="440599">
                    <a:cubicBezTo>
                      <a:pt x="9009" y="17262"/>
                      <a:pt x="4323" y="34674"/>
                      <a:pt x="3370" y="41797"/>
                    </a:cubicBezTo>
                    <a:cubicBezTo>
                      <a:pt x="-6169" y="112984"/>
                      <a:pt x="39353" y="182787"/>
                      <a:pt x="104380" y="199375"/>
                    </a:cubicBezTo>
                    <a:cubicBezTo>
                      <a:pt x="136893" y="193155"/>
                      <a:pt x="169934" y="198165"/>
                      <a:pt x="174175" y="199720"/>
                    </a:cubicBezTo>
                    <a:cubicBezTo>
                      <a:pt x="195854" y="207669"/>
                      <a:pt x="158569" y="199720"/>
                      <a:pt x="168975" y="208705"/>
                    </a:cubicBezTo>
                    <a:cubicBezTo>
                      <a:pt x="168503" y="209081"/>
                      <a:pt x="235056" y="240646"/>
                      <a:pt x="248740" y="251555"/>
                    </a:cubicBezTo>
                    <a:cubicBezTo>
                      <a:pt x="261475" y="261707"/>
                      <a:pt x="229667" y="247064"/>
                      <a:pt x="258713" y="269871"/>
                    </a:cubicBezTo>
                    <a:cubicBezTo>
                      <a:pt x="271013" y="279528"/>
                      <a:pt x="275185" y="289568"/>
                      <a:pt x="282557" y="302699"/>
                    </a:cubicBezTo>
                    <a:cubicBezTo>
                      <a:pt x="285367" y="307711"/>
                      <a:pt x="249610" y="297170"/>
                      <a:pt x="270853" y="308920"/>
                    </a:cubicBezTo>
                    <a:cubicBezTo>
                      <a:pt x="278858" y="313347"/>
                      <a:pt x="303282" y="357043"/>
                      <a:pt x="282558" y="346932"/>
                    </a:cubicBezTo>
                    <a:cubicBezTo>
                      <a:pt x="261315" y="336566"/>
                      <a:pt x="273080" y="341561"/>
                      <a:pt x="283858" y="360064"/>
                    </a:cubicBezTo>
                    <a:cubicBezTo>
                      <a:pt x="289495" y="369741"/>
                      <a:pt x="288627" y="397385"/>
                      <a:pt x="288627" y="397385"/>
                    </a:cubicBezTo>
                    <a:cubicBezTo>
                      <a:pt x="288627" y="397385"/>
                      <a:pt x="286025" y="392548"/>
                      <a:pt x="278656" y="390820"/>
                    </a:cubicBezTo>
                    <a:cubicBezTo>
                      <a:pt x="278656" y="390820"/>
                      <a:pt x="273888" y="400151"/>
                      <a:pt x="273888" y="400151"/>
                    </a:cubicBezTo>
                    <a:cubicBezTo>
                      <a:pt x="278223" y="383564"/>
                      <a:pt x="272417" y="386823"/>
                      <a:pt x="272370" y="387883"/>
                    </a:cubicBezTo>
                    <a:cubicBezTo>
                      <a:pt x="272370" y="387882"/>
                      <a:pt x="269985" y="392548"/>
                      <a:pt x="269985" y="392548"/>
                    </a:cubicBezTo>
                    <a:cubicBezTo>
                      <a:pt x="256980" y="420538"/>
                      <a:pt x="251778" y="427796"/>
                      <a:pt x="235738" y="440599"/>
                    </a:cubicBezTo>
                    <a:cubicBezTo>
                      <a:pt x="234207" y="441824"/>
                      <a:pt x="255915" y="420481"/>
                      <a:pt x="261315" y="403260"/>
                    </a:cubicBezTo>
                    <a:cubicBezTo>
                      <a:pt x="263068" y="397672"/>
                      <a:pt x="271286" y="381145"/>
                      <a:pt x="275622" y="383909"/>
                    </a:cubicBezTo>
                    <a:cubicBezTo>
                      <a:pt x="277652" y="385202"/>
                      <a:pt x="277777" y="391529"/>
                      <a:pt x="277788" y="389437"/>
                    </a:cubicBezTo>
                    <a:cubicBezTo>
                      <a:pt x="277826" y="383340"/>
                      <a:pt x="288216" y="398392"/>
                      <a:pt x="285593" y="388055"/>
                    </a:cubicBezTo>
                    <a:cubicBezTo>
                      <a:pt x="282912" y="377500"/>
                      <a:pt x="286140" y="367701"/>
                      <a:pt x="280824" y="360411"/>
                    </a:cubicBezTo>
                    <a:cubicBezTo>
                      <a:pt x="251344" y="319978"/>
                      <a:pt x="277099" y="346504"/>
                      <a:pt x="286893" y="344860"/>
                    </a:cubicBezTo>
                    <a:cubicBezTo>
                      <a:pt x="291927" y="344016"/>
                      <a:pt x="279957" y="320670"/>
                      <a:pt x="266952" y="309957"/>
                    </a:cubicBezTo>
                    <a:cubicBezTo>
                      <a:pt x="254329" y="299561"/>
                      <a:pt x="265650" y="300281"/>
                      <a:pt x="268687" y="300627"/>
                    </a:cubicBezTo>
                    <a:cubicBezTo>
                      <a:pt x="278995" y="301801"/>
                      <a:pt x="280824" y="300972"/>
                      <a:pt x="257847" y="272982"/>
                    </a:cubicBezTo>
                    <a:cubicBezTo>
                      <a:pt x="246888" y="259630"/>
                      <a:pt x="235738" y="259505"/>
                      <a:pt x="244408" y="254666"/>
                    </a:cubicBezTo>
                    <a:cubicBezTo>
                      <a:pt x="251730" y="250582"/>
                      <a:pt x="176034" y="216801"/>
                      <a:pt x="165508" y="210088"/>
                    </a:cubicBezTo>
                    <a:cubicBezTo>
                      <a:pt x="154669" y="203177"/>
                      <a:pt x="176303" y="201937"/>
                      <a:pt x="172011" y="201450"/>
                    </a:cubicBezTo>
                    <a:cubicBezTo>
                      <a:pt x="165942" y="200758"/>
                      <a:pt x="149310" y="195692"/>
                      <a:pt x="107417" y="201450"/>
                    </a:cubicBezTo>
                    <a:cubicBezTo>
                      <a:pt x="82273" y="204905"/>
                      <a:pt x="-22638" y="141321"/>
                      <a:pt x="4240" y="28320"/>
                    </a:cubicBezTo>
                    <a:cubicBezTo>
                      <a:pt x="8837" y="8994"/>
                      <a:pt x="33900" y="-7812"/>
                      <a:pt x="22447" y="3725"/>
                    </a:cubicBezTo>
                    <a:close/>
                  </a:path>
                </a:pathLst>
              </a:custGeom>
              <a:solidFill>
                <a:srgbClr val="F7CACA"/>
              </a:solidFill>
              <a:ln w="7600" cap="flat">
                <a:noFill/>
                <a:bevel/>
              </a:ln>
            </p:spPr>
          </p:sp>
          <p:sp>
            <p:nvSpPr>
              <p:cNvPr id="1703" name="Freeform 1702"/>
              <p:cNvSpPr/>
              <p:nvPr/>
            </p:nvSpPr>
            <p:spPr>
              <a:xfrm>
                <a:off x="6734895" y="2713219"/>
                <a:ext cx="20041" cy="89676"/>
              </a:xfrm>
              <a:custGeom>
                <a:avLst/>
                <a:gdLst/>
                <a:ahLst/>
                <a:cxnLst/>
                <a:rect l="0" t="0" r="0" b="0"/>
                <a:pathLst>
                  <a:path w="20041" h="89676">
                    <a:moveTo>
                      <a:pt x="4416" y="0"/>
                    </a:moveTo>
                    <a:cubicBezTo>
                      <a:pt x="17200" y="4799"/>
                      <a:pt x="20041" y="26736"/>
                      <a:pt x="20041" y="26736"/>
                    </a:cubicBezTo>
                    <a:cubicBezTo>
                      <a:pt x="20041" y="26736"/>
                      <a:pt x="13384" y="17927"/>
                      <a:pt x="9565" y="16405"/>
                    </a:cubicBezTo>
                    <a:cubicBezTo>
                      <a:pt x="7790" y="15697"/>
                      <a:pt x="3869" y="16097"/>
                      <a:pt x="8855" y="22490"/>
                    </a:cubicBezTo>
                    <a:cubicBezTo>
                      <a:pt x="13841" y="28884"/>
                      <a:pt x="19678" y="50274"/>
                      <a:pt x="19508" y="56458"/>
                    </a:cubicBezTo>
                    <a:cubicBezTo>
                      <a:pt x="19315" y="63445"/>
                      <a:pt x="19153" y="63042"/>
                      <a:pt x="19153" y="63042"/>
                    </a:cubicBezTo>
                    <a:cubicBezTo>
                      <a:pt x="19153" y="63042"/>
                      <a:pt x="16845" y="53118"/>
                      <a:pt x="14892" y="52269"/>
                    </a:cubicBezTo>
                    <a:cubicBezTo>
                      <a:pt x="13277" y="51566"/>
                      <a:pt x="11356" y="52578"/>
                      <a:pt x="9625" y="60043"/>
                    </a:cubicBezTo>
                    <a:cubicBezTo>
                      <a:pt x="7021" y="71271"/>
                      <a:pt x="747" y="87972"/>
                      <a:pt x="0" y="89676"/>
                    </a:cubicBezTo>
                    <a:cubicBezTo>
                      <a:pt x="9980" y="61458"/>
                      <a:pt x="9980" y="49947"/>
                      <a:pt x="14596" y="51740"/>
                    </a:cubicBezTo>
                    <a:cubicBezTo>
                      <a:pt x="17322" y="52798"/>
                      <a:pt x="18431" y="57458"/>
                      <a:pt x="18431" y="57458"/>
                    </a:cubicBezTo>
                    <a:cubicBezTo>
                      <a:pt x="18431" y="57458"/>
                      <a:pt x="16667" y="36360"/>
                      <a:pt x="6369" y="19943"/>
                    </a:cubicBezTo>
                    <a:cubicBezTo>
                      <a:pt x="3276" y="15012"/>
                      <a:pt x="9388" y="15131"/>
                      <a:pt x="9388" y="15131"/>
                    </a:cubicBezTo>
                    <a:cubicBezTo>
                      <a:pt x="9388" y="15131"/>
                      <a:pt x="13471" y="17254"/>
                      <a:pt x="17555" y="21500"/>
                    </a:cubicBezTo>
                    <a:cubicBezTo>
                      <a:pt x="19856" y="23892"/>
                      <a:pt x="14478" y="11078"/>
                      <a:pt x="12229" y="7630"/>
                    </a:cubicBezTo>
                    <a:cubicBezTo>
                      <a:pt x="9920" y="4091"/>
                      <a:pt x="4012" y="309"/>
                      <a:pt x="44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E1E1"/>
                  </a:gs>
                  <a:gs pos="100000">
                    <a:srgbClr val="F7CCCC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704" name="Freeform 1703"/>
              <p:cNvSpPr/>
              <p:nvPr/>
            </p:nvSpPr>
            <p:spPr>
              <a:xfrm>
                <a:off x="6520572" y="2741227"/>
                <a:ext cx="185895" cy="169251"/>
              </a:xfrm>
              <a:custGeom>
                <a:avLst/>
                <a:gdLst/>
                <a:ahLst/>
                <a:cxnLst/>
                <a:rect l="0" t="0" r="0" b="0"/>
                <a:pathLst>
                  <a:path w="185895" h="169251">
                    <a:moveTo>
                      <a:pt x="185362" y="0"/>
                    </a:moveTo>
                    <a:cubicBezTo>
                      <a:pt x="185362" y="38042"/>
                      <a:pt x="189105" y="59169"/>
                      <a:pt x="176840" y="90437"/>
                    </a:cubicBezTo>
                    <a:cubicBezTo>
                      <a:pt x="165335" y="119762"/>
                      <a:pt x="135175" y="149125"/>
                      <a:pt x="89485" y="163466"/>
                    </a:cubicBezTo>
                    <a:cubicBezTo>
                      <a:pt x="83313" y="165403"/>
                      <a:pt x="83189" y="159725"/>
                      <a:pt x="52555" y="167996"/>
                    </a:cubicBezTo>
                    <a:cubicBezTo>
                      <a:pt x="37877" y="171958"/>
                      <a:pt x="41428" y="165165"/>
                      <a:pt x="26988" y="167240"/>
                    </a:cubicBezTo>
                    <a:cubicBezTo>
                      <a:pt x="19486" y="168319"/>
                      <a:pt x="15009" y="167995"/>
                      <a:pt x="10180" y="166863"/>
                    </a:cubicBezTo>
                    <a:cubicBezTo>
                      <a:pt x="5350" y="165731"/>
                      <a:pt x="0" y="159881"/>
                      <a:pt x="0" y="159881"/>
                    </a:cubicBezTo>
                    <a:cubicBezTo>
                      <a:pt x="0" y="159881"/>
                      <a:pt x="6060" y="165278"/>
                      <a:pt x="13730" y="166863"/>
                    </a:cubicBezTo>
                    <a:cubicBezTo>
                      <a:pt x="21401" y="168448"/>
                      <a:pt x="30809" y="162692"/>
                      <a:pt x="40718" y="167240"/>
                    </a:cubicBezTo>
                    <a:cubicBezTo>
                      <a:pt x="48530" y="170825"/>
                      <a:pt x="49766" y="166138"/>
                      <a:pt x="67943" y="163278"/>
                    </a:cubicBezTo>
                    <a:cubicBezTo>
                      <a:pt x="85934" y="160447"/>
                      <a:pt x="89485" y="163466"/>
                      <a:pt x="100375" y="157806"/>
                    </a:cubicBezTo>
                    <a:cubicBezTo>
                      <a:pt x="115054" y="150174"/>
                      <a:pt x="193649" y="127612"/>
                      <a:pt x="182699" y="16133"/>
                    </a:cubicBezTo>
                    <a:cubicBezTo>
                      <a:pt x="180745" y="-3761"/>
                      <a:pt x="185362" y="905"/>
                      <a:pt x="18536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E1E1"/>
                  </a:gs>
                  <a:gs pos="100000">
                    <a:srgbClr val="F7CCCC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705" name="Freeform 1704"/>
              <p:cNvSpPr/>
              <p:nvPr/>
            </p:nvSpPr>
            <p:spPr>
              <a:xfrm>
                <a:off x="6615294" y="2041650"/>
                <a:ext cx="72285" cy="162653"/>
              </a:xfrm>
              <a:custGeom>
                <a:avLst/>
                <a:gdLst/>
                <a:ahLst/>
                <a:cxnLst/>
                <a:rect l="0" t="0" r="0" b="0"/>
                <a:pathLst>
                  <a:path w="72285" h="162653">
                    <a:moveTo>
                      <a:pt x="0" y="0"/>
                    </a:moveTo>
                    <a:cubicBezTo>
                      <a:pt x="21750" y="8397"/>
                      <a:pt x="96676" y="78408"/>
                      <a:pt x="64361" y="162653"/>
                    </a:cubicBezTo>
                    <a:cubicBezTo>
                      <a:pt x="64032" y="162653"/>
                      <a:pt x="63320" y="161747"/>
                      <a:pt x="61994" y="161249"/>
                    </a:cubicBezTo>
                    <a:cubicBezTo>
                      <a:pt x="79560" y="125622"/>
                      <a:pt x="69688" y="4783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D4D4"/>
                  </a:gs>
                  <a:gs pos="100000">
                    <a:srgbClr val="F5B7B7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706" name="Freeform 1705"/>
              <p:cNvSpPr/>
              <p:nvPr/>
            </p:nvSpPr>
            <p:spPr>
              <a:xfrm>
                <a:off x="6683163" y="2211308"/>
                <a:ext cx="44254" cy="147527"/>
              </a:xfrm>
              <a:custGeom>
                <a:avLst/>
                <a:gdLst/>
                <a:ahLst/>
                <a:cxnLst/>
                <a:rect l="0" t="0" r="0" b="0"/>
                <a:pathLst>
                  <a:path w="44254" h="147527">
                    <a:moveTo>
                      <a:pt x="754" y="230"/>
                    </a:moveTo>
                    <a:cubicBezTo>
                      <a:pt x="14603" y="12914"/>
                      <a:pt x="25222" y="27635"/>
                      <a:pt x="27387" y="62733"/>
                    </a:cubicBezTo>
                    <a:cubicBezTo>
                      <a:pt x="28452" y="79999"/>
                      <a:pt x="16665" y="101253"/>
                      <a:pt x="20995" y="108588"/>
                    </a:cubicBezTo>
                    <a:cubicBezTo>
                      <a:pt x="32358" y="127836"/>
                      <a:pt x="44254" y="127815"/>
                      <a:pt x="44254" y="135196"/>
                    </a:cubicBezTo>
                    <a:cubicBezTo>
                      <a:pt x="44254" y="140574"/>
                      <a:pt x="38572" y="145810"/>
                      <a:pt x="35554" y="147527"/>
                    </a:cubicBezTo>
                    <a:cubicBezTo>
                      <a:pt x="33043" y="148146"/>
                      <a:pt x="46208" y="139442"/>
                      <a:pt x="41591" y="132082"/>
                    </a:cubicBezTo>
                    <a:cubicBezTo>
                      <a:pt x="36975" y="124723"/>
                      <a:pt x="26144" y="124298"/>
                      <a:pt x="18154" y="107739"/>
                    </a:cubicBezTo>
                    <a:cubicBezTo>
                      <a:pt x="15576" y="102396"/>
                      <a:pt x="31155" y="73019"/>
                      <a:pt x="22534" y="40277"/>
                    </a:cubicBezTo>
                    <a:cubicBezTo>
                      <a:pt x="14485" y="9707"/>
                      <a:pt x="-3960" y="-1805"/>
                      <a:pt x="754" y="2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D4D4"/>
                  </a:gs>
                  <a:gs pos="100000">
                    <a:srgbClr val="F5B7B7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707" name="Freeform 1706"/>
              <p:cNvSpPr/>
              <p:nvPr/>
            </p:nvSpPr>
            <p:spPr>
              <a:xfrm>
                <a:off x="6544717" y="2510591"/>
                <a:ext cx="177328" cy="215690"/>
              </a:xfrm>
              <a:custGeom>
                <a:avLst/>
                <a:gdLst/>
                <a:ahLst/>
                <a:cxnLst/>
                <a:rect l="0" t="0" r="0" b="0"/>
                <a:pathLst>
                  <a:path w="177328" h="215690">
                    <a:moveTo>
                      <a:pt x="66568" y="0"/>
                    </a:moveTo>
                    <a:cubicBezTo>
                      <a:pt x="202687" y="53982"/>
                      <a:pt x="177328" y="133125"/>
                      <a:pt x="156244" y="159620"/>
                    </a:cubicBezTo>
                    <a:cubicBezTo>
                      <a:pt x="145771" y="172819"/>
                      <a:pt x="133238" y="180128"/>
                      <a:pt x="117893" y="180396"/>
                    </a:cubicBezTo>
                    <a:cubicBezTo>
                      <a:pt x="88664" y="180906"/>
                      <a:pt x="87709" y="186340"/>
                      <a:pt x="87709" y="186340"/>
                    </a:cubicBezTo>
                    <a:cubicBezTo>
                      <a:pt x="87709" y="186340"/>
                      <a:pt x="98507" y="182658"/>
                      <a:pt x="105820" y="189737"/>
                    </a:cubicBezTo>
                    <a:cubicBezTo>
                      <a:pt x="110791" y="194549"/>
                      <a:pt x="100719" y="200714"/>
                      <a:pt x="99073" y="201908"/>
                    </a:cubicBezTo>
                    <a:cubicBezTo>
                      <a:pt x="91261" y="207569"/>
                      <a:pt x="81004" y="208812"/>
                      <a:pt x="37995" y="195398"/>
                    </a:cubicBezTo>
                    <a:cubicBezTo>
                      <a:pt x="29828" y="192850"/>
                      <a:pt x="44742" y="199927"/>
                      <a:pt x="51489" y="204738"/>
                    </a:cubicBezTo>
                    <a:cubicBezTo>
                      <a:pt x="53184" y="205947"/>
                      <a:pt x="48648" y="219738"/>
                      <a:pt x="22371" y="208419"/>
                    </a:cubicBezTo>
                    <a:cubicBezTo>
                      <a:pt x="13642" y="204657"/>
                      <a:pt x="0" y="183226"/>
                      <a:pt x="0" y="183226"/>
                    </a:cubicBezTo>
                    <a:cubicBezTo>
                      <a:pt x="0" y="183226"/>
                      <a:pt x="8850" y="203111"/>
                      <a:pt x="18110" y="208419"/>
                    </a:cubicBezTo>
                    <a:cubicBezTo>
                      <a:pt x="49714" y="226532"/>
                      <a:pt x="60604" y="205777"/>
                      <a:pt x="49004" y="200493"/>
                    </a:cubicBezTo>
                    <a:cubicBezTo>
                      <a:pt x="40064" y="196421"/>
                      <a:pt x="79187" y="218895"/>
                      <a:pt x="101914" y="202474"/>
                    </a:cubicBezTo>
                    <a:cubicBezTo>
                      <a:pt x="120402" y="189118"/>
                      <a:pt x="107240" y="186906"/>
                      <a:pt x="101914" y="183792"/>
                    </a:cubicBezTo>
                    <a:cubicBezTo>
                      <a:pt x="97784" y="181378"/>
                      <a:pt x="117285" y="182469"/>
                      <a:pt x="124094" y="181680"/>
                    </a:cubicBezTo>
                    <a:cubicBezTo>
                      <a:pt x="169880" y="176377"/>
                      <a:pt x="239272" y="59016"/>
                      <a:pt x="66568" y="0"/>
                    </a:cubicBezTo>
                    <a:close/>
                  </a:path>
                </a:pathLst>
              </a:custGeom>
              <a:solidFill>
                <a:srgbClr val="A00202"/>
              </a:solidFill>
              <a:ln w="7600" cap="flat">
                <a:noFill/>
                <a:bevel/>
              </a:ln>
            </p:spPr>
          </p:sp>
          <p:sp>
            <p:nvSpPr>
              <p:cNvPr id="1708" name="Freeform 1707"/>
              <p:cNvSpPr/>
              <p:nvPr/>
            </p:nvSpPr>
            <p:spPr>
              <a:xfrm>
                <a:off x="6356182" y="2935021"/>
                <a:ext cx="297640" cy="88916"/>
              </a:xfrm>
              <a:custGeom>
                <a:avLst/>
                <a:gdLst/>
                <a:ahLst/>
                <a:cxnLst/>
                <a:rect l="0" t="0" r="0" b="0"/>
                <a:pathLst>
                  <a:path w="297640" h="88916">
                    <a:moveTo>
                      <a:pt x="2274" y="1569"/>
                    </a:moveTo>
                    <a:cubicBezTo>
                      <a:pt x="854" y="-470"/>
                      <a:pt x="-1581" y="-474"/>
                      <a:pt x="1422" y="1191"/>
                    </a:cubicBezTo>
                    <a:cubicBezTo>
                      <a:pt x="3600" y="2399"/>
                      <a:pt x="4641" y="48141"/>
                      <a:pt x="4641" y="48141"/>
                    </a:cubicBezTo>
                    <a:cubicBezTo>
                      <a:pt x="4641" y="48141"/>
                      <a:pt x="7293" y="34554"/>
                      <a:pt x="17236" y="38856"/>
                    </a:cubicBezTo>
                    <a:cubicBezTo>
                      <a:pt x="27178" y="43159"/>
                      <a:pt x="39110" y="68068"/>
                      <a:pt x="39110" y="68068"/>
                    </a:cubicBezTo>
                    <a:cubicBezTo>
                      <a:pt x="39110" y="68068"/>
                      <a:pt x="35701" y="57651"/>
                      <a:pt x="47064" y="63539"/>
                    </a:cubicBezTo>
                    <a:cubicBezTo>
                      <a:pt x="58427" y="69427"/>
                      <a:pt x="92517" y="88916"/>
                      <a:pt x="92517" y="88916"/>
                    </a:cubicBezTo>
                    <a:cubicBezTo>
                      <a:pt x="92517" y="88916"/>
                      <a:pt x="74051" y="58557"/>
                      <a:pt x="89959" y="60369"/>
                    </a:cubicBezTo>
                    <a:cubicBezTo>
                      <a:pt x="107966" y="62419"/>
                      <a:pt x="194786" y="74635"/>
                      <a:pt x="194786" y="74635"/>
                    </a:cubicBezTo>
                    <a:cubicBezTo>
                      <a:pt x="194786" y="74635"/>
                      <a:pt x="172059" y="57199"/>
                      <a:pt x="190809" y="55840"/>
                    </a:cubicBezTo>
                    <a:cubicBezTo>
                      <a:pt x="209558" y="54481"/>
                      <a:pt x="246299" y="60633"/>
                      <a:pt x="246299" y="60633"/>
                    </a:cubicBezTo>
                    <a:cubicBezTo>
                      <a:pt x="246299" y="60633"/>
                      <a:pt x="208185" y="50416"/>
                      <a:pt x="220022" y="46669"/>
                    </a:cubicBezTo>
                    <a:cubicBezTo>
                      <a:pt x="232349" y="42767"/>
                      <a:pt x="297640" y="35007"/>
                      <a:pt x="297640" y="35007"/>
                    </a:cubicBezTo>
                    <a:lnTo>
                      <a:pt x="236593" y="41573"/>
                    </a:lnTo>
                    <a:cubicBezTo>
                      <a:pt x="236593" y="41573"/>
                      <a:pt x="214692" y="43361"/>
                      <a:pt x="214340" y="47424"/>
                    </a:cubicBezTo>
                    <a:cubicBezTo>
                      <a:pt x="213866" y="52896"/>
                      <a:pt x="229254" y="57236"/>
                      <a:pt x="229254" y="57236"/>
                    </a:cubicBezTo>
                    <a:cubicBezTo>
                      <a:pt x="229254" y="57236"/>
                      <a:pt x="178205" y="49763"/>
                      <a:pt x="181197" y="59501"/>
                    </a:cubicBezTo>
                    <a:cubicBezTo>
                      <a:pt x="184038" y="68747"/>
                      <a:pt x="189483" y="72597"/>
                      <a:pt x="189483" y="72597"/>
                    </a:cubicBezTo>
                    <a:cubicBezTo>
                      <a:pt x="189483" y="72597"/>
                      <a:pt x="112119" y="61274"/>
                      <a:pt x="83994" y="58784"/>
                    </a:cubicBezTo>
                    <a:cubicBezTo>
                      <a:pt x="73768" y="57878"/>
                      <a:pt x="89393" y="85731"/>
                      <a:pt x="89393" y="85731"/>
                    </a:cubicBezTo>
                    <a:cubicBezTo>
                      <a:pt x="89393" y="85731"/>
                      <a:pt x="48883" y="60383"/>
                      <a:pt x="42235" y="60256"/>
                    </a:cubicBezTo>
                    <a:cubicBezTo>
                      <a:pt x="37795" y="60170"/>
                      <a:pt x="38151" y="62520"/>
                      <a:pt x="38151" y="62520"/>
                    </a:cubicBezTo>
                    <a:cubicBezTo>
                      <a:pt x="38151" y="62520"/>
                      <a:pt x="25113" y="38210"/>
                      <a:pt x="14359" y="37347"/>
                    </a:cubicBezTo>
                    <a:cubicBezTo>
                      <a:pt x="8713" y="36894"/>
                      <a:pt x="5493" y="41800"/>
                      <a:pt x="5494" y="41801"/>
                    </a:cubicBezTo>
                    <a:cubicBezTo>
                      <a:pt x="5494" y="41801"/>
                      <a:pt x="3694" y="3607"/>
                      <a:pt x="2274" y="1569"/>
                    </a:cubicBezTo>
                    <a:close/>
                  </a:path>
                </a:pathLst>
              </a:custGeom>
              <a:gradFill>
                <a:gsLst>
                  <a:gs pos="0">
                    <a:srgbClr val="A91919"/>
                  </a:gs>
                  <a:gs pos="100000">
                    <a:srgbClr val="6E0101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709" name="Group 1708"/>
              <p:cNvGrpSpPr/>
              <p:nvPr/>
            </p:nvGrpSpPr>
            <p:grpSpPr>
              <a:xfrm>
                <a:off x="6645441" y="2245743"/>
                <a:ext cx="30351" cy="38191"/>
                <a:chOff x="6645441" y="2245743"/>
                <a:chExt cx="30351" cy="38191"/>
              </a:xfrm>
            </p:grpSpPr>
            <p:sp>
              <p:nvSpPr>
                <p:cNvPr id="1710" name="Freeform 1709"/>
                <p:cNvSpPr/>
                <p:nvPr/>
              </p:nvSpPr>
              <p:spPr>
                <a:xfrm rot="-900000">
                  <a:off x="6652213" y="2242478"/>
                  <a:ext cx="20236" cy="428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36" h="42868">
                      <a:moveTo>
                        <a:pt x="-190" y="0"/>
                      </a:moveTo>
                      <a:cubicBezTo>
                        <a:pt x="-190" y="29969"/>
                        <a:pt x="8931" y="53456"/>
                        <a:pt x="18051" y="37965"/>
                      </a:cubicBezTo>
                      <a:cubicBezTo>
                        <a:pt x="27172" y="22473"/>
                        <a:pt x="2242" y="0"/>
                        <a:pt x="-19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11" name="Freeform 1710"/>
                <p:cNvSpPr/>
                <p:nvPr/>
              </p:nvSpPr>
              <p:spPr>
                <a:xfrm>
                  <a:off x="6663243" y="2266274"/>
                  <a:ext cx="7370" cy="62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70" h="6216">
                      <a:moveTo>
                        <a:pt x="0" y="3108"/>
                      </a:moveTo>
                      <a:cubicBezTo>
                        <a:pt x="0" y="1391"/>
                        <a:pt x="1650" y="0"/>
                        <a:pt x="3685" y="0"/>
                      </a:cubicBezTo>
                      <a:cubicBezTo>
                        <a:pt x="5721" y="0"/>
                        <a:pt x="7370" y="1391"/>
                        <a:pt x="7370" y="3108"/>
                      </a:cubicBezTo>
                      <a:cubicBezTo>
                        <a:pt x="7370" y="4824"/>
                        <a:pt x="5721" y="6216"/>
                        <a:pt x="3685" y="6216"/>
                      </a:cubicBezTo>
                      <a:cubicBezTo>
                        <a:pt x="1650" y="6216"/>
                        <a:pt x="0" y="4824"/>
                        <a:pt x="0" y="310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</p:grpSp>
          <p:sp>
            <p:nvSpPr>
              <p:cNvPr id="1712" name="Freeform 1711"/>
              <p:cNvSpPr/>
              <p:nvPr/>
            </p:nvSpPr>
            <p:spPr>
              <a:xfrm rot="8100000">
                <a:off x="6404894" y="2210442"/>
                <a:ext cx="72831" cy="154649"/>
              </a:xfrm>
              <a:custGeom>
                <a:avLst/>
                <a:gdLst/>
                <a:ahLst/>
                <a:cxnLst/>
                <a:rect l="0" t="0" r="0" b="0"/>
                <a:pathLst>
                  <a:path w="72831" h="154649">
                    <a:moveTo>
                      <a:pt x="65794" y="116122"/>
                    </a:moveTo>
                    <a:cubicBezTo>
                      <a:pt x="70838" y="123688"/>
                      <a:pt x="65478" y="132199"/>
                      <a:pt x="63272" y="124319"/>
                    </a:cubicBezTo>
                    <a:cubicBezTo>
                      <a:pt x="55706" y="109817"/>
                      <a:pt x="25709" y="147819"/>
                      <a:pt x="34976" y="153556"/>
                    </a:cubicBezTo>
                    <a:cubicBezTo>
                      <a:pt x="37125" y="154909"/>
                      <a:pt x="28041" y="156102"/>
                      <a:pt x="24258" y="150404"/>
                    </a:cubicBezTo>
                    <a:cubicBezTo>
                      <a:pt x="19161" y="142758"/>
                      <a:pt x="45492" y="122472"/>
                      <a:pt x="43096" y="123058"/>
                    </a:cubicBezTo>
                    <a:cubicBezTo>
                      <a:pt x="5977" y="132121"/>
                      <a:pt x="24214" y="153897"/>
                      <a:pt x="19530" y="152644"/>
                    </a:cubicBezTo>
                    <a:cubicBezTo>
                      <a:pt x="-22712" y="141894"/>
                      <a:pt x="37511" y="121620"/>
                      <a:pt x="36082" y="115964"/>
                    </a:cubicBezTo>
                    <a:cubicBezTo>
                      <a:pt x="35724" y="114550"/>
                      <a:pt x="10309" y="121167"/>
                      <a:pt x="2743" y="138189"/>
                    </a:cubicBezTo>
                    <a:cubicBezTo>
                      <a:pt x="2440" y="140108"/>
                      <a:pt x="-573" y="130449"/>
                      <a:pt x="0" y="129048"/>
                    </a:cubicBezTo>
                    <a:cubicBezTo>
                      <a:pt x="1246" y="119827"/>
                      <a:pt x="22405" y="109114"/>
                      <a:pt x="35451" y="103748"/>
                    </a:cubicBezTo>
                    <a:cubicBezTo>
                      <a:pt x="59726" y="93766"/>
                      <a:pt x="46563" y="75455"/>
                      <a:pt x="34070" y="70516"/>
                    </a:cubicBezTo>
                    <a:cubicBezTo>
                      <a:pt x="11644" y="61652"/>
                      <a:pt x="-10016" y="38351"/>
                      <a:pt x="17876" y="19655"/>
                    </a:cubicBezTo>
                    <a:cubicBezTo>
                      <a:pt x="25156" y="14775"/>
                      <a:pt x="20731" y="-7564"/>
                      <a:pt x="32417" y="2277"/>
                    </a:cubicBezTo>
                    <a:cubicBezTo>
                      <a:pt x="47949" y="15373"/>
                      <a:pt x="56859" y="38138"/>
                      <a:pt x="68355" y="62174"/>
                    </a:cubicBezTo>
                    <a:cubicBezTo>
                      <a:pt x="81360" y="89365"/>
                      <a:pt x="60750" y="108556"/>
                      <a:pt x="65794" y="116122"/>
                    </a:cubicBezTo>
                    <a:close/>
                  </a:path>
                </a:pathLst>
              </a:custGeom>
              <a:solidFill>
                <a:srgbClr val="DB0303"/>
              </a:solidFill>
              <a:ln w="7600" cap="flat">
                <a:noFill/>
                <a:bevel/>
              </a:ln>
            </p:spPr>
          </p:sp>
          <p:sp>
            <p:nvSpPr>
              <p:cNvPr id="2247" name="Text 2247"/>
              <p:cNvSpPr txBox="1"/>
              <p:nvPr/>
            </p:nvSpPr>
            <p:spPr>
              <a:xfrm>
                <a:off x="6192935" y="3044505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6D6D6D"/>
                    </a:solidFill>
                    <a:latin typeface="Arial"/>
                  </a:rPr>
                  <a:t>龙</a:t>
                </a:r>
                <a:r>
                  <a:rPr sz="1064">
                    <a:solidFill>
                      <a:srgbClr val="6D6D6D"/>
                    </a:solidFill>
                    <a:latin typeface="Microsoft Sans Serif"/>
                  </a:rPr>
                  <a:t> Dragon</a:t>
                </a:r>
              </a:p>
            </p:txBody>
          </p:sp>
        </p:grpSp>
        <p:grpSp>
          <p:nvGrpSpPr>
            <p:cNvPr id="1713" name="Pig"/>
            <p:cNvGrpSpPr/>
            <p:nvPr/>
          </p:nvGrpSpPr>
          <p:grpSpPr>
            <a:xfrm>
              <a:off x="7317728" y="4059800"/>
              <a:ext cx="1185600" cy="592800"/>
              <a:chOff x="7317728" y="4059800"/>
              <a:chExt cx="1185600" cy="592800"/>
            </a:xfrm>
          </p:grpSpPr>
          <p:grpSp>
            <p:nvGrpSpPr>
              <p:cNvPr id="1714" name="Group 1713"/>
              <p:cNvGrpSpPr/>
              <p:nvPr/>
            </p:nvGrpSpPr>
            <p:grpSpPr>
              <a:xfrm>
                <a:off x="7462929" y="4470023"/>
                <a:ext cx="589318" cy="152617"/>
                <a:chOff x="7462929" y="4470023"/>
                <a:chExt cx="589318" cy="152617"/>
              </a:xfrm>
            </p:grpSpPr>
            <p:sp>
              <p:nvSpPr>
                <p:cNvPr id="1715" name="Freeform 1714"/>
                <p:cNvSpPr/>
                <p:nvPr/>
              </p:nvSpPr>
              <p:spPr>
                <a:xfrm>
                  <a:off x="7977190" y="4509712"/>
                  <a:ext cx="75051" cy="1039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5051" h="103964">
                      <a:moveTo>
                        <a:pt x="11003" y="1193"/>
                      </a:moveTo>
                      <a:cubicBezTo>
                        <a:pt x="-3145" y="30459"/>
                        <a:pt x="-4127" y="33972"/>
                        <a:pt x="11004" y="50360"/>
                      </a:cubicBezTo>
                      <a:cubicBezTo>
                        <a:pt x="27236" y="67942"/>
                        <a:pt x="8816" y="102256"/>
                        <a:pt x="19487" y="102256"/>
                      </a:cubicBezTo>
                      <a:cubicBezTo>
                        <a:pt x="34892" y="102256"/>
                        <a:pt x="75927" y="106081"/>
                        <a:pt x="74826" y="101710"/>
                      </a:cubicBezTo>
                      <a:cubicBezTo>
                        <a:pt x="73727" y="97339"/>
                        <a:pt x="61590" y="81529"/>
                        <a:pt x="54988" y="64049"/>
                      </a:cubicBezTo>
                      <a:cubicBezTo>
                        <a:pt x="48385" y="46568"/>
                        <a:pt x="56395" y="5564"/>
                        <a:pt x="56395" y="1195"/>
                      </a:cubicBezTo>
                      <a:cubicBezTo>
                        <a:pt x="56395" y="-3175"/>
                        <a:pt x="11003" y="4473"/>
                        <a:pt x="11003" y="1193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16" name="Freeform 1715"/>
                <p:cNvSpPr/>
                <p:nvPr/>
              </p:nvSpPr>
              <p:spPr>
                <a:xfrm>
                  <a:off x="7462922" y="4470023"/>
                  <a:ext cx="91815" cy="1526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815" h="152617">
                      <a:moveTo>
                        <a:pt x="14364" y="752"/>
                      </a:moveTo>
                      <a:cubicBezTo>
                        <a:pt x="3360" y="34622"/>
                        <a:pt x="27569" y="47732"/>
                        <a:pt x="1158" y="105638"/>
                      </a:cubicBezTo>
                      <a:cubicBezTo>
                        <a:pt x="-7260" y="124097"/>
                        <a:pt x="27569" y="152617"/>
                        <a:pt x="27569" y="152617"/>
                      </a:cubicBezTo>
                      <a:lnTo>
                        <a:pt x="68603" y="151337"/>
                      </a:lnTo>
                      <a:lnTo>
                        <a:pt x="91815" y="151337"/>
                      </a:lnTo>
                      <a:cubicBezTo>
                        <a:pt x="91815" y="151337"/>
                        <a:pt x="54298" y="102019"/>
                        <a:pt x="54298" y="87955"/>
                      </a:cubicBezTo>
                      <a:cubicBezTo>
                        <a:pt x="54298" y="73892"/>
                        <a:pt x="68603" y="46936"/>
                        <a:pt x="68603" y="46936"/>
                      </a:cubicBezTo>
                      <a:cubicBezTo>
                        <a:pt x="68603" y="46936"/>
                        <a:pt x="60900" y="9433"/>
                        <a:pt x="60900" y="3573"/>
                      </a:cubicBezTo>
                      <a:cubicBezTo>
                        <a:pt x="60900" y="-2287"/>
                        <a:pt x="14364" y="752"/>
                        <a:pt x="14364" y="752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717" name="Freeform 1716"/>
              <p:cNvSpPr/>
              <p:nvPr/>
            </p:nvSpPr>
            <p:spPr>
              <a:xfrm>
                <a:off x="7506263" y="4330209"/>
                <a:ext cx="138496" cy="322391"/>
              </a:xfrm>
              <a:custGeom>
                <a:avLst/>
                <a:gdLst/>
                <a:ahLst/>
                <a:cxnLst/>
                <a:rect l="0" t="0" r="0" b="0"/>
                <a:pathLst>
                  <a:path w="138496" h="322391">
                    <a:moveTo>
                      <a:pt x="130914" y="0"/>
                    </a:moveTo>
                    <a:cubicBezTo>
                      <a:pt x="158423" y="103674"/>
                      <a:pt x="102303" y="173598"/>
                      <a:pt x="86898" y="197634"/>
                    </a:cubicBezTo>
                    <a:cubicBezTo>
                      <a:pt x="71492" y="221670"/>
                      <a:pt x="71499" y="270302"/>
                      <a:pt x="76994" y="279576"/>
                    </a:cubicBezTo>
                    <a:cubicBezTo>
                      <a:pt x="87997" y="298150"/>
                      <a:pt x="103403" y="297057"/>
                      <a:pt x="114407" y="313445"/>
                    </a:cubicBezTo>
                    <a:cubicBezTo>
                      <a:pt x="117459" y="317990"/>
                      <a:pt x="40442" y="329110"/>
                      <a:pt x="34078" y="316722"/>
                    </a:cubicBezTo>
                    <a:cubicBezTo>
                      <a:pt x="23843" y="296801"/>
                      <a:pt x="26375" y="231504"/>
                      <a:pt x="26375" y="220578"/>
                    </a:cubicBezTo>
                    <a:cubicBezTo>
                      <a:pt x="26375" y="209652"/>
                      <a:pt x="0" y="153931"/>
                      <a:pt x="0" y="153931"/>
                    </a:cubicBezTo>
                    <a:lnTo>
                      <a:pt x="130914" y="0"/>
                    </a:lnTo>
                    <a:close/>
                  </a:path>
                </a:pathLst>
              </a:custGeom>
              <a:solidFill>
                <a:srgbClr val="FED5A6"/>
              </a:solidFill>
              <a:ln w="7600" cap="flat">
                <a:noFill/>
                <a:bevel/>
              </a:ln>
            </p:spPr>
          </p:sp>
          <p:sp>
            <p:nvSpPr>
              <p:cNvPr id="1718" name="Freeform 1717"/>
              <p:cNvSpPr/>
              <p:nvPr/>
            </p:nvSpPr>
            <p:spPr>
              <a:xfrm>
                <a:off x="7381159" y="4059863"/>
                <a:ext cx="1122155" cy="514314"/>
              </a:xfrm>
              <a:custGeom>
                <a:avLst/>
                <a:gdLst/>
                <a:ahLst/>
                <a:cxnLst/>
                <a:rect l="0" t="0" r="0" b="0"/>
                <a:pathLst>
                  <a:path w="1122155" h="514314">
                    <a:moveTo>
                      <a:pt x="5106" y="165178"/>
                    </a:moveTo>
                    <a:cubicBezTo>
                      <a:pt x="59026" y="-109532"/>
                      <a:pt x="665348" y="30559"/>
                      <a:pt x="765487" y="72149"/>
                    </a:cubicBezTo>
                    <a:cubicBezTo>
                      <a:pt x="865617" y="113739"/>
                      <a:pt x="954750" y="178313"/>
                      <a:pt x="997667" y="268059"/>
                    </a:cubicBezTo>
                    <a:cubicBezTo>
                      <a:pt x="1040584" y="357805"/>
                      <a:pt x="1020779" y="378600"/>
                      <a:pt x="1074701" y="404867"/>
                    </a:cubicBezTo>
                    <a:cubicBezTo>
                      <a:pt x="1128608" y="431135"/>
                      <a:pt x="1131762" y="441246"/>
                      <a:pt x="1107708" y="472725"/>
                    </a:cubicBezTo>
                    <a:cubicBezTo>
                      <a:pt x="1086800" y="500086"/>
                      <a:pt x="1054888" y="480385"/>
                      <a:pt x="1041686" y="489141"/>
                    </a:cubicBezTo>
                    <a:cubicBezTo>
                      <a:pt x="1028485" y="497897"/>
                      <a:pt x="956954" y="518691"/>
                      <a:pt x="890933" y="513288"/>
                    </a:cubicBezTo>
                    <a:cubicBezTo>
                      <a:pt x="862418" y="510954"/>
                      <a:pt x="777586" y="460685"/>
                      <a:pt x="751179" y="453023"/>
                    </a:cubicBezTo>
                    <a:cubicBezTo>
                      <a:pt x="724770" y="445362"/>
                      <a:pt x="200977" y="515409"/>
                      <a:pt x="57926" y="384072"/>
                    </a:cubicBezTo>
                    <a:cubicBezTo>
                      <a:pt x="17496" y="346954"/>
                      <a:pt x="-13419" y="259561"/>
                      <a:pt x="5106" y="165178"/>
                    </a:cubicBezTo>
                    <a:close/>
                  </a:path>
                </a:pathLst>
              </a:custGeom>
              <a:solidFill>
                <a:srgbClr val="FED5A6"/>
              </a:solidFill>
              <a:ln w="7600" cap="flat">
                <a:noFill/>
                <a:bevel/>
              </a:ln>
            </p:spPr>
          </p:sp>
          <p:sp>
            <p:nvSpPr>
              <p:cNvPr id="1719" name="Freeform 1718"/>
              <p:cNvSpPr/>
              <p:nvPr/>
            </p:nvSpPr>
            <p:spPr>
              <a:xfrm>
                <a:off x="8031340" y="4504079"/>
                <a:ext cx="90010" cy="140326"/>
              </a:xfrm>
              <a:custGeom>
                <a:avLst/>
                <a:gdLst/>
                <a:ahLst/>
                <a:cxnLst/>
                <a:rect l="0" t="0" r="0" b="0"/>
                <a:pathLst>
                  <a:path w="90010" h="140326">
                    <a:moveTo>
                      <a:pt x="87516" y="0"/>
                    </a:moveTo>
                    <a:cubicBezTo>
                      <a:pt x="77612" y="33749"/>
                      <a:pt x="74586" y="24035"/>
                      <a:pt x="66884" y="60090"/>
                    </a:cubicBezTo>
                    <a:cubicBezTo>
                      <a:pt x="62175" y="82123"/>
                      <a:pt x="57804" y="105977"/>
                      <a:pt x="76512" y="120181"/>
                    </a:cubicBezTo>
                    <a:cubicBezTo>
                      <a:pt x="95220" y="134384"/>
                      <a:pt x="91655" y="134655"/>
                      <a:pt x="80638" y="138021"/>
                    </a:cubicBezTo>
                    <a:cubicBezTo>
                      <a:pt x="63033" y="143398"/>
                      <a:pt x="50068" y="138226"/>
                      <a:pt x="32461" y="138226"/>
                    </a:cubicBezTo>
                    <a:cubicBezTo>
                      <a:pt x="14854" y="138226"/>
                      <a:pt x="39648" y="101880"/>
                      <a:pt x="18740" y="61455"/>
                    </a:cubicBezTo>
                    <a:cubicBezTo>
                      <a:pt x="15724" y="55624"/>
                      <a:pt x="-7702" y="8707"/>
                      <a:pt x="2235" y="6828"/>
                    </a:cubicBezTo>
                    <a:cubicBezTo>
                      <a:pt x="31121" y="1366"/>
                      <a:pt x="91918" y="0"/>
                      <a:pt x="87516" y="0"/>
                    </a:cubicBezTo>
                    <a:close/>
                  </a:path>
                </a:pathLst>
              </a:custGeom>
              <a:solidFill>
                <a:srgbClr val="FED5A6"/>
              </a:solidFill>
              <a:ln w="7600" cap="flat">
                <a:noFill/>
                <a:bevel/>
              </a:ln>
            </p:spPr>
          </p:sp>
          <p:grpSp>
            <p:nvGrpSpPr>
              <p:cNvPr id="1720" name="Group 1719"/>
              <p:cNvGrpSpPr/>
              <p:nvPr/>
            </p:nvGrpSpPr>
            <p:grpSpPr>
              <a:xfrm>
                <a:off x="8343687" y="4416504"/>
                <a:ext cx="148039" cy="107804"/>
                <a:chOff x="8343687" y="4416504"/>
                <a:chExt cx="148039" cy="107804"/>
              </a:xfrm>
            </p:grpSpPr>
            <p:sp>
              <p:nvSpPr>
                <p:cNvPr id="1721" name="Freeform 1720"/>
                <p:cNvSpPr/>
                <p:nvPr/>
              </p:nvSpPr>
              <p:spPr>
                <a:xfrm>
                  <a:off x="8343666" y="4416504"/>
                  <a:ext cx="33012" cy="97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12" h="9731">
                      <a:moveTo>
                        <a:pt x="-52" y="-102"/>
                      </a:moveTo>
                      <a:cubicBezTo>
                        <a:pt x="29659" y="-102"/>
                        <a:pt x="37362" y="9731"/>
                        <a:pt x="30760" y="9731"/>
                      </a:cubicBezTo>
                      <a:cubicBezTo>
                        <a:pt x="24157" y="9731"/>
                        <a:pt x="6551" y="8638"/>
                        <a:pt x="7101" y="6999"/>
                      </a:cubicBezTo>
                      <a:cubicBezTo>
                        <a:pt x="7651" y="5360"/>
                        <a:pt x="4350" y="-102"/>
                        <a:pt x="-52" y="-10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22" name="Freeform 1721"/>
                <p:cNvSpPr/>
                <p:nvPr/>
              </p:nvSpPr>
              <p:spPr>
                <a:xfrm rot="900000">
                  <a:off x="8483834" y="4505671"/>
                  <a:ext cx="7331" cy="189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331" h="18958">
                      <a:moveTo>
                        <a:pt x="0" y="9394"/>
                      </a:moveTo>
                      <a:cubicBezTo>
                        <a:pt x="0" y="4111"/>
                        <a:pt x="1613" y="-171"/>
                        <a:pt x="3601" y="-171"/>
                      </a:cubicBezTo>
                      <a:cubicBezTo>
                        <a:pt x="5590" y="-171"/>
                        <a:pt x="7203" y="4111"/>
                        <a:pt x="7203" y="9394"/>
                      </a:cubicBezTo>
                      <a:cubicBezTo>
                        <a:pt x="7203" y="14676"/>
                        <a:pt x="5590" y="18958"/>
                        <a:pt x="3601" y="18958"/>
                      </a:cubicBezTo>
                      <a:cubicBezTo>
                        <a:pt x="1613" y="18958"/>
                        <a:pt x="0" y="14676"/>
                        <a:pt x="0" y="939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723" name="Group 1722"/>
              <p:cNvGrpSpPr/>
              <p:nvPr/>
            </p:nvGrpSpPr>
            <p:grpSpPr>
              <a:xfrm>
                <a:off x="7317728" y="4147375"/>
                <a:ext cx="1179923" cy="423538"/>
                <a:chOff x="7317728" y="4147375"/>
                <a:chExt cx="1179923" cy="423538"/>
              </a:xfrm>
            </p:grpSpPr>
            <p:sp>
              <p:nvSpPr>
                <p:cNvPr id="1724" name="Freeform 1723"/>
                <p:cNvSpPr/>
                <p:nvPr/>
              </p:nvSpPr>
              <p:spPr>
                <a:xfrm rot="900000">
                  <a:off x="8386508" y="4332220"/>
                  <a:ext cx="107754" cy="631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754" h="63104">
                      <a:moveTo>
                        <a:pt x="0" y="61511"/>
                      </a:moveTo>
                      <a:cubicBezTo>
                        <a:pt x="17547" y="20716"/>
                        <a:pt x="24089" y="-157"/>
                        <a:pt x="50486" y="-157"/>
                      </a:cubicBezTo>
                      <a:cubicBezTo>
                        <a:pt x="76883" y="-157"/>
                        <a:pt x="87143" y="15671"/>
                        <a:pt x="102237" y="9498"/>
                      </a:cubicBezTo>
                      <a:cubicBezTo>
                        <a:pt x="117514" y="3251"/>
                        <a:pt x="101126" y="41109"/>
                        <a:pt x="55002" y="43070"/>
                      </a:cubicBezTo>
                      <a:cubicBezTo>
                        <a:pt x="28633" y="44190"/>
                        <a:pt x="19197" y="57941"/>
                        <a:pt x="23047" y="61511"/>
                      </a:cubicBezTo>
                      <a:cubicBezTo>
                        <a:pt x="26897" y="65080"/>
                        <a:pt x="4348" y="61511"/>
                        <a:pt x="0" y="61511"/>
                      </a:cubicBezTo>
                      <a:close/>
                    </a:path>
                  </a:pathLst>
                </a:custGeom>
                <a:solidFill>
                  <a:srgbClr val="FEB35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25" name="Freeform 1724"/>
                <p:cNvSpPr/>
                <p:nvPr/>
              </p:nvSpPr>
              <p:spPr>
                <a:xfrm>
                  <a:off x="8298297" y="4331489"/>
                  <a:ext cx="106000" cy="65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6000" h="65041">
                      <a:moveTo>
                        <a:pt x="0" y="63334"/>
                      </a:moveTo>
                      <a:cubicBezTo>
                        <a:pt x="17555" y="19632"/>
                        <a:pt x="17555" y="0"/>
                        <a:pt x="43965" y="0"/>
                      </a:cubicBezTo>
                      <a:cubicBezTo>
                        <a:pt x="70374" y="0"/>
                        <a:pt x="85780" y="7614"/>
                        <a:pt x="102286" y="7614"/>
                      </a:cubicBezTo>
                      <a:cubicBezTo>
                        <a:pt x="118792" y="7614"/>
                        <a:pt x="75876" y="40391"/>
                        <a:pt x="49467" y="40391"/>
                      </a:cubicBezTo>
                      <a:cubicBezTo>
                        <a:pt x="23057" y="40391"/>
                        <a:pt x="19206" y="59510"/>
                        <a:pt x="23057" y="63334"/>
                      </a:cubicBezTo>
                      <a:cubicBezTo>
                        <a:pt x="26908" y="67159"/>
                        <a:pt x="4350" y="63334"/>
                        <a:pt x="0" y="63334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26" name="Freeform 1725"/>
                <p:cNvSpPr/>
                <p:nvPr/>
              </p:nvSpPr>
              <p:spPr>
                <a:xfrm>
                  <a:off x="8342633" y="4503826"/>
                  <a:ext cx="94652" cy="43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652" h="43532">
                      <a:moveTo>
                        <a:pt x="-122" y="0"/>
                      </a:moveTo>
                      <a:cubicBezTo>
                        <a:pt x="47197" y="36037"/>
                        <a:pt x="90663" y="38769"/>
                        <a:pt x="94514" y="42592"/>
                      </a:cubicBezTo>
                      <a:cubicBezTo>
                        <a:pt x="98366" y="46417"/>
                        <a:pt x="51598" y="37130"/>
                        <a:pt x="33992" y="28389"/>
                      </a:cubicBezTo>
                      <a:cubicBezTo>
                        <a:pt x="28045" y="25437"/>
                        <a:pt x="-122" y="0"/>
                        <a:pt x="-122" y="0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27" name="Freeform 1726"/>
                <p:cNvSpPr/>
                <p:nvPr/>
              </p:nvSpPr>
              <p:spPr>
                <a:xfrm>
                  <a:off x="8182483" y="4366313"/>
                  <a:ext cx="76083" cy="204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083" h="204600">
                      <a:moveTo>
                        <a:pt x="32393" y="0"/>
                      </a:moveTo>
                      <a:cubicBezTo>
                        <a:pt x="-18226" y="69753"/>
                        <a:pt x="2718" y="169288"/>
                        <a:pt x="12586" y="176825"/>
                      </a:cubicBezTo>
                      <a:cubicBezTo>
                        <a:pt x="26891" y="187750"/>
                        <a:pt x="70924" y="203063"/>
                        <a:pt x="70924" y="203063"/>
                      </a:cubicBezTo>
                      <a:cubicBezTo>
                        <a:pt x="70924" y="203063"/>
                        <a:pt x="101356" y="214390"/>
                        <a:pt x="18087" y="176005"/>
                      </a:cubicBezTo>
                      <a:cubicBezTo>
                        <a:pt x="10385" y="172455"/>
                        <a:pt x="-1342" y="99972"/>
                        <a:pt x="12586" y="56643"/>
                      </a:cubicBezTo>
                      <a:cubicBezTo>
                        <a:pt x="29091" y="5292"/>
                        <a:pt x="42296" y="4199"/>
                        <a:pt x="42296" y="4199"/>
                      </a:cubicBezTo>
                      <a:lnTo>
                        <a:pt x="32393" y="0"/>
                      </a:lnTo>
                      <a:close/>
                    </a:path>
                  </a:pathLst>
                </a:custGeom>
                <a:solidFill>
                  <a:srgbClr val="FECD9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28" name="Freeform 1727"/>
                <p:cNvSpPr/>
                <p:nvPr/>
              </p:nvSpPr>
              <p:spPr>
                <a:xfrm rot="900000">
                  <a:off x="7317203" y="4151464"/>
                  <a:ext cx="83780" cy="684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3780" h="68403">
                      <a:moveTo>
                        <a:pt x="82136" y="56902"/>
                      </a:moveTo>
                      <a:cubicBezTo>
                        <a:pt x="64160" y="79762"/>
                        <a:pt x="-24013" y="70764"/>
                        <a:pt x="6132" y="11507"/>
                      </a:cubicBezTo>
                      <a:cubicBezTo>
                        <a:pt x="18784" y="-13363"/>
                        <a:pt x="52297" y="9377"/>
                        <a:pt x="50097" y="9377"/>
                      </a:cubicBezTo>
                      <a:cubicBezTo>
                        <a:pt x="47897" y="9377"/>
                        <a:pt x="19620" y="-2377"/>
                        <a:pt x="15221" y="28324"/>
                      </a:cubicBezTo>
                      <a:cubicBezTo>
                        <a:pt x="10821" y="59025"/>
                        <a:pt x="54389" y="54489"/>
                        <a:pt x="72095" y="47729"/>
                      </a:cubicBezTo>
                      <a:cubicBezTo>
                        <a:pt x="89800" y="40969"/>
                        <a:pt x="82136" y="56902"/>
                        <a:pt x="82136" y="56902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2248" name="Text 2248"/>
              <p:cNvSpPr txBox="1"/>
              <p:nvPr/>
            </p:nvSpPr>
            <p:spPr>
              <a:xfrm>
                <a:off x="7530528" y="4667800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6D6D6D"/>
                    </a:solidFill>
                    <a:latin typeface="Arial"/>
                  </a:rPr>
                  <a:t>猪</a:t>
                </a:r>
                <a:r>
                  <a:rPr sz="1064">
                    <a:solidFill>
                      <a:srgbClr val="6D6D6D"/>
                    </a:solidFill>
                    <a:latin typeface="Microsoft Sans Serif"/>
                  </a:rPr>
                  <a:t> Pig</a:t>
                </a:r>
              </a:p>
            </p:txBody>
          </p:sp>
        </p:grpSp>
        <p:grpSp>
          <p:nvGrpSpPr>
            <p:cNvPr id="1729" name="Oval callout"/>
            <p:cNvGrpSpPr/>
            <p:nvPr/>
          </p:nvGrpSpPr>
          <p:grpSpPr>
            <a:xfrm>
              <a:off x="918536" y="1263000"/>
              <a:ext cx="668800" cy="243200"/>
              <a:chOff x="918536" y="1263000"/>
              <a:chExt cx="668800" cy="243200"/>
            </a:xfrm>
          </p:grpSpPr>
          <p:sp>
            <p:nvSpPr>
              <p:cNvPr id="1730" name="Freeform 1729"/>
              <p:cNvSpPr/>
              <p:nvPr/>
            </p:nvSpPr>
            <p:spPr>
              <a:xfrm rot="5400000">
                <a:off x="894865" y="17426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31" name="Freeform 1730"/>
              <p:cNvSpPr/>
              <p:nvPr/>
            </p:nvSpPr>
            <p:spPr>
              <a:xfrm>
                <a:off x="918536" y="12630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49" name="Text 2249"/>
              <p:cNvSpPr txBox="1"/>
              <p:nvPr/>
            </p:nvSpPr>
            <p:spPr>
              <a:xfrm>
                <a:off x="918536" y="12630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2008</a:t>
                </a:r>
              </a:p>
            </p:txBody>
          </p:sp>
        </p:grpSp>
        <p:grpSp>
          <p:nvGrpSpPr>
            <p:cNvPr id="1733" name="Oval callout"/>
            <p:cNvGrpSpPr/>
            <p:nvPr/>
          </p:nvGrpSpPr>
          <p:grpSpPr>
            <a:xfrm>
              <a:off x="3380016" y="1263000"/>
              <a:ext cx="668800" cy="243200"/>
              <a:chOff x="3380016" y="1263000"/>
              <a:chExt cx="668800" cy="243200"/>
            </a:xfrm>
          </p:grpSpPr>
          <p:sp>
            <p:nvSpPr>
              <p:cNvPr id="1734" name="Freeform 1733"/>
              <p:cNvSpPr/>
              <p:nvPr/>
            </p:nvSpPr>
            <p:spPr>
              <a:xfrm rot="5400000">
                <a:off x="3356346" y="17426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35" name="Freeform 1734"/>
              <p:cNvSpPr/>
              <p:nvPr/>
            </p:nvSpPr>
            <p:spPr>
              <a:xfrm>
                <a:off x="3380016" y="12630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50" name="Text 2250"/>
              <p:cNvSpPr txBox="1"/>
              <p:nvPr/>
            </p:nvSpPr>
            <p:spPr>
              <a:xfrm>
                <a:off x="3380016" y="12630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2010</a:t>
                </a:r>
              </a:p>
            </p:txBody>
          </p:sp>
        </p:grpSp>
        <p:grpSp>
          <p:nvGrpSpPr>
            <p:cNvPr id="1737" name="Oval callout"/>
            <p:cNvGrpSpPr/>
            <p:nvPr/>
          </p:nvGrpSpPr>
          <p:grpSpPr>
            <a:xfrm>
              <a:off x="4885735" y="1263000"/>
              <a:ext cx="668800" cy="243200"/>
              <a:chOff x="4885735" y="1263000"/>
              <a:chExt cx="668800" cy="243200"/>
            </a:xfrm>
          </p:grpSpPr>
          <p:sp>
            <p:nvSpPr>
              <p:cNvPr id="1738" name="Freeform 1737"/>
              <p:cNvSpPr/>
              <p:nvPr/>
            </p:nvSpPr>
            <p:spPr>
              <a:xfrm rot="5400000">
                <a:off x="4862065" y="17426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39" name="Freeform 1738"/>
              <p:cNvSpPr/>
              <p:nvPr/>
            </p:nvSpPr>
            <p:spPr>
              <a:xfrm>
                <a:off x="4885735" y="12630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51" name="Text 2251"/>
              <p:cNvSpPr txBox="1"/>
              <p:nvPr/>
            </p:nvSpPr>
            <p:spPr>
              <a:xfrm>
                <a:off x="4885735" y="12630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2011</a:t>
                </a:r>
              </a:p>
            </p:txBody>
          </p:sp>
        </p:grpSp>
        <p:grpSp>
          <p:nvGrpSpPr>
            <p:cNvPr id="1741" name="Oval callout"/>
            <p:cNvGrpSpPr/>
            <p:nvPr/>
          </p:nvGrpSpPr>
          <p:grpSpPr>
            <a:xfrm>
              <a:off x="6238535" y="1263000"/>
              <a:ext cx="668800" cy="243200"/>
              <a:chOff x="6238535" y="1263000"/>
              <a:chExt cx="668800" cy="243200"/>
            </a:xfrm>
          </p:grpSpPr>
          <p:sp>
            <p:nvSpPr>
              <p:cNvPr id="1742" name="Freeform 1741"/>
              <p:cNvSpPr/>
              <p:nvPr/>
            </p:nvSpPr>
            <p:spPr>
              <a:xfrm rot="5400000">
                <a:off x="6214865" y="17426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43" name="Freeform 1742"/>
              <p:cNvSpPr/>
              <p:nvPr/>
            </p:nvSpPr>
            <p:spPr>
              <a:xfrm>
                <a:off x="6238535" y="12630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52" name="Text 2252"/>
              <p:cNvSpPr txBox="1"/>
              <p:nvPr/>
            </p:nvSpPr>
            <p:spPr>
              <a:xfrm>
                <a:off x="6238535" y="12630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2012</a:t>
                </a:r>
              </a:p>
            </p:txBody>
          </p:sp>
        </p:grpSp>
        <p:grpSp>
          <p:nvGrpSpPr>
            <p:cNvPr id="1745" name="Oval callout"/>
            <p:cNvGrpSpPr/>
            <p:nvPr/>
          </p:nvGrpSpPr>
          <p:grpSpPr>
            <a:xfrm>
              <a:off x="7636928" y="1263000"/>
              <a:ext cx="668800" cy="243200"/>
              <a:chOff x="7636928" y="1263000"/>
              <a:chExt cx="668800" cy="243200"/>
            </a:xfrm>
          </p:grpSpPr>
          <p:sp>
            <p:nvSpPr>
              <p:cNvPr id="1746" name="Freeform 1745"/>
              <p:cNvSpPr/>
              <p:nvPr/>
            </p:nvSpPr>
            <p:spPr>
              <a:xfrm rot="5400000">
                <a:off x="7613258" y="17426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47" name="Freeform 1746"/>
              <p:cNvSpPr/>
              <p:nvPr/>
            </p:nvSpPr>
            <p:spPr>
              <a:xfrm>
                <a:off x="7636928" y="12630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53" name="Text 2253"/>
              <p:cNvSpPr txBox="1"/>
              <p:nvPr/>
            </p:nvSpPr>
            <p:spPr>
              <a:xfrm>
                <a:off x="7636928" y="12630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2013</a:t>
                </a:r>
              </a:p>
            </p:txBody>
          </p:sp>
        </p:grpSp>
        <p:grpSp>
          <p:nvGrpSpPr>
            <p:cNvPr id="1749" name="Oval callout"/>
            <p:cNvGrpSpPr/>
            <p:nvPr/>
          </p:nvGrpSpPr>
          <p:grpSpPr>
            <a:xfrm flipV="1">
              <a:off x="918536" y="5731800"/>
              <a:ext cx="668800" cy="243200"/>
              <a:chOff x="918536" y="5731800"/>
              <a:chExt cx="668800" cy="243200"/>
            </a:xfrm>
          </p:grpSpPr>
          <p:sp>
            <p:nvSpPr>
              <p:cNvPr id="1750" name="Freeform 1749"/>
              <p:cNvSpPr/>
              <p:nvPr/>
            </p:nvSpPr>
            <p:spPr>
              <a:xfrm rot="5400000">
                <a:off x="894865" y="62114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51" name="Freeform 1750"/>
              <p:cNvSpPr/>
              <p:nvPr/>
            </p:nvSpPr>
            <p:spPr>
              <a:xfrm>
                <a:off x="918536" y="57318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54" name="Text 2254"/>
              <p:cNvSpPr txBox="1"/>
              <p:nvPr/>
            </p:nvSpPr>
            <p:spPr>
              <a:xfrm flipV="1">
                <a:off x="918536" y="57318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2014</a:t>
                </a:r>
              </a:p>
            </p:txBody>
          </p:sp>
        </p:grpSp>
        <p:grpSp>
          <p:nvGrpSpPr>
            <p:cNvPr id="1753" name="Oval callout"/>
            <p:cNvGrpSpPr/>
            <p:nvPr/>
          </p:nvGrpSpPr>
          <p:grpSpPr>
            <a:xfrm flipV="1">
              <a:off x="2496926" y="5731800"/>
              <a:ext cx="668800" cy="243200"/>
              <a:chOff x="2496926" y="5731800"/>
              <a:chExt cx="668800" cy="243200"/>
            </a:xfrm>
          </p:grpSpPr>
          <p:sp>
            <p:nvSpPr>
              <p:cNvPr id="1754" name="Freeform 1753"/>
              <p:cNvSpPr/>
              <p:nvPr/>
            </p:nvSpPr>
            <p:spPr>
              <a:xfrm rot="5400000">
                <a:off x="2473256" y="62114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55" name="Freeform 1754"/>
              <p:cNvSpPr/>
              <p:nvPr/>
            </p:nvSpPr>
            <p:spPr>
              <a:xfrm>
                <a:off x="2496926" y="57318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55" name="Text 2255"/>
              <p:cNvSpPr txBox="1"/>
              <p:nvPr/>
            </p:nvSpPr>
            <p:spPr>
              <a:xfrm flipV="1">
                <a:off x="2496926" y="57318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Arial"/>
                  </a:rPr>
                  <a:t>羊</a:t>
                </a:r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 2015</a:t>
                </a:r>
              </a:p>
            </p:txBody>
          </p:sp>
        </p:grpSp>
        <p:grpSp>
          <p:nvGrpSpPr>
            <p:cNvPr id="1757" name="Oval callout"/>
            <p:cNvGrpSpPr/>
            <p:nvPr/>
          </p:nvGrpSpPr>
          <p:grpSpPr>
            <a:xfrm flipV="1">
              <a:off x="6238535" y="5731800"/>
              <a:ext cx="668800" cy="243200"/>
              <a:chOff x="6238535" y="5731800"/>
              <a:chExt cx="668800" cy="243200"/>
            </a:xfrm>
          </p:grpSpPr>
          <p:sp>
            <p:nvSpPr>
              <p:cNvPr id="1758" name="Freeform 1757"/>
              <p:cNvSpPr/>
              <p:nvPr/>
            </p:nvSpPr>
            <p:spPr>
              <a:xfrm rot="5400000">
                <a:off x="6214865" y="62114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59" name="Freeform 1758"/>
              <p:cNvSpPr/>
              <p:nvPr/>
            </p:nvSpPr>
            <p:spPr>
              <a:xfrm>
                <a:off x="6238535" y="57318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56" name="Text 2256"/>
              <p:cNvSpPr txBox="1"/>
              <p:nvPr/>
            </p:nvSpPr>
            <p:spPr>
              <a:xfrm flipV="1">
                <a:off x="6238535" y="57318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2018</a:t>
                </a:r>
              </a:p>
            </p:txBody>
          </p:sp>
        </p:grpSp>
        <p:grpSp>
          <p:nvGrpSpPr>
            <p:cNvPr id="1761" name="Oval callout"/>
            <p:cNvGrpSpPr/>
            <p:nvPr/>
          </p:nvGrpSpPr>
          <p:grpSpPr>
            <a:xfrm flipV="1">
              <a:off x="3684936" y="5731800"/>
              <a:ext cx="668800" cy="243200"/>
              <a:chOff x="3684936" y="5731800"/>
              <a:chExt cx="668800" cy="243200"/>
            </a:xfrm>
          </p:grpSpPr>
          <p:sp>
            <p:nvSpPr>
              <p:cNvPr id="1762" name="Freeform 1761"/>
              <p:cNvSpPr/>
              <p:nvPr/>
            </p:nvSpPr>
            <p:spPr>
              <a:xfrm rot="5400000">
                <a:off x="3661265" y="62114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63" name="Freeform 1762"/>
              <p:cNvSpPr/>
              <p:nvPr/>
            </p:nvSpPr>
            <p:spPr>
              <a:xfrm>
                <a:off x="3684936" y="57318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57" name="Text 2257"/>
              <p:cNvSpPr txBox="1"/>
              <p:nvPr/>
            </p:nvSpPr>
            <p:spPr>
              <a:xfrm flipV="1">
                <a:off x="3684936" y="57318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2016</a:t>
                </a:r>
              </a:p>
            </p:txBody>
          </p:sp>
        </p:grpSp>
        <p:grpSp>
          <p:nvGrpSpPr>
            <p:cNvPr id="1765" name="Oval callout"/>
            <p:cNvGrpSpPr/>
            <p:nvPr/>
          </p:nvGrpSpPr>
          <p:grpSpPr>
            <a:xfrm flipV="1">
              <a:off x="7636928" y="5731800"/>
              <a:ext cx="668800" cy="243200"/>
              <a:chOff x="7636928" y="5731800"/>
              <a:chExt cx="668800" cy="243200"/>
            </a:xfrm>
          </p:grpSpPr>
          <p:sp>
            <p:nvSpPr>
              <p:cNvPr id="1766" name="Freeform 1765"/>
              <p:cNvSpPr/>
              <p:nvPr/>
            </p:nvSpPr>
            <p:spPr>
              <a:xfrm rot="5400000">
                <a:off x="7613258" y="62114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67" name="Freeform 1766"/>
              <p:cNvSpPr/>
              <p:nvPr/>
            </p:nvSpPr>
            <p:spPr>
              <a:xfrm>
                <a:off x="7636928" y="57318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58" name="Text 2258"/>
              <p:cNvSpPr txBox="1"/>
              <p:nvPr/>
            </p:nvSpPr>
            <p:spPr>
              <a:xfrm flipV="1">
                <a:off x="7636928" y="57318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2019</a:t>
                </a:r>
              </a:p>
            </p:txBody>
          </p:sp>
        </p:grpSp>
        <p:grpSp>
          <p:nvGrpSpPr>
            <p:cNvPr id="1769" name="Oval callout"/>
            <p:cNvGrpSpPr/>
            <p:nvPr/>
          </p:nvGrpSpPr>
          <p:grpSpPr>
            <a:xfrm>
              <a:off x="2012936" y="1263000"/>
              <a:ext cx="668800" cy="243200"/>
              <a:chOff x="2012936" y="1263000"/>
              <a:chExt cx="668800" cy="243200"/>
            </a:xfrm>
          </p:grpSpPr>
          <p:sp>
            <p:nvSpPr>
              <p:cNvPr id="1770" name="Freeform 1769"/>
              <p:cNvSpPr/>
              <p:nvPr/>
            </p:nvSpPr>
            <p:spPr>
              <a:xfrm rot="5400000">
                <a:off x="1989265" y="17426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71" name="Freeform 1770"/>
              <p:cNvSpPr/>
              <p:nvPr/>
            </p:nvSpPr>
            <p:spPr>
              <a:xfrm>
                <a:off x="2012936" y="12630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59" name="Text 2259"/>
              <p:cNvSpPr txBox="1"/>
              <p:nvPr/>
            </p:nvSpPr>
            <p:spPr>
              <a:xfrm>
                <a:off x="2012936" y="12630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2009</a:t>
                </a:r>
              </a:p>
            </p:txBody>
          </p:sp>
        </p:grpSp>
        <p:grpSp>
          <p:nvGrpSpPr>
            <p:cNvPr id="1773" name="Dog 2"/>
            <p:cNvGrpSpPr/>
            <p:nvPr/>
          </p:nvGrpSpPr>
          <p:grpSpPr>
            <a:xfrm>
              <a:off x="5949739" y="3923607"/>
              <a:ext cx="1160664" cy="934192"/>
              <a:chOff x="5949739" y="3923607"/>
              <a:chExt cx="1160664" cy="934192"/>
            </a:xfrm>
          </p:grpSpPr>
          <p:sp>
            <p:nvSpPr>
              <p:cNvPr id="1774" name="Freeform 1773"/>
              <p:cNvSpPr/>
              <p:nvPr/>
            </p:nvSpPr>
            <p:spPr>
              <a:xfrm>
                <a:off x="5949739" y="3923607"/>
                <a:ext cx="1160664" cy="934192"/>
              </a:xfrm>
              <a:custGeom>
                <a:avLst/>
                <a:gdLst/>
                <a:ahLst/>
                <a:cxnLst/>
                <a:rect l="0" t="0" r="0" b="0"/>
                <a:pathLst>
                  <a:path w="1160664" h="934192">
                    <a:moveTo>
                      <a:pt x="12386" y="165841"/>
                    </a:moveTo>
                    <a:cubicBezTo>
                      <a:pt x="12386" y="165841"/>
                      <a:pt x="32151" y="160836"/>
                      <a:pt x="45457" y="152864"/>
                    </a:cubicBezTo>
                    <a:cubicBezTo>
                      <a:pt x="58765" y="144892"/>
                      <a:pt x="85378" y="136920"/>
                      <a:pt x="89559" y="122875"/>
                    </a:cubicBezTo>
                    <a:cubicBezTo>
                      <a:pt x="93744" y="108829"/>
                      <a:pt x="95644" y="103894"/>
                      <a:pt x="111614" y="91746"/>
                    </a:cubicBezTo>
                    <a:cubicBezTo>
                      <a:pt x="127583" y="79599"/>
                      <a:pt x="130244" y="72386"/>
                      <a:pt x="146021" y="66502"/>
                    </a:cubicBezTo>
                    <a:cubicBezTo>
                      <a:pt x="161799" y="60618"/>
                      <a:pt x="191077" y="54545"/>
                      <a:pt x="211988" y="55518"/>
                    </a:cubicBezTo>
                    <a:cubicBezTo>
                      <a:pt x="232899" y="58341"/>
                      <a:pt x="257232" y="60619"/>
                      <a:pt x="277400" y="84534"/>
                    </a:cubicBezTo>
                    <a:cubicBezTo>
                      <a:pt x="277400" y="84534"/>
                      <a:pt x="289168" y="89849"/>
                      <a:pt x="291123" y="100477"/>
                    </a:cubicBezTo>
                    <a:cubicBezTo>
                      <a:pt x="291123" y="100477"/>
                      <a:pt x="297533" y="111866"/>
                      <a:pt x="307417" y="118319"/>
                    </a:cubicBezTo>
                    <a:cubicBezTo>
                      <a:pt x="317302" y="124773"/>
                      <a:pt x="349241" y="147549"/>
                      <a:pt x="368252" y="179057"/>
                    </a:cubicBezTo>
                    <a:cubicBezTo>
                      <a:pt x="387263" y="210564"/>
                      <a:pt x="442392" y="242071"/>
                      <a:pt x="465584" y="244728"/>
                    </a:cubicBezTo>
                    <a:cubicBezTo>
                      <a:pt x="488778" y="247387"/>
                      <a:pt x="528318" y="259534"/>
                      <a:pt x="542766" y="265608"/>
                    </a:cubicBezTo>
                    <a:cubicBezTo>
                      <a:pt x="557213" y="271680"/>
                      <a:pt x="637436" y="270542"/>
                      <a:pt x="648082" y="266747"/>
                    </a:cubicBezTo>
                    <a:cubicBezTo>
                      <a:pt x="658727" y="262950"/>
                      <a:pt x="813474" y="250803"/>
                      <a:pt x="842810" y="255358"/>
                    </a:cubicBezTo>
                    <a:cubicBezTo>
                      <a:pt x="842810" y="255358"/>
                      <a:pt x="936662" y="258015"/>
                      <a:pt x="1003952" y="317233"/>
                    </a:cubicBezTo>
                    <a:cubicBezTo>
                      <a:pt x="1003952" y="317233"/>
                      <a:pt x="1068826" y="263925"/>
                      <a:pt x="1080378" y="202212"/>
                    </a:cubicBezTo>
                    <a:cubicBezTo>
                      <a:pt x="1099766" y="98580"/>
                      <a:pt x="1083844" y="31023"/>
                      <a:pt x="1095586" y="1601"/>
                    </a:cubicBezTo>
                    <a:cubicBezTo>
                      <a:pt x="1098436" y="-2966"/>
                      <a:pt x="1111652" y="0"/>
                      <a:pt x="1120400" y="38181"/>
                    </a:cubicBezTo>
                    <a:cubicBezTo>
                      <a:pt x="1123196" y="50365"/>
                      <a:pt x="1146141" y="92212"/>
                      <a:pt x="1151765" y="140675"/>
                    </a:cubicBezTo>
                    <a:cubicBezTo>
                      <a:pt x="1156393" y="180331"/>
                      <a:pt x="1160664" y="256606"/>
                      <a:pt x="1160664" y="281605"/>
                    </a:cubicBezTo>
                    <a:cubicBezTo>
                      <a:pt x="1157723" y="310450"/>
                      <a:pt x="1147851" y="286030"/>
                      <a:pt x="1147486" y="302958"/>
                    </a:cubicBezTo>
                    <a:cubicBezTo>
                      <a:pt x="1146057" y="369864"/>
                      <a:pt x="1142432" y="312247"/>
                      <a:pt x="1134657" y="339970"/>
                    </a:cubicBezTo>
                    <a:cubicBezTo>
                      <a:pt x="1124671" y="375559"/>
                      <a:pt x="1125902" y="350741"/>
                      <a:pt x="1114692" y="364170"/>
                    </a:cubicBezTo>
                    <a:cubicBezTo>
                      <a:pt x="1071919" y="415417"/>
                      <a:pt x="1026312" y="397159"/>
                      <a:pt x="1026768" y="405114"/>
                    </a:cubicBezTo>
                    <a:cubicBezTo>
                      <a:pt x="1028371" y="432955"/>
                      <a:pt x="1031898" y="441176"/>
                      <a:pt x="1013840" y="504762"/>
                    </a:cubicBezTo>
                    <a:cubicBezTo>
                      <a:pt x="1013840" y="504762"/>
                      <a:pt x="972967" y="588273"/>
                      <a:pt x="1053284" y="690769"/>
                    </a:cubicBezTo>
                    <a:cubicBezTo>
                      <a:pt x="1053284" y="690769"/>
                      <a:pt x="1086078" y="718291"/>
                      <a:pt x="1082422" y="757676"/>
                    </a:cubicBezTo>
                    <a:cubicBezTo>
                      <a:pt x="1077353" y="812311"/>
                      <a:pt x="1068970" y="868710"/>
                      <a:pt x="1068970" y="874403"/>
                    </a:cubicBezTo>
                    <a:cubicBezTo>
                      <a:pt x="1068970" y="880103"/>
                      <a:pt x="1077148" y="905114"/>
                      <a:pt x="1068970" y="905722"/>
                    </a:cubicBezTo>
                    <a:cubicBezTo>
                      <a:pt x="1053330" y="906893"/>
                      <a:pt x="1003382" y="922807"/>
                      <a:pt x="994832" y="898609"/>
                    </a:cubicBezTo>
                    <a:cubicBezTo>
                      <a:pt x="994832" y="898609"/>
                      <a:pt x="999104" y="885795"/>
                      <a:pt x="1011940" y="881524"/>
                    </a:cubicBezTo>
                    <a:cubicBezTo>
                      <a:pt x="1011940" y="881524"/>
                      <a:pt x="1033326" y="871560"/>
                      <a:pt x="1033326" y="828856"/>
                    </a:cubicBezTo>
                    <a:cubicBezTo>
                      <a:pt x="1033326" y="828856"/>
                      <a:pt x="1031898" y="771909"/>
                      <a:pt x="1016219" y="760524"/>
                    </a:cubicBezTo>
                    <a:lnTo>
                      <a:pt x="993404" y="861597"/>
                    </a:lnTo>
                    <a:cubicBezTo>
                      <a:pt x="993404" y="861597"/>
                      <a:pt x="990554" y="878674"/>
                      <a:pt x="983425" y="878674"/>
                    </a:cubicBezTo>
                    <a:cubicBezTo>
                      <a:pt x="976296" y="878674"/>
                      <a:pt x="930666" y="891488"/>
                      <a:pt x="922116" y="875832"/>
                    </a:cubicBezTo>
                    <a:cubicBezTo>
                      <a:pt x="922116" y="875832"/>
                      <a:pt x="914987" y="865868"/>
                      <a:pt x="930666" y="858747"/>
                    </a:cubicBezTo>
                    <a:cubicBezTo>
                      <a:pt x="930666" y="858747"/>
                      <a:pt x="949202" y="855897"/>
                      <a:pt x="960610" y="820314"/>
                    </a:cubicBezTo>
                    <a:cubicBezTo>
                      <a:pt x="960610" y="820314"/>
                      <a:pt x="977717" y="777609"/>
                      <a:pt x="954910" y="742015"/>
                    </a:cubicBezTo>
                    <a:cubicBezTo>
                      <a:pt x="932094" y="706428"/>
                      <a:pt x="897879" y="672263"/>
                      <a:pt x="889322" y="658027"/>
                    </a:cubicBezTo>
                    <a:cubicBezTo>
                      <a:pt x="880772" y="643791"/>
                      <a:pt x="837999" y="605356"/>
                      <a:pt x="829441" y="565499"/>
                    </a:cubicBezTo>
                    <a:lnTo>
                      <a:pt x="809476" y="524215"/>
                    </a:lnTo>
                    <a:cubicBezTo>
                      <a:pt x="809476" y="524215"/>
                      <a:pt x="798669" y="469545"/>
                      <a:pt x="729634" y="511403"/>
                    </a:cubicBezTo>
                    <a:cubicBezTo>
                      <a:pt x="648468" y="560618"/>
                      <a:pt x="590011" y="583394"/>
                      <a:pt x="494385" y="593968"/>
                    </a:cubicBezTo>
                    <a:cubicBezTo>
                      <a:pt x="494385" y="593968"/>
                      <a:pt x="482343" y="769135"/>
                      <a:pt x="480128" y="804650"/>
                    </a:cubicBezTo>
                    <a:cubicBezTo>
                      <a:pt x="477945" y="839633"/>
                      <a:pt x="473383" y="856710"/>
                      <a:pt x="467295" y="863018"/>
                    </a:cubicBezTo>
                    <a:cubicBezTo>
                      <a:pt x="467295" y="863018"/>
                      <a:pt x="458741" y="894338"/>
                      <a:pt x="453038" y="907144"/>
                    </a:cubicBezTo>
                    <a:cubicBezTo>
                      <a:pt x="447335" y="919957"/>
                      <a:pt x="378898" y="949848"/>
                      <a:pt x="364639" y="924228"/>
                    </a:cubicBezTo>
                    <a:cubicBezTo>
                      <a:pt x="364639" y="924228"/>
                      <a:pt x="358935" y="911415"/>
                      <a:pt x="377472" y="907144"/>
                    </a:cubicBezTo>
                    <a:cubicBezTo>
                      <a:pt x="377472" y="907144"/>
                      <a:pt x="414542" y="878674"/>
                      <a:pt x="414542" y="843091"/>
                    </a:cubicBezTo>
                    <a:lnTo>
                      <a:pt x="414542" y="824585"/>
                    </a:lnTo>
                    <a:cubicBezTo>
                      <a:pt x="414542" y="824585"/>
                      <a:pt x="397432" y="867289"/>
                      <a:pt x="393156" y="877253"/>
                    </a:cubicBezTo>
                    <a:cubicBezTo>
                      <a:pt x="388878" y="887216"/>
                      <a:pt x="390878" y="897522"/>
                      <a:pt x="374720" y="901314"/>
                    </a:cubicBezTo>
                    <a:cubicBezTo>
                      <a:pt x="347017" y="907828"/>
                      <a:pt x="312223" y="905114"/>
                      <a:pt x="310085" y="890880"/>
                    </a:cubicBezTo>
                    <a:cubicBezTo>
                      <a:pt x="308710" y="881729"/>
                      <a:pt x="307707" y="883052"/>
                      <a:pt x="344303" y="868102"/>
                    </a:cubicBezTo>
                    <a:cubicBezTo>
                      <a:pt x="344303" y="868102"/>
                      <a:pt x="367591" y="860981"/>
                      <a:pt x="366065" y="813192"/>
                    </a:cubicBezTo>
                    <a:cubicBezTo>
                      <a:pt x="366065" y="813192"/>
                      <a:pt x="366065" y="716392"/>
                      <a:pt x="357512" y="685075"/>
                    </a:cubicBezTo>
                    <a:cubicBezTo>
                      <a:pt x="357512" y="685075"/>
                      <a:pt x="344677" y="581156"/>
                      <a:pt x="304755" y="537027"/>
                    </a:cubicBezTo>
                    <a:cubicBezTo>
                      <a:pt x="264837" y="492897"/>
                      <a:pt x="260558" y="438804"/>
                      <a:pt x="260558" y="438804"/>
                    </a:cubicBezTo>
                    <a:cubicBezTo>
                      <a:pt x="260558" y="438804"/>
                      <a:pt x="229192" y="371898"/>
                      <a:pt x="213509" y="337733"/>
                    </a:cubicBezTo>
                    <a:cubicBezTo>
                      <a:pt x="197825" y="303568"/>
                      <a:pt x="145071" y="269403"/>
                      <a:pt x="145071" y="269403"/>
                    </a:cubicBezTo>
                    <a:cubicBezTo>
                      <a:pt x="145071" y="269403"/>
                      <a:pt x="136517" y="299297"/>
                      <a:pt x="90891" y="269403"/>
                    </a:cubicBezTo>
                    <a:cubicBezTo>
                      <a:pt x="90891" y="269403"/>
                      <a:pt x="45267" y="273674"/>
                      <a:pt x="19604" y="232393"/>
                    </a:cubicBezTo>
                    <a:lnTo>
                      <a:pt x="11048" y="208192"/>
                    </a:lnTo>
                    <a:cubicBezTo>
                      <a:pt x="11048" y="208192"/>
                      <a:pt x="-14792" y="173314"/>
                      <a:pt x="12386" y="165841"/>
                    </a:cubicBezTo>
                    <a:close/>
                  </a:path>
                </a:pathLst>
              </a:custGeom>
              <a:solidFill>
                <a:srgbClr val="D2691E"/>
              </a:solidFill>
              <a:ln w="7600" cap="flat">
                <a:noFill/>
                <a:bevel/>
              </a:ln>
            </p:spPr>
          </p:sp>
          <p:sp>
            <p:nvSpPr>
              <p:cNvPr id="1775" name="Freeform 1774"/>
              <p:cNvSpPr/>
              <p:nvPr/>
            </p:nvSpPr>
            <p:spPr>
              <a:xfrm>
                <a:off x="5958808" y="4126804"/>
                <a:ext cx="377881" cy="609598"/>
              </a:xfrm>
              <a:custGeom>
                <a:avLst/>
                <a:gdLst/>
                <a:ahLst/>
                <a:cxnLst/>
                <a:rect l="0" t="0" r="0" b="0"/>
                <a:pathLst>
                  <a:path w="377881" h="609598">
                    <a:moveTo>
                      <a:pt x="74500" y="29870"/>
                    </a:moveTo>
                    <a:cubicBezTo>
                      <a:pt x="74500" y="29871"/>
                      <a:pt x="113649" y="49240"/>
                      <a:pt x="126951" y="41264"/>
                    </a:cubicBezTo>
                    <a:cubicBezTo>
                      <a:pt x="140255" y="33288"/>
                      <a:pt x="127331" y="17716"/>
                      <a:pt x="131512" y="3663"/>
                    </a:cubicBezTo>
                    <a:cubicBezTo>
                      <a:pt x="135694" y="-10390"/>
                      <a:pt x="146334" y="20375"/>
                      <a:pt x="162298" y="8221"/>
                    </a:cubicBezTo>
                    <a:cubicBezTo>
                      <a:pt x="178262" y="-3933"/>
                      <a:pt x="211328" y="26451"/>
                      <a:pt x="217029" y="67471"/>
                    </a:cubicBezTo>
                    <a:cubicBezTo>
                      <a:pt x="222787" y="108896"/>
                      <a:pt x="269100" y="108111"/>
                      <a:pt x="301407" y="168881"/>
                    </a:cubicBezTo>
                    <a:cubicBezTo>
                      <a:pt x="311304" y="187497"/>
                      <a:pt x="309388" y="232689"/>
                      <a:pt x="349297" y="288521"/>
                    </a:cubicBezTo>
                    <a:cubicBezTo>
                      <a:pt x="349297" y="288521"/>
                      <a:pt x="370201" y="328781"/>
                      <a:pt x="377881" y="393349"/>
                    </a:cubicBezTo>
                    <a:cubicBezTo>
                      <a:pt x="377881" y="393349"/>
                      <a:pt x="374001" y="434749"/>
                      <a:pt x="370398" y="472730"/>
                    </a:cubicBezTo>
                    <a:cubicBezTo>
                      <a:pt x="368310" y="491627"/>
                      <a:pt x="362600" y="499317"/>
                      <a:pt x="362600" y="525903"/>
                    </a:cubicBezTo>
                    <a:cubicBezTo>
                      <a:pt x="362600" y="562707"/>
                      <a:pt x="368301" y="592371"/>
                      <a:pt x="354898" y="609598"/>
                    </a:cubicBezTo>
                    <a:cubicBezTo>
                      <a:pt x="354898" y="609598"/>
                      <a:pt x="354898" y="512745"/>
                      <a:pt x="346346" y="481410"/>
                    </a:cubicBezTo>
                    <a:cubicBezTo>
                      <a:pt x="346346" y="481410"/>
                      <a:pt x="333517" y="377437"/>
                      <a:pt x="293609" y="333284"/>
                    </a:cubicBezTo>
                    <a:cubicBezTo>
                      <a:pt x="253702" y="289131"/>
                      <a:pt x="249426" y="235009"/>
                      <a:pt x="249426" y="235009"/>
                    </a:cubicBezTo>
                    <a:cubicBezTo>
                      <a:pt x="249426" y="235009"/>
                      <a:pt x="218070" y="168066"/>
                      <a:pt x="202392" y="133884"/>
                    </a:cubicBezTo>
                    <a:cubicBezTo>
                      <a:pt x="186714" y="99700"/>
                      <a:pt x="133977" y="65516"/>
                      <a:pt x="133977" y="65516"/>
                    </a:cubicBezTo>
                    <a:cubicBezTo>
                      <a:pt x="133977" y="65516"/>
                      <a:pt x="125426" y="95427"/>
                      <a:pt x="79816" y="65516"/>
                    </a:cubicBezTo>
                    <a:cubicBezTo>
                      <a:pt x="79816" y="65516"/>
                      <a:pt x="34206" y="69791"/>
                      <a:pt x="8551" y="28487"/>
                    </a:cubicBezTo>
                    <a:lnTo>
                      <a:pt x="0" y="4273"/>
                    </a:lnTo>
                    <a:cubicBezTo>
                      <a:pt x="0" y="4273"/>
                      <a:pt x="28891" y="35567"/>
                      <a:pt x="74500" y="29870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76" name="Freeform 1775"/>
              <p:cNvSpPr/>
              <p:nvPr/>
            </p:nvSpPr>
            <p:spPr>
              <a:xfrm>
                <a:off x="6238885" y="4383000"/>
                <a:ext cx="152061" cy="412155"/>
              </a:xfrm>
              <a:custGeom>
                <a:avLst/>
                <a:gdLst/>
                <a:ahLst/>
                <a:cxnLst/>
                <a:rect l="0" t="0" r="0" b="0"/>
                <a:pathLst>
                  <a:path w="152061" h="412155">
                    <a:moveTo>
                      <a:pt x="9353" y="41126"/>
                    </a:moveTo>
                    <a:cubicBezTo>
                      <a:pt x="12204" y="41126"/>
                      <a:pt x="12917" y="73885"/>
                      <a:pt x="86319" y="120175"/>
                    </a:cubicBezTo>
                    <a:cubicBezTo>
                      <a:pt x="86319" y="120175"/>
                      <a:pt x="114112" y="135130"/>
                      <a:pt x="121952" y="202072"/>
                    </a:cubicBezTo>
                    <a:cubicBezTo>
                      <a:pt x="129791" y="269013"/>
                      <a:pt x="123377" y="324561"/>
                      <a:pt x="123377" y="325985"/>
                    </a:cubicBezTo>
                    <a:cubicBezTo>
                      <a:pt x="123377" y="327410"/>
                      <a:pt x="123377" y="356892"/>
                      <a:pt x="123377" y="364583"/>
                    </a:cubicBezTo>
                    <a:cubicBezTo>
                      <a:pt x="123377" y="372275"/>
                      <a:pt x="126228" y="400048"/>
                      <a:pt x="116963" y="412155"/>
                    </a:cubicBezTo>
                    <a:cubicBezTo>
                      <a:pt x="116963" y="412155"/>
                      <a:pt x="135495" y="410001"/>
                      <a:pt x="137634" y="395046"/>
                    </a:cubicBezTo>
                    <a:cubicBezTo>
                      <a:pt x="139772" y="380091"/>
                      <a:pt x="141553" y="377124"/>
                      <a:pt x="144759" y="380328"/>
                    </a:cubicBezTo>
                    <a:cubicBezTo>
                      <a:pt x="147967" y="383533"/>
                      <a:pt x="145235" y="347570"/>
                      <a:pt x="145235" y="341872"/>
                    </a:cubicBezTo>
                    <a:cubicBezTo>
                      <a:pt x="145235" y="336176"/>
                      <a:pt x="145947" y="318151"/>
                      <a:pt x="149511" y="301772"/>
                    </a:cubicBezTo>
                    <a:cubicBezTo>
                      <a:pt x="153075" y="285393"/>
                      <a:pt x="155130" y="143401"/>
                      <a:pt x="138584" y="128704"/>
                    </a:cubicBezTo>
                    <a:cubicBezTo>
                      <a:pt x="117204" y="109713"/>
                      <a:pt x="113878" y="45145"/>
                      <a:pt x="94875" y="44195"/>
                    </a:cubicBezTo>
                    <a:cubicBezTo>
                      <a:pt x="84365" y="43670"/>
                      <a:pt x="64227" y="28308"/>
                      <a:pt x="57101" y="33293"/>
                    </a:cubicBezTo>
                    <a:cubicBezTo>
                      <a:pt x="49974" y="38278"/>
                      <a:pt x="44273" y="534"/>
                      <a:pt x="24319" y="534"/>
                    </a:cubicBezTo>
                    <a:cubicBezTo>
                      <a:pt x="4365" y="534"/>
                      <a:pt x="-10601" y="-8012"/>
                      <a:pt x="9353" y="41126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77" name="Freeform 1776"/>
              <p:cNvSpPr/>
              <p:nvPr/>
            </p:nvSpPr>
            <p:spPr>
              <a:xfrm>
                <a:off x="6759655" y="4411931"/>
                <a:ext cx="237668" cy="370673"/>
              </a:xfrm>
              <a:custGeom>
                <a:avLst/>
                <a:gdLst/>
                <a:ahLst/>
                <a:cxnLst/>
                <a:rect l="0" t="0" r="0" b="0"/>
                <a:pathLst>
                  <a:path w="237668" h="370673">
                    <a:moveTo>
                      <a:pt x="267" y="10059"/>
                    </a:moveTo>
                    <a:cubicBezTo>
                      <a:pt x="267" y="10059"/>
                      <a:pt x="4542" y="24302"/>
                      <a:pt x="23072" y="59197"/>
                    </a:cubicBezTo>
                    <a:cubicBezTo>
                      <a:pt x="41601" y="94093"/>
                      <a:pt x="50152" y="109760"/>
                      <a:pt x="87923" y="143943"/>
                    </a:cubicBezTo>
                    <a:cubicBezTo>
                      <a:pt x="125693" y="178127"/>
                      <a:pt x="187570" y="234794"/>
                      <a:pt x="205154" y="270616"/>
                    </a:cubicBezTo>
                    <a:cubicBezTo>
                      <a:pt x="205154" y="270616"/>
                      <a:pt x="228315" y="307026"/>
                      <a:pt x="218338" y="365422"/>
                    </a:cubicBezTo>
                    <a:cubicBezTo>
                      <a:pt x="218338" y="365422"/>
                      <a:pt x="220383" y="383447"/>
                      <a:pt x="225371" y="352823"/>
                    </a:cubicBezTo>
                    <a:cubicBezTo>
                      <a:pt x="230360" y="322200"/>
                      <a:pt x="232591" y="348330"/>
                      <a:pt x="233660" y="347261"/>
                    </a:cubicBezTo>
                    <a:cubicBezTo>
                      <a:pt x="233660" y="347261"/>
                      <a:pt x="239360" y="345986"/>
                      <a:pt x="230453" y="315571"/>
                    </a:cubicBezTo>
                    <a:cubicBezTo>
                      <a:pt x="230453" y="315571"/>
                      <a:pt x="232033" y="299154"/>
                      <a:pt x="236154" y="309874"/>
                    </a:cubicBezTo>
                    <a:cubicBezTo>
                      <a:pt x="241713" y="324338"/>
                      <a:pt x="231878" y="270706"/>
                      <a:pt x="207649" y="240083"/>
                    </a:cubicBezTo>
                    <a:cubicBezTo>
                      <a:pt x="183418" y="209461"/>
                      <a:pt x="132107" y="180263"/>
                      <a:pt x="101463" y="143231"/>
                    </a:cubicBezTo>
                    <a:cubicBezTo>
                      <a:pt x="70819" y="106199"/>
                      <a:pt x="31624" y="48515"/>
                      <a:pt x="23785" y="22878"/>
                    </a:cubicBezTo>
                    <a:cubicBezTo>
                      <a:pt x="15945" y="-2760"/>
                      <a:pt x="9531" y="-2760"/>
                      <a:pt x="9531" y="2938"/>
                    </a:cubicBezTo>
                    <a:cubicBezTo>
                      <a:pt x="9531" y="8635"/>
                      <a:pt x="-1871" y="-7032"/>
                      <a:pt x="267" y="10059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78" name="Freeform 1777"/>
              <p:cNvSpPr/>
              <p:nvPr/>
            </p:nvSpPr>
            <p:spPr>
              <a:xfrm>
                <a:off x="6967299" y="3926972"/>
                <a:ext cx="142796" cy="401206"/>
              </a:xfrm>
              <a:custGeom>
                <a:avLst/>
                <a:gdLst/>
                <a:ahLst/>
                <a:cxnLst/>
                <a:rect l="0" t="0" r="0" b="0"/>
                <a:pathLst>
                  <a:path w="142796" h="401206">
                    <a:moveTo>
                      <a:pt x="6948" y="401206"/>
                    </a:moveTo>
                    <a:cubicBezTo>
                      <a:pt x="6948" y="401206"/>
                      <a:pt x="6699" y="397960"/>
                      <a:pt x="19241" y="399100"/>
                    </a:cubicBezTo>
                    <a:cubicBezTo>
                      <a:pt x="31784" y="400239"/>
                      <a:pt x="70534" y="394732"/>
                      <a:pt x="94497" y="361498"/>
                    </a:cubicBezTo>
                    <a:cubicBezTo>
                      <a:pt x="94497" y="361498"/>
                      <a:pt x="99403" y="354092"/>
                      <a:pt x="107420" y="357700"/>
                    </a:cubicBezTo>
                    <a:cubicBezTo>
                      <a:pt x="107420" y="357700"/>
                      <a:pt x="112551" y="349629"/>
                      <a:pt x="114736" y="339469"/>
                    </a:cubicBezTo>
                    <a:cubicBezTo>
                      <a:pt x="116921" y="329309"/>
                      <a:pt x="119202" y="326555"/>
                      <a:pt x="123383" y="334911"/>
                    </a:cubicBezTo>
                    <a:cubicBezTo>
                      <a:pt x="127564" y="343267"/>
                      <a:pt x="128324" y="320098"/>
                      <a:pt x="128324" y="311363"/>
                    </a:cubicBezTo>
                    <a:cubicBezTo>
                      <a:pt x="128324" y="302627"/>
                      <a:pt x="128837" y="289949"/>
                      <a:pt x="133265" y="294651"/>
                    </a:cubicBezTo>
                    <a:cubicBezTo>
                      <a:pt x="139346" y="301108"/>
                      <a:pt x="143147" y="301867"/>
                      <a:pt x="142796" y="261607"/>
                    </a:cubicBezTo>
                    <a:cubicBezTo>
                      <a:pt x="142796" y="235780"/>
                      <a:pt x="138966" y="133611"/>
                      <a:pt x="121862" y="89932"/>
                    </a:cubicBezTo>
                    <a:cubicBezTo>
                      <a:pt x="109700" y="52331"/>
                      <a:pt x="99438" y="28403"/>
                      <a:pt x="96017" y="17768"/>
                    </a:cubicBezTo>
                    <a:cubicBezTo>
                      <a:pt x="92596" y="7133"/>
                      <a:pt x="83095" y="-6920"/>
                      <a:pt x="81955" y="3715"/>
                    </a:cubicBezTo>
                    <a:cubicBezTo>
                      <a:pt x="80814" y="14350"/>
                      <a:pt x="87275" y="34100"/>
                      <a:pt x="89555" y="39797"/>
                    </a:cubicBezTo>
                    <a:cubicBezTo>
                      <a:pt x="91836" y="45494"/>
                      <a:pt x="101683" y="79298"/>
                      <a:pt x="104379" y="105125"/>
                    </a:cubicBezTo>
                    <a:cubicBezTo>
                      <a:pt x="107075" y="130952"/>
                      <a:pt x="96398" y="138548"/>
                      <a:pt x="104379" y="142726"/>
                    </a:cubicBezTo>
                    <a:cubicBezTo>
                      <a:pt x="112361" y="146904"/>
                      <a:pt x="107040" y="159817"/>
                      <a:pt x="104379" y="165895"/>
                    </a:cubicBezTo>
                    <a:cubicBezTo>
                      <a:pt x="101718" y="171972"/>
                      <a:pt x="96017" y="195140"/>
                      <a:pt x="102098" y="184885"/>
                    </a:cubicBezTo>
                    <a:cubicBezTo>
                      <a:pt x="112979" y="166537"/>
                      <a:pt x="124143" y="209193"/>
                      <a:pt x="104046" y="254059"/>
                    </a:cubicBezTo>
                    <a:cubicBezTo>
                      <a:pt x="109277" y="273597"/>
                      <a:pt x="73592" y="273002"/>
                      <a:pt x="78913" y="279839"/>
                    </a:cubicBezTo>
                    <a:cubicBezTo>
                      <a:pt x="96777" y="277180"/>
                      <a:pt x="84711" y="288431"/>
                      <a:pt x="72120" y="299351"/>
                    </a:cubicBezTo>
                    <a:cubicBezTo>
                      <a:pt x="57019" y="312448"/>
                      <a:pt x="47199" y="310291"/>
                      <a:pt x="50028" y="312882"/>
                    </a:cubicBezTo>
                    <a:cubicBezTo>
                      <a:pt x="54589" y="317060"/>
                      <a:pt x="60201" y="311695"/>
                      <a:pt x="65991" y="316680"/>
                    </a:cubicBezTo>
                    <a:cubicBezTo>
                      <a:pt x="71890" y="321839"/>
                      <a:pt x="69060" y="322602"/>
                      <a:pt x="65563" y="325273"/>
                    </a:cubicBezTo>
                    <a:cubicBezTo>
                      <a:pt x="53448" y="334531"/>
                      <a:pt x="34064" y="327315"/>
                      <a:pt x="23042" y="333391"/>
                    </a:cubicBezTo>
                    <a:cubicBezTo>
                      <a:pt x="19885" y="335133"/>
                      <a:pt x="21379" y="336668"/>
                      <a:pt x="33494" y="338092"/>
                    </a:cubicBezTo>
                    <a:cubicBezTo>
                      <a:pt x="41996" y="339091"/>
                      <a:pt x="28363" y="349201"/>
                      <a:pt x="22091" y="350910"/>
                    </a:cubicBezTo>
                    <a:cubicBezTo>
                      <a:pt x="15821" y="352620"/>
                      <a:pt x="9359" y="352382"/>
                      <a:pt x="5179" y="360739"/>
                    </a:cubicBezTo>
                    <a:cubicBezTo>
                      <a:pt x="998" y="369095"/>
                      <a:pt x="-5084" y="379729"/>
                      <a:pt x="6948" y="401206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79" name="Freeform 1778"/>
              <p:cNvSpPr/>
              <p:nvPr/>
            </p:nvSpPr>
            <p:spPr>
              <a:xfrm>
                <a:off x="6931404" y="4330312"/>
                <a:ext cx="69305" cy="283613"/>
              </a:xfrm>
              <a:custGeom>
                <a:avLst/>
                <a:gdLst/>
                <a:ahLst/>
                <a:cxnLst/>
                <a:rect l="0" t="0" r="0" b="0"/>
                <a:pathLst>
                  <a:path w="69305" h="283613">
                    <a:moveTo>
                      <a:pt x="43026" y="13086"/>
                    </a:moveTo>
                    <a:cubicBezTo>
                      <a:pt x="43026" y="13086"/>
                      <a:pt x="51711" y="37428"/>
                      <a:pt x="29861" y="97564"/>
                    </a:cubicBezTo>
                    <a:cubicBezTo>
                      <a:pt x="29861" y="97564"/>
                      <a:pt x="20554" y="117297"/>
                      <a:pt x="25875" y="124133"/>
                    </a:cubicBezTo>
                    <a:cubicBezTo>
                      <a:pt x="34653" y="154898"/>
                      <a:pt x="24355" y="135148"/>
                      <a:pt x="21884" y="127742"/>
                    </a:cubicBezTo>
                    <a:cubicBezTo>
                      <a:pt x="21884" y="127742"/>
                      <a:pt x="19034" y="137237"/>
                      <a:pt x="20934" y="144833"/>
                    </a:cubicBezTo>
                    <a:cubicBezTo>
                      <a:pt x="37657" y="175028"/>
                      <a:pt x="20934" y="157176"/>
                      <a:pt x="20934" y="157176"/>
                    </a:cubicBezTo>
                    <a:cubicBezTo>
                      <a:pt x="39938" y="192500"/>
                      <a:pt x="17981" y="157878"/>
                      <a:pt x="20174" y="171610"/>
                    </a:cubicBezTo>
                    <a:cubicBezTo>
                      <a:pt x="25875" y="207312"/>
                      <a:pt x="40499" y="245564"/>
                      <a:pt x="69305" y="283613"/>
                    </a:cubicBezTo>
                    <a:cubicBezTo>
                      <a:pt x="69305" y="283613"/>
                      <a:pt x="18083" y="238124"/>
                      <a:pt x="7394" y="178304"/>
                    </a:cubicBezTo>
                    <a:cubicBezTo>
                      <a:pt x="-3296" y="118483"/>
                      <a:pt x="5968" y="118483"/>
                      <a:pt x="5968" y="109226"/>
                    </a:cubicBezTo>
                    <a:cubicBezTo>
                      <a:pt x="5968" y="99968"/>
                      <a:pt x="-4679" y="82832"/>
                      <a:pt x="2405" y="66497"/>
                    </a:cubicBezTo>
                    <a:cubicBezTo>
                      <a:pt x="11670" y="45132"/>
                      <a:pt x="128" y="32483"/>
                      <a:pt x="13095" y="14510"/>
                    </a:cubicBezTo>
                    <a:cubicBezTo>
                      <a:pt x="35187" y="-16112"/>
                      <a:pt x="27589" y="10949"/>
                      <a:pt x="43026" y="13086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80" name="Freeform 1779"/>
              <p:cNvSpPr/>
              <p:nvPr/>
            </p:nvSpPr>
            <p:spPr>
              <a:xfrm>
                <a:off x="6411352" y="4338770"/>
                <a:ext cx="340022" cy="177146"/>
              </a:xfrm>
              <a:custGeom>
                <a:avLst/>
                <a:gdLst/>
                <a:ahLst/>
                <a:cxnLst/>
                <a:rect l="0" t="0" r="0" b="0"/>
                <a:pathLst>
                  <a:path w="340022" h="177146">
                    <a:moveTo>
                      <a:pt x="29476" y="177146"/>
                    </a:moveTo>
                    <a:cubicBezTo>
                      <a:pt x="29476" y="177146"/>
                      <a:pt x="132024" y="177585"/>
                      <a:pt x="263912" y="95546"/>
                    </a:cubicBezTo>
                    <a:cubicBezTo>
                      <a:pt x="263912" y="95546"/>
                      <a:pt x="314367" y="58752"/>
                      <a:pt x="340022" y="95071"/>
                    </a:cubicBezTo>
                    <a:cubicBezTo>
                      <a:pt x="340022" y="95071"/>
                      <a:pt x="340022" y="-6765"/>
                      <a:pt x="266619" y="356"/>
                    </a:cubicBezTo>
                    <a:cubicBezTo>
                      <a:pt x="210492" y="5802"/>
                      <a:pt x="216449" y="36486"/>
                      <a:pt x="141194" y="56616"/>
                    </a:cubicBezTo>
                    <a:cubicBezTo>
                      <a:pt x="99909" y="67659"/>
                      <a:pt x="43766" y="54661"/>
                      <a:pt x="27170" y="66823"/>
                    </a:cubicBezTo>
                    <a:cubicBezTo>
                      <a:pt x="-8463" y="92935"/>
                      <a:pt x="-10506" y="165431"/>
                      <a:pt x="29476" y="177146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81" name="Freeform 1780"/>
              <p:cNvSpPr/>
              <p:nvPr/>
            </p:nvSpPr>
            <p:spPr>
              <a:xfrm>
                <a:off x="6756441" y="4437302"/>
                <a:ext cx="175134" cy="313878"/>
              </a:xfrm>
              <a:custGeom>
                <a:avLst/>
                <a:gdLst/>
                <a:ahLst/>
                <a:cxnLst/>
                <a:rect l="0" t="0" r="0" b="0"/>
                <a:pathLst>
                  <a:path w="175134" h="313878">
                    <a:moveTo>
                      <a:pt x="4435" y="4137"/>
                    </a:moveTo>
                    <a:cubicBezTo>
                      <a:pt x="4435" y="4137"/>
                      <a:pt x="9186" y="29775"/>
                      <a:pt x="40067" y="69655"/>
                    </a:cubicBezTo>
                    <a:cubicBezTo>
                      <a:pt x="40067" y="69655"/>
                      <a:pt x="75700" y="120929"/>
                      <a:pt x="124065" y="177426"/>
                    </a:cubicBezTo>
                    <a:cubicBezTo>
                      <a:pt x="124065" y="177426"/>
                      <a:pt x="151811" y="200974"/>
                      <a:pt x="170815" y="248831"/>
                    </a:cubicBezTo>
                    <a:cubicBezTo>
                      <a:pt x="170815" y="248831"/>
                      <a:pt x="174302" y="258706"/>
                      <a:pt x="175134" y="266302"/>
                    </a:cubicBezTo>
                    <a:cubicBezTo>
                      <a:pt x="175689" y="273899"/>
                      <a:pt x="171575" y="300105"/>
                      <a:pt x="168535" y="287951"/>
                    </a:cubicBezTo>
                    <a:cubicBezTo>
                      <a:pt x="167660" y="284456"/>
                      <a:pt x="157892" y="320234"/>
                      <a:pt x="158652" y="297067"/>
                    </a:cubicBezTo>
                    <a:cubicBezTo>
                      <a:pt x="158652" y="297084"/>
                      <a:pt x="152952" y="309980"/>
                      <a:pt x="154472" y="313878"/>
                    </a:cubicBezTo>
                    <a:cubicBezTo>
                      <a:pt x="154472" y="313878"/>
                      <a:pt x="149150" y="314917"/>
                      <a:pt x="151615" y="306223"/>
                    </a:cubicBezTo>
                    <a:cubicBezTo>
                      <a:pt x="151615" y="306223"/>
                      <a:pt x="168718" y="263494"/>
                      <a:pt x="145915" y="227887"/>
                    </a:cubicBezTo>
                    <a:cubicBezTo>
                      <a:pt x="123110" y="192278"/>
                      <a:pt x="88900" y="158097"/>
                      <a:pt x="80349" y="144165"/>
                    </a:cubicBezTo>
                    <a:cubicBezTo>
                      <a:pt x="71798" y="129609"/>
                      <a:pt x="29040" y="91153"/>
                      <a:pt x="20486" y="51276"/>
                    </a:cubicBezTo>
                    <a:lnTo>
                      <a:pt x="356" y="10059"/>
                    </a:lnTo>
                    <a:cubicBezTo>
                      <a:pt x="356" y="10059"/>
                      <a:pt x="-2026" y="-8017"/>
                      <a:pt x="4435" y="4137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82" name="Freeform 1781"/>
              <p:cNvSpPr/>
              <p:nvPr/>
            </p:nvSpPr>
            <p:spPr>
              <a:xfrm>
                <a:off x="6942274" y="4799709"/>
                <a:ext cx="77768" cy="35696"/>
              </a:xfrm>
              <a:custGeom>
                <a:avLst/>
                <a:gdLst/>
                <a:ahLst/>
                <a:cxnLst/>
                <a:rect l="0" t="0" r="0" b="0"/>
                <a:pathLst>
                  <a:path w="77768" h="35696">
                    <a:moveTo>
                      <a:pt x="17104" y="5074"/>
                    </a:moveTo>
                    <a:cubicBezTo>
                      <a:pt x="17104" y="5074"/>
                      <a:pt x="4356" y="8617"/>
                      <a:pt x="0" y="22166"/>
                    </a:cubicBezTo>
                    <a:cubicBezTo>
                      <a:pt x="0" y="22166"/>
                      <a:pt x="-196" y="39489"/>
                      <a:pt x="33631" y="34931"/>
                    </a:cubicBezTo>
                    <a:cubicBezTo>
                      <a:pt x="67458" y="30373"/>
                      <a:pt x="68978" y="28433"/>
                      <a:pt x="72779" y="28854"/>
                    </a:cubicBezTo>
                    <a:cubicBezTo>
                      <a:pt x="76581" y="29275"/>
                      <a:pt x="81132" y="26955"/>
                      <a:pt x="74105" y="1513"/>
                    </a:cubicBezTo>
                    <a:cubicBezTo>
                      <a:pt x="74105" y="1513"/>
                      <a:pt x="72399" y="-3810"/>
                      <a:pt x="65558" y="4926"/>
                    </a:cubicBezTo>
                    <a:cubicBezTo>
                      <a:pt x="58716" y="13661"/>
                      <a:pt x="56816" y="18599"/>
                      <a:pt x="45034" y="17848"/>
                    </a:cubicBezTo>
                    <a:cubicBezTo>
                      <a:pt x="33251" y="17080"/>
                      <a:pt x="35912" y="12902"/>
                      <a:pt x="27550" y="15940"/>
                    </a:cubicBezTo>
                    <a:cubicBezTo>
                      <a:pt x="19188" y="18979"/>
                      <a:pt x="26790" y="6825"/>
                      <a:pt x="19568" y="10623"/>
                    </a:cubicBezTo>
                    <a:cubicBezTo>
                      <a:pt x="12347" y="14421"/>
                      <a:pt x="17668" y="4926"/>
                      <a:pt x="17104" y="5074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83" name="Freeform 1782"/>
              <p:cNvSpPr/>
              <p:nvPr/>
            </p:nvSpPr>
            <p:spPr>
              <a:xfrm>
                <a:off x="6868422" y="4781551"/>
                <a:ext cx="72423" cy="25014"/>
              </a:xfrm>
              <a:custGeom>
                <a:avLst/>
                <a:gdLst/>
                <a:ahLst/>
                <a:cxnLst/>
                <a:rect l="0" t="0" r="0" b="0"/>
                <a:pathLst>
                  <a:path w="72423" h="25014">
                    <a:moveTo>
                      <a:pt x="72423" y="-83"/>
                    </a:moveTo>
                    <a:cubicBezTo>
                      <a:pt x="72423" y="-83"/>
                      <a:pt x="71752" y="20047"/>
                      <a:pt x="58449" y="21186"/>
                    </a:cubicBezTo>
                    <a:cubicBezTo>
                      <a:pt x="45146" y="22326"/>
                      <a:pt x="40965" y="24984"/>
                      <a:pt x="27282" y="24984"/>
                    </a:cubicBezTo>
                    <a:cubicBezTo>
                      <a:pt x="13600" y="24984"/>
                      <a:pt x="-843" y="24225"/>
                      <a:pt x="-83" y="13210"/>
                    </a:cubicBezTo>
                    <a:cubicBezTo>
                      <a:pt x="677" y="2196"/>
                      <a:pt x="13219" y="-83"/>
                      <a:pt x="13219" y="-83"/>
                    </a:cubicBezTo>
                    <a:cubicBezTo>
                      <a:pt x="13219" y="-83"/>
                      <a:pt x="18541" y="1436"/>
                      <a:pt x="14360" y="4095"/>
                    </a:cubicBezTo>
                    <a:cubicBezTo>
                      <a:pt x="10179" y="6753"/>
                      <a:pt x="13980" y="9412"/>
                      <a:pt x="18541" y="6753"/>
                    </a:cubicBezTo>
                    <a:cubicBezTo>
                      <a:pt x="23102" y="4095"/>
                      <a:pt x="17780" y="7893"/>
                      <a:pt x="18541" y="10172"/>
                    </a:cubicBezTo>
                    <a:cubicBezTo>
                      <a:pt x="19301" y="12451"/>
                      <a:pt x="23481" y="6753"/>
                      <a:pt x="25762" y="6753"/>
                    </a:cubicBezTo>
                    <a:cubicBezTo>
                      <a:pt x="28043" y="6753"/>
                      <a:pt x="20821" y="12451"/>
                      <a:pt x="27282" y="10172"/>
                    </a:cubicBezTo>
                    <a:cubicBezTo>
                      <a:pt x="33744" y="7893"/>
                      <a:pt x="35644" y="3335"/>
                      <a:pt x="45526" y="6753"/>
                    </a:cubicBezTo>
                    <a:cubicBezTo>
                      <a:pt x="55408" y="10172"/>
                      <a:pt x="63951" y="5614"/>
                      <a:pt x="72423" y="-83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84" name="Freeform 1783"/>
              <p:cNvSpPr/>
              <p:nvPr/>
            </p:nvSpPr>
            <p:spPr>
              <a:xfrm>
                <a:off x="6311668" y="4815730"/>
                <a:ext cx="93357" cy="40681"/>
              </a:xfrm>
              <a:custGeom>
                <a:avLst/>
                <a:gdLst/>
                <a:ahLst/>
                <a:cxnLst/>
                <a:rect l="0" t="0" r="0" b="0"/>
                <a:pathLst>
                  <a:path w="93357" h="40681">
                    <a:moveTo>
                      <a:pt x="13451" y="14688"/>
                    </a:moveTo>
                    <a:cubicBezTo>
                      <a:pt x="13451" y="14688"/>
                      <a:pt x="-6224" y="18528"/>
                      <a:pt x="1758" y="32201"/>
                    </a:cubicBezTo>
                    <a:cubicBezTo>
                      <a:pt x="1758" y="32201"/>
                      <a:pt x="7839" y="50052"/>
                      <a:pt x="58794" y="33720"/>
                    </a:cubicBezTo>
                    <a:cubicBezTo>
                      <a:pt x="58794" y="33720"/>
                      <a:pt x="83846" y="23845"/>
                      <a:pt x="88992" y="13590"/>
                    </a:cubicBezTo>
                    <a:lnTo>
                      <a:pt x="93357" y="-83"/>
                    </a:lnTo>
                    <a:cubicBezTo>
                      <a:pt x="93357" y="-83"/>
                      <a:pt x="88796" y="11691"/>
                      <a:pt x="75873" y="15109"/>
                    </a:cubicBezTo>
                    <a:cubicBezTo>
                      <a:pt x="62951" y="18528"/>
                      <a:pt x="57630" y="15869"/>
                      <a:pt x="48888" y="18908"/>
                    </a:cubicBezTo>
                    <a:cubicBezTo>
                      <a:pt x="40146" y="21946"/>
                      <a:pt x="18481" y="31062"/>
                      <a:pt x="23042" y="24225"/>
                    </a:cubicBezTo>
                    <a:cubicBezTo>
                      <a:pt x="27603" y="17388"/>
                      <a:pt x="12400" y="29542"/>
                      <a:pt x="15061" y="24225"/>
                    </a:cubicBezTo>
                    <a:cubicBezTo>
                      <a:pt x="17721" y="18908"/>
                      <a:pt x="7079" y="24225"/>
                      <a:pt x="10500" y="19667"/>
                    </a:cubicBezTo>
                    <a:cubicBezTo>
                      <a:pt x="13920" y="15109"/>
                      <a:pt x="15515" y="15109"/>
                      <a:pt x="13451" y="14688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85" name="Freeform 1784"/>
              <p:cNvSpPr/>
              <p:nvPr/>
            </p:nvSpPr>
            <p:spPr>
              <a:xfrm>
                <a:off x="6257329" y="4798643"/>
                <a:ext cx="81598" cy="29287"/>
              </a:xfrm>
              <a:custGeom>
                <a:avLst/>
                <a:gdLst/>
                <a:ahLst/>
                <a:cxnLst/>
                <a:rect l="0" t="0" r="0" b="0"/>
                <a:pathLst>
                  <a:path w="81598" h="29287">
                    <a:moveTo>
                      <a:pt x="81598" y="5614"/>
                    </a:moveTo>
                    <a:cubicBezTo>
                      <a:pt x="81598" y="5614"/>
                      <a:pt x="81182" y="24605"/>
                      <a:pt x="61418" y="26504"/>
                    </a:cubicBezTo>
                    <a:cubicBezTo>
                      <a:pt x="61418" y="26504"/>
                      <a:pt x="8206" y="37518"/>
                      <a:pt x="445" y="15489"/>
                    </a:cubicBezTo>
                    <a:cubicBezTo>
                      <a:pt x="445" y="15489"/>
                      <a:pt x="-3195" y="6754"/>
                      <a:pt x="7827" y="3715"/>
                    </a:cubicBezTo>
                    <a:cubicBezTo>
                      <a:pt x="18849" y="677"/>
                      <a:pt x="31772" y="-1982"/>
                      <a:pt x="26831" y="1816"/>
                    </a:cubicBezTo>
                    <a:cubicBezTo>
                      <a:pt x="21890" y="5614"/>
                      <a:pt x="19609" y="8653"/>
                      <a:pt x="26831" y="5234"/>
                    </a:cubicBezTo>
                    <a:cubicBezTo>
                      <a:pt x="34053" y="1816"/>
                      <a:pt x="37853" y="2576"/>
                      <a:pt x="31392" y="6374"/>
                    </a:cubicBezTo>
                    <a:cubicBezTo>
                      <a:pt x="24931" y="10172"/>
                      <a:pt x="42414" y="5614"/>
                      <a:pt x="45835" y="3715"/>
                    </a:cubicBezTo>
                    <a:cubicBezTo>
                      <a:pt x="49256" y="1816"/>
                      <a:pt x="47355" y="8273"/>
                      <a:pt x="43935" y="10552"/>
                    </a:cubicBezTo>
                    <a:cubicBezTo>
                      <a:pt x="40514" y="12831"/>
                      <a:pt x="57238" y="9032"/>
                      <a:pt x="64839" y="6374"/>
                    </a:cubicBezTo>
                    <a:cubicBezTo>
                      <a:pt x="72440" y="3715"/>
                      <a:pt x="80493" y="2196"/>
                      <a:pt x="81598" y="5614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86" name="Freeform 1785"/>
              <p:cNvSpPr/>
              <p:nvPr/>
            </p:nvSpPr>
            <p:spPr>
              <a:xfrm>
                <a:off x="6136877" y="4036362"/>
                <a:ext cx="114736" cy="101125"/>
              </a:xfrm>
              <a:custGeom>
                <a:avLst/>
                <a:gdLst/>
                <a:ahLst/>
                <a:cxnLst/>
                <a:rect l="0" t="0" r="0" b="0"/>
                <a:pathLst>
                  <a:path w="114736" h="101125">
                    <a:moveTo>
                      <a:pt x="113483" y="0"/>
                    </a:moveTo>
                    <a:cubicBezTo>
                      <a:pt x="113483" y="0"/>
                      <a:pt x="118804" y="22771"/>
                      <a:pt x="97139" y="38723"/>
                    </a:cubicBezTo>
                    <a:cubicBezTo>
                      <a:pt x="75475" y="54675"/>
                      <a:pt x="68254" y="57333"/>
                      <a:pt x="58752" y="69488"/>
                    </a:cubicBezTo>
                    <a:cubicBezTo>
                      <a:pt x="49250" y="81641"/>
                      <a:pt x="38607" y="97593"/>
                      <a:pt x="21504" y="67588"/>
                    </a:cubicBezTo>
                    <a:cubicBezTo>
                      <a:pt x="4400" y="37583"/>
                      <a:pt x="4400" y="37583"/>
                      <a:pt x="4400" y="37583"/>
                    </a:cubicBezTo>
                    <a:cubicBezTo>
                      <a:pt x="4400" y="37583"/>
                      <a:pt x="-6432" y="33975"/>
                      <a:pt x="5541" y="64930"/>
                    </a:cubicBezTo>
                    <a:cubicBezTo>
                      <a:pt x="17513" y="95884"/>
                      <a:pt x="20364" y="70627"/>
                      <a:pt x="23405" y="89997"/>
                    </a:cubicBezTo>
                    <a:cubicBezTo>
                      <a:pt x="26445" y="109367"/>
                      <a:pt x="29486" y="94935"/>
                      <a:pt x="31006" y="91896"/>
                    </a:cubicBezTo>
                    <a:cubicBezTo>
                      <a:pt x="32526" y="88858"/>
                      <a:pt x="38228" y="91517"/>
                      <a:pt x="39178" y="98543"/>
                    </a:cubicBezTo>
                    <a:cubicBezTo>
                      <a:pt x="40128" y="105570"/>
                      <a:pt x="43929" y="96454"/>
                      <a:pt x="43929" y="91896"/>
                    </a:cubicBezTo>
                    <a:cubicBezTo>
                      <a:pt x="43929" y="87338"/>
                      <a:pt x="53431" y="72906"/>
                      <a:pt x="56091" y="90757"/>
                    </a:cubicBezTo>
                    <a:cubicBezTo>
                      <a:pt x="58752" y="108608"/>
                      <a:pt x="57612" y="85060"/>
                      <a:pt x="57612" y="81641"/>
                    </a:cubicBezTo>
                    <a:cubicBezTo>
                      <a:pt x="57612" y="78223"/>
                      <a:pt x="76236" y="53915"/>
                      <a:pt x="98660" y="44420"/>
                    </a:cubicBezTo>
                    <a:cubicBezTo>
                      <a:pt x="121085" y="34925"/>
                      <a:pt x="113483" y="0"/>
                      <a:pt x="113483" y="0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87" name="Freeform 1786"/>
              <p:cNvSpPr/>
              <p:nvPr/>
            </p:nvSpPr>
            <p:spPr>
              <a:xfrm>
                <a:off x="6056297" y="4036362"/>
                <a:ext cx="38585" cy="21070"/>
              </a:xfrm>
              <a:custGeom>
                <a:avLst/>
                <a:gdLst/>
                <a:ahLst/>
                <a:cxnLst/>
                <a:rect l="0" t="0" r="0" b="0"/>
                <a:pathLst>
                  <a:path w="38585" h="21070">
                    <a:moveTo>
                      <a:pt x="-96" y="12518"/>
                    </a:moveTo>
                    <a:cubicBezTo>
                      <a:pt x="-96" y="12518"/>
                      <a:pt x="2964" y="-8887"/>
                      <a:pt x="22854" y="4109"/>
                    </a:cubicBezTo>
                    <a:cubicBezTo>
                      <a:pt x="42744" y="17105"/>
                      <a:pt x="38154" y="14047"/>
                      <a:pt x="38154" y="14047"/>
                    </a:cubicBezTo>
                    <a:cubicBezTo>
                      <a:pt x="38154" y="14047"/>
                      <a:pt x="15969" y="30865"/>
                      <a:pt x="-96" y="12518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88" name="Freeform 1787"/>
              <p:cNvSpPr/>
              <p:nvPr/>
            </p:nvSpPr>
            <p:spPr>
              <a:xfrm>
                <a:off x="5949813" y="4089327"/>
                <a:ext cx="26991" cy="21898"/>
              </a:xfrm>
              <a:custGeom>
                <a:avLst/>
                <a:gdLst/>
                <a:ahLst/>
                <a:cxnLst/>
                <a:rect l="0" t="0" r="0" b="0"/>
                <a:pathLst>
                  <a:path w="26991" h="21898">
                    <a:moveTo>
                      <a:pt x="25566" y="6172"/>
                    </a:moveTo>
                    <a:cubicBezTo>
                      <a:pt x="25566" y="6172"/>
                      <a:pt x="17015" y="24213"/>
                      <a:pt x="7988" y="21839"/>
                    </a:cubicBezTo>
                    <a:cubicBezTo>
                      <a:pt x="7988" y="21839"/>
                      <a:pt x="386" y="22788"/>
                      <a:pt x="386" y="16142"/>
                    </a:cubicBezTo>
                    <a:cubicBezTo>
                      <a:pt x="386" y="16142"/>
                      <a:pt x="-1454" y="9425"/>
                      <a:pt x="2537" y="5437"/>
                    </a:cubicBezTo>
                    <a:cubicBezTo>
                      <a:pt x="6528" y="1449"/>
                      <a:pt x="15840" y="-1020"/>
                      <a:pt x="19641" y="120"/>
                    </a:cubicBezTo>
                    <a:cubicBezTo>
                      <a:pt x="23441" y="1259"/>
                      <a:pt x="29842" y="8071"/>
                      <a:pt x="25566" y="6172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1789" name="Freeform 1788"/>
              <p:cNvSpPr/>
              <p:nvPr/>
            </p:nvSpPr>
            <p:spPr>
              <a:xfrm>
                <a:off x="6315943" y="4101981"/>
                <a:ext cx="635504" cy="138246"/>
              </a:xfrm>
              <a:custGeom>
                <a:avLst/>
                <a:gdLst/>
                <a:ahLst/>
                <a:cxnLst/>
                <a:rect l="0" t="0" r="0" b="0"/>
                <a:pathLst>
                  <a:path w="635504" h="138246">
                    <a:moveTo>
                      <a:pt x="0" y="0"/>
                    </a:moveTo>
                    <a:cubicBezTo>
                      <a:pt x="0" y="0"/>
                      <a:pt x="23461" y="46560"/>
                      <a:pt x="97248" y="65653"/>
                    </a:cubicBezTo>
                    <a:cubicBezTo>
                      <a:pt x="171035" y="84745"/>
                      <a:pt x="136439" y="73386"/>
                      <a:pt x="174404" y="86543"/>
                    </a:cubicBezTo>
                    <a:cubicBezTo>
                      <a:pt x="212369" y="99701"/>
                      <a:pt x="265105" y="88822"/>
                      <a:pt x="277933" y="87683"/>
                    </a:cubicBezTo>
                    <a:cubicBezTo>
                      <a:pt x="290760" y="86543"/>
                      <a:pt x="443424" y="71392"/>
                      <a:pt x="474346" y="76288"/>
                    </a:cubicBezTo>
                    <a:cubicBezTo>
                      <a:pt x="505268" y="81185"/>
                      <a:pt x="582462" y="90523"/>
                      <a:pt x="635504" y="138246"/>
                    </a:cubicBezTo>
                    <a:cubicBezTo>
                      <a:pt x="635504" y="138246"/>
                      <a:pt x="564561" y="92009"/>
                      <a:pt x="484744" y="93434"/>
                    </a:cubicBezTo>
                    <a:cubicBezTo>
                      <a:pt x="419175" y="94604"/>
                      <a:pt x="365656" y="119641"/>
                      <a:pt x="305727" y="119641"/>
                    </a:cubicBezTo>
                    <a:cubicBezTo>
                      <a:pt x="229473" y="119641"/>
                      <a:pt x="199558" y="118359"/>
                      <a:pt x="172699" y="115843"/>
                    </a:cubicBezTo>
                    <a:cubicBezTo>
                      <a:pt x="142292" y="112994"/>
                      <a:pt x="92866" y="99575"/>
                      <a:pt x="75778" y="92104"/>
                    </a:cubicBezTo>
                    <a:cubicBezTo>
                      <a:pt x="41571" y="77149"/>
                      <a:pt x="9976" y="42017"/>
                      <a:pt x="0" y="0"/>
                    </a:cubicBezTo>
                    <a:close/>
                  </a:path>
                </a:pathLst>
              </a:custGeom>
              <a:solidFill>
                <a:srgbClr val="BD5F1B"/>
              </a:solidFill>
              <a:ln w="7600" cap="flat">
                <a:noFill/>
                <a:bevel/>
              </a:ln>
            </p:spPr>
          </p:sp>
          <p:sp>
            <p:nvSpPr>
              <p:cNvPr id="2260" name="Text 2260"/>
              <p:cNvSpPr txBox="1"/>
              <p:nvPr/>
            </p:nvSpPr>
            <p:spPr>
              <a:xfrm>
                <a:off x="6150071" y="4872999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6D6D6D"/>
                    </a:solidFill>
                    <a:latin typeface="Arial"/>
                  </a:rPr>
                  <a:t>狗</a:t>
                </a:r>
                <a:r>
                  <a:rPr sz="1064">
                    <a:solidFill>
                      <a:srgbClr val="6D6D6D"/>
                    </a:solidFill>
                    <a:latin typeface="Microsoft Sans Serif"/>
                  </a:rPr>
                  <a:t> Dog</a:t>
                </a:r>
              </a:p>
            </p:txBody>
          </p:sp>
        </p:grpSp>
        <p:sp>
          <p:nvSpPr>
            <p:cNvPr id="1790" name="Freeform 1789"/>
            <p:cNvSpPr/>
            <p:nvPr/>
          </p:nvSpPr>
          <p:spPr>
            <a:xfrm>
              <a:off x="2064001" y="2270410"/>
              <a:ext cx="620111" cy="489790"/>
            </a:xfrm>
            <a:custGeom>
              <a:avLst/>
              <a:gdLst>
                <a:gd name="connsiteX0" fmla="*/ 0 w 620111"/>
                <a:gd name="connsiteY0" fmla="*/ 244896 h 489790"/>
                <a:gd name="connsiteX1" fmla="*/ 310056 w 620111"/>
                <a:gd name="connsiteY1" fmla="*/ 0 h 489790"/>
                <a:gd name="connsiteX2" fmla="*/ 620111 w 620111"/>
                <a:gd name="connsiteY2" fmla="*/ 244896 h 489790"/>
                <a:gd name="connsiteX3" fmla="*/ 310056 w 620111"/>
                <a:gd name="connsiteY3" fmla="*/ 489790 h 489790"/>
                <a:gd name="rtl" fmla="*/ -69944 w 620111"/>
                <a:gd name="rtt" fmla="*/ 504990 h 489790"/>
                <a:gd name="rtr" fmla="*/ 690056 w 620111"/>
                <a:gd name="rtb" fmla="*/ 656990 h 48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620111" h="489790">
                  <a:moveTo>
                    <a:pt x="275353" y="163263"/>
                  </a:moveTo>
                  <a:cubicBezTo>
                    <a:pt x="237281" y="167420"/>
                    <a:pt x="207739" y="171578"/>
                    <a:pt x="186886" y="175357"/>
                  </a:cubicBezTo>
                  <a:cubicBezTo>
                    <a:pt x="166033" y="175546"/>
                    <a:pt x="159082" y="163452"/>
                    <a:pt x="166033" y="139076"/>
                  </a:cubicBezTo>
                  <a:cubicBezTo>
                    <a:pt x="138230" y="167420"/>
                    <a:pt x="112321" y="185561"/>
                    <a:pt x="87993" y="193498"/>
                  </a:cubicBezTo>
                  <a:cubicBezTo>
                    <a:pt x="63665" y="197655"/>
                    <a:pt x="56714" y="193687"/>
                    <a:pt x="67140" y="181404"/>
                  </a:cubicBezTo>
                  <a:cubicBezTo>
                    <a:pt x="105370" y="145312"/>
                    <a:pt x="136491" y="94859"/>
                    <a:pt x="160820" y="30234"/>
                  </a:cubicBezTo>
                  <a:cubicBezTo>
                    <a:pt x="164296" y="14361"/>
                    <a:pt x="178198" y="16251"/>
                    <a:pt x="202526" y="36281"/>
                  </a:cubicBezTo>
                  <a:cubicBezTo>
                    <a:pt x="219904" y="52532"/>
                    <a:pt x="221641" y="68782"/>
                    <a:pt x="207739" y="84655"/>
                  </a:cubicBezTo>
                  <a:cubicBezTo>
                    <a:pt x="200788" y="92969"/>
                    <a:pt x="192100" y="105063"/>
                    <a:pt x="181673" y="120936"/>
                  </a:cubicBezTo>
                  <a:cubicBezTo>
                    <a:pt x="206002" y="121125"/>
                    <a:pt x="237281" y="119046"/>
                    <a:pt x="275353" y="114889"/>
                  </a:cubicBezTo>
                  <a:cubicBezTo>
                    <a:pt x="275353" y="90891"/>
                    <a:pt x="273615" y="62736"/>
                    <a:pt x="270140" y="30234"/>
                  </a:cubicBezTo>
                  <a:cubicBezTo>
                    <a:pt x="266664" y="6236"/>
                    <a:pt x="278829" y="-3779"/>
                    <a:pt x="306633" y="0"/>
                  </a:cubicBezTo>
                  <a:cubicBezTo>
                    <a:pt x="330961" y="8314"/>
                    <a:pt x="343126" y="20408"/>
                    <a:pt x="343126" y="36281"/>
                  </a:cubicBezTo>
                  <a:cubicBezTo>
                    <a:pt x="336174" y="56689"/>
                    <a:pt x="334436" y="82766"/>
                    <a:pt x="337912" y="114889"/>
                  </a:cubicBezTo>
                  <a:cubicBezTo>
                    <a:pt x="383093" y="115078"/>
                    <a:pt x="431592" y="117157"/>
                    <a:pt x="483724" y="120936"/>
                  </a:cubicBezTo>
                  <a:cubicBezTo>
                    <a:pt x="494150" y="125093"/>
                    <a:pt x="499364" y="133219"/>
                    <a:pt x="499364" y="145124"/>
                  </a:cubicBezTo>
                  <a:cubicBezTo>
                    <a:pt x="495889" y="161374"/>
                    <a:pt x="485462" y="169499"/>
                    <a:pt x="468085" y="169311"/>
                  </a:cubicBezTo>
                  <a:cubicBezTo>
                    <a:pt x="426379" y="165531"/>
                    <a:pt x="383093" y="163452"/>
                    <a:pt x="337912" y="163263"/>
                  </a:cubicBezTo>
                  <a:lnTo>
                    <a:pt x="337912" y="223732"/>
                  </a:lnTo>
                  <a:cubicBezTo>
                    <a:pt x="431750" y="232046"/>
                    <a:pt x="525431" y="233936"/>
                    <a:pt x="619110" y="229778"/>
                  </a:cubicBezTo>
                  <a:cubicBezTo>
                    <a:pt x="626061" y="242061"/>
                    <a:pt x="615635" y="268326"/>
                    <a:pt x="587831" y="308387"/>
                  </a:cubicBezTo>
                  <a:cubicBezTo>
                    <a:pt x="570454" y="324638"/>
                    <a:pt x="553076" y="328795"/>
                    <a:pt x="535699" y="320481"/>
                  </a:cubicBezTo>
                  <a:cubicBezTo>
                    <a:pt x="480249" y="300450"/>
                    <a:pt x="414373" y="286467"/>
                    <a:pt x="337912" y="278152"/>
                  </a:cubicBezTo>
                  <a:lnTo>
                    <a:pt x="337912" y="453510"/>
                  </a:lnTo>
                  <a:cubicBezTo>
                    <a:pt x="337912" y="477886"/>
                    <a:pt x="325747" y="489790"/>
                    <a:pt x="301419" y="489790"/>
                  </a:cubicBezTo>
                  <a:cubicBezTo>
                    <a:pt x="284042" y="489790"/>
                    <a:pt x="275353" y="473918"/>
                    <a:pt x="275353" y="441416"/>
                  </a:cubicBezTo>
                  <a:lnTo>
                    <a:pt x="275353" y="272106"/>
                  </a:lnTo>
                  <a:cubicBezTo>
                    <a:pt x="223379" y="276263"/>
                    <a:pt x="166191" y="282310"/>
                    <a:pt x="103633" y="290246"/>
                  </a:cubicBezTo>
                  <a:cubicBezTo>
                    <a:pt x="72353" y="294403"/>
                    <a:pt x="44549" y="302529"/>
                    <a:pt x="20221" y="314433"/>
                  </a:cubicBezTo>
                  <a:cubicBezTo>
                    <a:pt x="9795" y="318590"/>
                    <a:pt x="2844" y="312544"/>
                    <a:pt x="-632" y="296293"/>
                  </a:cubicBezTo>
                  <a:cubicBezTo>
                    <a:pt x="2844" y="280420"/>
                    <a:pt x="8057" y="266248"/>
                    <a:pt x="15008" y="253965"/>
                  </a:cubicBezTo>
                  <a:cubicBezTo>
                    <a:pt x="21959" y="238093"/>
                    <a:pt x="42812" y="232046"/>
                    <a:pt x="77566" y="235825"/>
                  </a:cubicBezTo>
                  <a:cubicBezTo>
                    <a:pt x="136650" y="236014"/>
                    <a:pt x="202526" y="232046"/>
                    <a:pt x="275353" y="223732"/>
                  </a:cubicBezTo>
                  <a:close/>
                </a:path>
              </a:pathLst>
            </a:custGeom>
            <a:gradFill>
              <a:gsLst>
                <a:gs pos="100000">
                  <a:srgbClr val="8F8F8F"/>
                </a:gs>
                <a:gs pos="88000">
                  <a:srgbClr val="A5A5A5"/>
                </a:gs>
                <a:gs pos="0">
                  <a:srgbClr val="A5A5A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969696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>
                  <a:solidFill>
                    <a:srgbClr val="6D6D6D"/>
                  </a:solidFill>
                  <a:latin typeface="Microsoft Sans Serif"/>
                </a:rPr>
                <a:t>Ox</a:t>
              </a:r>
            </a:p>
          </p:txBody>
        </p:sp>
        <p:sp>
          <p:nvSpPr>
            <p:cNvPr id="1791" name="Freeform 1790"/>
            <p:cNvSpPr/>
            <p:nvPr/>
          </p:nvSpPr>
          <p:spPr>
            <a:xfrm>
              <a:off x="3730536" y="4188498"/>
              <a:ext cx="577600" cy="482662"/>
            </a:xfrm>
            <a:custGeom>
              <a:avLst/>
              <a:gdLst>
                <a:gd name="rtl" fmla="*/ -91200 w 577600"/>
                <a:gd name="rtt" fmla="*/ 497862 h 482662"/>
                <a:gd name="rtr" fmla="*/ 668800 w 577600"/>
                <a:gd name="rtb" fmla="*/ 649862 h 482662"/>
              </a:gdLst>
              <a:ahLst/>
              <a:cxnLst/>
              <a:rect l="rtl" t="rtt" r="rtr" b="rtb"/>
              <a:pathLst>
                <a:path w="577600" h="482662">
                  <a:moveTo>
                    <a:pt x="307093" y="14019"/>
                  </a:moveTo>
                  <a:cubicBezTo>
                    <a:pt x="316726" y="10264"/>
                    <a:pt x="321543" y="16272"/>
                    <a:pt x="321543" y="32044"/>
                  </a:cubicBezTo>
                  <a:cubicBezTo>
                    <a:pt x="315121" y="48191"/>
                    <a:pt x="308699" y="64338"/>
                    <a:pt x="302277" y="80110"/>
                  </a:cubicBezTo>
                  <a:cubicBezTo>
                    <a:pt x="292643" y="96257"/>
                    <a:pt x="286221" y="110339"/>
                    <a:pt x="283010" y="122168"/>
                  </a:cubicBezTo>
                  <a:lnTo>
                    <a:pt x="283010" y="404555"/>
                  </a:lnTo>
                  <a:cubicBezTo>
                    <a:pt x="308699" y="408685"/>
                    <a:pt x="332782" y="398734"/>
                    <a:pt x="355259" y="374514"/>
                  </a:cubicBezTo>
                  <a:cubicBezTo>
                    <a:pt x="368104" y="354611"/>
                    <a:pt x="375985" y="332644"/>
                    <a:pt x="379196" y="308423"/>
                  </a:cubicBezTo>
                  <a:cubicBezTo>
                    <a:pt x="347232" y="308611"/>
                    <a:pt x="323149" y="312554"/>
                    <a:pt x="307093" y="320440"/>
                  </a:cubicBezTo>
                  <a:cubicBezTo>
                    <a:pt x="297460" y="324570"/>
                    <a:pt x="292643" y="318562"/>
                    <a:pt x="292643" y="302415"/>
                  </a:cubicBezTo>
                  <a:cubicBezTo>
                    <a:pt x="299066" y="278570"/>
                    <a:pt x="310304" y="266553"/>
                    <a:pt x="326360" y="266366"/>
                  </a:cubicBezTo>
                  <a:cubicBezTo>
                    <a:pt x="348837" y="270496"/>
                    <a:pt x="368104" y="270496"/>
                    <a:pt x="384013" y="266366"/>
                  </a:cubicBezTo>
                  <a:lnTo>
                    <a:pt x="393646" y="218299"/>
                  </a:lnTo>
                  <a:lnTo>
                    <a:pt x="379196" y="218299"/>
                  </a:lnTo>
                  <a:cubicBezTo>
                    <a:pt x="360076" y="238577"/>
                    <a:pt x="344021" y="250593"/>
                    <a:pt x="331176" y="254348"/>
                  </a:cubicBezTo>
                  <a:cubicBezTo>
                    <a:pt x="308699" y="250593"/>
                    <a:pt x="300671" y="242520"/>
                    <a:pt x="307093" y="230316"/>
                  </a:cubicBezTo>
                  <a:cubicBezTo>
                    <a:pt x="339204" y="202528"/>
                    <a:pt x="361681" y="174364"/>
                    <a:pt x="374380" y="146200"/>
                  </a:cubicBezTo>
                  <a:cubicBezTo>
                    <a:pt x="345626" y="146388"/>
                    <a:pt x="324754" y="150331"/>
                    <a:pt x="311910" y="158217"/>
                  </a:cubicBezTo>
                  <a:cubicBezTo>
                    <a:pt x="302277" y="158405"/>
                    <a:pt x="297460" y="152397"/>
                    <a:pt x="297460" y="140192"/>
                  </a:cubicBezTo>
                  <a:cubicBezTo>
                    <a:pt x="303882" y="120290"/>
                    <a:pt x="315121" y="108273"/>
                    <a:pt x="331176" y="104143"/>
                  </a:cubicBezTo>
                  <a:cubicBezTo>
                    <a:pt x="356865" y="108273"/>
                    <a:pt x="382407" y="110339"/>
                    <a:pt x="408096" y="110151"/>
                  </a:cubicBezTo>
                  <a:cubicBezTo>
                    <a:pt x="411307" y="94379"/>
                    <a:pt x="412912" y="82363"/>
                    <a:pt x="412912" y="74102"/>
                  </a:cubicBezTo>
                  <a:cubicBezTo>
                    <a:pt x="409701" y="66216"/>
                    <a:pt x="400068" y="62273"/>
                    <a:pt x="384013" y="62085"/>
                  </a:cubicBezTo>
                  <a:cubicBezTo>
                    <a:pt x="371169" y="66216"/>
                    <a:pt x="360076" y="70346"/>
                    <a:pt x="350443" y="74102"/>
                  </a:cubicBezTo>
                  <a:cubicBezTo>
                    <a:pt x="340809" y="74289"/>
                    <a:pt x="337598" y="68281"/>
                    <a:pt x="340809" y="56077"/>
                  </a:cubicBezTo>
                  <a:cubicBezTo>
                    <a:pt x="350443" y="32232"/>
                    <a:pt x="361681" y="22281"/>
                    <a:pt x="374380" y="26036"/>
                  </a:cubicBezTo>
                  <a:cubicBezTo>
                    <a:pt x="403279" y="30166"/>
                    <a:pt x="425757" y="28289"/>
                    <a:pt x="441812" y="20027"/>
                  </a:cubicBezTo>
                  <a:cubicBezTo>
                    <a:pt x="457867" y="20215"/>
                    <a:pt x="465894" y="28289"/>
                    <a:pt x="465894" y="44060"/>
                  </a:cubicBezTo>
                  <a:cubicBezTo>
                    <a:pt x="456261" y="60208"/>
                    <a:pt x="448234" y="82363"/>
                    <a:pt x="441812" y="110151"/>
                  </a:cubicBezTo>
                  <a:cubicBezTo>
                    <a:pt x="483555" y="110339"/>
                    <a:pt x="512309" y="110339"/>
                    <a:pt x="528364" y="110151"/>
                  </a:cubicBezTo>
                  <a:cubicBezTo>
                    <a:pt x="537997" y="110339"/>
                    <a:pt x="542814" y="118413"/>
                    <a:pt x="542814" y="134184"/>
                  </a:cubicBezTo>
                  <a:cubicBezTo>
                    <a:pt x="539603" y="142445"/>
                    <a:pt x="533180" y="146388"/>
                    <a:pt x="523547" y="146200"/>
                  </a:cubicBezTo>
                  <a:cubicBezTo>
                    <a:pt x="497859" y="142445"/>
                    <a:pt x="456261" y="142445"/>
                    <a:pt x="398463" y="146200"/>
                  </a:cubicBezTo>
                  <a:cubicBezTo>
                    <a:pt x="408096" y="158405"/>
                    <a:pt x="409701" y="170421"/>
                    <a:pt x="403279" y="182250"/>
                  </a:cubicBezTo>
                  <a:cubicBezTo>
                    <a:pt x="441812" y="186381"/>
                    <a:pt x="475527" y="188446"/>
                    <a:pt x="504281" y="188258"/>
                  </a:cubicBezTo>
                  <a:cubicBezTo>
                    <a:pt x="517125" y="192389"/>
                    <a:pt x="520336" y="200462"/>
                    <a:pt x="513914" y="212291"/>
                  </a:cubicBezTo>
                  <a:cubicBezTo>
                    <a:pt x="510703" y="220553"/>
                    <a:pt x="505886" y="224496"/>
                    <a:pt x="499464" y="224308"/>
                  </a:cubicBezTo>
                  <a:cubicBezTo>
                    <a:pt x="477133" y="220553"/>
                    <a:pt x="456261" y="218487"/>
                    <a:pt x="436995" y="218299"/>
                  </a:cubicBezTo>
                  <a:lnTo>
                    <a:pt x="427362" y="266366"/>
                  </a:lnTo>
                  <a:cubicBezTo>
                    <a:pt x="510849" y="274627"/>
                    <a:pt x="560475" y="274627"/>
                    <a:pt x="576530" y="266366"/>
                  </a:cubicBezTo>
                  <a:cubicBezTo>
                    <a:pt x="563686" y="326635"/>
                    <a:pt x="546025" y="350669"/>
                    <a:pt x="523547" y="338464"/>
                  </a:cubicBezTo>
                  <a:cubicBezTo>
                    <a:pt x="501070" y="322692"/>
                    <a:pt x="467500" y="312554"/>
                    <a:pt x="422546" y="308423"/>
                  </a:cubicBezTo>
                  <a:cubicBezTo>
                    <a:pt x="412912" y="348603"/>
                    <a:pt x="400068" y="382775"/>
                    <a:pt x="384013" y="410563"/>
                  </a:cubicBezTo>
                  <a:cubicBezTo>
                    <a:pt x="364892" y="438727"/>
                    <a:pt x="347232" y="454874"/>
                    <a:pt x="331176" y="458629"/>
                  </a:cubicBezTo>
                  <a:cubicBezTo>
                    <a:pt x="315121" y="458817"/>
                    <a:pt x="299066" y="448865"/>
                    <a:pt x="283010" y="428588"/>
                  </a:cubicBezTo>
                  <a:cubicBezTo>
                    <a:pt x="276588" y="468768"/>
                    <a:pt x="265349" y="486792"/>
                    <a:pt x="249294" y="482662"/>
                  </a:cubicBezTo>
                  <a:cubicBezTo>
                    <a:pt x="236596" y="478906"/>
                    <a:pt x="230174" y="466890"/>
                    <a:pt x="230174" y="446612"/>
                  </a:cubicBezTo>
                  <a:cubicBezTo>
                    <a:pt x="236596" y="378644"/>
                    <a:pt x="238201" y="280635"/>
                    <a:pt x="234990" y="152209"/>
                  </a:cubicBezTo>
                  <a:cubicBezTo>
                    <a:pt x="218935" y="164413"/>
                    <a:pt x="204486" y="162347"/>
                    <a:pt x="191642" y="146200"/>
                  </a:cubicBezTo>
                  <a:cubicBezTo>
                    <a:pt x="182009" y="130429"/>
                    <a:pt x="182009" y="118413"/>
                    <a:pt x="191642" y="110151"/>
                  </a:cubicBezTo>
                  <a:cubicBezTo>
                    <a:pt x="204486" y="98322"/>
                    <a:pt x="220541" y="86306"/>
                    <a:pt x="239807" y="74102"/>
                  </a:cubicBezTo>
                  <a:cubicBezTo>
                    <a:pt x="259073" y="58330"/>
                    <a:pt x="281405" y="38240"/>
                    <a:pt x="307093" y="14019"/>
                  </a:cubicBezTo>
                  <a:close/>
                </a:path>
                <a:path w="577600" h="482662">
                  <a:moveTo>
                    <a:pt x="191642" y="2003"/>
                  </a:moveTo>
                  <a:cubicBezTo>
                    <a:pt x="207697" y="14207"/>
                    <a:pt x="214119" y="26223"/>
                    <a:pt x="210908" y="38240"/>
                  </a:cubicBezTo>
                  <a:cubicBezTo>
                    <a:pt x="207697" y="50256"/>
                    <a:pt x="201275" y="64338"/>
                    <a:pt x="191642" y="80298"/>
                  </a:cubicBezTo>
                  <a:cubicBezTo>
                    <a:pt x="182009" y="96445"/>
                    <a:pt x="172375" y="110339"/>
                    <a:pt x="162742" y="122168"/>
                  </a:cubicBezTo>
                  <a:cubicBezTo>
                    <a:pt x="188431" y="166478"/>
                    <a:pt x="201275" y="218487"/>
                    <a:pt x="201275" y="278382"/>
                  </a:cubicBezTo>
                  <a:cubicBezTo>
                    <a:pt x="201275" y="326635"/>
                    <a:pt x="194853" y="368693"/>
                    <a:pt x="182009" y="404555"/>
                  </a:cubicBezTo>
                  <a:cubicBezTo>
                    <a:pt x="165953" y="440792"/>
                    <a:pt x="145227" y="462759"/>
                    <a:pt x="119539" y="470645"/>
                  </a:cubicBezTo>
                  <a:cubicBezTo>
                    <a:pt x="100272" y="470833"/>
                    <a:pt x="82612" y="462759"/>
                    <a:pt x="66556" y="446612"/>
                  </a:cubicBezTo>
                  <a:cubicBezTo>
                    <a:pt x="60134" y="438727"/>
                    <a:pt x="56923" y="432718"/>
                    <a:pt x="56923" y="428588"/>
                  </a:cubicBezTo>
                  <a:cubicBezTo>
                    <a:pt x="60134" y="424832"/>
                    <a:pt x="68162" y="422767"/>
                    <a:pt x="81006" y="422580"/>
                  </a:cubicBezTo>
                  <a:cubicBezTo>
                    <a:pt x="109906" y="418825"/>
                    <a:pt x="129026" y="402677"/>
                    <a:pt x="138659" y="374514"/>
                  </a:cubicBezTo>
                  <a:cubicBezTo>
                    <a:pt x="151503" y="342595"/>
                    <a:pt x="156320" y="308611"/>
                    <a:pt x="153109" y="272373"/>
                  </a:cubicBezTo>
                  <a:cubicBezTo>
                    <a:pt x="127566" y="296594"/>
                    <a:pt x="100272" y="320627"/>
                    <a:pt x="71373" y="344472"/>
                  </a:cubicBezTo>
                  <a:cubicBezTo>
                    <a:pt x="52107" y="360619"/>
                    <a:pt x="32840" y="364750"/>
                    <a:pt x="13574" y="356489"/>
                  </a:cubicBezTo>
                  <a:cubicBezTo>
                    <a:pt x="876" y="344660"/>
                    <a:pt x="-3941" y="334709"/>
                    <a:pt x="-730" y="326447"/>
                  </a:cubicBezTo>
                  <a:cubicBezTo>
                    <a:pt x="18537" y="314619"/>
                    <a:pt x="40868" y="300725"/>
                    <a:pt x="66556" y="284577"/>
                  </a:cubicBezTo>
                  <a:cubicBezTo>
                    <a:pt x="92245" y="268618"/>
                    <a:pt x="119539" y="246463"/>
                    <a:pt x="148292" y="218299"/>
                  </a:cubicBezTo>
                  <a:cubicBezTo>
                    <a:pt x="145081" y="190511"/>
                    <a:pt x="138659" y="168356"/>
                    <a:pt x="129026" y="152209"/>
                  </a:cubicBezTo>
                  <a:cubicBezTo>
                    <a:pt x="103483" y="176429"/>
                    <a:pt x="77795" y="192389"/>
                    <a:pt x="52107" y="200274"/>
                  </a:cubicBezTo>
                  <a:cubicBezTo>
                    <a:pt x="36051" y="204405"/>
                    <a:pt x="23207" y="198397"/>
                    <a:pt x="13574" y="182250"/>
                  </a:cubicBezTo>
                  <a:cubicBezTo>
                    <a:pt x="13574" y="174364"/>
                    <a:pt x="28024" y="164413"/>
                    <a:pt x="56923" y="152209"/>
                  </a:cubicBezTo>
                  <a:cubicBezTo>
                    <a:pt x="69767" y="144323"/>
                    <a:pt x="87428" y="132306"/>
                    <a:pt x="109906" y="116159"/>
                  </a:cubicBezTo>
                  <a:cubicBezTo>
                    <a:pt x="97061" y="104331"/>
                    <a:pt x="82612" y="90248"/>
                    <a:pt x="66556" y="74102"/>
                  </a:cubicBezTo>
                  <a:cubicBezTo>
                    <a:pt x="60134" y="62273"/>
                    <a:pt x="60134" y="54199"/>
                    <a:pt x="66556" y="50069"/>
                  </a:cubicBezTo>
                  <a:cubicBezTo>
                    <a:pt x="76189" y="42183"/>
                    <a:pt x="87428" y="44248"/>
                    <a:pt x="100272" y="56077"/>
                  </a:cubicBezTo>
                  <a:cubicBezTo>
                    <a:pt x="113117" y="64338"/>
                    <a:pt x="124355" y="74289"/>
                    <a:pt x="133843" y="86118"/>
                  </a:cubicBezTo>
                  <a:cubicBezTo>
                    <a:pt x="140265" y="82363"/>
                    <a:pt x="146687" y="72412"/>
                    <a:pt x="153109" y="56265"/>
                  </a:cubicBezTo>
                  <a:cubicBezTo>
                    <a:pt x="159531" y="40305"/>
                    <a:pt x="164348" y="26223"/>
                    <a:pt x="167559" y="14019"/>
                  </a:cubicBezTo>
                  <a:cubicBezTo>
                    <a:pt x="173981" y="-1752"/>
                    <a:pt x="182009" y="-5883"/>
                    <a:pt x="191642" y="2003"/>
                  </a:cubicBezTo>
                  <a:close/>
                </a:path>
                <a:path w="577600" h="482662">
                  <a:moveTo>
                    <a:pt x="470711" y="338464"/>
                  </a:moveTo>
                  <a:cubicBezTo>
                    <a:pt x="480344" y="346726"/>
                    <a:pt x="494648" y="366628"/>
                    <a:pt x="513914" y="398546"/>
                  </a:cubicBezTo>
                  <a:cubicBezTo>
                    <a:pt x="529969" y="422767"/>
                    <a:pt x="542814" y="442857"/>
                    <a:pt x="552447" y="458629"/>
                  </a:cubicBezTo>
                  <a:cubicBezTo>
                    <a:pt x="549236" y="470833"/>
                    <a:pt x="533180" y="468768"/>
                    <a:pt x="504281" y="452620"/>
                  </a:cubicBezTo>
                  <a:cubicBezTo>
                    <a:pt x="485161" y="436849"/>
                    <a:pt x="469105" y="420702"/>
                    <a:pt x="456261" y="404555"/>
                  </a:cubicBezTo>
                  <a:cubicBezTo>
                    <a:pt x="446628" y="392726"/>
                    <a:pt x="438601" y="380710"/>
                    <a:pt x="432179" y="368505"/>
                  </a:cubicBezTo>
                  <a:cubicBezTo>
                    <a:pt x="428968" y="356676"/>
                    <a:pt x="430573" y="346726"/>
                    <a:pt x="436995" y="338464"/>
                  </a:cubicBezTo>
                  <a:cubicBezTo>
                    <a:pt x="446628" y="330578"/>
                    <a:pt x="457867" y="330578"/>
                    <a:pt x="470711" y="338464"/>
                  </a:cubicBezTo>
                  <a:close/>
                </a:path>
              </a:pathLst>
            </a:custGeom>
            <a:gradFill>
              <a:gsLst>
                <a:gs pos="100000">
                  <a:srgbClr val="8F8F8F"/>
                </a:gs>
                <a:gs pos="88000">
                  <a:srgbClr val="A5A5A5"/>
                </a:gs>
                <a:gs pos="0">
                  <a:srgbClr val="A5A5A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969696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>
                  <a:solidFill>
                    <a:srgbClr val="6D6D6D"/>
                  </a:solidFill>
                  <a:latin typeface="Microsoft Sans Serif"/>
                </a:rPr>
                <a:t>Monkey</a:t>
              </a:r>
            </a:p>
          </p:txBody>
        </p:sp>
        <p:sp>
          <p:nvSpPr>
            <p:cNvPr id="1792" name="Freeform 1791"/>
            <p:cNvSpPr/>
            <p:nvPr/>
          </p:nvSpPr>
          <p:spPr>
            <a:xfrm>
              <a:off x="4800002" y="4204944"/>
              <a:ext cx="663810" cy="466215"/>
            </a:xfrm>
            <a:custGeom>
              <a:avLst/>
              <a:gdLst>
                <a:gd name="rtl" fmla="*/ -48095 w 663810"/>
                <a:gd name="rtt" fmla="*/ 481415 h 466215"/>
                <a:gd name="rtr" fmla="*/ 711905 w 663810"/>
                <a:gd name="rtb" fmla="*/ 633415 h 466215"/>
              </a:gdLst>
              <a:ahLst/>
              <a:cxnLst/>
              <a:rect l="rtl" t="rtt" r="rtr" b="rtb"/>
              <a:pathLst>
                <a:path w="663810" h="466215">
                  <a:moveTo>
                    <a:pt x="103078" y="77702"/>
                  </a:moveTo>
                  <a:cubicBezTo>
                    <a:pt x="137787" y="89843"/>
                    <a:pt x="183892" y="91898"/>
                    <a:pt x="241742" y="83680"/>
                  </a:cubicBezTo>
                  <a:cubicBezTo>
                    <a:pt x="264881" y="83867"/>
                    <a:pt x="274523" y="95821"/>
                    <a:pt x="270666" y="119542"/>
                  </a:cubicBezTo>
                  <a:cubicBezTo>
                    <a:pt x="262953" y="163623"/>
                    <a:pt x="245598" y="207332"/>
                    <a:pt x="218601" y="251039"/>
                  </a:cubicBezTo>
                  <a:cubicBezTo>
                    <a:pt x="237885" y="271212"/>
                    <a:pt x="253311" y="287088"/>
                    <a:pt x="264881" y="299043"/>
                  </a:cubicBezTo>
                  <a:cubicBezTo>
                    <a:pt x="276451" y="310997"/>
                    <a:pt x="280308" y="322951"/>
                    <a:pt x="276451" y="334718"/>
                  </a:cubicBezTo>
                  <a:cubicBezTo>
                    <a:pt x="291878" y="326874"/>
                    <a:pt x="309057" y="326874"/>
                    <a:pt x="328341" y="334718"/>
                  </a:cubicBezTo>
                  <a:lnTo>
                    <a:pt x="524854" y="334718"/>
                  </a:lnTo>
                  <a:cubicBezTo>
                    <a:pt x="532568" y="334905"/>
                    <a:pt x="540280" y="338828"/>
                    <a:pt x="547993" y="346673"/>
                  </a:cubicBezTo>
                  <a:cubicBezTo>
                    <a:pt x="551850" y="362737"/>
                    <a:pt x="546065" y="370768"/>
                    <a:pt x="530639" y="370581"/>
                  </a:cubicBezTo>
                  <a:lnTo>
                    <a:pt x="368836" y="370581"/>
                  </a:lnTo>
                  <a:cubicBezTo>
                    <a:pt x="326412" y="374691"/>
                    <a:pt x="291878" y="382722"/>
                    <a:pt x="264881" y="394490"/>
                  </a:cubicBezTo>
                  <a:cubicBezTo>
                    <a:pt x="249455" y="398599"/>
                    <a:pt x="241742" y="392808"/>
                    <a:pt x="241742" y="376745"/>
                  </a:cubicBezTo>
                  <a:cubicBezTo>
                    <a:pt x="241742" y="360869"/>
                    <a:pt x="249455" y="348914"/>
                    <a:pt x="264881" y="340696"/>
                  </a:cubicBezTo>
                  <a:cubicBezTo>
                    <a:pt x="257168" y="336960"/>
                    <a:pt x="232100" y="316974"/>
                    <a:pt x="189676" y="280924"/>
                  </a:cubicBezTo>
                  <a:cubicBezTo>
                    <a:pt x="166537" y="305020"/>
                    <a:pt x="135858" y="326874"/>
                    <a:pt x="97293" y="346673"/>
                  </a:cubicBezTo>
                  <a:cubicBezTo>
                    <a:pt x="62583" y="358813"/>
                    <a:pt x="39443" y="362737"/>
                    <a:pt x="27873" y="358627"/>
                  </a:cubicBezTo>
                  <a:cubicBezTo>
                    <a:pt x="12446" y="354891"/>
                    <a:pt x="2980" y="344805"/>
                    <a:pt x="-877" y="328741"/>
                  </a:cubicBezTo>
                  <a:cubicBezTo>
                    <a:pt x="-877" y="325006"/>
                    <a:pt x="20335" y="319029"/>
                    <a:pt x="62583" y="310810"/>
                  </a:cubicBezTo>
                  <a:cubicBezTo>
                    <a:pt x="97293" y="302965"/>
                    <a:pt x="130074" y="285033"/>
                    <a:pt x="160751" y="257016"/>
                  </a:cubicBezTo>
                  <a:cubicBezTo>
                    <a:pt x="141643" y="237217"/>
                    <a:pt x="120433" y="217418"/>
                    <a:pt x="97293" y="197245"/>
                  </a:cubicBezTo>
                  <a:cubicBezTo>
                    <a:pt x="89579" y="185478"/>
                    <a:pt x="93436" y="173523"/>
                    <a:pt x="108862" y="161382"/>
                  </a:cubicBezTo>
                  <a:cubicBezTo>
                    <a:pt x="116576" y="153537"/>
                    <a:pt x="128146" y="155592"/>
                    <a:pt x="143572" y="167359"/>
                  </a:cubicBezTo>
                  <a:cubicBezTo>
                    <a:pt x="158999" y="187532"/>
                    <a:pt x="174250" y="205464"/>
                    <a:pt x="189676" y="221153"/>
                  </a:cubicBezTo>
                  <a:cubicBezTo>
                    <a:pt x="201246" y="197432"/>
                    <a:pt x="208960" y="175578"/>
                    <a:pt x="212817" y="155405"/>
                  </a:cubicBezTo>
                  <a:cubicBezTo>
                    <a:pt x="220530" y="131684"/>
                    <a:pt x="203175" y="119729"/>
                    <a:pt x="160751" y="119542"/>
                  </a:cubicBezTo>
                  <a:cubicBezTo>
                    <a:pt x="126218" y="119729"/>
                    <a:pt x="101149" y="127761"/>
                    <a:pt x="85723" y="143451"/>
                  </a:cubicBezTo>
                  <a:cubicBezTo>
                    <a:pt x="66439" y="151669"/>
                    <a:pt x="56798" y="145692"/>
                    <a:pt x="56798" y="125519"/>
                  </a:cubicBezTo>
                  <a:cubicBezTo>
                    <a:pt x="68368" y="97875"/>
                    <a:pt x="83794" y="81812"/>
                    <a:pt x="103078" y="77702"/>
                  </a:cubicBezTo>
                  <a:close/>
                </a:path>
                <a:path w="663810" h="466215">
                  <a:moveTo>
                    <a:pt x="472789" y="65748"/>
                  </a:moveTo>
                  <a:cubicBezTo>
                    <a:pt x="499786" y="69858"/>
                    <a:pt x="522926" y="65935"/>
                    <a:pt x="542208" y="53794"/>
                  </a:cubicBezTo>
                  <a:cubicBezTo>
                    <a:pt x="569205" y="50058"/>
                    <a:pt x="584457" y="59958"/>
                    <a:pt x="588314" y="83680"/>
                  </a:cubicBezTo>
                  <a:cubicBezTo>
                    <a:pt x="588314" y="115807"/>
                    <a:pt x="580775" y="149614"/>
                    <a:pt x="565349" y="185291"/>
                  </a:cubicBezTo>
                  <a:cubicBezTo>
                    <a:pt x="546065" y="225262"/>
                    <a:pt x="515212" y="243194"/>
                    <a:pt x="472789" y="239085"/>
                  </a:cubicBezTo>
                  <a:cubicBezTo>
                    <a:pt x="434398" y="231240"/>
                    <a:pt x="418972" y="219286"/>
                    <a:pt x="426685" y="203222"/>
                  </a:cubicBezTo>
                  <a:cubicBezTo>
                    <a:pt x="457538" y="207332"/>
                    <a:pt x="482431" y="203409"/>
                    <a:pt x="501714" y="191268"/>
                  </a:cubicBezTo>
                  <a:cubicBezTo>
                    <a:pt x="513283" y="175578"/>
                    <a:pt x="519069" y="159514"/>
                    <a:pt x="519069" y="143451"/>
                  </a:cubicBezTo>
                  <a:cubicBezTo>
                    <a:pt x="519069" y="111697"/>
                    <a:pt x="503643" y="95821"/>
                    <a:pt x="472789" y="95634"/>
                  </a:cubicBezTo>
                  <a:lnTo>
                    <a:pt x="397760" y="95634"/>
                  </a:lnTo>
                  <a:cubicBezTo>
                    <a:pt x="378477" y="95821"/>
                    <a:pt x="368836" y="111697"/>
                    <a:pt x="368836" y="143451"/>
                  </a:cubicBezTo>
                  <a:lnTo>
                    <a:pt x="368836" y="233108"/>
                  </a:lnTo>
                  <a:cubicBezTo>
                    <a:pt x="368836" y="245249"/>
                    <a:pt x="374621" y="251226"/>
                    <a:pt x="386190" y="251039"/>
                  </a:cubicBezTo>
                  <a:lnTo>
                    <a:pt x="605668" y="251039"/>
                  </a:lnTo>
                  <a:cubicBezTo>
                    <a:pt x="624951" y="243194"/>
                    <a:pt x="640378" y="245249"/>
                    <a:pt x="651948" y="257203"/>
                  </a:cubicBezTo>
                  <a:cubicBezTo>
                    <a:pt x="663810" y="269157"/>
                    <a:pt x="667375" y="289143"/>
                    <a:pt x="663810" y="316787"/>
                  </a:cubicBezTo>
                  <a:cubicBezTo>
                    <a:pt x="659661" y="356759"/>
                    <a:pt x="648091" y="390754"/>
                    <a:pt x="628808" y="418398"/>
                  </a:cubicBezTo>
                  <a:cubicBezTo>
                    <a:pt x="605668" y="446416"/>
                    <a:pt x="576918" y="462480"/>
                    <a:pt x="542208" y="466215"/>
                  </a:cubicBezTo>
                  <a:cubicBezTo>
                    <a:pt x="484359" y="462480"/>
                    <a:pt x="449649" y="446416"/>
                    <a:pt x="438079" y="418398"/>
                  </a:cubicBezTo>
                  <a:cubicBezTo>
                    <a:pt x="438079" y="414663"/>
                    <a:pt x="445793" y="412608"/>
                    <a:pt x="461219" y="412421"/>
                  </a:cubicBezTo>
                  <a:cubicBezTo>
                    <a:pt x="511355" y="420639"/>
                    <a:pt x="547993" y="410554"/>
                    <a:pt x="571134" y="382535"/>
                  </a:cubicBezTo>
                  <a:cubicBezTo>
                    <a:pt x="586560" y="358813"/>
                    <a:pt x="594098" y="338828"/>
                    <a:pt x="594098" y="322764"/>
                  </a:cubicBezTo>
                  <a:cubicBezTo>
                    <a:pt x="594098" y="302965"/>
                    <a:pt x="580775" y="291011"/>
                    <a:pt x="553779" y="286902"/>
                  </a:cubicBezTo>
                  <a:lnTo>
                    <a:pt x="403546" y="286902"/>
                  </a:lnTo>
                  <a:cubicBezTo>
                    <a:pt x="384262" y="291011"/>
                    <a:pt x="364979" y="297175"/>
                    <a:pt x="345696" y="305020"/>
                  </a:cubicBezTo>
                  <a:cubicBezTo>
                    <a:pt x="326412" y="313052"/>
                    <a:pt x="314842" y="305020"/>
                    <a:pt x="310986" y="280924"/>
                  </a:cubicBezTo>
                  <a:cubicBezTo>
                    <a:pt x="326412" y="181555"/>
                    <a:pt x="326412" y="119729"/>
                    <a:pt x="310986" y="95634"/>
                  </a:cubicBezTo>
                  <a:cubicBezTo>
                    <a:pt x="310986" y="67990"/>
                    <a:pt x="322555" y="56035"/>
                    <a:pt x="345696" y="59771"/>
                  </a:cubicBezTo>
                  <a:cubicBezTo>
                    <a:pt x="368836" y="67990"/>
                    <a:pt x="393903" y="69858"/>
                    <a:pt x="420900" y="65748"/>
                  </a:cubicBezTo>
                  <a:cubicBezTo>
                    <a:pt x="428613" y="45949"/>
                    <a:pt x="434398" y="28018"/>
                    <a:pt x="438079" y="11954"/>
                  </a:cubicBezTo>
                  <a:cubicBezTo>
                    <a:pt x="461219" y="-7845"/>
                    <a:pt x="478574" y="-5790"/>
                    <a:pt x="490144" y="17931"/>
                  </a:cubicBezTo>
                  <a:cubicBezTo>
                    <a:pt x="490144" y="30072"/>
                    <a:pt x="484359" y="45949"/>
                    <a:pt x="472789" y="65748"/>
                  </a:cubicBezTo>
                  <a:close/>
                </a:path>
                <a:path w="663810" h="466215">
                  <a:moveTo>
                    <a:pt x="472789" y="173336"/>
                  </a:moveTo>
                  <a:cubicBezTo>
                    <a:pt x="472789" y="181555"/>
                    <a:pt x="468933" y="185478"/>
                    <a:pt x="461219" y="185291"/>
                  </a:cubicBezTo>
                  <a:cubicBezTo>
                    <a:pt x="445793" y="185478"/>
                    <a:pt x="432470" y="181555"/>
                    <a:pt x="420900" y="173336"/>
                  </a:cubicBezTo>
                  <a:cubicBezTo>
                    <a:pt x="405473" y="161568"/>
                    <a:pt x="397760" y="149614"/>
                    <a:pt x="397760" y="137474"/>
                  </a:cubicBezTo>
                  <a:cubicBezTo>
                    <a:pt x="401617" y="117675"/>
                    <a:pt x="413187" y="111697"/>
                    <a:pt x="432470" y="119542"/>
                  </a:cubicBezTo>
                  <a:cubicBezTo>
                    <a:pt x="440183" y="135606"/>
                    <a:pt x="453506" y="153537"/>
                    <a:pt x="472789" y="173336"/>
                  </a:cubicBezTo>
                  <a:close/>
                </a:path>
              </a:pathLst>
            </a:custGeom>
            <a:gradFill>
              <a:gsLst>
                <a:gs pos="100000">
                  <a:srgbClr val="8F8F8F"/>
                </a:gs>
                <a:gs pos="88000">
                  <a:srgbClr val="A5A5A5"/>
                </a:gs>
                <a:gs pos="0">
                  <a:srgbClr val="A5A5A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969696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>
                  <a:solidFill>
                    <a:srgbClr val="6D6D6D"/>
                  </a:solidFill>
                  <a:latin typeface="Microsoft Sans Serif"/>
                </a:rPr>
                <a:t>Rooster</a:t>
              </a:r>
            </a:p>
          </p:txBody>
        </p:sp>
        <p:grpSp>
          <p:nvGrpSpPr>
            <p:cNvPr id="1793" name="Oval callout"/>
            <p:cNvGrpSpPr/>
            <p:nvPr/>
          </p:nvGrpSpPr>
          <p:grpSpPr>
            <a:xfrm flipV="1">
              <a:off x="4841085" y="5731800"/>
              <a:ext cx="668800" cy="243200"/>
              <a:chOff x="4841085" y="5731800"/>
              <a:chExt cx="668800" cy="243200"/>
            </a:xfrm>
          </p:grpSpPr>
          <p:sp>
            <p:nvSpPr>
              <p:cNvPr id="1794" name="Freeform 1793"/>
              <p:cNvSpPr/>
              <p:nvPr/>
            </p:nvSpPr>
            <p:spPr>
              <a:xfrm rot="5400000">
                <a:off x="4817415" y="6211470"/>
                <a:ext cx="7161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716140" fill="none">
                    <a:moveTo>
                      <a:pt x="0" y="0"/>
                    </a:moveTo>
                    <a:lnTo>
                      <a:pt x="71614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1795" name="Freeform 1794"/>
              <p:cNvSpPr/>
              <p:nvPr/>
            </p:nvSpPr>
            <p:spPr>
              <a:xfrm>
                <a:off x="4841085" y="5731800"/>
                <a:ext cx="668800" cy="243200"/>
              </a:xfrm>
              <a:custGeom>
                <a:avLst/>
                <a:gdLst/>
                <a:ahLst/>
                <a:cxnLst/>
                <a:rect l="0" t="0" r="0" b="0"/>
                <a:pathLst>
                  <a:path w="668800" h="243200">
                    <a:moveTo>
                      <a:pt x="121600" y="243200"/>
                    </a:moveTo>
                    <a:lnTo>
                      <a:pt x="547200" y="243200"/>
                    </a:lnTo>
                    <a:arcTo wR="121600" hR="121600" stAng="5399999" swAng="-10799997"/>
                    <a:lnTo>
                      <a:pt x="121600" y="0"/>
                    </a:lnTo>
                    <a:arcTo wR="121600" hR="121600" stAng="-5400000" swAng="-10799999"/>
                    <a:close/>
                  </a:path>
                </a:pathLst>
              </a:custGeom>
              <a:gradFill>
                <a:gsLst>
                  <a:gs pos="100000">
                    <a:srgbClr val="A1B4D4"/>
                  </a:gs>
                  <a:gs pos="88000">
                    <a:srgbClr val="C2CDE1"/>
                  </a:gs>
                  <a:gs pos="0">
                    <a:srgbClr val="D0D8E8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8CA5CC"/>
                </a:solidFill>
                <a:bevel/>
              </a:ln>
            </p:spPr>
          </p:sp>
          <p:sp>
            <p:nvSpPr>
              <p:cNvPr id="2261" name="Text 2261"/>
              <p:cNvSpPr txBox="1"/>
              <p:nvPr/>
            </p:nvSpPr>
            <p:spPr>
              <a:xfrm flipV="1">
                <a:off x="4841085" y="5731800"/>
                <a:ext cx="668800" cy="2432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385D8A"/>
                    </a:solidFill>
                    <a:latin typeface="Microsoft Sans Serif"/>
                  </a:rPr>
                  <a:t>2017</a:t>
                </a:r>
              </a:p>
            </p:txBody>
          </p:sp>
        </p:grpSp>
        <p:sp>
          <p:nvSpPr>
            <p:cNvPr id="2262" name="Text 2262"/>
            <p:cNvSpPr txBox="1"/>
            <p:nvPr/>
          </p:nvSpPr>
          <p:spPr>
            <a:xfrm>
              <a:off x="3705600" y="662600"/>
              <a:ext cx="2462400" cy="395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64">
                  <a:solidFill>
                    <a:srgbClr val="6D6D6D"/>
                  </a:solidFill>
                  <a:latin typeface="Microsoft Sans Serif"/>
                </a:rPr>
                <a:t>Chinese Zodiacs</a:t>
              </a:r>
            </a:p>
          </p:txBody>
        </p:sp>
      </p:grpSp>
      <p:sp>
        <p:nvSpPr>
          <p:cNvPr id="353" name="TextBox 352"/>
          <p:cNvSpPr txBox="1"/>
          <p:nvPr/>
        </p:nvSpPr>
        <p:spPr>
          <a:xfrm>
            <a:off x="253093" y="416379"/>
            <a:ext cx="214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Created by Edraw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3" name="Group2263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1684" name="China"/>
            <p:cNvGrpSpPr/>
            <p:nvPr/>
          </p:nvGrpSpPr>
          <p:grpSpPr>
            <a:xfrm>
              <a:off x="149416" y="1449668"/>
              <a:ext cx="5620177" cy="3759355"/>
              <a:chOff x="149416" y="1449668"/>
              <a:chExt cx="5620177" cy="3759355"/>
            </a:xfrm>
          </p:grpSpPr>
          <p:sp>
            <p:nvSpPr>
              <p:cNvPr id="1685" name="Freeform 1684"/>
              <p:cNvSpPr/>
              <p:nvPr/>
            </p:nvSpPr>
            <p:spPr>
              <a:xfrm>
                <a:off x="152007" y="1454790"/>
                <a:ext cx="5622138" cy="3750623"/>
              </a:xfrm>
              <a:custGeom>
                <a:avLst/>
                <a:gdLst/>
                <a:ahLst/>
                <a:cxnLst/>
                <a:rect l="l" t="t" r="r" b="b"/>
                <a:pathLst>
                  <a:path w="5622138" h="3750623">
                    <a:moveTo>
                      <a:pt x="107226" y="1850615"/>
                    </a:moveTo>
                    <a:lnTo>
                      <a:pt x="126066" y="1818657"/>
                    </a:lnTo>
                    <a:lnTo>
                      <a:pt x="107226" y="1732960"/>
                    </a:lnTo>
                    <a:lnTo>
                      <a:pt x="62305" y="1714074"/>
                    </a:lnTo>
                    <a:lnTo>
                      <a:pt x="30427" y="1725686"/>
                    </a:lnTo>
                    <a:lnTo>
                      <a:pt x="0" y="1683560"/>
                    </a:lnTo>
                    <a:lnTo>
                      <a:pt x="11599" y="1625465"/>
                    </a:lnTo>
                    <a:lnTo>
                      <a:pt x="15939" y="1587701"/>
                    </a:lnTo>
                    <a:lnTo>
                      <a:pt x="34773" y="1554284"/>
                    </a:lnTo>
                    <a:lnTo>
                      <a:pt x="91287" y="1526688"/>
                    </a:lnTo>
                    <a:lnTo>
                      <a:pt x="114473" y="1504899"/>
                    </a:lnTo>
                    <a:lnTo>
                      <a:pt x="155042" y="1499092"/>
                    </a:lnTo>
                    <a:lnTo>
                      <a:pt x="182575" y="1522326"/>
                    </a:lnTo>
                    <a:lnTo>
                      <a:pt x="227495" y="1520882"/>
                    </a:lnTo>
                    <a:lnTo>
                      <a:pt x="268065" y="1504899"/>
                    </a:lnTo>
                    <a:lnTo>
                      <a:pt x="295597" y="1462772"/>
                    </a:lnTo>
                    <a:lnTo>
                      <a:pt x="398476" y="1442442"/>
                    </a:lnTo>
                    <a:lnTo>
                      <a:pt x="454991" y="1395953"/>
                    </a:lnTo>
                    <a:lnTo>
                      <a:pt x="579603" y="1349471"/>
                    </a:lnTo>
                    <a:lnTo>
                      <a:pt x="607140" y="1317513"/>
                    </a:lnTo>
                    <a:lnTo>
                      <a:pt x="608591" y="1278290"/>
                    </a:lnTo>
                    <a:lnTo>
                      <a:pt x="644804" y="1214381"/>
                    </a:lnTo>
                    <a:lnTo>
                      <a:pt x="639018" y="1170795"/>
                    </a:lnTo>
                    <a:lnTo>
                      <a:pt x="592646" y="1031350"/>
                    </a:lnTo>
                    <a:lnTo>
                      <a:pt x="631771" y="999392"/>
                    </a:lnTo>
                    <a:lnTo>
                      <a:pt x="695526" y="986320"/>
                    </a:lnTo>
                    <a:lnTo>
                      <a:pt x="791168" y="980514"/>
                    </a:lnTo>
                    <a:lnTo>
                      <a:pt x="792612" y="896253"/>
                    </a:lnTo>
                    <a:lnTo>
                      <a:pt x="804194" y="862851"/>
                    </a:lnTo>
                    <a:lnTo>
                      <a:pt x="859264" y="752453"/>
                    </a:lnTo>
                    <a:lnTo>
                      <a:pt x="895493" y="752453"/>
                    </a:lnTo>
                    <a:lnTo>
                      <a:pt x="941860" y="771332"/>
                    </a:lnTo>
                    <a:lnTo>
                      <a:pt x="998366" y="768428"/>
                    </a:lnTo>
                    <a:lnTo>
                      <a:pt x="1031700" y="791669"/>
                    </a:lnTo>
                    <a:lnTo>
                      <a:pt x="1094005" y="759714"/>
                    </a:lnTo>
                    <a:lnTo>
                      <a:pt x="1105595" y="643501"/>
                    </a:lnTo>
                    <a:lnTo>
                      <a:pt x="1122991" y="611546"/>
                    </a:lnTo>
                    <a:lnTo>
                      <a:pt x="1180949" y="608639"/>
                    </a:lnTo>
                    <a:lnTo>
                      <a:pt x="1225865" y="551986"/>
                    </a:lnTo>
                    <a:lnTo>
                      <a:pt x="1269337" y="565061"/>
                    </a:lnTo>
                    <a:lnTo>
                      <a:pt x="1301219" y="541822"/>
                    </a:lnTo>
                    <a:lnTo>
                      <a:pt x="1330190" y="597016"/>
                    </a:lnTo>
                    <a:lnTo>
                      <a:pt x="1380912" y="633333"/>
                    </a:lnTo>
                    <a:lnTo>
                      <a:pt x="1398301" y="660938"/>
                    </a:lnTo>
                    <a:lnTo>
                      <a:pt x="1421481" y="678363"/>
                    </a:lnTo>
                    <a:lnTo>
                      <a:pt x="1460606" y="665293"/>
                    </a:lnTo>
                    <a:lnTo>
                      <a:pt x="1512772" y="684173"/>
                    </a:lnTo>
                    <a:lnTo>
                      <a:pt x="1566383" y="793121"/>
                    </a:lnTo>
                    <a:lnTo>
                      <a:pt x="1585216" y="918050"/>
                    </a:lnTo>
                    <a:lnTo>
                      <a:pt x="1566383" y="964524"/>
                    </a:lnTo>
                    <a:lnTo>
                      <a:pt x="1608396" y="984861"/>
                    </a:lnTo>
                    <a:lnTo>
                      <a:pt x="1717083" y="1006650"/>
                    </a:lnTo>
                    <a:lnTo>
                      <a:pt x="1751861" y="1002296"/>
                    </a:lnTo>
                    <a:lnTo>
                      <a:pt x="1795325" y="1009561"/>
                    </a:lnTo>
                    <a:lnTo>
                      <a:pt x="1967761" y="1076380"/>
                    </a:lnTo>
                    <a:lnTo>
                      <a:pt x="2006886" y="1098170"/>
                    </a:lnTo>
                    <a:lnTo>
                      <a:pt x="2059045" y="1185326"/>
                    </a:lnTo>
                    <a:lnTo>
                      <a:pt x="2127156" y="1253590"/>
                    </a:lnTo>
                    <a:lnTo>
                      <a:pt x="2183662" y="1257952"/>
                    </a:lnTo>
                    <a:lnTo>
                      <a:pt x="2469118" y="1237622"/>
                    </a:lnTo>
                    <a:lnTo>
                      <a:pt x="2496646" y="1246332"/>
                    </a:lnTo>
                    <a:lnTo>
                      <a:pt x="2548812" y="1260855"/>
                    </a:lnTo>
                    <a:lnTo>
                      <a:pt x="2644450" y="1321868"/>
                    </a:lnTo>
                    <a:lnTo>
                      <a:pt x="2769060" y="1361092"/>
                    </a:lnTo>
                    <a:lnTo>
                      <a:pt x="2803838" y="1361092"/>
                    </a:lnTo>
                    <a:lnTo>
                      <a:pt x="2844414" y="1374164"/>
                    </a:lnTo>
                    <a:lnTo>
                      <a:pt x="2883539" y="1384325"/>
                    </a:lnTo>
                    <a:lnTo>
                      <a:pt x="2912518" y="1361092"/>
                    </a:lnTo>
                    <a:lnTo>
                      <a:pt x="2986405" y="1340746"/>
                    </a:lnTo>
                    <a:lnTo>
                      <a:pt x="3019739" y="1321868"/>
                    </a:lnTo>
                    <a:lnTo>
                      <a:pt x="3129870" y="1294265"/>
                    </a:lnTo>
                    <a:lnTo>
                      <a:pt x="3299396" y="1292813"/>
                    </a:lnTo>
                    <a:lnTo>
                      <a:pt x="3350118" y="1276838"/>
                    </a:lnTo>
                    <a:lnTo>
                      <a:pt x="3410979" y="1237622"/>
                    </a:lnTo>
                    <a:lnTo>
                      <a:pt x="3521103" y="1144651"/>
                    </a:lnTo>
                    <a:lnTo>
                      <a:pt x="3481970" y="1064752"/>
                    </a:lnTo>
                    <a:lnTo>
                      <a:pt x="3505166" y="1029891"/>
                    </a:lnTo>
                    <a:lnTo>
                      <a:pt x="3554421" y="996482"/>
                    </a:lnTo>
                    <a:lnTo>
                      <a:pt x="3639914" y="1029891"/>
                    </a:lnTo>
                    <a:lnTo>
                      <a:pt x="3668900" y="1029891"/>
                    </a:lnTo>
                    <a:lnTo>
                      <a:pt x="3713816" y="1006650"/>
                    </a:lnTo>
                    <a:lnTo>
                      <a:pt x="3771774" y="952911"/>
                    </a:lnTo>
                    <a:lnTo>
                      <a:pt x="3828287" y="938380"/>
                    </a:lnTo>
                    <a:lnTo>
                      <a:pt x="3863072" y="918050"/>
                    </a:lnTo>
                    <a:lnTo>
                      <a:pt x="3971745" y="820716"/>
                    </a:lnTo>
                    <a:lnTo>
                      <a:pt x="4135487" y="801838"/>
                    </a:lnTo>
                    <a:lnTo>
                      <a:pt x="4193444" y="816362"/>
                    </a:lnTo>
                    <a:lnTo>
                      <a:pt x="4181847" y="724848"/>
                    </a:lnTo>
                    <a:lnTo>
                      <a:pt x="4107944" y="665293"/>
                    </a:lnTo>
                    <a:lnTo>
                      <a:pt x="4078966" y="660938"/>
                    </a:lnTo>
                    <a:lnTo>
                      <a:pt x="4022460" y="700155"/>
                    </a:lnTo>
                    <a:lnTo>
                      <a:pt x="3980439" y="705968"/>
                    </a:lnTo>
                    <a:lnTo>
                      <a:pt x="3935516" y="710323"/>
                    </a:lnTo>
                    <a:lnTo>
                      <a:pt x="3867412" y="700155"/>
                    </a:lnTo>
                    <a:lnTo>
                      <a:pt x="3847128" y="644953"/>
                    </a:lnTo>
                    <a:lnTo>
                      <a:pt x="3863072" y="592658"/>
                    </a:lnTo>
                    <a:lnTo>
                      <a:pt x="3867412" y="501146"/>
                    </a:lnTo>
                    <a:lnTo>
                      <a:pt x="3926821" y="425613"/>
                    </a:lnTo>
                    <a:lnTo>
                      <a:pt x="3925369" y="425613"/>
                    </a:lnTo>
                    <a:lnTo>
                      <a:pt x="4061584" y="473549"/>
                    </a:lnTo>
                    <a:lnTo>
                      <a:pt x="4186201" y="409635"/>
                    </a:lnTo>
                    <a:lnTo>
                      <a:pt x="4190549" y="364605"/>
                    </a:lnTo>
                    <a:lnTo>
                      <a:pt x="4220972" y="325386"/>
                    </a:lnTo>
                    <a:lnTo>
                      <a:pt x="4254305" y="232419"/>
                    </a:lnTo>
                    <a:lnTo>
                      <a:pt x="4312263" y="197553"/>
                    </a:lnTo>
                    <a:lnTo>
                      <a:pt x="4320957" y="120563"/>
                    </a:lnTo>
                    <a:lnTo>
                      <a:pt x="4260104" y="129280"/>
                    </a:lnTo>
                    <a:lnTo>
                      <a:pt x="4277485" y="85702"/>
                    </a:lnTo>
                    <a:lnTo>
                      <a:pt x="4344145" y="37769"/>
                    </a:lnTo>
                    <a:lnTo>
                      <a:pt x="4471657" y="4358"/>
                    </a:lnTo>
                    <a:lnTo>
                      <a:pt x="4571636" y="0"/>
                    </a:lnTo>
                    <a:lnTo>
                      <a:pt x="4619455" y="5810"/>
                    </a:lnTo>
                    <a:lnTo>
                      <a:pt x="4699141" y="49388"/>
                    </a:lnTo>
                    <a:lnTo>
                      <a:pt x="4754211" y="49388"/>
                    </a:lnTo>
                    <a:lnTo>
                      <a:pt x="4790432" y="74082"/>
                    </a:lnTo>
                    <a:lnTo>
                      <a:pt x="4845501" y="136545"/>
                    </a:lnTo>
                    <a:lnTo>
                      <a:pt x="4874473" y="233870"/>
                    </a:lnTo>
                    <a:lnTo>
                      <a:pt x="4919396" y="313761"/>
                    </a:lnTo>
                    <a:lnTo>
                      <a:pt x="4949827" y="463378"/>
                    </a:lnTo>
                    <a:lnTo>
                      <a:pt x="5006340" y="483717"/>
                    </a:lnTo>
                    <a:lnTo>
                      <a:pt x="5045457" y="472095"/>
                    </a:lnTo>
                    <a:lnTo>
                      <a:pt x="5101979" y="485169"/>
                    </a:lnTo>
                    <a:lnTo>
                      <a:pt x="5238178" y="563609"/>
                    </a:lnTo>
                    <a:lnTo>
                      <a:pt x="5254123" y="599923"/>
                    </a:lnTo>
                    <a:lnTo>
                      <a:pt x="5254123" y="655125"/>
                    </a:lnTo>
                    <a:lnTo>
                      <a:pt x="5284546" y="691438"/>
                    </a:lnTo>
                    <a:lnTo>
                      <a:pt x="5375837" y="700155"/>
                    </a:lnTo>
                    <a:lnTo>
                      <a:pt x="5484510" y="643501"/>
                    </a:lnTo>
                    <a:lnTo>
                      <a:pt x="5512037" y="643501"/>
                    </a:lnTo>
                    <a:lnTo>
                      <a:pt x="5572913" y="615908"/>
                    </a:lnTo>
                    <a:lnTo>
                      <a:pt x="5622138" y="599923"/>
                    </a:lnTo>
                    <a:lnTo>
                      <a:pt x="5614918" y="656576"/>
                    </a:lnTo>
                    <a:lnTo>
                      <a:pt x="5622138" y="707423"/>
                    </a:lnTo>
                    <a:lnTo>
                      <a:pt x="5572913" y="736468"/>
                    </a:lnTo>
                    <a:lnTo>
                      <a:pt x="5519287" y="896253"/>
                    </a:lnTo>
                    <a:lnTo>
                      <a:pt x="5451183" y="1003747"/>
                    </a:lnTo>
                    <a:lnTo>
                      <a:pt x="5359893" y="980514"/>
                    </a:lnTo>
                    <a:lnTo>
                      <a:pt x="5272956" y="1042971"/>
                    </a:lnTo>
                    <a:lnTo>
                      <a:pt x="5300491" y="1102532"/>
                    </a:lnTo>
                    <a:lnTo>
                      <a:pt x="5300491" y="1191140"/>
                    </a:lnTo>
                    <a:lnTo>
                      <a:pt x="5272956" y="1227453"/>
                    </a:lnTo>
                    <a:lnTo>
                      <a:pt x="5233831" y="1255049"/>
                    </a:lnTo>
                    <a:lnTo>
                      <a:pt x="5235275" y="1281193"/>
                    </a:lnTo>
                    <a:lnTo>
                      <a:pt x="5209192" y="1255049"/>
                    </a:lnTo>
                    <a:lnTo>
                      <a:pt x="5171519" y="1250686"/>
                    </a:lnTo>
                    <a:lnTo>
                      <a:pt x="5143992" y="1304441"/>
                    </a:lnTo>
                    <a:lnTo>
                      <a:pt x="5091825" y="1340746"/>
                    </a:lnTo>
                    <a:lnTo>
                      <a:pt x="5023722" y="1349471"/>
                    </a:lnTo>
                    <a:lnTo>
                      <a:pt x="5019374" y="1387236"/>
                    </a:lnTo>
                    <a:lnTo>
                      <a:pt x="4990395" y="1413380"/>
                    </a:lnTo>
                    <a:lnTo>
                      <a:pt x="4951271" y="1413380"/>
                    </a:lnTo>
                    <a:lnTo>
                      <a:pt x="4894757" y="1395945"/>
                    </a:lnTo>
                    <a:lnTo>
                      <a:pt x="4673065" y="1573162"/>
                    </a:lnTo>
                    <a:lnTo>
                      <a:pt x="4670169" y="1574621"/>
                    </a:lnTo>
                    <a:lnTo>
                      <a:pt x="4635384" y="1578984"/>
                    </a:lnTo>
                    <a:lnTo>
                      <a:pt x="4584677" y="1590596"/>
                    </a:lnTo>
                    <a:lnTo>
                      <a:pt x="4483232" y="1625465"/>
                    </a:lnTo>
                    <a:lnTo>
                      <a:pt x="4452817" y="1661778"/>
                    </a:lnTo>
                    <a:lnTo>
                      <a:pt x="4407901" y="1689381"/>
                    </a:lnTo>
                    <a:lnTo>
                      <a:pt x="4365881" y="1695188"/>
                    </a:lnTo>
                    <a:lnTo>
                      <a:pt x="4413693" y="1650158"/>
                    </a:lnTo>
                    <a:lnTo>
                      <a:pt x="4384713" y="1615296"/>
                    </a:lnTo>
                    <a:lnTo>
                      <a:pt x="4396304" y="1590596"/>
                    </a:lnTo>
                    <a:lnTo>
                      <a:pt x="4436872" y="1558638"/>
                    </a:lnTo>
                    <a:lnTo>
                      <a:pt x="4464407" y="1513608"/>
                    </a:lnTo>
                    <a:lnTo>
                      <a:pt x="4436872" y="1467127"/>
                    </a:lnTo>
                    <a:lnTo>
                      <a:pt x="4373124" y="1461320"/>
                    </a:lnTo>
                    <a:lnTo>
                      <a:pt x="4297769" y="1545574"/>
                    </a:lnTo>
                    <a:lnTo>
                      <a:pt x="4206478" y="1590596"/>
                    </a:lnTo>
                    <a:lnTo>
                      <a:pt x="4168805" y="1650158"/>
                    </a:lnTo>
                    <a:lnTo>
                      <a:pt x="4116639" y="1661778"/>
                    </a:lnTo>
                    <a:lnTo>
                      <a:pt x="4077522" y="1642892"/>
                    </a:lnTo>
                    <a:lnTo>
                      <a:pt x="4047083" y="1682108"/>
                    </a:lnTo>
                    <a:lnTo>
                      <a:pt x="4038405" y="1716977"/>
                    </a:lnTo>
                    <a:lnTo>
                      <a:pt x="4070279" y="1750386"/>
                    </a:lnTo>
                    <a:lnTo>
                      <a:pt x="4152868" y="1802682"/>
                    </a:lnTo>
                    <a:lnTo>
                      <a:pt x="4161562" y="1849171"/>
                    </a:lnTo>
                    <a:lnTo>
                      <a:pt x="4202131" y="1876759"/>
                    </a:lnTo>
                    <a:lnTo>
                      <a:pt x="4236917" y="1876759"/>
                    </a:lnTo>
                    <a:lnTo>
                      <a:pt x="4293422" y="1821560"/>
                    </a:lnTo>
                    <a:lnTo>
                      <a:pt x="4339790" y="1802682"/>
                    </a:lnTo>
                    <a:lnTo>
                      <a:pt x="4365881" y="1830278"/>
                    </a:lnTo>
                    <a:lnTo>
                      <a:pt x="4499185" y="1849171"/>
                    </a:lnTo>
                    <a:lnTo>
                      <a:pt x="4475997" y="1901459"/>
                    </a:lnTo>
                    <a:lnTo>
                      <a:pt x="4441219" y="1886936"/>
                    </a:lnTo>
                    <a:lnTo>
                      <a:pt x="4396304" y="1910169"/>
                    </a:lnTo>
                    <a:lnTo>
                      <a:pt x="4339790" y="1924700"/>
                    </a:lnTo>
                    <a:lnTo>
                      <a:pt x="4323861" y="1969730"/>
                    </a:lnTo>
                    <a:lnTo>
                      <a:pt x="4229674" y="2030743"/>
                    </a:lnTo>
                    <a:lnTo>
                      <a:pt x="4184750" y="2106279"/>
                    </a:lnTo>
                    <a:lnTo>
                      <a:pt x="4293422" y="2164381"/>
                    </a:lnTo>
                    <a:lnTo>
                      <a:pt x="4345596" y="2344501"/>
                    </a:lnTo>
                    <a:lnTo>
                      <a:pt x="4413693" y="2396797"/>
                    </a:lnTo>
                    <a:lnTo>
                      <a:pt x="4429637" y="2437464"/>
                    </a:lnTo>
                    <a:lnTo>
                      <a:pt x="4373124" y="2437464"/>
                    </a:lnTo>
                    <a:lnTo>
                      <a:pt x="4429637" y="2481050"/>
                    </a:lnTo>
                    <a:lnTo>
                      <a:pt x="4436872" y="2515904"/>
                    </a:lnTo>
                    <a:lnTo>
                      <a:pt x="4396304" y="2517363"/>
                    </a:lnTo>
                    <a:lnTo>
                      <a:pt x="4345596" y="2563837"/>
                    </a:lnTo>
                    <a:lnTo>
                      <a:pt x="4297769" y="2575465"/>
                    </a:lnTo>
                    <a:lnTo>
                      <a:pt x="4328193" y="2585634"/>
                    </a:lnTo>
                    <a:lnTo>
                      <a:pt x="4384713" y="2579828"/>
                    </a:lnTo>
                    <a:lnTo>
                      <a:pt x="4452817" y="2607416"/>
                    </a:lnTo>
                    <a:lnTo>
                      <a:pt x="4436872" y="2688766"/>
                    </a:lnTo>
                    <a:lnTo>
                      <a:pt x="4413693" y="2688766"/>
                    </a:lnTo>
                    <a:lnTo>
                      <a:pt x="4396304" y="2739610"/>
                    </a:lnTo>
                    <a:lnTo>
                      <a:pt x="4407901" y="2767213"/>
                    </a:lnTo>
                    <a:lnTo>
                      <a:pt x="4391949" y="2788995"/>
                    </a:lnTo>
                    <a:lnTo>
                      <a:pt x="4361526" y="2788995"/>
                    </a:lnTo>
                    <a:lnTo>
                      <a:pt x="4293422" y="2906658"/>
                    </a:lnTo>
                    <a:lnTo>
                      <a:pt x="4260104" y="2940068"/>
                    </a:lnTo>
                    <a:lnTo>
                      <a:pt x="4229674" y="2928447"/>
                    </a:lnTo>
                    <a:lnTo>
                      <a:pt x="4236917" y="2972026"/>
                    </a:lnTo>
                    <a:lnTo>
                      <a:pt x="4229674" y="3006887"/>
                    </a:lnTo>
                    <a:lnTo>
                      <a:pt x="4184750" y="3076617"/>
                    </a:lnTo>
                    <a:lnTo>
                      <a:pt x="4152868" y="3104212"/>
                    </a:lnTo>
                    <a:lnTo>
                      <a:pt x="4138375" y="3146339"/>
                    </a:lnTo>
                    <a:lnTo>
                      <a:pt x="4093467" y="3146339"/>
                    </a:lnTo>
                    <a:lnTo>
                      <a:pt x="4093467" y="3178297"/>
                    </a:lnTo>
                    <a:lnTo>
                      <a:pt x="3935516" y="3291598"/>
                    </a:lnTo>
                    <a:lnTo>
                      <a:pt x="3890592" y="3314839"/>
                    </a:lnTo>
                    <a:lnTo>
                      <a:pt x="3754392" y="3332273"/>
                    </a:lnTo>
                    <a:lnTo>
                      <a:pt x="3723962" y="3332273"/>
                    </a:lnTo>
                    <a:lnTo>
                      <a:pt x="3679039" y="3332273"/>
                    </a:lnTo>
                    <a:lnTo>
                      <a:pt x="3663109" y="3378755"/>
                    </a:lnTo>
                    <a:lnTo>
                      <a:pt x="3622532" y="3348248"/>
                    </a:lnTo>
                    <a:lnTo>
                      <a:pt x="3616733" y="3396182"/>
                    </a:lnTo>
                    <a:lnTo>
                      <a:pt x="3526902" y="3419430"/>
                    </a:lnTo>
                    <a:lnTo>
                      <a:pt x="3479075" y="3442671"/>
                    </a:lnTo>
                    <a:lnTo>
                      <a:pt x="3383444" y="3470267"/>
                    </a:lnTo>
                    <a:lnTo>
                      <a:pt x="3364611" y="3499321"/>
                    </a:lnTo>
                    <a:lnTo>
                      <a:pt x="3387791" y="3538537"/>
                    </a:lnTo>
                    <a:lnTo>
                      <a:pt x="3364611" y="3557423"/>
                    </a:lnTo>
                    <a:lnTo>
                      <a:pt x="3337076" y="3557423"/>
                    </a:lnTo>
                    <a:lnTo>
                      <a:pt x="3309549" y="3492056"/>
                    </a:lnTo>
                    <a:lnTo>
                      <a:pt x="3318244" y="3451388"/>
                    </a:lnTo>
                    <a:lnTo>
                      <a:pt x="3286361" y="3451388"/>
                    </a:lnTo>
                    <a:lnTo>
                      <a:pt x="3250140" y="3428147"/>
                    </a:lnTo>
                    <a:lnTo>
                      <a:pt x="3205209" y="3428147"/>
                    </a:lnTo>
                    <a:lnTo>
                      <a:pt x="3154502" y="3447026"/>
                    </a:lnTo>
                    <a:lnTo>
                      <a:pt x="3154502" y="3447026"/>
                    </a:lnTo>
                    <a:lnTo>
                      <a:pt x="3138557" y="3439760"/>
                    </a:lnTo>
                    <a:lnTo>
                      <a:pt x="3113925" y="3439760"/>
                    </a:lnTo>
                    <a:lnTo>
                      <a:pt x="3045814" y="3406358"/>
                    </a:lnTo>
                    <a:lnTo>
                      <a:pt x="3025530" y="3359869"/>
                    </a:lnTo>
                    <a:lnTo>
                      <a:pt x="3025530" y="3316290"/>
                    </a:lnTo>
                    <a:lnTo>
                      <a:pt x="2973378" y="3314839"/>
                    </a:lnTo>
                    <a:lnTo>
                      <a:pt x="2927003" y="3287243"/>
                    </a:lnTo>
                    <a:lnTo>
                      <a:pt x="2887878" y="3282889"/>
                    </a:lnTo>
                    <a:lnTo>
                      <a:pt x="2858900" y="3310484"/>
                    </a:lnTo>
                    <a:lnTo>
                      <a:pt x="2771963" y="3327918"/>
                    </a:lnTo>
                    <a:lnTo>
                      <a:pt x="2740081" y="3327918"/>
                    </a:lnTo>
                    <a:lnTo>
                      <a:pt x="2706755" y="3339539"/>
                    </a:lnTo>
                    <a:lnTo>
                      <a:pt x="2648790" y="3327918"/>
                    </a:lnTo>
                    <a:lnTo>
                      <a:pt x="2631409" y="3355506"/>
                    </a:lnTo>
                    <a:lnTo>
                      <a:pt x="2615464" y="3348248"/>
                    </a:lnTo>
                    <a:lnTo>
                      <a:pt x="2585041" y="3339539"/>
                    </a:lnTo>
                    <a:lnTo>
                      <a:pt x="2569096" y="3378755"/>
                    </a:lnTo>
                    <a:lnTo>
                      <a:pt x="2585041" y="3431043"/>
                    </a:lnTo>
                    <a:lnTo>
                      <a:pt x="2574903" y="3463008"/>
                    </a:lnTo>
                    <a:lnTo>
                      <a:pt x="2540125" y="3470267"/>
                    </a:lnTo>
                    <a:lnTo>
                      <a:pt x="2535770" y="3428147"/>
                    </a:lnTo>
                    <a:lnTo>
                      <a:pt x="2505348" y="3417978"/>
                    </a:lnTo>
                    <a:lnTo>
                      <a:pt x="2483611" y="3431043"/>
                    </a:lnTo>
                    <a:lnTo>
                      <a:pt x="2437236" y="3428147"/>
                    </a:lnTo>
                    <a:lnTo>
                      <a:pt x="2415500" y="3386013"/>
                    </a:lnTo>
                    <a:lnTo>
                      <a:pt x="2361898" y="3374392"/>
                    </a:lnTo>
                    <a:lnTo>
                      <a:pt x="2376383" y="3303218"/>
                    </a:lnTo>
                    <a:lnTo>
                      <a:pt x="2330016" y="3268357"/>
                    </a:lnTo>
                    <a:lnTo>
                      <a:pt x="2316974" y="3195724"/>
                    </a:lnTo>
                    <a:lnTo>
                      <a:pt x="2273502" y="3191369"/>
                    </a:lnTo>
                    <a:lnTo>
                      <a:pt x="2202495" y="3223327"/>
                    </a:lnTo>
                    <a:lnTo>
                      <a:pt x="2225690" y="3178297"/>
                    </a:lnTo>
                    <a:lnTo>
                      <a:pt x="2238724" y="3098398"/>
                    </a:lnTo>
                    <a:lnTo>
                      <a:pt x="2285092" y="3043207"/>
                    </a:lnTo>
                    <a:lnTo>
                      <a:pt x="2308280" y="2940068"/>
                    </a:lnTo>
                    <a:lnTo>
                      <a:pt x="2308280" y="2903755"/>
                    </a:lnTo>
                    <a:lnTo>
                      <a:pt x="2277842" y="2852918"/>
                    </a:lnTo>
                    <a:lnTo>
                      <a:pt x="2256106" y="2836936"/>
                    </a:lnTo>
                    <a:lnTo>
                      <a:pt x="2250322" y="2812243"/>
                    </a:lnTo>
                    <a:lnTo>
                      <a:pt x="2202495" y="2780285"/>
                    </a:lnTo>
                    <a:lnTo>
                      <a:pt x="2182218" y="2791898"/>
                    </a:lnTo>
                    <a:lnTo>
                      <a:pt x="2182218" y="2791898"/>
                    </a:lnTo>
                    <a:lnTo>
                      <a:pt x="2157579" y="2767213"/>
                    </a:lnTo>
                    <a:lnTo>
                      <a:pt x="2118454" y="2761399"/>
                    </a:lnTo>
                    <a:lnTo>
                      <a:pt x="2073539" y="2709104"/>
                    </a:lnTo>
                    <a:lnTo>
                      <a:pt x="2066296" y="2671339"/>
                    </a:lnTo>
                    <a:lnTo>
                      <a:pt x="2034414" y="2665525"/>
                    </a:lnTo>
                    <a:lnTo>
                      <a:pt x="1989490" y="2687314"/>
                    </a:lnTo>
                    <a:lnTo>
                      <a:pt x="1914151" y="2677146"/>
                    </a:lnTo>
                    <a:lnTo>
                      <a:pt x="1783735" y="2784632"/>
                    </a:lnTo>
                    <a:lnTo>
                      <a:pt x="1738812" y="2812243"/>
                    </a:lnTo>
                    <a:lnTo>
                      <a:pt x="1662014" y="2831114"/>
                    </a:lnTo>
                    <a:lnTo>
                      <a:pt x="1638834" y="2815146"/>
                    </a:lnTo>
                    <a:lnTo>
                      <a:pt x="1548994" y="2803526"/>
                    </a:lnTo>
                    <a:lnTo>
                      <a:pt x="1533049" y="2781729"/>
                    </a:lnTo>
                    <a:lnTo>
                      <a:pt x="1499723" y="2781729"/>
                    </a:lnTo>
                    <a:lnTo>
                      <a:pt x="1473640" y="2790446"/>
                    </a:lnTo>
                    <a:lnTo>
                      <a:pt x="1406988" y="2871789"/>
                    </a:lnTo>
                    <a:lnTo>
                      <a:pt x="1405544" y="2870345"/>
                    </a:lnTo>
                    <a:lnTo>
                      <a:pt x="1385260" y="2852918"/>
                    </a:lnTo>
                    <a:lnTo>
                      <a:pt x="1389599" y="2825315"/>
                    </a:lnTo>
                    <a:lnTo>
                      <a:pt x="1378017" y="2802067"/>
                    </a:lnTo>
                    <a:lnTo>
                      <a:pt x="1328746" y="2823856"/>
                    </a:lnTo>
                    <a:lnTo>
                      <a:pt x="1328746" y="2823856"/>
                    </a:lnTo>
                    <a:lnTo>
                      <a:pt x="1293976" y="2835476"/>
                    </a:lnTo>
                    <a:lnTo>
                      <a:pt x="1237455" y="2823856"/>
                    </a:lnTo>
                    <a:lnTo>
                      <a:pt x="1207032" y="2807889"/>
                    </a:lnTo>
                    <a:lnTo>
                      <a:pt x="1180949" y="2823856"/>
                    </a:lnTo>
                    <a:lnTo>
                      <a:pt x="1122991" y="2815146"/>
                    </a:lnTo>
                    <a:lnTo>
                      <a:pt x="1109942" y="2788995"/>
                    </a:lnTo>
                    <a:lnTo>
                      <a:pt x="1082415" y="2788995"/>
                    </a:lnTo>
                    <a:lnTo>
                      <a:pt x="1037499" y="2746868"/>
                    </a:lnTo>
                    <a:lnTo>
                      <a:pt x="1002721" y="2743965"/>
                    </a:lnTo>
                    <a:lnTo>
                      <a:pt x="979534" y="2732344"/>
                    </a:lnTo>
                    <a:lnTo>
                      <a:pt x="950555" y="2678597"/>
                    </a:lnTo>
                    <a:lnTo>
                      <a:pt x="927367" y="2698935"/>
                    </a:lnTo>
                    <a:lnTo>
                      <a:pt x="899840" y="2694580"/>
                    </a:lnTo>
                    <a:lnTo>
                      <a:pt x="895493" y="2666977"/>
                    </a:lnTo>
                    <a:lnTo>
                      <a:pt x="873757" y="2643736"/>
                    </a:lnTo>
                    <a:lnTo>
                      <a:pt x="798403" y="2598706"/>
                    </a:lnTo>
                    <a:lnTo>
                      <a:pt x="714360" y="2581279"/>
                    </a:lnTo>
                    <a:lnTo>
                      <a:pt x="699878" y="2603068"/>
                    </a:lnTo>
                    <a:lnTo>
                      <a:pt x="679587" y="2585634"/>
                    </a:lnTo>
                    <a:lnTo>
                      <a:pt x="679587" y="2584182"/>
                    </a:lnTo>
                    <a:lnTo>
                      <a:pt x="644804" y="2575465"/>
                    </a:lnTo>
                    <a:lnTo>
                      <a:pt x="599899" y="2540604"/>
                    </a:lnTo>
                    <a:lnTo>
                      <a:pt x="581048" y="2517363"/>
                    </a:lnTo>
                    <a:lnTo>
                      <a:pt x="524542" y="2504291"/>
                    </a:lnTo>
                    <a:lnTo>
                      <a:pt x="501357" y="2505743"/>
                    </a:lnTo>
                    <a:lnTo>
                      <a:pt x="468035" y="2465068"/>
                    </a:lnTo>
                    <a:lnTo>
                      <a:pt x="468035" y="2401152"/>
                    </a:lnTo>
                    <a:lnTo>
                      <a:pt x="444849" y="2377918"/>
                    </a:lnTo>
                    <a:lnTo>
                      <a:pt x="452090" y="2345953"/>
                    </a:lnTo>
                    <a:lnTo>
                      <a:pt x="479622" y="2357573"/>
                    </a:lnTo>
                    <a:lnTo>
                      <a:pt x="536135" y="2345953"/>
                    </a:lnTo>
                    <a:lnTo>
                      <a:pt x="540482" y="2321260"/>
                    </a:lnTo>
                    <a:lnTo>
                      <a:pt x="531790" y="2287851"/>
                    </a:lnTo>
                    <a:lnTo>
                      <a:pt x="501357" y="2282037"/>
                    </a:lnTo>
                    <a:lnTo>
                      <a:pt x="489770" y="2255885"/>
                    </a:lnTo>
                    <a:lnTo>
                      <a:pt x="495560" y="2221024"/>
                    </a:lnTo>
                    <a:lnTo>
                      <a:pt x="508603" y="2196339"/>
                    </a:lnTo>
                    <a:lnTo>
                      <a:pt x="536135" y="2196339"/>
                    </a:lnTo>
                    <a:lnTo>
                      <a:pt x="585400" y="2126609"/>
                    </a:lnTo>
                    <a:lnTo>
                      <a:pt x="599899" y="2100465"/>
                    </a:lnTo>
                    <a:lnTo>
                      <a:pt x="611481" y="2036549"/>
                    </a:lnTo>
                    <a:lnTo>
                      <a:pt x="588296" y="2049621"/>
                    </a:lnTo>
                    <a:lnTo>
                      <a:pt x="524542" y="1990060"/>
                    </a:lnTo>
                    <a:lnTo>
                      <a:pt x="468035" y="2001688"/>
                    </a:lnTo>
                    <a:lnTo>
                      <a:pt x="394131" y="2046718"/>
                    </a:lnTo>
                    <a:lnTo>
                      <a:pt x="372395" y="2046718"/>
                    </a:lnTo>
                    <a:lnTo>
                      <a:pt x="285454" y="2014760"/>
                    </a:lnTo>
                    <a:lnTo>
                      <a:pt x="257923" y="2001688"/>
                    </a:lnTo>
                    <a:lnTo>
                      <a:pt x="228946" y="2001688"/>
                    </a:lnTo>
                    <a:lnTo>
                      <a:pt x="213007" y="1933417"/>
                    </a:lnTo>
                    <a:lnTo>
                      <a:pt x="194167" y="1910169"/>
                    </a:lnTo>
                    <a:lnTo>
                      <a:pt x="166636" y="1913080"/>
                    </a:lnTo>
                    <a:lnTo>
                      <a:pt x="149246" y="1889839"/>
                    </a:lnTo>
                    <a:lnTo>
                      <a:pt x="86942" y="1886936"/>
                    </a:lnTo>
                    <a:lnTo>
                      <a:pt x="91293" y="1878218"/>
                    </a:lnTo>
                    <a:lnTo>
                      <a:pt x="85491" y="1865139"/>
                    </a:lnTo>
                    <a:lnTo>
                      <a:pt x="107226" y="1850615"/>
                    </a:lnTo>
                    <a:close/>
                  </a:path>
                  <a:path w="5622138" h="3750623">
                    <a:moveTo>
                      <a:pt x="3212634" y="3653297"/>
                    </a:moveTo>
                    <a:lnTo>
                      <a:pt x="3295231" y="3601002"/>
                    </a:lnTo>
                    <a:lnTo>
                      <a:pt x="3424188" y="3590833"/>
                    </a:lnTo>
                    <a:lnTo>
                      <a:pt x="3424188" y="3624242"/>
                    </a:lnTo>
                    <a:lnTo>
                      <a:pt x="3396653" y="3653297"/>
                    </a:lnTo>
                    <a:lnTo>
                      <a:pt x="3377812" y="3698327"/>
                    </a:lnTo>
                    <a:lnTo>
                      <a:pt x="3351737" y="3727374"/>
                    </a:lnTo>
                    <a:lnTo>
                      <a:pt x="3302474" y="3750623"/>
                    </a:lnTo>
                    <a:lnTo>
                      <a:pt x="3266252" y="3750623"/>
                    </a:lnTo>
                    <a:lnTo>
                      <a:pt x="3221321" y="3727374"/>
                    </a:lnTo>
                    <a:lnTo>
                      <a:pt x="3212634" y="3653297"/>
                    </a:lnTo>
                    <a:close/>
                  </a:path>
                </a:pathLst>
              </a:custGeom>
              <a:solidFill>
                <a:srgbClr val="30C9F7"/>
              </a:solidFill>
              <a:ln w="7600" cap="flat">
                <a:solidFill>
                  <a:srgbClr val="3C5C74"/>
                </a:solidFill>
                <a:miter lim="800000"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520" dirty="0">
                    <a:solidFill>
                      <a:srgbClr val="000000"/>
                    </a:solidFill>
                    <a:latin typeface="Arial"/>
                  </a:rPr>
                  <a:t>China</a:t>
                </a:r>
              </a:p>
            </p:txBody>
          </p:sp>
          <p:sp>
            <p:nvSpPr>
              <p:cNvPr id="1686" name="Freeform 1685"/>
              <p:cNvSpPr/>
              <p:nvPr/>
            </p:nvSpPr>
            <p:spPr>
              <a:xfrm>
                <a:off x="4557670" y="4393348"/>
                <a:ext cx="188596" cy="370907"/>
              </a:xfrm>
              <a:custGeom>
                <a:avLst/>
                <a:gdLst/>
                <a:ahLst/>
                <a:cxnLst/>
                <a:rect l="0" t="0" r="0" b="0"/>
                <a:pathLst>
                  <a:path w="188596" h="370907">
                    <a:moveTo>
                      <a:pt x="106870" y="289182"/>
                    </a:moveTo>
                    <a:lnTo>
                      <a:pt x="163448" y="201170"/>
                    </a:lnTo>
                    <a:lnTo>
                      <a:pt x="163448" y="106871"/>
                    </a:lnTo>
                    <a:lnTo>
                      <a:pt x="188596" y="31433"/>
                    </a:lnTo>
                    <a:lnTo>
                      <a:pt x="138303" y="0"/>
                    </a:lnTo>
                    <a:lnTo>
                      <a:pt x="70912" y="39290"/>
                    </a:lnTo>
                    <a:lnTo>
                      <a:pt x="4904" y="171308"/>
                    </a:lnTo>
                    <a:lnTo>
                      <a:pt x="-1383" y="259320"/>
                    </a:lnTo>
                    <a:lnTo>
                      <a:pt x="58338" y="320614"/>
                    </a:lnTo>
                    <a:lnTo>
                      <a:pt x="80342" y="369335"/>
                    </a:lnTo>
                    <a:lnTo>
                      <a:pt x="102345" y="356760"/>
                    </a:lnTo>
                    <a:lnTo>
                      <a:pt x="106870" y="289182"/>
                    </a:lnTo>
                    <a:close/>
                  </a:path>
                </a:pathLst>
              </a:custGeom>
              <a:solidFill>
                <a:srgbClr val="30C9F7"/>
              </a:solidFill>
              <a:ln w="7600" cap="flat">
                <a:solidFill>
                  <a:srgbClr val="3C5C74"/>
                </a:solidFill>
                <a:miter lim="800000"/>
              </a:ln>
            </p:spPr>
          </p:sp>
        </p:grpSp>
        <p:sp>
          <p:nvSpPr>
            <p:cNvPr id="2264" name="Text 2264"/>
            <p:cNvSpPr txBox="1"/>
            <p:nvPr/>
          </p:nvSpPr>
          <p:spPr>
            <a:xfrm>
              <a:off x="2425587" y="769000"/>
              <a:ext cx="3617600" cy="456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 dirty="0">
                  <a:solidFill>
                    <a:srgbClr val="000000"/>
                  </a:solidFill>
                  <a:latin typeface="Arial"/>
                </a:rPr>
                <a:t>Top 10 Tourist Attractions of China </a:t>
              </a:r>
            </a:p>
          </p:txBody>
        </p:sp>
        <p:grpSp>
          <p:nvGrpSpPr>
            <p:cNvPr id="1688" name="Star"/>
            <p:cNvGrpSpPr/>
            <p:nvPr/>
          </p:nvGrpSpPr>
          <p:grpSpPr>
            <a:xfrm>
              <a:off x="3945585" y="3030468"/>
              <a:ext cx="182400" cy="182400"/>
              <a:chOff x="3945585" y="3030468"/>
              <a:chExt cx="182400" cy="182400"/>
            </a:xfrm>
          </p:grpSpPr>
          <p:sp>
            <p:nvSpPr>
              <p:cNvPr id="1689" name="Freeform 1688"/>
              <p:cNvSpPr/>
              <p:nvPr/>
            </p:nvSpPr>
            <p:spPr>
              <a:xfrm>
                <a:off x="3945585" y="3030313"/>
                <a:ext cx="182400" cy="182710"/>
              </a:xfrm>
              <a:custGeom>
                <a:avLst/>
                <a:gdLst/>
                <a:ahLst/>
                <a:cxnLst/>
                <a:rect l="0" t="0" r="0" b="0"/>
                <a:pathLst>
                  <a:path w="182400" h="182710">
                    <a:moveTo>
                      <a:pt x="60842" y="58860"/>
                    </a:moveTo>
                    <a:cubicBezTo>
                      <a:pt x="60842" y="58860"/>
                      <a:pt x="15884" y="64868"/>
                      <a:pt x="7549" y="66507"/>
                    </a:cubicBezTo>
                    <a:cubicBezTo>
                      <a:pt x="0" y="68419"/>
                      <a:pt x="-3576" y="72625"/>
                      <a:pt x="4838" y="81228"/>
                    </a:cubicBezTo>
                    <a:cubicBezTo>
                      <a:pt x="13251" y="91355"/>
                      <a:pt x="41842" y="118535"/>
                      <a:pt x="41842" y="118535"/>
                    </a:cubicBezTo>
                    <a:cubicBezTo>
                      <a:pt x="41842" y="118535"/>
                      <a:pt x="34804" y="163749"/>
                      <a:pt x="34005" y="168407"/>
                    </a:cubicBezTo>
                    <a:cubicBezTo>
                      <a:pt x="31481" y="182710"/>
                      <a:pt x="38579" y="186186"/>
                      <a:pt x="49710" y="179305"/>
                    </a:cubicBezTo>
                    <a:cubicBezTo>
                      <a:pt x="60842" y="172422"/>
                      <a:pt x="91200" y="155452"/>
                      <a:pt x="91200" y="155452"/>
                    </a:cubicBezTo>
                    <a:cubicBezTo>
                      <a:pt x="91200" y="155452"/>
                      <a:pt x="128027" y="174023"/>
                      <a:pt x="134688" y="178158"/>
                    </a:cubicBezTo>
                    <a:cubicBezTo>
                      <a:pt x="145158" y="184658"/>
                      <a:pt x="152400" y="185566"/>
                      <a:pt x="149552" y="166113"/>
                    </a:cubicBezTo>
                    <a:cubicBezTo>
                      <a:pt x="146704" y="146657"/>
                      <a:pt x="141148" y="118593"/>
                      <a:pt x="141148" y="118593"/>
                    </a:cubicBezTo>
                    <a:cubicBezTo>
                      <a:pt x="141148" y="118593"/>
                      <a:pt x="170633" y="87531"/>
                      <a:pt x="176569" y="81037"/>
                    </a:cubicBezTo>
                    <a:cubicBezTo>
                      <a:pt x="182400" y="74967"/>
                      <a:pt x="188722" y="68993"/>
                      <a:pt x="169090" y="66125"/>
                    </a:cubicBezTo>
                    <a:cubicBezTo>
                      <a:pt x="149459" y="63257"/>
                      <a:pt x="122216" y="57713"/>
                      <a:pt x="122216" y="57713"/>
                    </a:cubicBezTo>
                    <a:cubicBezTo>
                      <a:pt x="122216" y="57713"/>
                      <a:pt x="101034" y="14888"/>
                      <a:pt x="97668" y="5712"/>
                    </a:cubicBezTo>
                    <a:cubicBezTo>
                      <a:pt x="94302" y="0"/>
                      <a:pt x="89348" y="-3848"/>
                      <a:pt x="84580" y="7241"/>
                    </a:cubicBezTo>
                    <a:cubicBezTo>
                      <a:pt x="81645" y="14067"/>
                      <a:pt x="60842" y="57713"/>
                      <a:pt x="60842" y="58860"/>
                    </a:cubicBezTo>
                    <a:close/>
                  </a:path>
                </a:pathLst>
              </a:custGeom>
              <a:solidFill>
                <a:srgbClr val="FF1418"/>
              </a:solidFill>
              <a:ln w="7600" cap="flat">
                <a:noFill/>
                <a:bevel/>
              </a:ln>
            </p:spPr>
          </p:sp>
          <p:sp>
            <p:nvSpPr>
              <p:cNvPr id="1690" name="Freeform 1689"/>
              <p:cNvSpPr/>
              <p:nvPr/>
            </p:nvSpPr>
            <p:spPr>
              <a:xfrm>
                <a:off x="3953984" y="3038248"/>
                <a:ext cx="165602" cy="167447"/>
              </a:xfrm>
              <a:custGeom>
                <a:avLst/>
                <a:gdLst/>
                <a:ahLst/>
                <a:cxnLst/>
                <a:rect l="0" t="0" r="0" b="0"/>
                <a:pathLst>
                  <a:path w="165602" h="167447">
                    <a:moveTo>
                      <a:pt x="55239" y="53943"/>
                    </a:moveTo>
                    <a:cubicBezTo>
                      <a:pt x="55239" y="53943"/>
                      <a:pt x="14421" y="59449"/>
                      <a:pt x="6854" y="60951"/>
                    </a:cubicBezTo>
                    <a:cubicBezTo>
                      <a:pt x="0" y="62703"/>
                      <a:pt x="-3247" y="66558"/>
                      <a:pt x="4392" y="74443"/>
                    </a:cubicBezTo>
                    <a:cubicBezTo>
                      <a:pt x="12031" y="83723"/>
                      <a:pt x="37989" y="108632"/>
                      <a:pt x="37989" y="108632"/>
                    </a:cubicBezTo>
                    <a:cubicBezTo>
                      <a:pt x="37989" y="108632"/>
                      <a:pt x="31599" y="150069"/>
                      <a:pt x="30873" y="154339"/>
                    </a:cubicBezTo>
                    <a:cubicBezTo>
                      <a:pt x="28582" y="167447"/>
                      <a:pt x="35026" y="170631"/>
                      <a:pt x="45132" y="164326"/>
                    </a:cubicBezTo>
                    <a:cubicBezTo>
                      <a:pt x="55239" y="158018"/>
                      <a:pt x="82801" y="142466"/>
                      <a:pt x="82801" y="142466"/>
                    </a:cubicBezTo>
                    <a:cubicBezTo>
                      <a:pt x="82801" y="142466"/>
                      <a:pt x="116237" y="159484"/>
                      <a:pt x="122284" y="163275"/>
                    </a:cubicBezTo>
                    <a:cubicBezTo>
                      <a:pt x="131790" y="169231"/>
                      <a:pt x="138365" y="170064"/>
                      <a:pt x="135779" y="152236"/>
                    </a:cubicBezTo>
                    <a:cubicBezTo>
                      <a:pt x="133194" y="134405"/>
                      <a:pt x="128150" y="108686"/>
                      <a:pt x="128150" y="108686"/>
                    </a:cubicBezTo>
                    <a:cubicBezTo>
                      <a:pt x="128150" y="108686"/>
                      <a:pt x="154919" y="80220"/>
                      <a:pt x="160308" y="74268"/>
                    </a:cubicBezTo>
                    <a:cubicBezTo>
                      <a:pt x="165602" y="68705"/>
                      <a:pt x="171342" y="63229"/>
                      <a:pt x="153518" y="60601"/>
                    </a:cubicBezTo>
                    <a:cubicBezTo>
                      <a:pt x="135694" y="57973"/>
                      <a:pt x="110962" y="52892"/>
                      <a:pt x="110962" y="52892"/>
                    </a:cubicBezTo>
                    <a:cubicBezTo>
                      <a:pt x="110962" y="52892"/>
                      <a:pt x="91729" y="13645"/>
                      <a:pt x="88674" y="5234"/>
                    </a:cubicBezTo>
                    <a:cubicBezTo>
                      <a:pt x="85618" y="0"/>
                      <a:pt x="81119" y="-3526"/>
                      <a:pt x="76791" y="6636"/>
                    </a:cubicBezTo>
                    <a:cubicBezTo>
                      <a:pt x="74126" y="12891"/>
                      <a:pt x="55239" y="52892"/>
                      <a:pt x="55239" y="5394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563">
                    <a:srgbClr val="FFFFFF">
                      <a:alpha val="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691" name="Freeform 1690"/>
              <p:cNvSpPr/>
              <p:nvPr/>
            </p:nvSpPr>
            <p:spPr>
              <a:xfrm>
                <a:off x="3954528" y="3037990"/>
                <a:ext cx="164514" cy="88184"/>
              </a:xfrm>
              <a:custGeom>
                <a:avLst/>
                <a:gdLst/>
                <a:ahLst/>
                <a:cxnLst/>
                <a:rect l="0" t="0" r="0" b="0"/>
                <a:pathLst>
                  <a:path w="164514" h="88184">
                    <a:moveTo>
                      <a:pt x="0" y="67523"/>
                    </a:moveTo>
                    <a:cubicBezTo>
                      <a:pt x="0" y="67523"/>
                      <a:pt x="31477" y="84348"/>
                      <a:pt x="72226" y="88184"/>
                    </a:cubicBezTo>
                    <a:cubicBezTo>
                      <a:pt x="112976" y="90466"/>
                      <a:pt x="161319" y="68862"/>
                      <a:pt x="164514" y="65994"/>
                    </a:cubicBezTo>
                    <a:cubicBezTo>
                      <a:pt x="166875" y="63126"/>
                      <a:pt x="132979" y="58729"/>
                      <a:pt x="122237" y="56053"/>
                    </a:cubicBezTo>
                    <a:cubicBezTo>
                      <a:pt x="111494" y="53376"/>
                      <a:pt x="109271" y="51195"/>
                      <a:pt x="104085" y="39611"/>
                    </a:cubicBezTo>
                    <a:cubicBezTo>
                      <a:pt x="98898" y="29018"/>
                      <a:pt x="90638" y="10933"/>
                      <a:pt x="87730" y="5580"/>
                    </a:cubicBezTo>
                    <a:cubicBezTo>
                      <a:pt x="84821" y="0"/>
                      <a:pt x="82257" y="-4744"/>
                      <a:pt x="75190" y="8257"/>
                    </a:cubicBezTo>
                    <a:cubicBezTo>
                      <a:pt x="69262" y="21257"/>
                      <a:pt x="54295" y="53405"/>
                      <a:pt x="54295" y="53405"/>
                    </a:cubicBezTo>
                    <a:cubicBezTo>
                      <a:pt x="54295" y="53405"/>
                      <a:pt x="11843" y="59494"/>
                      <a:pt x="6656" y="60641"/>
                    </a:cubicBezTo>
                    <a:cubicBezTo>
                      <a:pt x="0" y="61788"/>
                      <a:pt x="0" y="67523"/>
                      <a:pt x="0" y="675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692" name="Freeform 1691"/>
              <p:cNvSpPr/>
              <p:nvPr/>
            </p:nvSpPr>
            <p:spPr>
              <a:xfrm>
                <a:off x="3956600" y="3043582"/>
                <a:ext cx="77066" cy="60008"/>
              </a:xfrm>
              <a:custGeom>
                <a:avLst/>
                <a:gdLst/>
                <a:ahLst/>
                <a:cxnLst/>
                <a:rect l="0" t="0" r="0" b="0"/>
                <a:pathLst>
                  <a:path w="77066" h="60008">
                    <a:moveTo>
                      <a:pt x="0" y="60008"/>
                    </a:moveTo>
                    <a:cubicBezTo>
                      <a:pt x="0" y="60008"/>
                      <a:pt x="9620" y="55049"/>
                      <a:pt x="29254" y="51990"/>
                    </a:cubicBezTo>
                    <a:cubicBezTo>
                      <a:pt x="48888" y="48931"/>
                      <a:pt x="51481" y="48549"/>
                      <a:pt x="51481" y="48549"/>
                    </a:cubicBezTo>
                    <a:lnTo>
                      <a:pt x="77066" y="0"/>
                    </a:lnTo>
                    <a:cubicBezTo>
                      <a:pt x="77066" y="0"/>
                      <a:pt x="63336" y="46637"/>
                      <a:pt x="56297" y="51990"/>
                    </a:cubicBezTo>
                    <a:cubicBezTo>
                      <a:pt x="49258" y="57343"/>
                      <a:pt x="0" y="61166"/>
                      <a:pt x="0" y="60008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693" name="Freeform 1692"/>
              <p:cNvSpPr/>
              <p:nvPr/>
            </p:nvSpPr>
            <p:spPr>
              <a:xfrm>
                <a:off x="3975146" y="3128288"/>
                <a:ext cx="20004" cy="64417"/>
              </a:xfrm>
              <a:custGeom>
                <a:avLst/>
                <a:gdLst/>
                <a:ahLst/>
                <a:cxnLst/>
                <a:rect l="0" t="0" r="0" b="0"/>
                <a:pathLst>
                  <a:path w="20004" h="64417">
                    <a:moveTo>
                      <a:pt x="0" y="0"/>
                    </a:moveTo>
                    <a:lnTo>
                      <a:pt x="17389" y="17796"/>
                    </a:lnTo>
                    <a:cubicBezTo>
                      <a:pt x="17389" y="17796"/>
                      <a:pt x="10471" y="65307"/>
                      <a:pt x="10471" y="64417"/>
                    </a:cubicBezTo>
                    <a:cubicBezTo>
                      <a:pt x="10471" y="63502"/>
                      <a:pt x="17791" y="30652"/>
                      <a:pt x="19229" y="25786"/>
                    </a:cubicBezTo>
                    <a:cubicBezTo>
                      <a:pt x="21428" y="18138"/>
                      <a:pt x="18488" y="14315"/>
                      <a:pt x="15154" y="11638"/>
                    </a:cubicBezTo>
                    <a:cubicBezTo>
                      <a:pt x="10002" y="7648"/>
                      <a:pt x="-776" y="932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694" name="Freeform 1693"/>
              <p:cNvSpPr/>
              <p:nvPr/>
            </p:nvSpPr>
            <p:spPr>
              <a:xfrm>
                <a:off x="3951569" y="3038594"/>
                <a:ext cx="91599" cy="166755"/>
              </a:xfrm>
              <a:custGeom>
                <a:avLst/>
                <a:gdLst/>
                <a:ahLst/>
                <a:cxnLst/>
                <a:rect l="0" t="0" r="0" b="0"/>
                <a:pathLst>
                  <a:path w="91599" h="166755" stroke="0">
                    <a:moveTo>
                      <a:pt x="85153" y="0"/>
                    </a:moveTo>
                    <a:cubicBezTo>
                      <a:pt x="85153" y="0"/>
                      <a:pt x="93505" y="35984"/>
                      <a:pt x="91176" y="55338"/>
                    </a:cubicBezTo>
                    <a:cubicBezTo>
                      <a:pt x="88437" y="78108"/>
                      <a:pt x="80983" y="103095"/>
                      <a:pt x="68937" y="121719"/>
                    </a:cubicBezTo>
                    <a:cubicBezTo>
                      <a:pt x="56890" y="140345"/>
                      <a:pt x="35801" y="166755"/>
                      <a:pt x="35801" y="166755"/>
                    </a:cubicBezTo>
                    <a:cubicBezTo>
                      <a:pt x="35801" y="166755"/>
                      <a:pt x="33501" y="166755"/>
                      <a:pt x="34651" y="151806"/>
                    </a:cubicBezTo>
                    <a:cubicBezTo>
                      <a:pt x="35801" y="137001"/>
                      <a:pt x="40211" y="110258"/>
                      <a:pt x="40211" y="110258"/>
                    </a:cubicBezTo>
                    <a:cubicBezTo>
                      <a:pt x="40211" y="110258"/>
                      <a:pt x="19825" y="90678"/>
                      <a:pt x="14033" y="83377"/>
                    </a:cubicBezTo>
                    <a:cubicBezTo>
                      <a:pt x="8242" y="75873"/>
                      <a:pt x="-14461" y="61867"/>
                      <a:pt x="14033" y="59797"/>
                    </a:cubicBezTo>
                    <a:cubicBezTo>
                      <a:pt x="42528" y="57726"/>
                      <a:pt x="57238" y="52788"/>
                      <a:pt x="57238" y="52788"/>
                    </a:cubicBezTo>
                    <a:cubicBezTo>
                      <a:pt x="57238" y="52788"/>
                      <a:pt x="71747" y="24715"/>
                      <a:pt x="74960" y="16178"/>
                    </a:cubicBezTo>
                    <a:cubicBezTo>
                      <a:pt x="78172" y="7640"/>
                      <a:pt x="85153" y="0"/>
                      <a:pt x="8515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1695" name="Line Text 2"/>
            <p:cNvGrpSpPr/>
            <p:nvPr/>
          </p:nvGrpSpPr>
          <p:grpSpPr>
            <a:xfrm>
              <a:off x="4188785" y="2604868"/>
              <a:ext cx="1170400" cy="152000"/>
              <a:chOff x="4188785" y="2604868"/>
              <a:chExt cx="1170400" cy="152000"/>
            </a:xfrm>
          </p:grpSpPr>
          <p:sp>
            <p:nvSpPr>
              <p:cNvPr id="1696" name="Freeform 1695"/>
              <p:cNvSpPr/>
              <p:nvPr/>
            </p:nvSpPr>
            <p:spPr>
              <a:xfrm>
                <a:off x="4188785" y="2604868"/>
                <a:ext cx="1170400" cy="152000"/>
              </a:xfrm>
              <a:custGeom>
                <a:avLst/>
                <a:gdLst/>
                <a:ahLst/>
                <a:cxnLst/>
                <a:rect l="0" t="0" r="0" b="0"/>
                <a:pathLst>
                  <a:path w="1170400" h="152000" fill="none">
                    <a:moveTo>
                      <a:pt x="1170400" y="76000"/>
                    </a:moveTo>
                    <a:lnTo>
                      <a:pt x="0" y="76000"/>
                    </a:lnTo>
                    <a:lnTo>
                      <a:pt x="-228000" y="365694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2265" name="Text 2265"/>
              <p:cNvSpPr txBox="1"/>
              <p:nvPr/>
            </p:nvSpPr>
            <p:spPr>
              <a:xfrm>
                <a:off x="4188785" y="2574468"/>
                <a:ext cx="1170400" cy="76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b"/>
              <a:lstStyle/>
              <a:p>
                <a:pPr algn="r"/>
                <a:r>
                  <a:rPr sz="760" b="1" dirty="0" err="1">
                    <a:solidFill>
                      <a:srgbClr val="766E43"/>
                    </a:solidFill>
                    <a:latin typeface="Arial"/>
                  </a:rPr>
                  <a:t>不到长城非好汉</a:t>
                </a:r>
                <a:r>
                  <a:rPr sz="760" b="1" dirty="0">
                    <a:solidFill>
                      <a:srgbClr val="766E43"/>
                    </a:solidFill>
                    <a:latin typeface="Arial"/>
                  </a:rPr>
                  <a:t>。</a:t>
                </a:r>
              </a:p>
              <a:p>
                <a:pPr algn="r"/>
                <a:r>
                  <a:rPr sz="836" dirty="0">
                    <a:solidFill>
                      <a:srgbClr val="000000"/>
                    </a:solidFill>
                    <a:latin typeface="Arial"/>
                  </a:rPr>
                  <a:t>He who has never been to the Great Wall is not a true man.</a:t>
                </a:r>
              </a:p>
            </p:txBody>
          </p:sp>
          <p:sp>
            <p:nvSpPr>
              <p:cNvPr id="2266" name="Text 2266"/>
              <p:cNvSpPr txBox="1"/>
              <p:nvPr/>
            </p:nvSpPr>
            <p:spPr>
              <a:xfrm>
                <a:off x="4188785" y="2711268"/>
                <a:ext cx="1170400" cy="76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t"/>
              <a:lstStyle/>
              <a:p>
                <a:pPr algn="r"/>
                <a:r>
                  <a:rPr sz="760">
                    <a:solidFill>
                      <a:srgbClr val="404040"/>
                    </a:solidFill>
                    <a:latin typeface="Arial"/>
                  </a:rPr>
                  <a:t>Great Wall</a:t>
                </a:r>
              </a:p>
            </p:txBody>
          </p:sp>
          <p:grpSp>
            <p:nvGrpSpPr>
              <p:cNvPr id="1699" name="Group 1698"/>
              <p:cNvGrpSpPr/>
              <p:nvPr/>
            </p:nvGrpSpPr>
            <p:grpSpPr>
              <a:xfrm>
                <a:off x="3869585" y="2879362"/>
                <a:ext cx="182400" cy="182400"/>
                <a:chOff x="3869585" y="2879362"/>
                <a:chExt cx="182400" cy="182400"/>
              </a:xfrm>
            </p:grpSpPr>
            <p:sp>
              <p:nvSpPr>
                <p:cNvPr id="1700" name="Freeform 1699"/>
                <p:cNvSpPr/>
                <p:nvPr/>
              </p:nvSpPr>
              <p:spPr>
                <a:xfrm>
                  <a:off x="3869585" y="2879362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1701" name="Freeform 1700"/>
                <p:cNvSpPr/>
                <p:nvPr/>
              </p:nvSpPr>
              <p:spPr>
                <a:xfrm>
                  <a:off x="3906065" y="2915842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702" name="Line Text 2"/>
            <p:cNvGrpSpPr/>
            <p:nvPr/>
          </p:nvGrpSpPr>
          <p:grpSpPr>
            <a:xfrm>
              <a:off x="3803722" y="5097668"/>
              <a:ext cx="430665" cy="349600"/>
              <a:chOff x="3803722" y="5097668"/>
              <a:chExt cx="430665" cy="349600"/>
            </a:xfrm>
          </p:grpSpPr>
          <p:sp>
            <p:nvSpPr>
              <p:cNvPr id="1703" name="Freeform 1702"/>
              <p:cNvSpPr/>
              <p:nvPr/>
            </p:nvSpPr>
            <p:spPr>
              <a:xfrm>
                <a:off x="3803722" y="5097668"/>
                <a:ext cx="430665" cy="349600"/>
              </a:xfrm>
              <a:custGeom>
                <a:avLst/>
                <a:gdLst/>
                <a:ahLst/>
                <a:cxnLst/>
                <a:rect l="0" t="0" r="0" b="0"/>
                <a:pathLst>
                  <a:path w="430665" h="349600" fill="none">
                    <a:moveTo>
                      <a:pt x="430665" y="174800"/>
                    </a:moveTo>
                    <a:lnTo>
                      <a:pt x="0" y="174800"/>
                    </a:lnTo>
                    <a:lnTo>
                      <a:pt x="-222934" y="304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2267" name="Text 2267"/>
              <p:cNvSpPr txBox="1"/>
              <p:nvPr/>
            </p:nvSpPr>
            <p:spPr>
              <a:xfrm>
                <a:off x="3803722" y="5302868"/>
                <a:ext cx="430665" cy="17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Sanya</a:t>
                </a:r>
              </a:p>
            </p:txBody>
          </p:sp>
          <p:grpSp>
            <p:nvGrpSpPr>
              <p:cNvPr id="1705" name="Group 1704"/>
              <p:cNvGrpSpPr/>
              <p:nvPr/>
            </p:nvGrpSpPr>
            <p:grpSpPr>
              <a:xfrm>
                <a:off x="3489588" y="5036868"/>
                <a:ext cx="182400" cy="182400"/>
                <a:chOff x="3489588" y="5036868"/>
                <a:chExt cx="182400" cy="182400"/>
              </a:xfrm>
            </p:grpSpPr>
            <p:sp>
              <p:nvSpPr>
                <p:cNvPr id="1706" name="Freeform 1705"/>
                <p:cNvSpPr/>
                <p:nvPr/>
              </p:nvSpPr>
              <p:spPr>
                <a:xfrm>
                  <a:off x="3489588" y="5036868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1707" name="Freeform 1706"/>
                <p:cNvSpPr/>
                <p:nvPr/>
              </p:nvSpPr>
              <p:spPr>
                <a:xfrm>
                  <a:off x="3526068" y="5073348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708" name="Line Text 2"/>
            <p:cNvGrpSpPr/>
            <p:nvPr/>
          </p:nvGrpSpPr>
          <p:grpSpPr>
            <a:xfrm flipH="1">
              <a:off x="464785" y="3516868"/>
              <a:ext cx="714400" cy="456000"/>
              <a:chOff x="464785" y="3516868"/>
              <a:chExt cx="714400" cy="456000"/>
            </a:xfrm>
          </p:grpSpPr>
          <p:sp>
            <p:nvSpPr>
              <p:cNvPr id="1709" name="Freeform 1708"/>
              <p:cNvSpPr/>
              <p:nvPr/>
            </p:nvSpPr>
            <p:spPr>
              <a:xfrm>
                <a:off x="464785" y="3516868"/>
                <a:ext cx="714400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714400" h="456000" fill="none">
                    <a:moveTo>
                      <a:pt x="714400" y="228000"/>
                    </a:moveTo>
                    <a:lnTo>
                      <a:pt x="0" y="228000"/>
                    </a:lnTo>
                    <a:lnTo>
                      <a:pt x="-121600" y="4560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2268" name="Text 2268"/>
              <p:cNvSpPr txBox="1"/>
              <p:nvPr/>
            </p:nvSpPr>
            <p:spPr>
              <a:xfrm>
                <a:off x="464785" y="3775268"/>
                <a:ext cx="714400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Potala Palace </a:t>
                </a:r>
              </a:p>
            </p:txBody>
          </p:sp>
          <p:grpSp>
            <p:nvGrpSpPr>
              <p:cNvPr id="1711" name="Group 1710"/>
              <p:cNvGrpSpPr/>
              <p:nvPr/>
            </p:nvGrpSpPr>
            <p:grpSpPr>
              <a:xfrm>
                <a:off x="251985" y="3881668"/>
                <a:ext cx="182400" cy="182400"/>
                <a:chOff x="251985" y="3881668"/>
                <a:chExt cx="182400" cy="182400"/>
              </a:xfrm>
            </p:grpSpPr>
            <p:sp>
              <p:nvSpPr>
                <p:cNvPr id="1712" name="Freeform 1711"/>
                <p:cNvSpPr/>
                <p:nvPr/>
              </p:nvSpPr>
              <p:spPr>
                <a:xfrm>
                  <a:off x="251985" y="3881668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1713" name="Freeform 1712"/>
                <p:cNvSpPr/>
                <p:nvPr/>
              </p:nvSpPr>
              <p:spPr>
                <a:xfrm>
                  <a:off x="288465" y="3918148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714" name="Line Text 2"/>
            <p:cNvGrpSpPr/>
            <p:nvPr/>
          </p:nvGrpSpPr>
          <p:grpSpPr>
            <a:xfrm>
              <a:off x="4507985" y="3516868"/>
              <a:ext cx="608000" cy="456000"/>
              <a:chOff x="4507985" y="3516868"/>
              <a:chExt cx="608000" cy="456000"/>
            </a:xfrm>
          </p:grpSpPr>
          <p:sp>
            <p:nvSpPr>
              <p:cNvPr id="1715" name="Freeform 1714"/>
              <p:cNvSpPr/>
              <p:nvPr/>
            </p:nvSpPr>
            <p:spPr>
              <a:xfrm>
                <a:off x="4507985" y="3516868"/>
                <a:ext cx="608000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608000" h="456000" fill="none">
                    <a:moveTo>
                      <a:pt x="608000" y="228000"/>
                    </a:moveTo>
                    <a:lnTo>
                      <a:pt x="0" y="228000"/>
                    </a:lnTo>
                    <a:lnTo>
                      <a:pt x="-121600" y="4560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2269" name="Text 2269"/>
              <p:cNvSpPr txBox="1"/>
              <p:nvPr/>
            </p:nvSpPr>
            <p:spPr>
              <a:xfrm>
                <a:off x="4507985" y="3775268"/>
                <a:ext cx="608000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West Lake</a:t>
                </a:r>
              </a:p>
            </p:txBody>
          </p:sp>
          <p:grpSp>
            <p:nvGrpSpPr>
              <p:cNvPr id="1717" name="Group 1716"/>
              <p:cNvGrpSpPr/>
              <p:nvPr/>
            </p:nvGrpSpPr>
            <p:grpSpPr>
              <a:xfrm>
                <a:off x="4295185" y="3881668"/>
                <a:ext cx="182400" cy="182400"/>
                <a:chOff x="4295185" y="3881668"/>
                <a:chExt cx="182400" cy="182400"/>
              </a:xfrm>
            </p:grpSpPr>
            <p:sp>
              <p:nvSpPr>
                <p:cNvPr id="1718" name="Freeform 1717"/>
                <p:cNvSpPr/>
                <p:nvPr/>
              </p:nvSpPr>
              <p:spPr>
                <a:xfrm>
                  <a:off x="4295185" y="3881668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1719" name="Freeform 1718"/>
                <p:cNvSpPr/>
                <p:nvPr/>
              </p:nvSpPr>
              <p:spPr>
                <a:xfrm>
                  <a:off x="4331665" y="3918148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720" name="Line Text 2"/>
            <p:cNvGrpSpPr/>
            <p:nvPr/>
          </p:nvGrpSpPr>
          <p:grpSpPr>
            <a:xfrm flipH="1">
              <a:off x="2759991" y="3440868"/>
              <a:ext cx="1185608" cy="456000"/>
              <a:chOff x="2759991" y="3440868"/>
              <a:chExt cx="1185608" cy="456000"/>
            </a:xfrm>
          </p:grpSpPr>
          <p:sp>
            <p:nvSpPr>
              <p:cNvPr id="1721" name="Freeform 1720"/>
              <p:cNvSpPr/>
              <p:nvPr/>
            </p:nvSpPr>
            <p:spPr>
              <a:xfrm>
                <a:off x="2759991" y="3440868"/>
                <a:ext cx="1185608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1185608" h="456000" fill="none">
                    <a:moveTo>
                      <a:pt x="1185608" y="228000"/>
                    </a:moveTo>
                    <a:lnTo>
                      <a:pt x="0" y="228000"/>
                    </a:lnTo>
                    <a:lnTo>
                      <a:pt x="-121600" y="4560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2270" name="Text 2270"/>
              <p:cNvSpPr txBox="1"/>
              <p:nvPr/>
            </p:nvSpPr>
            <p:spPr>
              <a:xfrm>
                <a:off x="2759991" y="3410468"/>
                <a:ext cx="1185608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Mount Huangshan</a:t>
                </a:r>
              </a:p>
            </p:txBody>
          </p:sp>
          <p:grpSp>
            <p:nvGrpSpPr>
              <p:cNvPr id="1723" name="Group 1722"/>
              <p:cNvGrpSpPr/>
              <p:nvPr/>
            </p:nvGrpSpPr>
            <p:grpSpPr>
              <a:xfrm>
                <a:off x="2547191" y="3805668"/>
                <a:ext cx="182400" cy="182400"/>
                <a:chOff x="2547191" y="3805668"/>
                <a:chExt cx="182400" cy="182400"/>
              </a:xfrm>
            </p:grpSpPr>
            <p:sp>
              <p:nvSpPr>
                <p:cNvPr id="1724" name="Freeform 1723"/>
                <p:cNvSpPr/>
                <p:nvPr/>
              </p:nvSpPr>
              <p:spPr>
                <a:xfrm>
                  <a:off x="2547191" y="3805668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1725" name="Freeform 1724"/>
                <p:cNvSpPr/>
                <p:nvPr/>
              </p:nvSpPr>
              <p:spPr>
                <a:xfrm>
                  <a:off x="2583670" y="3842148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726" name="Line Text 2"/>
            <p:cNvGrpSpPr/>
            <p:nvPr/>
          </p:nvGrpSpPr>
          <p:grpSpPr>
            <a:xfrm flipH="1">
              <a:off x="1650385" y="3972868"/>
              <a:ext cx="988000" cy="380000"/>
              <a:chOff x="1650385" y="3972868"/>
              <a:chExt cx="988000" cy="380000"/>
            </a:xfrm>
          </p:grpSpPr>
          <p:sp>
            <p:nvSpPr>
              <p:cNvPr id="1727" name="Freeform 1726"/>
              <p:cNvSpPr/>
              <p:nvPr/>
            </p:nvSpPr>
            <p:spPr>
              <a:xfrm>
                <a:off x="1650385" y="3972868"/>
                <a:ext cx="988000" cy="380000"/>
              </a:xfrm>
              <a:custGeom>
                <a:avLst/>
                <a:gdLst/>
                <a:ahLst/>
                <a:cxnLst/>
                <a:rect l="0" t="0" r="0" b="0"/>
                <a:pathLst>
                  <a:path w="988000" h="380000" fill="none">
                    <a:moveTo>
                      <a:pt x="988000" y="190000"/>
                    </a:moveTo>
                    <a:lnTo>
                      <a:pt x="0" y="190000"/>
                    </a:lnTo>
                    <a:lnTo>
                      <a:pt x="-129202" y="3420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2271" name="Text 2271"/>
              <p:cNvSpPr txBox="1"/>
              <p:nvPr/>
            </p:nvSpPr>
            <p:spPr>
              <a:xfrm>
                <a:off x="1650385" y="3942468"/>
                <a:ext cx="988000" cy="19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Lijiang ancient city</a:t>
                </a:r>
              </a:p>
            </p:txBody>
          </p:sp>
          <p:grpSp>
            <p:nvGrpSpPr>
              <p:cNvPr id="1729" name="Group 1728"/>
              <p:cNvGrpSpPr/>
              <p:nvPr/>
            </p:nvGrpSpPr>
            <p:grpSpPr>
              <a:xfrm>
                <a:off x="1429984" y="4223668"/>
                <a:ext cx="182400" cy="182400"/>
                <a:chOff x="1429984" y="4223668"/>
                <a:chExt cx="182400" cy="182400"/>
              </a:xfrm>
            </p:grpSpPr>
            <p:sp>
              <p:nvSpPr>
                <p:cNvPr id="1730" name="Freeform 1729"/>
                <p:cNvSpPr/>
                <p:nvPr/>
              </p:nvSpPr>
              <p:spPr>
                <a:xfrm>
                  <a:off x="1429984" y="4223668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1731" name="Freeform 1730"/>
                <p:cNvSpPr/>
                <p:nvPr/>
              </p:nvSpPr>
              <p:spPr>
                <a:xfrm>
                  <a:off x="1466464" y="4260148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732" name="Line Text 2"/>
            <p:cNvGrpSpPr/>
            <p:nvPr/>
          </p:nvGrpSpPr>
          <p:grpSpPr>
            <a:xfrm>
              <a:off x="4454785" y="3896868"/>
              <a:ext cx="623200" cy="456000"/>
              <a:chOff x="4454785" y="3896868"/>
              <a:chExt cx="623200" cy="456000"/>
            </a:xfrm>
          </p:grpSpPr>
          <p:sp>
            <p:nvSpPr>
              <p:cNvPr id="1733" name="Freeform 1732"/>
              <p:cNvSpPr/>
              <p:nvPr/>
            </p:nvSpPr>
            <p:spPr>
              <a:xfrm>
                <a:off x="4454785" y="3896868"/>
                <a:ext cx="623200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623200" h="456000" fill="none">
                    <a:moveTo>
                      <a:pt x="623200" y="228000"/>
                    </a:moveTo>
                    <a:lnTo>
                      <a:pt x="0" y="228000"/>
                    </a:lnTo>
                    <a:lnTo>
                      <a:pt x="-190000" y="4712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2272" name="Text 2272"/>
              <p:cNvSpPr txBox="1"/>
              <p:nvPr/>
            </p:nvSpPr>
            <p:spPr>
              <a:xfrm>
                <a:off x="4454785" y="4155268"/>
                <a:ext cx="623200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Gulangyu </a:t>
                </a:r>
              </a:p>
            </p:txBody>
          </p:sp>
          <p:grpSp>
            <p:nvGrpSpPr>
              <p:cNvPr id="1735" name="Group 1734"/>
              <p:cNvGrpSpPr/>
              <p:nvPr/>
            </p:nvGrpSpPr>
            <p:grpSpPr>
              <a:xfrm>
                <a:off x="4173585" y="4276868"/>
                <a:ext cx="182400" cy="182400"/>
                <a:chOff x="4173585" y="4276868"/>
                <a:chExt cx="182400" cy="182400"/>
              </a:xfrm>
            </p:grpSpPr>
            <p:sp>
              <p:nvSpPr>
                <p:cNvPr id="1736" name="Freeform 1735"/>
                <p:cNvSpPr/>
                <p:nvPr/>
              </p:nvSpPr>
              <p:spPr>
                <a:xfrm>
                  <a:off x="4173585" y="4276868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1737" name="Freeform 1736"/>
                <p:cNvSpPr/>
                <p:nvPr/>
              </p:nvSpPr>
              <p:spPr>
                <a:xfrm>
                  <a:off x="4210065" y="4313348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738" name="Line Text 2"/>
            <p:cNvGrpSpPr/>
            <p:nvPr/>
          </p:nvGrpSpPr>
          <p:grpSpPr>
            <a:xfrm flipH="1">
              <a:off x="3022190" y="4550468"/>
              <a:ext cx="367329" cy="456000"/>
              <a:chOff x="3022190" y="4550468"/>
              <a:chExt cx="367329" cy="456000"/>
            </a:xfrm>
          </p:grpSpPr>
          <p:sp>
            <p:nvSpPr>
              <p:cNvPr id="1739" name="Freeform 1738"/>
              <p:cNvSpPr/>
              <p:nvPr/>
            </p:nvSpPr>
            <p:spPr>
              <a:xfrm>
                <a:off x="3022190" y="4550468"/>
                <a:ext cx="367329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367329" h="456000" fill="none">
                    <a:moveTo>
                      <a:pt x="367329" y="228000"/>
                    </a:moveTo>
                    <a:lnTo>
                      <a:pt x="0" y="228000"/>
                    </a:lnTo>
                    <a:lnTo>
                      <a:pt x="-89933" y="-304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2273" name="Text 2273"/>
              <p:cNvSpPr txBox="1"/>
              <p:nvPr/>
            </p:nvSpPr>
            <p:spPr>
              <a:xfrm>
                <a:off x="3022190" y="4808868"/>
                <a:ext cx="367329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Guilin</a:t>
                </a:r>
              </a:p>
            </p:txBody>
          </p:sp>
          <p:grpSp>
            <p:nvGrpSpPr>
              <p:cNvPr id="1741" name="Group 1740"/>
              <p:cNvGrpSpPr/>
              <p:nvPr/>
            </p:nvGrpSpPr>
            <p:grpSpPr>
              <a:xfrm>
                <a:off x="2841056" y="4428868"/>
                <a:ext cx="182400" cy="182400"/>
                <a:chOff x="2841056" y="4428868"/>
                <a:chExt cx="182400" cy="182400"/>
              </a:xfrm>
            </p:grpSpPr>
            <p:sp>
              <p:nvSpPr>
                <p:cNvPr id="1742" name="Freeform 1741"/>
                <p:cNvSpPr/>
                <p:nvPr/>
              </p:nvSpPr>
              <p:spPr>
                <a:xfrm>
                  <a:off x="2841056" y="4428868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1743" name="Freeform 1742"/>
                <p:cNvSpPr/>
                <p:nvPr/>
              </p:nvSpPr>
              <p:spPr>
                <a:xfrm>
                  <a:off x="2877536" y="4465348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744" name="Ocean"/>
            <p:cNvGrpSpPr/>
            <p:nvPr/>
          </p:nvGrpSpPr>
          <p:grpSpPr>
            <a:xfrm>
              <a:off x="4249585" y="4938068"/>
              <a:ext cx="1216000" cy="668800"/>
              <a:chOff x="4249585" y="4938068"/>
              <a:chExt cx="1216000" cy="668800"/>
            </a:xfrm>
          </p:grpSpPr>
          <p:sp>
            <p:nvSpPr>
              <p:cNvPr id="1745" name="Freeform 1744"/>
              <p:cNvSpPr/>
              <p:nvPr/>
            </p:nvSpPr>
            <p:spPr>
              <a:xfrm>
                <a:off x="4620702" y="4938031"/>
                <a:ext cx="102843" cy="102245"/>
              </a:xfrm>
              <a:custGeom>
                <a:avLst/>
                <a:gdLst/>
                <a:ahLst/>
                <a:cxnLst/>
                <a:rect l="0" t="0" r="0" b="0"/>
                <a:pathLst>
                  <a:path w="102843" h="102245">
                    <a:moveTo>
                      <a:pt x="0" y="51122"/>
                    </a:moveTo>
                    <a:cubicBezTo>
                      <a:pt x="0" y="22888"/>
                      <a:pt x="23022" y="0"/>
                      <a:pt x="51422" y="0"/>
                    </a:cubicBezTo>
                    <a:cubicBezTo>
                      <a:pt x="79821" y="0"/>
                      <a:pt x="102843" y="22888"/>
                      <a:pt x="102843" y="51122"/>
                    </a:cubicBezTo>
                    <a:cubicBezTo>
                      <a:pt x="102843" y="79356"/>
                      <a:pt x="79821" y="102245"/>
                      <a:pt x="51422" y="102245"/>
                    </a:cubicBezTo>
                    <a:cubicBezTo>
                      <a:pt x="23022" y="102245"/>
                      <a:pt x="0" y="79356"/>
                      <a:pt x="0" y="51122"/>
                    </a:cubicBezTo>
                    <a:close/>
                  </a:path>
                </a:pathLst>
              </a:custGeom>
              <a:solidFill>
                <a:srgbClr val="FFF49B"/>
              </a:solidFill>
              <a:ln w="7600" cap="flat">
                <a:noFill/>
                <a:bevel/>
              </a:ln>
            </p:spPr>
          </p:sp>
          <p:sp>
            <p:nvSpPr>
              <p:cNvPr id="1746" name="Freeform 1745"/>
              <p:cNvSpPr/>
              <p:nvPr/>
            </p:nvSpPr>
            <p:spPr>
              <a:xfrm>
                <a:off x="4249585" y="5088455"/>
                <a:ext cx="1216000" cy="516553"/>
              </a:xfrm>
              <a:custGeom>
                <a:avLst/>
                <a:gdLst/>
                <a:ahLst/>
                <a:cxnLst/>
                <a:rect l="0" t="0" r="0" b="0"/>
                <a:pathLst>
                  <a:path w="1216000" h="516553">
                    <a:moveTo>
                      <a:pt x="0" y="186832"/>
                    </a:moveTo>
                    <a:cubicBezTo>
                      <a:pt x="6764" y="80585"/>
                      <a:pt x="189470" y="0"/>
                      <a:pt x="305500" y="0"/>
                    </a:cubicBezTo>
                    <a:cubicBezTo>
                      <a:pt x="378691" y="2299"/>
                      <a:pt x="565767" y="-6788"/>
                      <a:pt x="746306" y="13687"/>
                    </a:cubicBezTo>
                    <a:cubicBezTo>
                      <a:pt x="926843" y="34162"/>
                      <a:pt x="1216000" y="101581"/>
                      <a:pt x="1216000" y="184273"/>
                    </a:cubicBezTo>
                    <a:cubicBezTo>
                      <a:pt x="1216000" y="349655"/>
                      <a:pt x="954362" y="516553"/>
                      <a:pt x="616839" y="516553"/>
                    </a:cubicBezTo>
                    <a:cubicBezTo>
                      <a:pt x="279226" y="516553"/>
                      <a:pt x="-17788" y="516553"/>
                      <a:pt x="0" y="1868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6E5F9"/>
                  </a:gs>
                  <a:gs pos="100000">
                    <a:srgbClr val="1CC3FB"/>
                  </a:gs>
                </a:gsLst>
                <a:lin ang="15000000" scaled="0"/>
              </a:gradFill>
              <a:ln w="7600" cap="flat">
                <a:noFill/>
                <a:bevel/>
              </a:ln>
            </p:spPr>
          </p:sp>
          <p:sp>
            <p:nvSpPr>
              <p:cNvPr id="1747" name="Freeform 1746"/>
              <p:cNvSpPr/>
              <p:nvPr/>
            </p:nvSpPr>
            <p:spPr>
              <a:xfrm>
                <a:off x="4396112" y="5100177"/>
                <a:ext cx="380136" cy="94995"/>
              </a:xfrm>
              <a:custGeom>
                <a:avLst/>
                <a:gdLst/>
                <a:ahLst/>
                <a:cxnLst/>
                <a:rect l="0" t="0" r="0" b="0"/>
                <a:pathLst>
                  <a:path w="380136" h="94995">
                    <a:moveTo>
                      <a:pt x="0" y="34330"/>
                    </a:moveTo>
                    <a:cubicBezTo>
                      <a:pt x="0" y="8236"/>
                      <a:pt x="40398" y="859"/>
                      <a:pt x="96162" y="0"/>
                    </a:cubicBezTo>
                    <a:cubicBezTo>
                      <a:pt x="118990" y="372"/>
                      <a:pt x="177340" y="-1301"/>
                      <a:pt x="233651" y="2467"/>
                    </a:cubicBezTo>
                    <a:cubicBezTo>
                      <a:pt x="289961" y="6235"/>
                      <a:pt x="380136" y="18642"/>
                      <a:pt x="380136" y="33859"/>
                    </a:cubicBezTo>
                    <a:cubicBezTo>
                      <a:pt x="380136" y="64294"/>
                      <a:pt x="298544" y="94995"/>
                      <a:pt x="193270" y="94995"/>
                    </a:cubicBezTo>
                    <a:cubicBezTo>
                      <a:pt x="87967" y="94995"/>
                      <a:pt x="0" y="94995"/>
                      <a:pt x="0" y="34330"/>
                    </a:cubicBezTo>
                    <a:close/>
                  </a:path>
                </a:pathLst>
              </a:custGeom>
              <a:solidFill>
                <a:srgbClr val="CFB586"/>
              </a:solidFill>
              <a:ln w="7600" cap="flat">
                <a:noFill/>
                <a:bevel/>
              </a:ln>
            </p:spPr>
          </p:sp>
          <p:sp>
            <p:nvSpPr>
              <p:cNvPr id="1748" name="Freeform 1747"/>
              <p:cNvSpPr/>
              <p:nvPr/>
            </p:nvSpPr>
            <p:spPr>
              <a:xfrm>
                <a:off x="4396952" y="5087251"/>
                <a:ext cx="380184" cy="100801"/>
              </a:xfrm>
              <a:custGeom>
                <a:avLst/>
                <a:gdLst/>
                <a:ahLst/>
                <a:cxnLst/>
                <a:rect l="0" t="0" r="0" b="0"/>
                <a:pathLst>
                  <a:path w="380184" h="100801">
                    <a:moveTo>
                      <a:pt x="0" y="40047"/>
                    </a:moveTo>
                    <a:cubicBezTo>
                      <a:pt x="0" y="13953"/>
                      <a:pt x="40398" y="6575"/>
                      <a:pt x="96162" y="5716"/>
                    </a:cubicBezTo>
                    <a:cubicBezTo>
                      <a:pt x="118990" y="6088"/>
                      <a:pt x="176326" y="8206"/>
                      <a:pt x="232443" y="2228"/>
                    </a:cubicBezTo>
                    <a:cubicBezTo>
                      <a:pt x="337153" y="-8926"/>
                      <a:pt x="380184" y="24358"/>
                      <a:pt x="380184" y="39576"/>
                    </a:cubicBezTo>
                    <a:cubicBezTo>
                      <a:pt x="380184" y="70010"/>
                      <a:pt x="298543" y="100801"/>
                      <a:pt x="193269" y="100801"/>
                    </a:cubicBezTo>
                    <a:cubicBezTo>
                      <a:pt x="87967" y="100801"/>
                      <a:pt x="0" y="100801"/>
                      <a:pt x="0" y="40047"/>
                    </a:cubicBezTo>
                    <a:close/>
                  </a:path>
                </a:pathLst>
              </a:custGeom>
              <a:solidFill>
                <a:srgbClr val="1D953F"/>
              </a:solidFill>
              <a:ln w="7600" cap="flat">
                <a:noFill/>
                <a:bevel/>
              </a:ln>
            </p:spPr>
          </p:sp>
          <p:grpSp>
            <p:nvGrpSpPr>
              <p:cNvPr id="1749" name="Group 1748"/>
              <p:cNvGrpSpPr/>
              <p:nvPr/>
            </p:nvGrpSpPr>
            <p:grpSpPr>
              <a:xfrm>
                <a:off x="4420683" y="4971263"/>
                <a:ext cx="200018" cy="169200"/>
                <a:chOff x="4420683" y="4971263"/>
                <a:chExt cx="200018" cy="169200"/>
              </a:xfrm>
            </p:grpSpPr>
            <p:sp>
              <p:nvSpPr>
                <p:cNvPr id="1750" name="Freeform 1749"/>
                <p:cNvSpPr/>
                <p:nvPr/>
              </p:nvSpPr>
              <p:spPr>
                <a:xfrm>
                  <a:off x="4420683" y="4971263"/>
                  <a:ext cx="200018" cy="169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0018" h="169200">
                      <a:moveTo>
                        <a:pt x="0" y="162673"/>
                      </a:moveTo>
                      <a:cubicBezTo>
                        <a:pt x="0" y="152274"/>
                        <a:pt x="26802" y="76306"/>
                        <a:pt x="32019" y="73342"/>
                      </a:cubicBezTo>
                      <a:cubicBezTo>
                        <a:pt x="37237" y="70379"/>
                        <a:pt x="43944" y="75565"/>
                        <a:pt x="49906" y="73342"/>
                      </a:cubicBezTo>
                      <a:cubicBezTo>
                        <a:pt x="55869" y="71120"/>
                        <a:pt x="65558" y="50376"/>
                        <a:pt x="65558" y="50376"/>
                      </a:cubicBezTo>
                      <a:cubicBezTo>
                        <a:pt x="65558" y="50376"/>
                        <a:pt x="77482" y="-741"/>
                        <a:pt x="86426" y="0"/>
                      </a:cubicBezTo>
                      <a:cubicBezTo>
                        <a:pt x="95369" y="741"/>
                        <a:pt x="98350" y="19261"/>
                        <a:pt x="103567" y="24447"/>
                      </a:cubicBezTo>
                      <a:cubicBezTo>
                        <a:pt x="108784" y="29634"/>
                        <a:pt x="126671" y="37042"/>
                        <a:pt x="132634" y="43709"/>
                      </a:cubicBezTo>
                      <a:cubicBezTo>
                        <a:pt x="138596" y="50376"/>
                        <a:pt x="135615" y="62230"/>
                        <a:pt x="138596" y="66675"/>
                      </a:cubicBezTo>
                      <a:cubicBezTo>
                        <a:pt x="141577" y="71120"/>
                        <a:pt x="152011" y="78528"/>
                        <a:pt x="157229" y="81492"/>
                      </a:cubicBezTo>
                      <a:cubicBezTo>
                        <a:pt x="162445" y="84600"/>
                        <a:pt x="202693" y="139277"/>
                        <a:pt x="200018" y="148908"/>
                      </a:cubicBezTo>
                      <a:cubicBezTo>
                        <a:pt x="196729" y="158539"/>
                        <a:pt x="124056" y="159383"/>
                        <a:pt x="100984" y="158781"/>
                      </a:cubicBezTo>
                      <a:cubicBezTo>
                        <a:pt x="56365" y="157617"/>
                        <a:pt x="0" y="179795"/>
                        <a:pt x="0" y="162673"/>
                      </a:cubicBezTo>
                      <a:close/>
                    </a:path>
                  </a:pathLst>
                </a:custGeom>
                <a:solidFill>
                  <a:srgbClr val="0968AC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51" name="Freeform 1750"/>
                <p:cNvSpPr/>
                <p:nvPr/>
              </p:nvSpPr>
              <p:spPr>
                <a:xfrm>
                  <a:off x="4427354" y="4971215"/>
                  <a:ext cx="85416" cy="1455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416" h="145548">
                      <a:moveTo>
                        <a:pt x="0" y="144483"/>
                      </a:moveTo>
                      <a:cubicBezTo>
                        <a:pt x="-746" y="134110"/>
                        <a:pt x="20122" y="76317"/>
                        <a:pt x="25339" y="73353"/>
                      </a:cubicBezTo>
                      <a:cubicBezTo>
                        <a:pt x="30556" y="70389"/>
                        <a:pt x="37264" y="75576"/>
                        <a:pt x="43226" y="73353"/>
                      </a:cubicBezTo>
                      <a:cubicBezTo>
                        <a:pt x="49188" y="71130"/>
                        <a:pt x="58877" y="50384"/>
                        <a:pt x="58877" y="50384"/>
                      </a:cubicBezTo>
                      <a:cubicBezTo>
                        <a:pt x="58877" y="50384"/>
                        <a:pt x="70801" y="-741"/>
                        <a:pt x="79745" y="0"/>
                      </a:cubicBezTo>
                      <a:cubicBezTo>
                        <a:pt x="88688" y="741"/>
                        <a:pt x="73913" y="8598"/>
                        <a:pt x="77141" y="15194"/>
                      </a:cubicBezTo>
                      <a:cubicBezTo>
                        <a:pt x="78286" y="17535"/>
                        <a:pt x="81139" y="11478"/>
                        <a:pt x="84121" y="14442"/>
                      </a:cubicBezTo>
                      <a:cubicBezTo>
                        <a:pt x="90466" y="20751"/>
                        <a:pt x="70896" y="31069"/>
                        <a:pt x="70896" y="42283"/>
                      </a:cubicBezTo>
                      <a:cubicBezTo>
                        <a:pt x="70896" y="47696"/>
                        <a:pt x="76367" y="50627"/>
                        <a:pt x="76730" y="56590"/>
                      </a:cubicBezTo>
                      <a:cubicBezTo>
                        <a:pt x="77509" y="69350"/>
                        <a:pt x="70507" y="91391"/>
                        <a:pt x="73230" y="105699"/>
                      </a:cubicBezTo>
                      <a:cubicBezTo>
                        <a:pt x="75124" y="115648"/>
                        <a:pt x="63502" y="85742"/>
                        <a:pt x="45615" y="83658"/>
                      </a:cubicBezTo>
                      <a:cubicBezTo>
                        <a:pt x="27728" y="81296"/>
                        <a:pt x="745" y="154856"/>
                        <a:pt x="0" y="14448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3F1FB"/>
                    </a:gs>
                    <a:gs pos="100000">
                      <a:srgbClr val="4FAEFE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752" name="Freeform 1751"/>
                <p:cNvSpPr/>
                <p:nvPr/>
              </p:nvSpPr>
              <p:spPr>
                <a:xfrm>
                  <a:off x="4455855" y="5001511"/>
                  <a:ext cx="94987" cy="1133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987" h="113376">
                      <a:moveTo>
                        <a:pt x="84400" y="97443"/>
                      </a:moveTo>
                      <a:cubicBezTo>
                        <a:pt x="88290" y="97443"/>
                        <a:pt x="77788" y="46402"/>
                        <a:pt x="77788" y="46402"/>
                      </a:cubicBezTo>
                      <a:cubicBezTo>
                        <a:pt x="77788" y="46402"/>
                        <a:pt x="76622" y="34415"/>
                        <a:pt x="94987" y="57615"/>
                      </a:cubicBezTo>
                      <a:cubicBezTo>
                        <a:pt x="82845" y="25521"/>
                        <a:pt x="56008" y="0"/>
                        <a:pt x="56008" y="0"/>
                      </a:cubicBezTo>
                      <a:lnTo>
                        <a:pt x="57952" y="31708"/>
                      </a:lnTo>
                      <a:lnTo>
                        <a:pt x="44728" y="77336"/>
                      </a:lnTo>
                      <a:cubicBezTo>
                        <a:pt x="44728" y="77336"/>
                        <a:pt x="34616" y="73856"/>
                        <a:pt x="26837" y="67282"/>
                      </a:cubicBezTo>
                      <a:cubicBezTo>
                        <a:pt x="19058" y="60709"/>
                        <a:pt x="0" y="113376"/>
                        <a:pt x="0" y="113376"/>
                      </a:cubicBezTo>
                      <a:cubicBezTo>
                        <a:pt x="0" y="113376"/>
                        <a:pt x="19447" y="85070"/>
                        <a:pt x="30338" y="86230"/>
                      </a:cubicBezTo>
                      <a:cubicBezTo>
                        <a:pt x="41228" y="87390"/>
                        <a:pt x="42395" y="110204"/>
                        <a:pt x="42395" y="110204"/>
                      </a:cubicBezTo>
                      <a:cubicBezTo>
                        <a:pt x="42395" y="110204"/>
                        <a:pt x="56785" y="48335"/>
                        <a:pt x="61841" y="43695"/>
                      </a:cubicBezTo>
                      <a:cubicBezTo>
                        <a:pt x="66898" y="39055"/>
                        <a:pt x="80511" y="97443"/>
                        <a:pt x="84400" y="9744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753" name="Group 1752"/>
              <p:cNvGrpSpPr/>
              <p:nvPr/>
            </p:nvGrpSpPr>
            <p:grpSpPr>
              <a:xfrm>
                <a:off x="4488750" y="4989154"/>
                <a:ext cx="263904" cy="165698"/>
                <a:chOff x="4488750" y="4989154"/>
                <a:chExt cx="263904" cy="165698"/>
              </a:xfrm>
            </p:grpSpPr>
            <p:sp>
              <p:nvSpPr>
                <p:cNvPr id="1754" name="Freeform 1753"/>
                <p:cNvSpPr/>
                <p:nvPr/>
              </p:nvSpPr>
              <p:spPr>
                <a:xfrm>
                  <a:off x="4488750" y="4989154"/>
                  <a:ext cx="263904" cy="165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3904" h="165698">
                      <a:moveTo>
                        <a:pt x="0" y="135148"/>
                      </a:moveTo>
                      <a:cubicBezTo>
                        <a:pt x="-684" y="125639"/>
                        <a:pt x="84774" y="21732"/>
                        <a:pt x="92978" y="16299"/>
                      </a:cubicBezTo>
                      <a:cubicBezTo>
                        <a:pt x="101182" y="10866"/>
                        <a:pt x="121008" y="-679"/>
                        <a:pt x="127161" y="0"/>
                      </a:cubicBezTo>
                      <a:cubicBezTo>
                        <a:pt x="133314" y="679"/>
                        <a:pt x="173650" y="34636"/>
                        <a:pt x="191425" y="67234"/>
                      </a:cubicBezTo>
                      <a:cubicBezTo>
                        <a:pt x="209200" y="99833"/>
                        <a:pt x="263904" y="151447"/>
                        <a:pt x="263904" y="151447"/>
                      </a:cubicBezTo>
                      <a:cubicBezTo>
                        <a:pt x="263904" y="151447"/>
                        <a:pt x="55376" y="171820"/>
                        <a:pt x="32816" y="163788"/>
                      </a:cubicBezTo>
                      <a:cubicBezTo>
                        <a:pt x="10255" y="155522"/>
                        <a:pt x="684" y="144655"/>
                        <a:pt x="0" y="135148"/>
                      </a:cubicBezTo>
                      <a:close/>
                    </a:path>
                  </a:pathLst>
                </a:custGeom>
                <a:solidFill>
                  <a:srgbClr val="0968AC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55" name="Freeform 1754"/>
                <p:cNvSpPr/>
                <p:nvPr/>
              </p:nvSpPr>
              <p:spPr>
                <a:xfrm>
                  <a:off x="4522144" y="4989142"/>
                  <a:ext cx="172696" cy="1019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2696" h="101931">
                      <a:moveTo>
                        <a:pt x="34870" y="67943"/>
                      </a:moveTo>
                      <a:cubicBezTo>
                        <a:pt x="30438" y="67314"/>
                        <a:pt x="-15364" y="105779"/>
                        <a:pt x="5226" y="79811"/>
                      </a:cubicBezTo>
                      <a:cubicBezTo>
                        <a:pt x="28758" y="50135"/>
                        <a:pt x="55102" y="19208"/>
                        <a:pt x="59477" y="16309"/>
                      </a:cubicBezTo>
                      <a:cubicBezTo>
                        <a:pt x="67679" y="10873"/>
                        <a:pt x="87229" y="-680"/>
                        <a:pt x="93653" y="0"/>
                      </a:cubicBezTo>
                      <a:cubicBezTo>
                        <a:pt x="99805" y="679"/>
                        <a:pt x="140133" y="34656"/>
                        <a:pt x="157904" y="67274"/>
                      </a:cubicBezTo>
                      <a:cubicBezTo>
                        <a:pt x="175676" y="99892"/>
                        <a:pt x="172258" y="94445"/>
                        <a:pt x="172258" y="94445"/>
                      </a:cubicBezTo>
                      <a:cubicBezTo>
                        <a:pt x="172258" y="94445"/>
                        <a:pt x="156537" y="86291"/>
                        <a:pt x="149018" y="74739"/>
                      </a:cubicBezTo>
                      <a:cubicBezTo>
                        <a:pt x="139713" y="60442"/>
                        <a:pt x="146284" y="87650"/>
                        <a:pt x="133297" y="83573"/>
                      </a:cubicBezTo>
                      <a:cubicBezTo>
                        <a:pt x="126098" y="81312"/>
                        <a:pt x="113475" y="61148"/>
                        <a:pt x="103906" y="61827"/>
                      </a:cubicBezTo>
                      <a:cubicBezTo>
                        <a:pt x="96375" y="62362"/>
                        <a:pt x="95704" y="97164"/>
                        <a:pt x="87229" y="97503"/>
                      </a:cubicBezTo>
                      <a:cubicBezTo>
                        <a:pt x="78615" y="97843"/>
                        <a:pt x="79299" y="70661"/>
                        <a:pt x="71097" y="69302"/>
                      </a:cubicBezTo>
                      <a:cubicBezTo>
                        <a:pt x="55191" y="66667"/>
                        <a:pt x="49096" y="103712"/>
                        <a:pt x="38288" y="101931"/>
                      </a:cubicBezTo>
                      <a:cubicBezTo>
                        <a:pt x="25984" y="99881"/>
                        <a:pt x="44439" y="69302"/>
                        <a:pt x="34870" y="6794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F0F0F0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756" name="Freeform 1755"/>
                <p:cNvSpPr/>
                <p:nvPr/>
              </p:nvSpPr>
              <p:spPr>
                <a:xfrm>
                  <a:off x="4522145" y="4989142"/>
                  <a:ext cx="100606" cy="1019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0606" h="101931">
                      <a:moveTo>
                        <a:pt x="34870" y="67943"/>
                      </a:moveTo>
                      <a:cubicBezTo>
                        <a:pt x="30438" y="67314"/>
                        <a:pt x="-15364" y="105779"/>
                        <a:pt x="5226" y="79811"/>
                      </a:cubicBezTo>
                      <a:cubicBezTo>
                        <a:pt x="28758" y="50135"/>
                        <a:pt x="55102" y="19208"/>
                        <a:pt x="59477" y="16309"/>
                      </a:cubicBezTo>
                      <a:cubicBezTo>
                        <a:pt x="67679" y="10873"/>
                        <a:pt x="87229" y="-680"/>
                        <a:pt x="93653" y="0"/>
                      </a:cubicBezTo>
                      <a:cubicBezTo>
                        <a:pt x="99805" y="679"/>
                        <a:pt x="88951" y="5798"/>
                        <a:pt x="83400" y="14260"/>
                      </a:cubicBezTo>
                      <a:cubicBezTo>
                        <a:pt x="73147" y="29889"/>
                        <a:pt x="102082" y="4764"/>
                        <a:pt x="100489" y="23773"/>
                      </a:cubicBezTo>
                      <a:cubicBezTo>
                        <a:pt x="98437" y="48237"/>
                        <a:pt x="86842" y="26477"/>
                        <a:pt x="79982" y="30569"/>
                      </a:cubicBezTo>
                      <a:cubicBezTo>
                        <a:pt x="76565" y="32607"/>
                        <a:pt x="70413" y="43480"/>
                        <a:pt x="73147" y="52314"/>
                      </a:cubicBezTo>
                      <a:cubicBezTo>
                        <a:pt x="75368" y="59488"/>
                        <a:pt x="84818" y="46076"/>
                        <a:pt x="91603" y="48916"/>
                      </a:cubicBezTo>
                      <a:cubicBezTo>
                        <a:pt x="104590" y="54352"/>
                        <a:pt x="95704" y="97164"/>
                        <a:pt x="87229" y="97503"/>
                      </a:cubicBezTo>
                      <a:cubicBezTo>
                        <a:pt x="78615" y="97843"/>
                        <a:pt x="88985" y="75282"/>
                        <a:pt x="78616" y="66584"/>
                      </a:cubicBezTo>
                      <a:cubicBezTo>
                        <a:pt x="56743" y="48237"/>
                        <a:pt x="49096" y="103712"/>
                        <a:pt x="38288" y="101931"/>
                      </a:cubicBezTo>
                      <a:cubicBezTo>
                        <a:pt x="25984" y="99881"/>
                        <a:pt x="44439" y="69302"/>
                        <a:pt x="34870" y="6794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3F1FB"/>
                    </a:gs>
                    <a:gs pos="100000">
                      <a:srgbClr val="4FAEFE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757" name="Freeform 1756"/>
                <p:cNvSpPr/>
                <p:nvPr/>
              </p:nvSpPr>
              <p:spPr>
                <a:xfrm>
                  <a:off x="4488750" y="5079286"/>
                  <a:ext cx="263904" cy="756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3904" h="75652">
                      <a:moveTo>
                        <a:pt x="0" y="45083"/>
                      </a:moveTo>
                      <a:cubicBezTo>
                        <a:pt x="-684" y="35570"/>
                        <a:pt x="30175" y="42088"/>
                        <a:pt x="51958" y="11775"/>
                      </a:cubicBezTo>
                      <a:cubicBezTo>
                        <a:pt x="62213" y="-2495"/>
                        <a:pt x="57998" y="39636"/>
                        <a:pt x="76570" y="39636"/>
                      </a:cubicBezTo>
                      <a:cubicBezTo>
                        <a:pt x="92978" y="39636"/>
                        <a:pt x="91610" y="-15407"/>
                        <a:pt x="109385" y="17211"/>
                      </a:cubicBezTo>
                      <a:cubicBezTo>
                        <a:pt x="115659" y="28724"/>
                        <a:pt x="158824" y="54173"/>
                        <a:pt x="161422" y="44297"/>
                      </a:cubicBezTo>
                      <a:cubicBezTo>
                        <a:pt x="164079" y="34200"/>
                        <a:pt x="127161" y="-7252"/>
                        <a:pt x="146987" y="902"/>
                      </a:cubicBezTo>
                      <a:cubicBezTo>
                        <a:pt x="200623" y="22963"/>
                        <a:pt x="263904" y="61392"/>
                        <a:pt x="263904" y="61392"/>
                      </a:cubicBezTo>
                      <a:cubicBezTo>
                        <a:pt x="263904" y="61392"/>
                        <a:pt x="55376" y="81778"/>
                        <a:pt x="32816" y="73741"/>
                      </a:cubicBezTo>
                      <a:cubicBezTo>
                        <a:pt x="10255" y="65470"/>
                        <a:pt x="684" y="54597"/>
                        <a:pt x="0" y="45083"/>
                      </a:cubicBezTo>
                      <a:close/>
                    </a:path>
                  </a:pathLst>
                </a:custGeom>
                <a:solidFill>
                  <a:srgbClr val="0B4CA0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758" name="Group 1757"/>
              <p:cNvGrpSpPr/>
              <p:nvPr/>
            </p:nvGrpSpPr>
            <p:grpSpPr>
              <a:xfrm>
                <a:off x="4931280" y="5045283"/>
                <a:ext cx="123689" cy="176227"/>
                <a:chOff x="4931280" y="5045283"/>
                <a:chExt cx="123689" cy="176227"/>
              </a:xfrm>
            </p:grpSpPr>
            <p:sp>
              <p:nvSpPr>
                <p:cNvPr id="1759" name="Freeform 1758"/>
                <p:cNvSpPr/>
                <p:nvPr/>
              </p:nvSpPr>
              <p:spPr>
                <a:xfrm>
                  <a:off x="4931570" y="5205568"/>
                  <a:ext cx="11748" cy="120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748" h="12003">
                      <a:moveTo>
                        <a:pt x="11748" y="4055"/>
                      </a:moveTo>
                      <a:lnTo>
                        <a:pt x="-22" y="12003"/>
                      </a:lnTo>
                      <a:cubicBezTo>
                        <a:pt x="-22" y="12003"/>
                        <a:pt x="9259" y="848"/>
                        <a:pt x="10872" y="-15"/>
                      </a:cubicBezTo>
                      <a:cubicBezTo>
                        <a:pt x="10872" y="-15"/>
                        <a:pt x="10698" y="2625"/>
                        <a:pt x="11748" y="4055"/>
                      </a:cubicBezTo>
                      <a:close/>
                    </a:path>
                  </a:pathLst>
                </a:custGeom>
                <a:solidFill>
                  <a:srgbClr val="D5DDE8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60" name="Freeform 1759"/>
                <p:cNvSpPr/>
                <p:nvPr/>
              </p:nvSpPr>
              <p:spPr>
                <a:xfrm>
                  <a:off x="5029275" y="5204572"/>
                  <a:ext cx="23728" cy="3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28" h="3122">
                      <a:moveTo>
                        <a:pt x="0" y="3122"/>
                      </a:moveTo>
                      <a:cubicBezTo>
                        <a:pt x="0" y="3122"/>
                        <a:pt x="22472" y="362"/>
                        <a:pt x="23728" y="-8"/>
                      </a:cubicBezTo>
                      <a:lnTo>
                        <a:pt x="651" y="-8"/>
                      </a:lnTo>
                      <a:cubicBezTo>
                        <a:pt x="651" y="-8"/>
                        <a:pt x="0" y="3122"/>
                        <a:pt x="0" y="3122"/>
                      </a:cubicBezTo>
                      <a:close/>
                    </a:path>
                  </a:pathLst>
                </a:custGeom>
                <a:solidFill>
                  <a:srgbClr val="8CABD3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61" name="Freeform 1760"/>
                <p:cNvSpPr/>
                <p:nvPr/>
              </p:nvSpPr>
              <p:spPr>
                <a:xfrm>
                  <a:off x="4961813" y="5047305"/>
                  <a:ext cx="47201" cy="1386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201" h="138604">
                      <a:moveTo>
                        <a:pt x="46154" y="0"/>
                      </a:moveTo>
                      <a:cubicBezTo>
                        <a:pt x="46154" y="0"/>
                        <a:pt x="35220" y="81402"/>
                        <a:pt x="0" y="136662"/>
                      </a:cubicBezTo>
                      <a:lnTo>
                        <a:pt x="30928" y="138604"/>
                      </a:lnTo>
                      <a:cubicBezTo>
                        <a:pt x="30928" y="138604"/>
                        <a:pt x="48124" y="82389"/>
                        <a:pt x="47201" y="59693"/>
                      </a:cubicBezTo>
                      <a:lnTo>
                        <a:pt x="46154" y="0"/>
                      </a:lnTo>
                      <a:close/>
                    </a:path>
                  </a:pathLst>
                </a:custGeom>
                <a:solidFill>
                  <a:srgbClr val="91A7C4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62" name="Freeform 1761"/>
                <p:cNvSpPr/>
                <p:nvPr/>
              </p:nvSpPr>
              <p:spPr>
                <a:xfrm>
                  <a:off x="5007966" y="5047304"/>
                  <a:ext cx="3024" cy="1566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24" h="156644">
                      <a:moveTo>
                        <a:pt x="0" y="0"/>
                      </a:moveTo>
                      <a:lnTo>
                        <a:pt x="3024" y="0"/>
                      </a:lnTo>
                      <a:lnTo>
                        <a:pt x="3024" y="156644"/>
                      </a:lnTo>
                      <a:lnTo>
                        <a:pt x="0" y="1566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95757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63" name="Freeform 1762"/>
                <p:cNvSpPr/>
                <p:nvPr/>
              </p:nvSpPr>
              <p:spPr>
                <a:xfrm>
                  <a:off x="4942317" y="5204573"/>
                  <a:ext cx="87609" cy="66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609" h="6638">
                      <a:moveTo>
                        <a:pt x="87609" y="-8"/>
                      </a:moveTo>
                      <a:lnTo>
                        <a:pt x="86943" y="3121"/>
                      </a:lnTo>
                      <a:cubicBezTo>
                        <a:pt x="86943" y="3121"/>
                        <a:pt x="12531" y="9490"/>
                        <a:pt x="1000" y="5050"/>
                      </a:cubicBezTo>
                      <a:cubicBezTo>
                        <a:pt x="1000" y="5050"/>
                        <a:pt x="-248" y="4309"/>
                        <a:pt x="0" y="979"/>
                      </a:cubicBezTo>
                      <a:cubicBezTo>
                        <a:pt x="0" y="979"/>
                        <a:pt x="65757" y="1349"/>
                        <a:pt x="87609" y="-8"/>
                      </a:cubicBezTo>
                      <a:close/>
                    </a:path>
                  </a:pathLst>
                </a:custGeom>
                <a:solidFill>
                  <a:srgbClr val="7690B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64" name="Freeform 1763"/>
                <p:cNvSpPr/>
                <p:nvPr/>
              </p:nvSpPr>
              <p:spPr>
                <a:xfrm>
                  <a:off x="4942457" y="5201104"/>
                  <a:ext cx="87469" cy="49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469" h="4972">
                      <a:moveTo>
                        <a:pt x="0" y="4448"/>
                      </a:moveTo>
                      <a:cubicBezTo>
                        <a:pt x="0" y="4448"/>
                        <a:pt x="66269" y="-4902"/>
                        <a:pt x="87469" y="3461"/>
                      </a:cubicBezTo>
                      <a:cubicBezTo>
                        <a:pt x="87469" y="3461"/>
                        <a:pt x="51498" y="6052"/>
                        <a:pt x="0" y="4448"/>
                      </a:cubicBezTo>
                      <a:close/>
                    </a:path>
                  </a:pathLst>
                </a:custGeom>
                <a:solidFill>
                  <a:srgbClr val="89A9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65" name="Freeform 1764"/>
                <p:cNvSpPr/>
                <p:nvPr/>
              </p:nvSpPr>
              <p:spPr>
                <a:xfrm>
                  <a:off x="4957951" y="5183969"/>
                  <a:ext cx="33732" cy="50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732" h="5088">
                      <a:moveTo>
                        <a:pt x="471" y="0"/>
                      </a:moveTo>
                      <a:cubicBezTo>
                        <a:pt x="471" y="0"/>
                        <a:pt x="-670" y="1480"/>
                        <a:pt x="471" y="2615"/>
                      </a:cubicBezTo>
                      <a:lnTo>
                        <a:pt x="32243" y="5082"/>
                      </a:lnTo>
                      <a:lnTo>
                        <a:pt x="33732" y="1922"/>
                      </a:lnTo>
                      <a:lnTo>
                        <a:pt x="471" y="0"/>
                      </a:lnTo>
                      <a:close/>
                    </a:path>
                  </a:pathLst>
                </a:custGeom>
                <a:solidFill>
                  <a:srgbClr val="597EAB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66" name="Freeform 1765"/>
                <p:cNvSpPr/>
                <p:nvPr/>
              </p:nvSpPr>
              <p:spPr>
                <a:xfrm>
                  <a:off x="5007456" y="5045201"/>
                  <a:ext cx="4350" cy="33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50" h="3330">
                      <a:moveTo>
                        <a:pt x="744" y="0"/>
                      </a:moveTo>
                      <a:lnTo>
                        <a:pt x="3598" y="0"/>
                      </a:lnTo>
                      <a:cubicBezTo>
                        <a:pt x="4009" y="0"/>
                        <a:pt x="4342" y="331"/>
                        <a:pt x="4342" y="740"/>
                      </a:cubicBezTo>
                      <a:lnTo>
                        <a:pt x="4342" y="2590"/>
                      </a:lnTo>
                      <a:cubicBezTo>
                        <a:pt x="4342" y="2999"/>
                        <a:pt x="4009" y="3330"/>
                        <a:pt x="3598" y="3330"/>
                      </a:cubicBezTo>
                      <a:lnTo>
                        <a:pt x="744" y="3330"/>
                      </a:lnTo>
                      <a:cubicBezTo>
                        <a:pt x="333" y="3330"/>
                        <a:pt x="0" y="2999"/>
                        <a:pt x="0" y="2590"/>
                      </a:cubicBezTo>
                      <a:lnTo>
                        <a:pt x="0" y="740"/>
                      </a:lnTo>
                      <a:cubicBezTo>
                        <a:pt x="0" y="331"/>
                        <a:pt x="333" y="0"/>
                        <a:pt x="744" y="0"/>
                      </a:cubicBezTo>
                      <a:close/>
                    </a:path>
                  </a:pathLst>
                </a:custGeom>
                <a:solidFill>
                  <a:srgbClr val="888889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67" name="Freeform 1766"/>
                <p:cNvSpPr/>
                <p:nvPr/>
              </p:nvSpPr>
              <p:spPr>
                <a:xfrm>
                  <a:off x="4938224" y="5045940"/>
                  <a:ext cx="69231" cy="16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231" h="163559">
                      <a:moveTo>
                        <a:pt x="69231" y="0"/>
                      </a:moveTo>
                      <a:lnTo>
                        <a:pt x="1489" y="162079"/>
                      </a:lnTo>
                      <a:lnTo>
                        <a:pt x="0" y="163559"/>
                      </a:lnTo>
                      <a:lnTo>
                        <a:pt x="69231" y="0"/>
                      </a:lnTo>
                      <a:close/>
                    </a:path>
                  </a:pathLst>
                </a:custGeom>
                <a:solidFill>
                  <a:srgbClr val="9E9F9F"/>
                </a:solidFill>
                <a:ln w="2500" cap="flat">
                  <a:solidFill>
                    <a:srgbClr val="9E9F9F"/>
                  </a:solidFill>
                  <a:bevel/>
                </a:ln>
              </p:spPr>
            </p:sp>
            <p:sp>
              <p:nvSpPr>
                <p:cNvPr id="1768" name="Freeform 1767"/>
                <p:cNvSpPr/>
                <p:nvPr/>
              </p:nvSpPr>
              <p:spPr>
                <a:xfrm>
                  <a:off x="4958974" y="5046796"/>
                  <a:ext cx="48480" cy="1370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480" h="137078" fill="none">
                      <a:moveTo>
                        <a:pt x="48480" y="0"/>
                      </a:moveTo>
                      <a:cubicBezTo>
                        <a:pt x="48480" y="0"/>
                        <a:pt x="4063" y="127056"/>
                        <a:pt x="93" y="137078"/>
                      </a:cubicBez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9E9F9F"/>
                  </a:solidFill>
                  <a:bevel/>
                </a:ln>
              </p:spPr>
            </p:sp>
            <p:sp>
              <p:nvSpPr>
                <p:cNvPr id="1769" name="Freeform 1768"/>
                <p:cNvSpPr/>
                <p:nvPr/>
              </p:nvSpPr>
              <p:spPr>
                <a:xfrm>
                  <a:off x="4971723" y="5187668"/>
                  <a:ext cx="17866" cy="136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866" h="13692" fill="none">
                      <a:moveTo>
                        <a:pt x="8189" y="740"/>
                      </a:moveTo>
                      <a:lnTo>
                        <a:pt x="7630" y="13692"/>
                      </a:lnTo>
                      <a:lnTo>
                        <a:pt x="0" y="0"/>
                      </a:lnTo>
                    </a:path>
                    <a:path w="17866" h="13692" fill="none">
                      <a:moveTo>
                        <a:pt x="17866" y="1110"/>
                      </a:moveTo>
                      <a:lnTo>
                        <a:pt x="8189" y="13692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717070"/>
                  </a:solidFill>
                  <a:bevel/>
                </a:ln>
              </p:spPr>
            </p:sp>
            <p:sp>
              <p:nvSpPr>
                <p:cNvPr id="1770" name="Freeform 1769"/>
                <p:cNvSpPr/>
                <p:nvPr/>
              </p:nvSpPr>
              <p:spPr>
                <a:xfrm>
                  <a:off x="4985123" y="5051973"/>
                  <a:ext cx="65070" cy="149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070" h="149041">
                      <a:moveTo>
                        <a:pt x="24970" y="0"/>
                      </a:moveTo>
                      <a:cubicBezTo>
                        <a:pt x="24970" y="0"/>
                        <a:pt x="27295" y="34794"/>
                        <a:pt x="23573" y="61190"/>
                      </a:cubicBezTo>
                      <a:cubicBezTo>
                        <a:pt x="19851" y="87587"/>
                        <a:pt x="12159" y="122124"/>
                        <a:pt x="0" y="149041"/>
                      </a:cubicBezTo>
                      <a:cubicBezTo>
                        <a:pt x="0" y="149041"/>
                        <a:pt x="31266" y="148027"/>
                        <a:pt x="65070" y="147040"/>
                      </a:cubicBezTo>
                      <a:cubicBezTo>
                        <a:pt x="65070" y="147040"/>
                        <a:pt x="35144" y="27841"/>
                        <a:pt x="24970" y="0"/>
                      </a:cubicBezTo>
                      <a:close/>
                    </a:path>
                  </a:pathLst>
                </a:custGeom>
                <a:solidFill>
                  <a:srgbClr val="E0E7F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71" name="Freeform 1770"/>
                <p:cNvSpPr/>
                <p:nvPr/>
              </p:nvSpPr>
              <p:spPr>
                <a:xfrm>
                  <a:off x="4985132" y="5062308"/>
                  <a:ext cx="34150" cy="1394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150" h="139436">
                      <a:moveTo>
                        <a:pt x="25052" y="0"/>
                      </a:moveTo>
                      <a:cubicBezTo>
                        <a:pt x="25052" y="0"/>
                        <a:pt x="29593" y="72941"/>
                        <a:pt x="0" y="139436"/>
                      </a:cubicBezTo>
                      <a:cubicBezTo>
                        <a:pt x="0" y="139436"/>
                        <a:pt x="26218" y="138928"/>
                        <a:pt x="30684" y="137818"/>
                      </a:cubicBezTo>
                      <a:cubicBezTo>
                        <a:pt x="30684" y="137818"/>
                        <a:pt x="40362" y="99704"/>
                        <a:pt x="27334" y="8303"/>
                      </a:cubicBezTo>
                      <a:lnTo>
                        <a:pt x="25052" y="0"/>
                      </a:lnTo>
                      <a:close/>
                    </a:path>
                  </a:pathLst>
                </a:custGeom>
                <a:solidFill>
                  <a:srgbClr val="426DA5">
                    <a:alpha val="1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772" name="Freeform 1771"/>
                <p:cNvSpPr/>
                <p:nvPr/>
              </p:nvSpPr>
              <p:spPr>
                <a:xfrm>
                  <a:off x="4984005" y="5197752"/>
                  <a:ext cx="70953" cy="36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0953" h="3608">
                      <a:moveTo>
                        <a:pt x="744" y="463"/>
                      </a:moveTo>
                      <a:lnTo>
                        <a:pt x="70199" y="-19"/>
                      </a:lnTo>
                      <a:cubicBezTo>
                        <a:pt x="70610" y="-19"/>
                        <a:pt x="70953" y="313"/>
                        <a:pt x="70953" y="722"/>
                      </a:cubicBezTo>
                      <a:lnTo>
                        <a:pt x="70953" y="2387"/>
                      </a:lnTo>
                      <a:cubicBezTo>
                        <a:pt x="70953" y="2796"/>
                        <a:pt x="70610" y="3127"/>
                        <a:pt x="70199" y="3127"/>
                      </a:cubicBezTo>
                      <a:lnTo>
                        <a:pt x="744" y="3608"/>
                      </a:lnTo>
                      <a:cubicBezTo>
                        <a:pt x="333" y="3608"/>
                        <a:pt x="0" y="3277"/>
                        <a:pt x="0" y="2868"/>
                      </a:cubicBezTo>
                      <a:lnTo>
                        <a:pt x="0" y="1203"/>
                      </a:lnTo>
                      <a:cubicBezTo>
                        <a:pt x="0" y="794"/>
                        <a:pt x="333" y="463"/>
                        <a:pt x="744" y="463"/>
                      </a:cubicBezTo>
                      <a:close/>
                    </a:path>
                  </a:pathLst>
                </a:custGeom>
                <a:solidFill>
                  <a:srgbClr val="597EAB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73" name="Freeform 1772"/>
                <p:cNvSpPr/>
                <p:nvPr/>
              </p:nvSpPr>
              <p:spPr>
                <a:xfrm>
                  <a:off x="4931276" y="5204582"/>
                  <a:ext cx="121725" cy="168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725" h="16870">
                      <a:moveTo>
                        <a:pt x="12035" y="5042"/>
                      </a:moveTo>
                      <a:lnTo>
                        <a:pt x="0" y="13183"/>
                      </a:lnTo>
                      <a:cubicBezTo>
                        <a:pt x="0" y="13183"/>
                        <a:pt x="32744" y="17402"/>
                        <a:pt x="64457" y="16808"/>
                      </a:cubicBezTo>
                      <a:cubicBezTo>
                        <a:pt x="93360" y="16265"/>
                        <a:pt x="116874" y="13183"/>
                        <a:pt x="116874" y="13183"/>
                      </a:cubicBezTo>
                      <a:lnTo>
                        <a:pt x="121725" y="0"/>
                      </a:lnTo>
                      <a:cubicBezTo>
                        <a:pt x="121725" y="0"/>
                        <a:pt x="50124" y="9112"/>
                        <a:pt x="12035" y="5042"/>
                      </a:cubicBezTo>
                      <a:close/>
                    </a:path>
                  </a:pathLst>
                </a:custGeom>
                <a:solidFill>
                  <a:srgbClr val="5A79A0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774" name="Freeform 1773"/>
              <p:cNvSpPr/>
              <p:nvPr/>
            </p:nvSpPr>
            <p:spPr>
              <a:xfrm>
                <a:off x="4651103" y="5365276"/>
                <a:ext cx="544520" cy="24237"/>
              </a:xfrm>
              <a:custGeom>
                <a:avLst/>
                <a:gdLst/>
                <a:ahLst/>
                <a:cxnLst/>
                <a:rect l="0" t="0" r="0" b="0"/>
                <a:pathLst>
                  <a:path w="544520" h="24237">
                    <a:moveTo>
                      <a:pt x="27010" y="607"/>
                    </a:moveTo>
                    <a:cubicBezTo>
                      <a:pt x="27010" y="607"/>
                      <a:pt x="33023" y="5838"/>
                      <a:pt x="35277" y="10321"/>
                    </a:cubicBezTo>
                    <a:cubicBezTo>
                      <a:pt x="37532" y="14804"/>
                      <a:pt x="51061" y="13310"/>
                      <a:pt x="51061" y="13310"/>
                    </a:cubicBezTo>
                    <a:cubicBezTo>
                      <a:pt x="51061" y="13310"/>
                      <a:pt x="48806" y="18540"/>
                      <a:pt x="60831" y="18540"/>
                    </a:cubicBezTo>
                    <a:cubicBezTo>
                      <a:pt x="72856" y="18540"/>
                      <a:pt x="69850" y="19287"/>
                      <a:pt x="84130" y="20782"/>
                    </a:cubicBezTo>
                    <a:cubicBezTo>
                      <a:pt x="98410" y="22276"/>
                      <a:pt x="87136" y="18540"/>
                      <a:pt x="105926" y="18540"/>
                    </a:cubicBezTo>
                    <a:cubicBezTo>
                      <a:pt x="124715" y="18540"/>
                      <a:pt x="117951" y="18540"/>
                      <a:pt x="133734" y="20782"/>
                    </a:cubicBezTo>
                    <a:cubicBezTo>
                      <a:pt x="149518" y="23023"/>
                      <a:pt x="154027" y="23023"/>
                      <a:pt x="165301" y="23023"/>
                    </a:cubicBezTo>
                    <a:cubicBezTo>
                      <a:pt x="176574" y="23023"/>
                      <a:pt x="182587" y="19287"/>
                      <a:pt x="192358" y="23023"/>
                    </a:cubicBezTo>
                    <a:cubicBezTo>
                      <a:pt x="202128" y="26759"/>
                      <a:pt x="200625" y="20782"/>
                      <a:pt x="214905" y="20782"/>
                    </a:cubicBezTo>
                    <a:cubicBezTo>
                      <a:pt x="229185" y="20782"/>
                      <a:pt x="246472" y="14057"/>
                      <a:pt x="252484" y="18540"/>
                    </a:cubicBezTo>
                    <a:cubicBezTo>
                      <a:pt x="258497" y="23023"/>
                      <a:pt x="266013" y="17793"/>
                      <a:pt x="273528" y="15551"/>
                    </a:cubicBezTo>
                    <a:cubicBezTo>
                      <a:pt x="281044" y="13310"/>
                      <a:pt x="290063" y="13310"/>
                      <a:pt x="296075" y="13310"/>
                    </a:cubicBezTo>
                    <a:cubicBezTo>
                      <a:pt x="302088" y="13310"/>
                      <a:pt x="318623" y="7332"/>
                      <a:pt x="323133" y="8826"/>
                    </a:cubicBezTo>
                    <a:cubicBezTo>
                      <a:pt x="327642" y="10321"/>
                      <a:pt x="342673" y="2849"/>
                      <a:pt x="353196" y="5838"/>
                    </a:cubicBezTo>
                    <a:cubicBezTo>
                      <a:pt x="363718" y="8826"/>
                      <a:pt x="382507" y="7332"/>
                      <a:pt x="391526" y="10321"/>
                    </a:cubicBezTo>
                    <a:cubicBezTo>
                      <a:pt x="400546" y="13310"/>
                      <a:pt x="402800" y="13310"/>
                      <a:pt x="408061" y="13310"/>
                    </a:cubicBezTo>
                    <a:cubicBezTo>
                      <a:pt x="413322" y="13310"/>
                      <a:pt x="424596" y="16298"/>
                      <a:pt x="435118" y="13310"/>
                    </a:cubicBezTo>
                    <a:cubicBezTo>
                      <a:pt x="445640" y="10321"/>
                      <a:pt x="438125" y="16298"/>
                      <a:pt x="471194" y="13310"/>
                    </a:cubicBezTo>
                    <a:cubicBezTo>
                      <a:pt x="504264" y="10321"/>
                      <a:pt x="500506" y="14804"/>
                      <a:pt x="520047" y="10321"/>
                    </a:cubicBezTo>
                    <a:cubicBezTo>
                      <a:pt x="539588" y="5838"/>
                      <a:pt x="550488" y="2475"/>
                      <a:pt x="541091" y="607"/>
                    </a:cubicBezTo>
                    <a:cubicBezTo>
                      <a:pt x="531696" y="-1261"/>
                      <a:pt x="516289" y="1354"/>
                      <a:pt x="506518" y="2849"/>
                    </a:cubicBezTo>
                    <a:cubicBezTo>
                      <a:pt x="496747" y="4343"/>
                      <a:pt x="453908" y="5090"/>
                      <a:pt x="435118" y="2849"/>
                    </a:cubicBezTo>
                    <a:cubicBezTo>
                      <a:pt x="416329" y="607"/>
                      <a:pt x="395284" y="2849"/>
                      <a:pt x="379501" y="2849"/>
                    </a:cubicBezTo>
                    <a:cubicBezTo>
                      <a:pt x="363718" y="2849"/>
                      <a:pt x="353947" y="607"/>
                      <a:pt x="345680" y="607"/>
                    </a:cubicBezTo>
                    <a:cubicBezTo>
                      <a:pt x="337413" y="607"/>
                      <a:pt x="313362" y="5838"/>
                      <a:pt x="311859" y="5838"/>
                    </a:cubicBezTo>
                    <a:cubicBezTo>
                      <a:pt x="310356" y="5838"/>
                      <a:pt x="284051" y="10321"/>
                      <a:pt x="273528" y="10321"/>
                    </a:cubicBezTo>
                    <a:cubicBezTo>
                      <a:pt x="263006" y="10321"/>
                      <a:pt x="226930" y="2849"/>
                      <a:pt x="214905" y="5838"/>
                    </a:cubicBezTo>
                    <a:cubicBezTo>
                      <a:pt x="202880" y="8826"/>
                      <a:pt x="180333" y="8826"/>
                      <a:pt x="172816" y="8826"/>
                    </a:cubicBezTo>
                    <a:cubicBezTo>
                      <a:pt x="165301" y="8826"/>
                      <a:pt x="142753" y="5838"/>
                      <a:pt x="128473" y="5838"/>
                    </a:cubicBezTo>
                    <a:cubicBezTo>
                      <a:pt x="114194" y="5838"/>
                      <a:pt x="102168" y="5838"/>
                      <a:pt x="84130" y="5838"/>
                    </a:cubicBezTo>
                    <a:cubicBezTo>
                      <a:pt x="66092" y="5838"/>
                      <a:pt x="49557" y="5091"/>
                      <a:pt x="41666" y="3970"/>
                    </a:cubicBezTo>
                    <a:cubicBezTo>
                      <a:pt x="33774" y="2849"/>
                      <a:pt x="31519" y="607"/>
                      <a:pt x="17239" y="607"/>
                    </a:cubicBezTo>
                    <a:cubicBezTo>
                      <a:pt x="2959" y="607"/>
                      <a:pt x="0" y="607"/>
                      <a:pt x="0" y="607"/>
                    </a:cubicBezTo>
                    <a:cubicBezTo>
                      <a:pt x="0" y="607"/>
                      <a:pt x="2959" y="12562"/>
                      <a:pt x="27010" y="607"/>
                    </a:cubicBezTo>
                    <a:close/>
                  </a:path>
                </a:pathLst>
              </a:custGeom>
              <a:solidFill>
                <a:srgbClr val="F2F7FF"/>
              </a:solidFill>
              <a:ln w="7600" cap="flat">
                <a:noFill/>
                <a:bevel/>
              </a:ln>
            </p:spPr>
          </p:sp>
          <p:sp>
            <p:nvSpPr>
              <p:cNvPr id="1775" name="Freeform 1774"/>
              <p:cNvSpPr/>
              <p:nvPr/>
            </p:nvSpPr>
            <p:spPr>
              <a:xfrm>
                <a:off x="4897939" y="5212935"/>
                <a:ext cx="187779" cy="18543"/>
              </a:xfrm>
              <a:custGeom>
                <a:avLst/>
                <a:gdLst/>
                <a:ahLst/>
                <a:cxnLst/>
                <a:rect l="0" t="0" r="0" b="0"/>
                <a:pathLst>
                  <a:path w="187779" h="18543">
                    <a:moveTo>
                      <a:pt x="1059" y="10321"/>
                    </a:moveTo>
                    <a:cubicBezTo>
                      <a:pt x="3314" y="14804"/>
                      <a:pt x="16843" y="13310"/>
                      <a:pt x="16843" y="13310"/>
                    </a:cubicBezTo>
                    <a:cubicBezTo>
                      <a:pt x="16843" y="13310"/>
                      <a:pt x="21746" y="16785"/>
                      <a:pt x="33771" y="16782"/>
                    </a:cubicBezTo>
                    <a:cubicBezTo>
                      <a:pt x="45797" y="16785"/>
                      <a:pt x="38637" y="14098"/>
                      <a:pt x="52918" y="15592"/>
                    </a:cubicBezTo>
                    <a:cubicBezTo>
                      <a:pt x="67198" y="17086"/>
                      <a:pt x="55670" y="18543"/>
                      <a:pt x="74459" y="18543"/>
                    </a:cubicBezTo>
                    <a:cubicBezTo>
                      <a:pt x="93248" y="18543"/>
                      <a:pt x="83207" y="13350"/>
                      <a:pt x="98991" y="15592"/>
                    </a:cubicBezTo>
                    <a:cubicBezTo>
                      <a:pt x="114775" y="17834"/>
                      <a:pt x="120028" y="16782"/>
                      <a:pt x="131302" y="16782"/>
                    </a:cubicBezTo>
                    <a:cubicBezTo>
                      <a:pt x="142576" y="16782"/>
                      <a:pt x="153617" y="8287"/>
                      <a:pt x="163015" y="12023"/>
                    </a:cubicBezTo>
                    <a:cubicBezTo>
                      <a:pt x="173158" y="15758"/>
                      <a:pt x="200840" y="-2050"/>
                      <a:pt x="180366" y="126"/>
                    </a:cubicBezTo>
                    <a:cubicBezTo>
                      <a:pt x="168041" y="1435"/>
                      <a:pt x="147851" y="5537"/>
                      <a:pt x="140336" y="5537"/>
                    </a:cubicBezTo>
                    <a:cubicBezTo>
                      <a:pt x="132819" y="5537"/>
                      <a:pt x="108535" y="5838"/>
                      <a:pt x="94254" y="5838"/>
                    </a:cubicBezTo>
                    <a:cubicBezTo>
                      <a:pt x="79976" y="5838"/>
                      <a:pt x="67950" y="5838"/>
                      <a:pt x="49912" y="5838"/>
                    </a:cubicBezTo>
                    <a:cubicBezTo>
                      <a:pt x="31873" y="5838"/>
                      <a:pt x="15339" y="5091"/>
                      <a:pt x="7448" y="3970"/>
                    </a:cubicBezTo>
                    <a:cubicBezTo>
                      <a:pt x="-445" y="2848"/>
                      <a:pt x="-1196" y="5838"/>
                      <a:pt x="1059" y="10321"/>
                    </a:cubicBezTo>
                    <a:close/>
                  </a:path>
                </a:pathLst>
              </a:custGeom>
              <a:solidFill>
                <a:srgbClr val="E3EEFE"/>
              </a:solidFill>
              <a:ln w="7600" cap="flat">
                <a:noFill/>
                <a:bevel/>
              </a:ln>
            </p:spPr>
          </p:sp>
          <p:sp>
            <p:nvSpPr>
              <p:cNvPr id="1776" name="Freeform 1775"/>
              <p:cNvSpPr/>
              <p:nvPr/>
            </p:nvSpPr>
            <p:spPr>
              <a:xfrm>
                <a:off x="4256184" y="5247538"/>
                <a:ext cx="1184726" cy="359287"/>
              </a:xfrm>
              <a:custGeom>
                <a:avLst/>
                <a:gdLst/>
                <a:ahLst/>
                <a:cxnLst/>
                <a:rect l="0" t="0" r="0" b="0"/>
                <a:pathLst>
                  <a:path w="1184726" h="359287">
                    <a:moveTo>
                      <a:pt x="0" y="99367"/>
                    </a:moveTo>
                    <a:cubicBezTo>
                      <a:pt x="-1925" y="29331"/>
                      <a:pt x="78551" y="0"/>
                      <a:pt x="154814" y="0"/>
                    </a:cubicBezTo>
                    <a:cubicBezTo>
                      <a:pt x="202919" y="2035"/>
                      <a:pt x="818338" y="-5120"/>
                      <a:pt x="937004" y="8353"/>
                    </a:cubicBezTo>
                    <a:cubicBezTo>
                      <a:pt x="1055663" y="21826"/>
                      <a:pt x="1184726" y="61015"/>
                      <a:pt x="1184726" y="115428"/>
                    </a:cubicBezTo>
                    <a:cubicBezTo>
                      <a:pt x="1184726" y="224255"/>
                      <a:pt x="850843" y="375979"/>
                      <a:pt x="569925" y="357892"/>
                    </a:cubicBezTo>
                    <a:cubicBezTo>
                      <a:pt x="348025" y="357892"/>
                      <a:pt x="7172" y="361701"/>
                      <a:pt x="0" y="993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73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777" name="Freeform 1776"/>
              <p:cNvSpPr/>
              <p:nvPr/>
            </p:nvSpPr>
            <p:spPr>
              <a:xfrm>
                <a:off x="4409657" y="5407405"/>
                <a:ext cx="544521" cy="24237"/>
              </a:xfrm>
              <a:custGeom>
                <a:avLst/>
                <a:gdLst/>
                <a:ahLst/>
                <a:cxnLst/>
                <a:rect l="0" t="0" r="0" b="0"/>
                <a:pathLst>
                  <a:path w="544521" h="24237">
                    <a:moveTo>
                      <a:pt x="27010" y="607"/>
                    </a:moveTo>
                    <a:cubicBezTo>
                      <a:pt x="27010" y="607"/>
                      <a:pt x="33023" y="5838"/>
                      <a:pt x="35277" y="10321"/>
                    </a:cubicBezTo>
                    <a:cubicBezTo>
                      <a:pt x="37532" y="14804"/>
                      <a:pt x="51061" y="13310"/>
                      <a:pt x="51061" y="13310"/>
                    </a:cubicBezTo>
                    <a:cubicBezTo>
                      <a:pt x="51061" y="13310"/>
                      <a:pt x="48806" y="18540"/>
                      <a:pt x="60831" y="18540"/>
                    </a:cubicBezTo>
                    <a:cubicBezTo>
                      <a:pt x="72856" y="18540"/>
                      <a:pt x="69850" y="19287"/>
                      <a:pt x="84130" y="20781"/>
                    </a:cubicBezTo>
                    <a:cubicBezTo>
                      <a:pt x="98410" y="22276"/>
                      <a:pt x="87136" y="18540"/>
                      <a:pt x="105927" y="18540"/>
                    </a:cubicBezTo>
                    <a:cubicBezTo>
                      <a:pt x="124715" y="18540"/>
                      <a:pt x="117951" y="18540"/>
                      <a:pt x="133734" y="20781"/>
                    </a:cubicBezTo>
                    <a:cubicBezTo>
                      <a:pt x="149518" y="23023"/>
                      <a:pt x="154027" y="23023"/>
                      <a:pt x="165301" y="23023"/>
                    </a:cubicBezTo>
                    <a:cubicBezTo>
                      <a:pt x="176575" y="23023"/>
                      <a:pt x="182587" y="19287"/>
                      <a:pt x="192358" y="23023"/>
                    </a:cubicBezTo>
                    <a:cubicBezTo>
                      <a:pt x="202128" y="26759"/>
                      <a:pt x="200626" y="20781"/>
                      <a:pt x="214906" y="20781"/>
                    </a:cubicBezTo>
                    <a:cubicBezTo>
                      <a:pt x="229186" y="20781"/>
                      <a:pt x="246472" y="14057"/>
                      <a:pt x="252485" y="18540"/>
                    </a:cubicBezTo>
                    <a:cubicBezTo>
                      <a:pt x="258497" y="23023"/>
                      <a:pt x="266013" y="17793"/>
                      <a:pt x="273529" y="15551"/>
                    </a:cubicBezTo>
                    <a:cubicBezTo>
                      <a:pt x="281045" y="13310"/>
                      <a:pt x="290064" y="13310"/>
                      <a:pt x="296076" y="13310"/>
                    </a:cubicBezTo>
                    <a:cubicBezTo>
                      <a:pt x="302089" y="13310"/>
                      <a:pt x="318624" y="7332"/>
                      <a:pt x="323134" y="8826"/>
                    </a:cubicBezTo>
                    <a:cubicBezTo>
                      <a:pt x="327643" y="10321"/>
                      <a:pt x="342674" y="2849"/>
                      <a:pt x="353196" y="5838"/>
                    </a:cubicBezTo>
                    <a:cubicBezTo>
                      <a:pt x="363719" y="8826"/>
                      <a:pt x="382508" y="7332"/>
                      <a:pt x="391527" y="10321"/>
                    </a:cubicBezTo>
                    <a:cubicBezTo>
                      <a:pt x="400547" y="13310"/>
                      <a:pt x="402801" y="13310"/>
                      <a:pt x="408062" y="13310"/>
                    </a:cubicBezTo>
                    <a:cubicBezTo>
                      <a:pt x="413323" y="13310"/>
                      <a:pt x="424597" y="16298"/>
                      <a:pt x="435119" y="13310"/>
                    </a:cubicBezTo>
                    <a:cubicBezTo>
                      <a:pt x="445641" y="10321"/>
                      <a:pt x="438126" y="16298"/>
                      <a:pt x="471195" y="13310"/>
                    </a:cubicBezTo>
                    <a:cubicBezTo>
                      <a:pt x="504265" y="10321"/>
                      <a:pt x="500506" y="14804"/>
                      <a:pt x="520047" y="10321"/>
                    </a:cubicBezTo>
                    <a:cubicBezTo>
                      <a:pt x="539589" y="5838"/>
                      <a:pt x="550489" y="2475"/>
                      <a:pt x="541093" y="607"/>
                    </a:cubicBezTo>
                    <a:cubicBezTo>
                      <a:pt x="531698" y="-1261"/>
                      <a:pt x="516290" y="1354"/>
                      <a:pt x="506519" y="2849"/>
                    </a:cubicBezTo>
                    <a:cubicBezTo>
                      <a:pt x="496749" y="4343"/>
                      <a:pt x="453908" y="5090"/>
                      <a:pt x="435119" y="2849"/>
                    </a:cubicBezTo>
                    <a:cubicBezTo>
                      <a:pt x="416330" y="607"/>
                      <a:pt x="395285" y="2849"/>
                      <a:pt x="379502" y="2849"/>
                    </a:cubicBezTo>
                    <a:cubicBezTo>
                      <a:pt x="363719" y="2849"/>
                      <a:pt x="353948" y="607"/>
                      <a:pt x="345681" y="607"/>
                    </a:cubicBezTo>
                    <a:cubicBezTo>
                      <a:pt x="337413" y="607"/>
                      <a:pt x="313362" y="5838"/>
                      <a:pt x="311860" y="5838"/>
                    </a:cubicBezTo>
                    <a:cubicBezTo>
                      <a:pt x="310357" y="5838"/>
                      <a:pt x="284051" y="10321"/>
                      <a:pt x="273529" y="10321"/>
                    </a:cubicBezTo>
                    <a:cubicBezTo>
                      <a:pt x="263007" y="10321"/>
                      <a:pt x="226931" y="2849"/>
                      <a:pt x="214906" y="5838"/>
                    </a:cubicBezTo>
                    <a:cubicBezTo>
                      <a:pt x="202880" y="8826"/>
                      <a:pt x="180333" y="8826"/>
                      <a:pt x="172817" y="8826"/>
                    </a:cubicBezTo>
                    <a:cubicBezTo>
                      <a:pt x="165301" y="8826"/>
                      <a:pt x="142753" y="5838"/>
                      <a:pt x="128473" y="5838"/>
                    </a:cubicBezTo>
                    <a:cubicBezTo>
                      <a:pt x="114194" y="5838"/>
                      <a:pt x="102168" y="5838"/>
                      <a:pt x="84130" y="5838"/>
                    </a:cubicBezTo>
                    <a:cubicBezTo>
                      <a:pt x="66092" y="5838"/>
                      <a:pt x="49558" y="5091"/>
                      <a:pt x="41666" y="3970"/>
                    </a:cubicBezTo>
                    <a:cubicBezTo>
                      <a:pt x="33774" y="2849"/>
                      <a:pt x="31519" y="607"/>
                      <a:pt x="17239" y="607"/>
                    </a:cubicBezTo>
                    <a:cubicBezTo>
                      <a:pt x="2959" y="607"/>
                      <a:pt x="0" y="607"/>
                      <a:pt x="0" y="607"/>
                    </a:cubicBezTo>
                    <a:cubicBezTo>
                      <a:pt x="0" y="607"/>
                      <a:pt x="2959" y="12562"/>
                      <a:pt x="27010" y="607"/>
                    </a:cubicBezTo>
                    <a:close/>
                  </a:path>
                </a:pathLst>
              </a:custGeom>
              <a:solidFill>
                <a:srgbClr val="F2F7FF"/>
              </a:solidFill>
              <a:ln w="7600" cap="flat">
                <a:noFill/>
                <a:bevel/>
              </a:ln>
            </p:spPr>
          </p:sp>
          <p:sp>
            <p:nvSpPr>
              <p:cNvPr id="1778" name="Freeform 1777"/>
              <p:cNvSpPr/>
              <p:nvPr/>
            </p:nvSpPr>
            <p:spPr>
              <a:xfrm>
                <a:off x="4520691" y="5448223"/>
                <a:ext cx="544521" cy="24237"/>
              </a:xfrm>
              <a:custGeom>
                <a:avLst/>
                <a:gdLst/>
                <a:ahLst/>
                <a:cxnLst/>
                <a:rect l="0" t="0" r="0" b="0"/>
                <a:pathLst>
                  <a:path w="544521" h="24237">
                    <a:moveTo>
                      <a:pt x="27010" y="607"/>
                    </a:moveTo>
                    <a:cubicBezTo>
                      <a:pt x="27010" y="607"/>
                      <a:pt x="33023" y="5838"/>
                      <a:pt x="35277" y="10321"/>
                    </a:cubicBezTo>
                    <a:cubicBezTo>
                      <a:pt x="37532" y="14804"/>
                      <a:pt x="51061" y="13310"/>
                      <a:pt x="51061" y="13310"/>
                    </a:cubicBezTo>
                    <a:cubicBezTo>
                      <a:pt x="51061" y="13310"/>
                      <a:pt x="48806" y="18540"/>
                      <a:pt x="60831" y="18540"/>
                    </a:cubicBezTo>
                    <a:cubicBezTo>
                      <a:pt x="72856" y="18540"/>
                      <a:pt x="69850" y="19287"/>
                      <a:pt x="84130" y="20781"/>
                    </a:cubicBezTo>
                    <a:cubicBezTo>
                      <a:pt x="98410" y="22276"/>
                      <a:pt x="87136" y="18540"/>
                      <a:pt x="105927" y="18540"/>
                    </a:cubicBezTo>
                    <a:cubicBezTo>
                      <a:pt x="124715" y="18540"/>
                      <a:pt x="117951" y="18540"/>
                      <a:pt x="133734" y="20781"/>
                    </a:cubicBezTo>
                    <a:cubicBezTo>
                      <a:pt x="149518" y="23023"/>
                      <a:pt x="154027" y="23023"/>
                      <a:pt x="165301" y="23023"/>
                    </a:cubicBezTo>
                    <a:cubicBezTo>
                      <a:pt x="176575" y="23023"/>
                      <a:pt x="182587" y="19287"/>
                      <a:pt x="192358" y="23023"/>
                    </a:cubicBezTo>
                    <a:cubicBezTo>
                      <a:pt x="202128" y="26759"/>
                      <a:pt x="200626" y="20781"/>
                      <a:pt x="214906" y="20781"/>
                    </a:cubicBezTo>
                    <a:cubicBezTo>
                      <a:pt x="229186" y="20781"/>
                      <a:pt x="246472" y="14057"/>
                      <a:pt x="252485" y="18540"/>
                    </a:cubicBezTo>
                    <a:cubicBezTo>
                      <a:pt x="258497" y="23023"/>
                      <a:pt x="266013" y="17793"/>
                      <a:pt x="273529" y="15551"/>
                    </a:cubicBezTo>
                    <a:cubicBezTo>
                      <a:pt x="281045" y="13310"/>
                      <a:pt x="290064" y="13310"/>
                      <a:pt x="296076" y="13310"/>
                    </a:cubicBezTo>
                    <a:cubicBezTo>
                      <a:pt x="302089" y="13310"/>
                      <a:pt x="318624" y="7332"/>
                      <a:pt x="323134" y="8826"/>
                    </a:cubicBezTo>
                    <a:cubicBezTo>
                      <a:pt x="327643" y="10321"/>
                      <a:pt x="342674" y="2849"/>
                      <a:pt x="353196" y="5838"/>
                    </a:cubicBezTo>
                    <a:cubicBezTo>
                      <a:pt x="363719" y="8826"/>
                      <a:pt x="382508" y="7332"/>
                      <a:pt x="391527" y="10321"/>
                    </a:cubicBezTo>
                    <a:cubicBezTo>
                      <a:pt x="400547" y="13310"/>
                      <a:pt x="402801" y="13310"/>
                      <a:pt x="408062" y="13310"/>
                    </a:cubicBezTo>
                    <a:cubicBezTo>
                      <a:pt x="413323" y="13310"/>
                      <a:pt x="424597" y="16298"/>
                      <a:pt x="435119" y="13310"/>
                    </a:cubicBezTo>
                    <a:cubicBezTo>
                      <a:pt x="445641" y="10321"/>
                      <a:pt x="438126" y="16298"/>
                      <a:pt x="471195" y="13310"/>
                    </a:cubicBezTo>
                    <a:cubicBezTo>
                      <a:pt x="504265" y="10321"/>
                      <a:pt x="500506" y="14804"/>
                      <a:pt x="520047" y="10321"/>
                    </a:cubicBezTo>
                    <a:cubicBezTo>
                      <a:pt x="539589" y="5838"/>
                      <a:pt x="550489" y="2475"/>
                      <a:pt x="541093" y="607"/>
                    </a:cubicBezTo>
                    <a:cubicBezTo>
                      <a:pt x="531698" y="-1261"/>
                      <a:pt x="516290" y="1354"/>
                      <a:pt x="506519" y="2849"/>
                    </a:cubicBezTo>
                    <a:cubicBezTo>
                      <a:pt x="496749" y="4343"/>
                      <a:pt x="453908" y="5090"/>
                      <a:pt x="435119" y="2849"/>
                    </a:cubicBezTo>
                    <a:cubicBezTo>
                      <a:pt x="416330" y="607"/>
                      <a:pt x="395285" y="2849"/>
                      <a:pt x="379502" y="2849"/>
                    </a:cubicBezTo>
                    <a:cubicBezTo>
                      <a:pt x="363719" y="2849"/>
                      <a:pt x="353948" y="607"/>
                      <a:pt x="345681" y="607"/>
                    </a:cubicBezTo>
                    <a:cubicBezTo>
                      <a:pt x="337413" y="607"/>
                      <a:pt x="313362" y="5838"/>
                      <a:pt x="311860" y="5838"/>
                    </a:cubicBezTo>
                    <a:cubicBezTo>
                      <a:pt x="310357" y="5838"/>
                      <a:pt x="284051" y="10321"/>
                      <a:pt x="273529" y="10321"/>
                    </a:cubicBezTo>
                    <a:cubicBezTo>
                      <a:pt x="263007" y="10321"/>
                      <a:pt x="226931" y="2849"/>
                      <a:pt x="214906" y="5838"/>
                    </a:cubicBezTo>
                    <a:cubicBezTo>
                      <a:pt x="202880" y="8826"/>
                      <a:pt x="180333" y="8826"/>
                      <a:pt x="172817" y="8826"/>
                    </a:cubicBezTo>
                    <a:cubicBezTo>
                      <a:pt x="165301" y="8826"/>
                      <a:pt x="142753" y="5838"/>
                      <a:pt x="128473" y="5838"/>
                    </a:cubicBezTo>
                    <a:cubicBezTo>
                      <a:pt x="114194" y="5838"/>
                      <a:pt x="102168" y="5838"/>
                      <a:pt x="84130" y="5838"/>
                    </a:cubicBezTo>
                    <a:cubicBezTo>
                      <a:pt x="66092" y="5838"/>
                      <a:pt x="49558" y="5091"/>
                      <a:pt x="41666" y="3970"/>
                    </a:cubicBezTo>
                    <a:cubicBezTo>
                      <a:pt x="33774" y="2849"/>
                      <a:pt x="31519" y="607"/>
                      <a:pt x="17239" y="607"/>
                    </a:cubicBezTo>
                    <a:cubicBezTo>
                      <a:pt x="2959" y="607"/>
                      <a:pt x="0" y="607"/>
                      <a:pt x="0" y="607"/>
                    </a:cubicBezTo>
                    <a:cubicBezTo>
                      <a:pt x="0" y="607"/>
                      <a:pt x="2959" y="12562"/>
                      <a:pt x="27010" y="607"/>
                    </a:cubicBezTo>
                    <a:close/>
                  </a:path>
                </a:pathLst>
              </a:custGeom>
              <a:solidFill>
                <a:srgbClr val="F2F7FF"/>
              </a:solidFill>
              <a:ln w="7600" cap="flat">
                <a:noFill/>
                <a:bevel/>
              </a:ln>
            </p:spPr>
          </p:sp>
          <p:sp>
            <p:nvSpPr>
              <p:cNvPr id="1779" name="Freeform 1778"/>
              <p:cNvSpPr/>
              <p:nvPr/>
            </p:nvSpPr>
            <p:spPr>
              <a:xfrm>
                <a:off x="4326794" y="5368123"/>
                <a:ext cx="187779" cy="18543"/>
              </a:xfrm>
              <a:custGeom>
                <a:avLst/>
                <a:gdLst/>
                <a:ahLst/>
                <a:cxnLst/>
                <a:rect l="0" t="0" r="0" b="0"/>
                <a:pathLst>
                  <a:path w="187779" h="18543">
                    <a:moveTo>
                      <a:pt x="1059" y="10321"/>
                    </a:moveTo>
                    <a:cubicBezTo>
                      <a:pt x="3314" y="14804"/>
                      <a:pt x="16843" y="13310"/>
                      <a:pt x="16843" y="13310"/>
                    </a:cubicBezTo>
                    <a:cubicBezTo>
                      <a:pt x="16843" y="13310"/>
                      <a:pt x="21746" y="16785"/>
                      <a:pt x="33771" y="16782"/>
                    </a:cubicBezTo>
                    <a:cubicBezTo>
                      <a:pt x="45797" y="16785"/>
                      <a:pt x="38637" y="14098"/>
                      <a:pt x="52918" y="15592"/>
                    </a:cubicBezTo>
                    <a:cubicBezTo>
                      <a:pt x="67198" y="17086"/>
                      <a:pt x="55670" y="18543"/>
                      <a:pt x="74459" y="18543"/>
                    </a:cubicBezTo>
                    <a:cubicBezTo>
                      <a:pt x="93248" y="18543"/>
                      <a:pt x="83207" y="13350"/>
                      <a:pt x="98991" y="15592"/>
                    </a:cubicBezTo>
                    <a:cubicBezTo>
                      <a:pt x="114775" y="17834"/>
                      <a:pt x="120028" y="16782"/>
                      <a:pt x="131302" y="16782"/>
                    </a:cubicBezTo>
                    <a:cubicBezTo>
                      <a:pt x="142576" y="16782"/>
                      <a:pt x="153617" y="8287"/>
                      <a:pt x="163015" y="12023"/>
                    </a:cubicBezTo>
                    <a:cubicBezTo>
                      <a:pt x="173158" y="15758"/>
                      <a:pt x="200840" y="-2050"/>
                      <a:pt x="180366" y="126"/>
                    </a:cubicBezTo>
                    <a:cubicBezTo>
                      <a:pt x="168041" y="1435"/>
                      <a:pt x="147851" y="5537"/>
                      <a:pt x="140336" y="5537"/>
                    </a:cubicBezTo>
                    <a:cubicBezTo>
                      <a:pt x="132819" y="5537"/>
                      <a:pt x="108535" y="5838"/>
                      <a:pt x="94254" y="5838"/>
                    </a:cubicBezTo>
                    <a:cubicBezTo>
                      <a:pt x="79976" y="5838"/>
                      <a:pt x="67950" y="5838"/>
                      <a:pt x="49912" y="5838"/>
                    </a:cubicBezTo>
                    <a:cubicBezTo>
                      <a:pt x="31873" y="5838"/>
                      <a:pt x="15339" y="5091"/>
                      <a:pt x="7448" y="3970"/>
                    </a:cubicBezTo>
                    <a:cubicBezTo>
                      <a:pt x="-445" y="2848"/>
                      <a:pt x="-1196" y="5838"/>
                      <a:pt x="1059" y="10321"/>
                    </a:cubicBezTo>
                    <a:close/>
                  </a:path>
                </a:pathLst>
              </a:custGeom>
              <a:solidFill>
                <a:srgbClr val="F2F7FF"/>
              </a:solidFill>
              <a:ln w="7600" cap="flat">
                <a:noFill/>
                <a:bevel/>
              </a:ln>
            </p:spPr>
          </p:sp>
          <p:sp>
            <p:nvSpPr>
              <p:cNvPr id="1780" name="Freeform 1779"/>
              <p:cNvSpPr/>
              <p:nvPr/>
            </p:nvSpPr>
            <p:spPr>
              <a:xfrm>
                <a:off x="5065211" y="5405791"/>
                <a:ext cx="187779" cy="18543"/>
              </a:xfrm>
              <a:custGeom>
                <a:avLst/>
                <a:gdLst/>
                <a:ahLst/>
                <a:cxnLst/>
                <a:rect l="0" t="0" r="0" b="0"/>
                <a:pathLst>
                  <a:path w="187779" h="18543">
                    <a:moveTo>
                      <a:pt x="1059" y="10321"/>
                    </a:moveTo>
                    <a:cubicBezTo>
                      <a:pt x="3314" y="14804"/>
                      <a:pt x="16843" y="13310"/>
                      <a:pt x="16843" y="13310"/>
                    </a:cubicBezTo>
                    <a:cubicBezTo>
                      <a:pt x="16843" y="13310"/>
                      <a:pt x="21746" y="16785"/>
                      <a:pt x="33771" y="16782"/>
                    </a:cubicBezTo>
                    <a:cubicBezTo>
                      <a:pt x="45797" y="16785"/>
                      <a:pt x="38637" y="14098"/>
                      <a:pt x="52918" y="15592"/>
                    </a:cubicBezTo>
                    <a:cubicBezTo>
                      <a:pt x="67198" y="17086"/>
                      <a:pt x="55670" y="18543"/>
                      <a:pt x="74459" y="18543"/>
                    </a:cubicBezTo>
                    <a:cubicBezTo>
                      <a:pt x="93248" y="18543"/>
                      <a:pt x="83207" y="13350"/>
                      <a:pt x="98991" y="15592"/>
                    </a:cubicBezTo>
                    <a:cubicBezTo>
                      <a:pt x="114775" y="17834"/>
                      <a:pt x="120028" y="16782"/>
                      <a:pt x="131302" y="16782"/>
                    </a:cubicBezTo>
                    <a:cubicBezTo>
                      <a:pt x="142576" y="16782"/>
                      <a:pt x="153617" y="8287"/>
                      <a:pt x="163015" y="12023"/>
                    </a:cubicBezTo>
                    <a:cubicBezTo>
                      <a:pt x="173158" y="15758"/>
                      <a:pt x="200840" y="-2050"/>
                      <a:pt x="180366" y="126"/>
                    </a:cubicBezTo>
                    <a:cubicBezTo>
                      <a:pt x="168041" y="1435"/>
                      <a:pt x="147851" y="5537"/>
                      <a:pt x="140336" y="5537"/>
                    </a:cubicBezTo>
                    <a:cubicBezTo>
                      <a:pt x="132819" y="5537"/>
                      <a:pt x="108535" y="5838"/>
                      <a:pt x="94254" y="5838"/>
                    </a:cubicBezTo>
                    <a:cubicBezTo>
                      <a:pt x="79976" y="5838"/>
                      <a:pt x="67950" y="5838"/>
                      <a:pt x="49912" y="5838"/>
                    </a:cubicBezTo>
                    <a:cubicBezTo>
                      <a:pt x="31873" y="5838"/>
                      <a:pt x="15339" y="5091"/>
                      <a:pt x="7448" y="3970"/>
                    </a:cubicBezTo>
                    <a:cubicBezTo>
                      <a:pt x="-445" y="2848"/>
                      <a:pt x="-1196" y="5838"/>
                      <a:pt x="1059" y="10321"/>
                    </a:cubicBezTo>
                    <a:close/>
                  </a:path>
                </a:pathLst>
              </a:custGeom>
              <a:solidFill>
                <a:srgbClr val="F2F7FF"/>
              </a:solidFill>
              <a:ln w="7600" cap="flat">
                <a:noFill/>
                <a:bevel/>
              </a:ln>
            </p:spPr>
          </p:sp>
        </p:grpSp>
        <p:grpSp>
          <p:nvGrpSpPr>
            <p:cNvPr id="1781" name="Lake"/>
            <p:cNvGrpSpPr/>
            <p:nvPr/>
          </p:nvGrpSpPr>
          <p:grpSpPr>
            <a:xfrm>
              <a:off x="5153985" y="2962350"/>
              <a:ext cx="1064000" cy="957038"/>
              <a:chOff x="5153985" y="2962350"/>
              <a:chExt cx="1064000" cy="957038"/>
            </a:xfrm>
          </p:grpSpPr>
          <p:sp>
            <p:nvSpPr>
              <p:cNvPr id="1782" name="Freeform 1781"/>
              <p:cNvSpPr/>
              <p:nvPr/>
            </p:nvSpPr>
            <p:spPr>
              <a:xfrm>
                <a:off x="5695010" y="3243449"/>
                <a:ext cx="287327" cy="287329"/>
              </a:xfrm>
              <a:custGeom>
                <a:avLst/>
                <a:gdLst/>
                <a:ahLst/>
                <a:cxnLst/>
                <a:rect l="0" t="0" r="0" b="0"/>
                <a:pathLst>
                  <a:path w="287327" h="287329">
                    <a:moveTo>
                      <a:pt x="0" y="143664"/>
                    </a:moveTo>
                    <a:cubicBezTo>
                      <a:pt x="0" y="64321"/>
                      <a:pt x="64320" y="0"/>
                      <a:pt x="143664" y="0"/>
                    </a:cubicBezTo>
                    <a:cubicBezTo>
                      <a:pt x="223007" y="0"/>
                      <a:pt x="287327" y="64321"/>
                      <a:pt x="287327" y="143664"/>
                    </a:cubicBezTo>
                    <a:cubicBezTo>
                      <a:pt x="287327" y="223008"/>
                      <a:pt x="223007" y="287329"/>
                      <a:pt x="143664" y="287329"/>
                    </a:cubicBezTo>
                    <a:cubicBezTo>
                      <a:pt x="64320" y="287329"/>
                      <a:pt x="0" y="223008"/>
                      <a:pt x="0" y="143664"/>
                    </a:cubicBezTo>
                    <a:close/>
                  </a:path>
                </a:pathLst>
              </a:custGeom>
              <a:solidFill>
                <a:srgbClr val="FFF49B"/>
              </a:solidFill>
              <a:ln w="7600" cap="flat">
                <a:noFill/>
                <a:bevel/>
              </a:ln>
            </p:spPr>
          </p:sp>
          <p:sp>
            <p:nvSpPr>
              <p:cNvPr id="1783" name="Freeform 1782"/>
              <p:cNvSpPr/>
              <p:nvPr/>
            </p:nvSpPr>
            <p:spPr>
              <a:xfrm>
                <a:off x="5269472" y="3164509"/>
                <a:ext cx="182617" cy="219246"/>
              </a:xfrm>
              <a:custGeom>
                <a:avLst/>
                <a:gdLst/>
                <a:ahLst/>
                <a:cxnLst/>
                <a:rect l="0" t="0" r="0" b="0"/>
                <a:pathLst>
                  <a:path w="182617" h="219246">
                    <a:moveTo>
                      <a:pt x="162262" y="188435"/>
                    </a:moveTo>
                    <a:cubicBezTo>
                      <a:pt x="169741" y="188435"/>
                      <a:pt x="149551" y="89731"/>
                      <a:pt x="149551" y="89731"/>
                    </a:cubicBezTo>
                    <a:cubicBezTo>
                      <a:pt x="149551" y="89731"/>
                      <a:pt x="147309" y="66551"/>
                      <a:pt x="182617" y="111416"/>
                    </a:cubicBezTo>
                    <a:cubicBezTo>
                      <a:pt x="159272" y="49352"/>
                      <a:pt x="107677" y="0"/>
                      <a:pt x="107677" y="0"/>
                    </a:cubicBezTo>
                    <a:lnTo>
                      <a:pt x="111415" y="61316"/>
                    </a:lnTo>
                    <a:lnTo>
                      <a:pt x="85992" y="149552"/>
                    </a:lnTo>
                    <a:cubicBezTo>
                      <a:pt x="85992" y="149552"/>
                      <a:pt x="66551" y="142822"/>
                      <a:pt x="51596" y="130110"/>
                    </a:cubicBezTo>
                    <a:cubicBezTo>
                      <a:pt x="36640" y="117398"/>
                      <a:pt x="0" y="219246"/>
                      <a:pt x="0" y="219246"/>
                    </a:cubicBezTo>
                    <a:cubicBezTo>
                      <a:pt x="0" y="219246"/>
                      <a:pt x="37388" y="164507"/>
                      <a:pt x="58325" y="166750"/>
                    </a:cubicBezTo>
                    <a:cubicBezTo>
                      <a:pt x="79263" y="168994"/>
                      <a:pt x="81505" y="213112"/>
                      <a:pt x="81505" y="213112"/>
                    </a:cubicBezTo>
                    <a:cubicBezTo>
                      <a:pt x="81505" y="213112"/>
                      <a:pt x="109172" y="93469"/>
                      <a:pt x="118892" y="84497"/>
                    </a:cubicBezTo>
                    <a:cubicBezTo>
                      <a:pt x="128614" y="75524"/>
                      <a:pt x="154786" y="188435"/>
                      <a:pt x="162262" y="1884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1784" name="Freeform 1783"/>
              <p:cNvSpPr/>
              <p:nvPr/>
            </p:nvSpPr>
            <p:spPr>
              <a:xfrm>
                <a:off x="5201947" y="3421532"/>
                <a:ext cx="1016021" cy="395683"/>
              </a:xfrm>
              <a:custGeom>
                <a:avLst/>
                <a:gdLst/>
                <a:ahLst/>
                <a:cxnLst/>
                <a:rect l="0" t="0" r="0" b="0"/>
                <a:pathLst>
                  <a:path w="1016021" h="395683">
                    <a:moveTo>
                      <a:pt x="0" y="99113"/>
                    </a:moveTo>
                    <a:cubicBezTo>
                      <a:pt x="0" y="15720"/>
                      <a:pt x="91695" y="-6252"/>
                      <a:pt x="260278" y="1411"/>
                    </a:cubicBezTo>
                    <a:cubicBezTo>
                      <a:pt x="248237" y="46431"/>
                      <a:pt x="278342" y="121691"/>
                      <a:pt x="428863" y="133733"/>
                    </a:cubicBezTo>
                    <a:cubicBezTo>
                      <a:pt x="579386" y="145775"/>
                      <a:pt x="1016021" y="48976"/>
                      <a:pt x="1016021" y="97608"/>
                    </a:cubicBezTo>
                    <a:cubicBezTo>
                      <a:pt x="1016021" y="194872"/>
                      <a:pt x="812622" y="395683"/>
                      <a:pt x="531219" y="395683"/>
                    </a:cubicBezTo>
                    <a:cubicBezTo>
                      <a:pt x="249738" y="395683"/>
                      <a:pt x="0" y="293286"/>
                      <a:pt x="0" y="991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A6E5F9"/>
                  </a:gs>
                  <a:gs pos="100000">
                    <a:srgbClr val="1CC3FB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785" name="Freeform 1784"/>
              <p:cNvSpPr/>
              <p:nvPr/>
            </p:nvSpPr>
            <p:spPr>
              <a:xfrm>
                <a:off x="5231983" y="3579501"/>
                <a:ext cx="891138" cy="222396"/>
              </a:xfrm>
              <a:custGeom>
                <a:avLst/>
                <a:gdLst/>
                <a:ahLst/>
                <a:cxnLst/>
                <a:rect l="0" t="0" r="0" b="0"/>
                <a:pathLst>
                  <a:path w="891138" h="222396">
                    <a:moveTo>
                      <a:pt x="891138" y="74732"/>
                    </a:moveTo>
                    <a:cubicBezTo>
                      <a:pt x="824425" y="134564"/>
                      <a:pt x="696859" y="230522"/>
                      <a:pt x="443804" y="221878"/>
                    </a:cubicBezTo>
                    <a:cubicBezTo>
                      <a:pt x="156897" y="212078"/>
                      <a:pt x="18392" y="67970"/>
                      <a:pt x="1834" y="26953"/>
                    </a:cubicBezTo>
                    <a:cubicBezTo>
                      <a:pt x="-14723" y="-14065"/>
                      <a:pt x="77094" y="-894"/>
                      <a:pt x="119241" y="17921"/>
                    </a:cubicBezTo>
                    <a:cubicBezTo>
                      <a:pt x="161388" y="36736"/>
                      <a:pt x="322444" y="163004"/>
                      <a:pt x="448132" y="180108"/>
                    </a:cubicBezTo>
                    <a:cubicBezTo>
                      <a:pt x="634450" y="205462"/>
                      <a:pt x="729277" y="164820"/>
                      <a:pt x="729278" y="164821"/>
                    </a:cubicBezTo>
                    <a:cubicBezTo>
                      <a:pt x="729277" y="164820"/>
                      <a:pt x="675442" y="170650"/>
                      <a:pt x="632191" y="168208"/>
                    </a:cubicBezTo>
                    <a:cubicBezTo>
                      <a:pt x="599752" y="166375"/>
                      <a:pt x="564456" y="149921"/>
                      <a:pt x="564456" y="134341"/>
                    </a:cubicBezTo>
                    <a:cubicBezTo>
                      <a:pt x="564456" y="118759"/>
                      <a:pt x="611870" y="108375"/>
                      <a:pt x="664121" y="123276"/>
                    </a:cubicBezTo>
                    <a:cubicBezTo>
                      <a:pt x="716371" y="138176"/>
                      <a:pt x="781531" y="134564"/>
                      <a:pt x="891138" y="74732"/>
                    </a:cubicBezTo>
                    <a:close/>
                  </a:path>
                </a:pathLst>
              </a:custGeom>
              <a:solidFill>
                <a:srgbClr val="C7FEFF"/>
              </a:solidFill>
              <a:ln w="7600" cap="flat">
                <a:noFill/>
                <a:bevel/>
              </a:ln>
            </p:spPr>
          </p:sp>
          <p:sp>
            <p:nvSpPr>
              <p:cNvPr id="1786" name="Freeform 1785"/>
              <p:cNvSpPr/>
              <p:nvPr/>
            </p:nvSpPr>
            <p:spPr>
              <a:xfrm>
                <a:off x="5173829" y="3757216"/>
                <a:ext cx="440276" cy="162281"/>
              </a:xfrm>
              <a:custGeom>
                <a:avLst/>
                <a:gdLst/>
                <a:ahLst/>
                <a:cxnLst/>
                <a:rect l="0" t="0" r="0" b="0"/>
                <a:pathLst>
                  <a:path w="440276" h="162281">
                    <a:moveTo>
                      <a:pt x="0" y="2117"/>
                    </a:moveTo>
                    <a:cubicBezTo>
                      <a:pt x="0" y="2117"/>
                      <a:pt x="139985" y="-9173"/>
                      <a:pt x="241587" y="20179"/>
                    </a:cubicBezTo>
                    <a:cubicBezTo>
                      <a:pt x="343189" y="49531"/>
                      <a:pt x="440276" y="135328"/>
                      <a:pt x="440276" y="135328"/>
                    </a:cubicBezTo>
                    <a:cubicBezTo>
                      <a:pt x="440276" y="135328"/>
                      <a:pt x="283127" y="189408"/>
                      <a:pt x="156689" y="144251"/>
                    </a:cubicBezTo>
                    <a:cubicBezTo>
                      <a:pt x="30251" y="99094"/>
                      <a:pt x="0" y="2117"/>
                      <a:pt x="0" y="2117"/>
                    </a:cubicBezTo>
                    <a:close/>
                  </a:path>
                </a:pathLst>
              </a:custGeom>
              <a:solidFill>
                <a:srgbClr val="95C754"/>
              </a:solidFill>
              <a:ln w="7600" cap="flat">
                <a:noFill/>
                <a:bevel/>
              </a:ln>
            </p:spPr>
          </p:sp>
          <p:sp>
            <p:nvSpPr>
              <p:cNvPr id="1787" name="Freeform 1786"/>
              <p:cNvSpPr/>
              <p:nvPr/>
            </p:nvSpPr>
            <p:spPr>
              <a:xfrm>
                <a:off x="5173829" y="3757210"/>
                <a:ext cx="440276" cy="135329"/>
              </a:xfrm>
              <a:custGeom>
                <a:avLst/>
                <a:gdLst/>
                <a:ahLst/>
                <a:cxnLst/>
                <a:rect l="0" t="0" r="0" b="0"/>
                <a:pathLst>
                  <a:path w="440276" h="135329">
                    <a:moveTo>
                      <a:pt x="0" y="2117"/>
                    </a:moveTo>
                    <a:cubicBezTo>
                      <a:pt x="0" y="2117"/>
                      <a:pt x="139985" y="-9173"/>
                      <a:pt x="241587" y="20179"/>
                    </a:cubicBezTo>
                    <a:cubicBezTo>
                      <a:pt x="343189" y="49531"/>
                      <a:pt x="440276" y="135329"/>
                      <a:pt x="440276" y="135329"/>
                    </a:cubicBezTo>
                    <a:cubicBezTo>
                      <a:pt x="440276" y="135329"/>
                      <a:pt x="317450" y="50886"/>
                      <a:pt x="225331" y="33726"/>
                    </a:cubicBezTo>
                    <a:cubicBezTo>
                      <a:pt x="132938" y="16516"/>
                      <a:pt x="39015" y="71816"/>
                      <a:pt x="15119" y="31134"/>
                    </a:cubicBezTo>
                    <a:cubicBezTo>
                      <a:pt x="4877" y="13700"/>
                      <a:pt x="0" y="2117"/>
                      <a:pt x="0" y="2117"/>
                    </a:cubicBezTo>
                    <a:close/>
                  </a:path>
                </a:pathLst>
              </a:custGeom>
              <a:solidFill>
                <a:srgbClr val="ABDE30"/>
              </a:solidFill>
              <a:ln w="7600" cap="flat">
                <a:noFill/>
                <a:bevel/>
              </a:ln>
            </p:spPr>
          </p:sp>
          <p:sp>
            <p:nvSpPr>
              <p:cNvPr id="1788" name="Freeform 1787"/>
              <p:cNvSpPr/>
              <p:nvPr/>
            </p:nvSpPr>
            <p:spPr>
              <a:xfrm>
                <a:off x="5153879" y="3513307"/>
                <a:ext cx="186477" cy="245448"/>
              </a:xfrm>
              <a:custGeom>
                <a:avLst/>
                <a:gdLst/>
                <a:ahLst/>
                <a:cxnLst/>
                <a:rect l="0" t="0" r="0" b="0"/>
                <a:pathLst>
                  <a:path w="186477" h="245448">
                    <a:moveTo>
                      <a:pt x="97223" y="0"/>
                    </a:moveTo>
                    <a:cubicBezTo>
                      <a:pt x="97223" y="0"/>
                      <a:pt x="-9032" y="107317"/>
                      <a:pt x="531" y="178508"/>
                    </a:cubicBezTo>
                    <a:cubicBezTo>
                      <a:pt x="10094" y="249700"/>
                      <a:pt x="89785" y="245448"/>
                      <a:pt x="89785" y="245448"/>
                    </a:cubicBezTo>
                    <a:cubicBezTo>
                      <a:pt x="89785" y="245448"/>
                      <a:pt x="190727" y="226323"/>
                      <a:pt x="186477" y="145569"/>
                    </a:cubicBezTo>
                    <a:cubicBezTo>
                      <a:pt x="182227" y="64815"/>
                      <a:pt x="97223" y="0"/>
                      <a:pt x="97223" y="0"/>
                    </a:cubicBezTo>
                    <a:close/>
                  </a:path>
                </a:pathLst>
              </a:custGeom>
              <a:solidFill>
                <a:srgbClr val="299059"/>
              </a:solidFill>
              <a:ln w="7600" cap="flat">
                <a:noFill/>
                <a:bevel/>
              </a:ln>
            </p:spPr>
          </p:sp>
          <p:sp>
            <p:nvSpPr>
              <p:cNvPr id="1789" name="Freeform 1788"/>
              <p:cNvSpPr/>
              <p:nvPr/>
            </p:nvSpPr>
            <p:spPr>
              <a:xfrm>
                <a:off x="5243662" y="3513307"/>
                <a:ext cx="96692" cy="245448"/>
              </a:xfrm>
              <a:custGeom>
                <a:avLst/>
                <a:gdLst/>
                <a:ahLst/>
                <a:cxnLst/>
                <a:rect l="0" t="0" r="0" b="0"/>
                <a:pathLst>
                  <a:path w="96692" h="245448">
                    <a:moveTo>
                      <a:pt x="7438" y="0"/>
                    </a:moveTo>
                    <a:cubicBezTo>
                      <a:pt x="7438" y="0"/>
                      <a:pt x="68003" y="76503"/>
                      <a:pt x="77566" y="147694"/>
                    </a:cubicBezTo>
                    <a:cubicBezTo>
                      <a:pt x="87129" y="218885"/>
                      <a:pt x="0" y="245448"/>
                      <a:pt x="0" y="245448"/>
                    </a:cubicBezTo>
                    <a:cubicBezTo>
                      <a:pt x="0" y="245448"/>
                      <a:pt x="100941" y="226323"/>
                      <a:pt x="96692" y="145569"/>
                    </a:cubicBezTo>
                    <a:cubicBezTo>
                      <a:pt x="92441" y="64815"/>
                      <a:pt x="7438" y="0"/>
                      <a:pt x="7438" y="0"/>
                    </a:cubicBezTo>
                    <a:close/>
                  </a:path>
                </a:pathLst>
              </a:custGeom>
              <a:solidFill>
                <a:srgbClr val="34C60C"/>
              </a:solidFill>
              <a:ln w="7600" cap="flat">
                <a:noFill/>
                <a:bevel/>
              </a:ln>
            </p:spPr>
          </p:sp>
          <p:sp>
            <p:nvSpPr>
              <p:cNvPr id="1790" name="Freeform 1789"/>
              <p:cNvSpPr/>
              <p:nvPr/>
            </p:nvSpPr>
            <p:spPr>
              <a:xfrm>
                <a:off x="5153876" y="3513306"/>
                <a:ext cx="97223" cy="245581"/>
              </a:xfrm>
              <a:custGeom>
                <a:avLst/>
                <a:gdLst/>
                <a:ahLst/>
                <a:cxnLst/>
                <a:rect l="0" t="0" r="0" b="0"/>
                <a:pathLst>
                  <a:path w="97223" h="245581">
                    <a:moveTo>
                      <a:pt x="97223" y="0"/>
                    </a:moveTo>
                    <a:cubicBezTo>
                      <a:pt x="97223" y="0"/>
                      <a:pt x="-9032" y="107317"/>
                      <a:pt x="531" y="178508"/>
                    </a:cubicBezTo>
                    <a:cubicBezTo>
                      <a:pt x="10094" y="249700"/>
                      <a:pt x="89786" y="245581"/>
                      <a:pt x="89786" y="245581"/>
                    </a:cubicBezTo>
                    <a:cubicBezTo>
                      <a:pt x="89786" y="245581"/>
                      <a:pt x="14344" y="239073"/>
                      <a:pt x="10094" y="170007"/>
                    </a:cubicBezTo>
                    <a:cubicBezTo>
                      <a:pt x="6360" y="109324"/>
                      <a:pt x="97223" y="0"/>
                      <a:pt x="97223" y="0"/>
                    </a:cubicBezTo>
                    <a:close/>
                  </a:path>
                </a:pathLst>
              </a:custGeom>
              <a:solidFill>
                <a:srgbClr val="34C60C"/>
              </a:solidFill>
              <a:ln w="7600" cap="flat">
                <a:noFill/>
                <a:bevel/>
              </a:ln>
            </p:spPr>
          </p:sp>
          <p:sp>
            <p:nvSpPr>
              <p:cNvPr id="1791" name="Freeform 1790"/>
              <p:cNvSpPr/>
              <p:nvPr/>
            </p:nvSpPr>
            <p:spPr>
              <a:xfrm>
                <a:off x="5243662" y="3676278"/>
                <a:ext cx="19126" cy="139857"/>
              </a:xfrm>
              <a:custGeom>
                <a:avLst/>
                <a:gdLst/>
                <a:ahLst/>
                <a:cxnLst/>
                <a:rect l="0" t="0" r="0" b="0"/>
                <a:pathLst>
                  <a:path w="19126" h="139857">
                    <a:moveTo>
                      <a:pt x="0" y="12352"/>
                    </a:moveTo>
                    <a:cubicBezTo>
                      <a:pt x="0" y="-3586"/>
                      <a:pt x="19126" y="-4649"/>
                      <a:pt x="19126" y="12352"/>
                    </a:cubicBezTo>
                    <a:cubicBezTo>
                      <a:pt x="19126" y="29353"/>
                      <a:pt x="19126" y="139857"/>
                      <a:pt x="19126" y="139857"/>
                    </a:cubicBezTo>
                    <a:lnTo>
                      <a:pt x="0" y="139857"/>
                    </a:lnTo>
                    <a:cubicBezTo>
                      <a:pt x="0" y="139857"/>
                      <a:pt x="0" y="28290"/>
                      <a:pt x="0" y="12352"/>
                    </a:cubicBezTo>
                    <a:close/>
                  </a:path>
                </a:pathLst>
              </a:custGeom>
              <a:solidFill>
                <a:srgbClr val="513C20"/>
              </a:solidFill>
              <a:ln w="7600" cap="flat">
                <a:noFill/>
                <a:bevel/>
              </a:ln>
            </p:spPr>
          </p:sp>
          <p:sp>
            <p:nvSpPr>
              <p:cNvPr id="1792" name="Freeform 1791"/>
              <p:cNvSpPr/>
              <p:nvPr/>
            </p:nvSpPr>
            <p:spPr>
              <a:xfrm>
                <a:off x="5272264" y="3480356"/>
                <a:ext cx="217979" cy="286914"/>
              </a:xfrm>
              <a:custGeom>
                <a:avLst/>
                <a:gdLst/>
                <a:ahLst/>
                <a:cxnLst/>
                <a:rect l="0" t="0" r="0" b="0"/>
                <a:pathLst>
                  <a:path w="217979" h="286914">
                    <a:moveTo>
                      <a:pt x="113647" y="0"/>
                    </a:moveTo>
                    <a:cubicBezTo>
                      <a:pt x="113647" y="0"/>
                      <a:pt x="-10557" y="125447"/>
                      <a:pt x="621" y="208665"/>
                    </a:cubicBezTo>
                    <a:cubicBezTo>
                      <a:pt x="11799" y="291883"/>
                      <a:pt x="104952" y="286914"/>
                      <a:pt x="104952" y="286914"/>
                    </a:cubicBezTo>
                    <a:cubicBezTo>
                      <a:pt x="104952" y="286914"/>
                      <a:pt x="222946" y="264557"/>
                      <a:pt x="217979" y="170161"/>
                    </a:cubicBezTo>
                    <a:cubicBezTo>
                      <a:pt x="213011" y="75765"/>
                      <a:pt x="113647" y="0"/>
                      <a:pt x="113647" y="0"/>
                    </a:cubicBezTo>
                    <a:close/>
                  </a:path>
                </a:pathLst>
              </a:custGeom>
              <a:solidFill>
                <a:srgbClr val="299059"/>
              </a:solidFill>
              <a:ln w="7600" cap="flat">
                <a:noFill/>
                <a:bevel/>
              </a:ln>
            </p:spPr>
          </p:sp>
          <p:sp>
            <p:nvSpPr>
              <p:cNvPr id="1793" name="Freeform 1792"/>
              <p:cNvSpPr/>
              <p:nvPr/>
            </p:nvSpPr>
            <p:spPr>
              <a:xfrm>
                <a:off x="5377217" y="3480356"/>
                <a:ext cx="113026" cy="286914"/>
              </a:xfrm>
              <a:custGeom>
                <a:avLst/>
                <a:gdLst/>
                <a:ahLst/>
                <a:cxnLst/>
                <a:rect l="0" t="0" r="0" b="0"/>
                <a:pathLst>
                  <a:path w="113026" h="286914">
                    <a:moveTo>
                      <a:pt x="8694" y="0"/>
                    </a:moveTo>
                    <a:cubicBezTo>
                      <a:pt x="8694" y="0"/>
                      <a:pt x="79491" y="89428"/>
                      <a:pt x="90669" y="172645"/>
                    </a:cubicBezTo>
                    <a:cubicBezTo>
                      <a:pt x="101848" y="255862"/>
                      <a:pt x="0" y="286914"/>
                      <a:pt x="0" y="286914"/>
                    </a:cubicBezTo>
                    <a:cubicBezTo>
                      <a:pt x="0" y="286914"/>
                      <a:pt x="117993" y="264557"/>
                      <a:pt x="113026" y="170161"/>
                    </a:cubicBezTo>
                    <a:cubicBezTo>
                      <a:pt x="108058" y="75765"/>
                      <a:pt x="8694" y="0"/>
                      <a:pt x="8694" y="0"/>
                    </a:cubicBezTo>
                    <a:close/>
                  </a:path>
                </a:pathLst>
              </a:custGeom>
              <a:solidFill>
                <a:srgbClr val="34C60C"/>
              </a:solidFill>
              <a:ln w="7600" cap="flat">
                <a:noFill/>
                <a:bevel/>
              </a:ln>
            </p:spPr>
          </p:sp>
          <p:sp>
            <p:nvSpPr>
              <p:cNvPr id="1794" name="Freeform 1793"/>
              <p:cNvSpPr/>
              <p:nvPr/>
            </p:nvSpPr>
            <p:spPr>
              <a:xfrm>
                <a:off x="5272263" y="3480356"/>
                <a:ext cx="113647" cy="287066"/>
              </a:xfrm>
              <a:custGeom>
                <a:avLst/>
                <a:gdLst/>
                <a:ahLst/>
                <a:cxnLst/>
                <a:rect l="0" t="0" r="0" b="0"/>
                <a:pathLst>
                  <a:path w="113647" h="287066">
                    <a:moveTo>
                      <a:pt x="113647" y="0"/>
                    </a:moveTo>
                    <a:cubicBezTo>
                      <a:pt x="113647" y="0"/>
                      <a:pt x="-10557" y="125446"/>
                      <a:pt x="621" y="208663"/>
                    </a:cubicBezTo>
                    <a:cubicBezTo>
                      <a:pt x="11799" y="291881"/>
                      <a:pt x="104953" y="287066"/>
                      <a:pt x="104953" y="287066"/>
                    </a:cubicBezTo>
                    <a:cubicBezTo>
                      <a:pt x="104953" y="287066"/>
                      <a:pt x="16768" y="279459"/>
                      <a:pt x="11799" y="198726"/>
                    </a:cubicBezTo>
                    <a:cubicBezTo>
                      <a:pt x="7434" y="127792"/>
                      <a:pt x="113647" y="0"/>
                      <a:pt x="113647" y="0"/>
                    </a:cubicBezTo>
                    <a:close/>
                  </a:path>
                </a:pathLst>
              </a:custGeom>
              <a:solidFill>
                <a:srgbClr val="34C60C"/>
              </a:solidFill>
              <a:ln w="7600" cap="flat">
                <a:noFill/>
                <a:bevel/>
              </a:ln>
            </p:spPr>
          </p:sp>
          <p:sp>
            <p:nvSpPr>
              <p:cNvPr id="1795" name="Freeform 1794"/>
              <p:cNvSpPr/>
              <p:nvPr/>
            </p:nvSpPr>
            <p:spPr>
              <a:xfrm>
                <a:off x="5377214" y="3670857"/>
                <a:ext cx="22357" cy="163484"/>
              </a:xfrm>
              <a:custGeom>
                <a:avLst/>
                <a:gdLst/>
                <a:ahLst/>
                <a:cxnLst/>
                <a:rect l="0" t="0" r="0" b="0"/>
                <a:pathLst>
                  <a:path w="22357" h="163484">
                    <a:moveTo>
                      <a:pt x="0" y="14439"/>
                    </a:moveTo>
                    <a:cubicBezTo>
                      <a:pt x="0" y="-4192"/>
                      <a:pt x="22357" y="-5434"/>
                      <a:pt x="22357" y="14439"/>
                    </a:cubicBezTo>
                    <a:cubicBezTo>
                      <a:pt x="22357" y="34311"/>
                      <a:pt x="22357" y="163484"/>
                      <a:pt x="22357" y="163484"/>
                    </a:cubicBezTo>
                    <a:lnTo>
                      <a:pt x="0" y="163484"/>
                    </a:lnTo>
                    <a:cubicBezTo>
                      <a:pt x="0" y="163484"/>
                      <a:pt x="0" y="33069"/>
                      <a:pt x="0" y="14439"/>
                    </a:cubicBezTo>
                    <a:close/>
                  </a:path>
                </a:pathLst>
              </a:custGeom>
              <a:solidFill>
                <a:srgbClr val="513C20"/>
              </a:solidFill>
              <a:ln w="7600" cap="flat">
                <a:noFill/>
                <a:bevel/>
              </a:ln>
            </p:spPr>
          </p:sp>
          <p:sp>
            <p:nvSpPr>
              <p:cNvPr id="2274" name="Text 2274"/>
              <p:cNvSpPr txBox="1"/>
              <p:nvPr/>
            </p:nvSpPr>
            <p:spPr>
              <a:xfrm>
                <a:off x="5214785" y="4079269"/>
                <a:ext cx="10184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836">
                    <a:solidFill>
                      <a:srgbClr val="000000"/>
                    </a:solidFill>
                    <a:latin typeface="Arial"/>
                  </a:rPr>
                  <a:t>West Lake 西湖</a:t>
                </a:r>
              </a:p>
              <a:p>
                <a:pPr algn="l"/>
                <a:r>
                  <a:rPr sz="836">
                    <a:solidFill>
                      <a:srgbClr val="000000"/>
                    </a:solidFill>
                    <a:latin typeface="Arial"/>
                  </a:rPr>
                  <a:t>欲把西湖比西子，</a:t>
                </a:r>
              </a:p>
              <a:p>
                <a:pPr algn="l"/>
                <a:r>
                  <a:rPr sz="836">
                    <a:solidFill>
                      <a:srgbClr val="000000"/>
                    </a:solidFill>
                    <a:latin typeface="Arial"/>
                  </a:rPr>
                  <a:t>浓妆淡抹总相宜。</a:t>
                </a:r>
              </a:p>
            </p:txBody>
          </p:sp>
        </p:grpSp>
        <p:grpSp>
          <p:nvGrpSpPr>
            <p:cNvPr id="1796" name="River"/>
            <p:cNvGrpSpPr/>
            <p:nvPr/>
          </p:nvGrpSpPr>
          <p:grpSpPr>
            <a:xfrm>
              <a:off x="1984785" y="4872981"/>
              <a:ext cx="1064000" cy="798973"/>
              <a:chOff x="1984785" y="4872981"/>
              <a:chExt cx="1064000" cy="798973"/>
            </a:xfrm>
          </p:grpSpPr>
          <p:sp>
            <p:nvSpPr>
              <p:cNvPr id="1797" name="Freeform 1796"/>
              <p:cNvSpPr/>
              <p:nvPr/>
            </p:nvSpPr>
            <p:spPr>
              <a:xfrm>
                <a:off x="2236372" y="4872918"/>
                <a:ext cx="293438" cy="293438"/>
              </a:xfrm>
              <a:custGeom>
                <a:avLst/>
                <a:gdLst/>
                <a:ahLst/>
                <a:cxnLst/>
                <a:rect l="0" t="0" r="0" b="0"/>
                <a:pathLst>
                  <a:path w="293438" h="293438">
                    <a:moveTo>
                      <a:pt x="0" y="146719"/>
                    </a:moveTo>
                    <a:cubicBezTo>
                      <a:pt x="0" y="65688"/>
                      <a:pt x="65688" y="0"/>
                      <a:pt x="146719" y="0"/>
                    </a:cubicBezTo>
                    <a:cubicBezTo>
                      <a:pt x="227749" y="0"/>
                      <a:pt x="293438" y="65688"/>
                      <a:pt x="293438" y="146719"/>
                    </a:cubicBezTo>
                    <a:cubicBezTo>
                      <a:pt x="293438" y="227749"/>
                      <a:pt x="227749" y="293438"/>
                      <a:pt x="146719" y="293438"/>
                    </a:cubicBezTo>
                    <a:cubicBezTo>
                      <a:pt x="65688" y="293438"/>
                      <a:pt x="0" y="227749"/>
                      <a:pt x="0" y="146719"/>
                    </a:cubicBezTo>
                    <a:close/>
                  </a:path>
                </a:pathLst>
              </a:custGeom>
              <a:solidFill>
                <a:srgbClr val="FFF49B"/>
              </a:solidFill>
              <a:ln w="7600" cap="flat">
                <a:noFill/>
                <a:bevel/>
              </a:ln>
            </p:spPr>
          </p:sp>
          <p:sp>
            <p:nvSpPr>
              <p:cNvPr id="1798" name="Freeform 1797"/>
              <p:cNvSpPr/>
              <p:nvPr/>
            </p:nvSpPr>
            <p:spPr>
              <a:xfrm>
                <a:off x="2327479" y="4918467"/>
                <a:ext cx="721224" cy="455856"/>
              </a:xfrm>
              <a:custGeom>
                <a:avLst/>
                <a:gdLst/>
                <a:ahLst/>
                <a:cxnLst/>
                <a:rect l="0" t="0" r="0" b="0"/>
                <a:pathLst>
                  <a:path w="721224" h="455856">
                    <a:moveTo>
                      <a:pt x="0" y="371808"/>
                    </a:moveTo>
                    <a:cubicBezTo>
                      <a:pt x="-1868" y="345650"/>
                      <a:pt x="231680" y="59788"/>
                      <a:pt x="254100" y="44841"/>
                    </a:cubicBezTo>
                    <a:cubicBezTo>
                      <a:pt x="276520" y="29894"/>
                      <a:pt x="330703" y="-1868"/>
                      <a:pt x="347519" y="0"/>
                    </a:cubicBezTo>
                    <a:cubicBezTo>
                      <a:pt x="364334" y="1868"/>
                      <a:pt x="474569" y="95287"/>
                      <a:pt x="523147" y="184970"/>
                    </a:cubicBezTo>
                    <a:cubicBezTo>
                      <a:pt x="571724" y="274653"/>
                      <a:pt x="721224" y="416649"/>
                      <a:pt x="721224" y="416649"/>
                    </a:cubicBezTo>
                    <a:cubicBezTo>
                      <a:pt x="721224" y="416649"/>
                      <a:pt x="151338" y="472699"/>
                      <a:pt x="89682" y="450601"/>
                    </a:cubicBezTo>
                    <a:cubicBezTo>
                      <a:pt x="28026" y="427859"/>
                      <a:pt x="1868" y="397966"/>
                      <a:pt x="0" y="371808"/>
                    </a:cubicBezTo>
                    <a:close/>
                  </a:path>
                </a:pathLst>
              </a:custGeom>
              <a:solidFill>
                <a:srgbClr val="0968AC"/>
              </a:solidFill>
              <a:ln w="7600" cap="flat">
                <a:noFill/>
                <a:bevel/>
              </a:ln>
            </p:spPr>
          </p:sp>
          <p:sp>
            <p:nvSpPr>
              <p:cNvPr id="1799" name="Freeform 1798"/>
              <p:cNvSpPr/>
              <p:nvPr/>
            </p:nvSpPr>
            <p:spPr>
              <a:xfrm>
                <a:off x="2418881" y="4918503"/>
                <a:ext cx="472059" cy="280257"/>
              </a:xfrm>
              <a:custGeom>
                <a:avLst/>
                <a:gdLst/>
                <a:ahLst/>
                <a:cxnLst/>
                <a:rect l="0" t="0" r="0" b="0"/>
                <a:pathLst>
                  <a:path w="472059" h="280257">
                    <a:moveTo>
                      <a:pt x="95315" y="186809"/>
                    </a:moveTo>
                    <a:cubicBezTo>
                      <a:pt x="83201" y="185077"/>
                      <a:pt x="-41997" y="290837"/>
                      <a:pt x="14286" y="219440"/>
                    </a:cubicBezTo>
                    <a:cubicBezTo>
                      <a:pt x="78608" y="137845"/>
                      <a:pt x="150621" y="52812"/>
                      <a:pt x="162578" y="44841"/>
                    </a:cubicBezTo>
                    <a:cubicBezTo>
                      <a:pt x="184998" y="29894"/>
                      <a:pt x="238438" y="-1868"/>
                      <a:pt x="255998" y="0"/>
                    </a:cubicBezTo>
                    <a:cubicBezTo>
                      <a:pt x="272813" y="1868"/>
                      <a:pt x="383048" y="95287"/>
                      <a:pt x="431626" y="184970"/>
                    </a:cubicBezTo>
                    <a:cubicBezTo>
                      <a:pt x="480206" y="274652"/>
                      <a:pt x="470861" y="259675"/>
                      <a:pt x="470861" y="259675"/>
                    </a:cubicBezTo>
                    <a:cubicBezTo>
                      <a:pt x="470861" y="259675"/>
                      <a:pt x="427888" y="237255"/>
                      <a:pt x="407336" y="205493"/>
                    </a:cubicBezTo>
                    <a:cubicBezTo>
                      <a:pt x="381900" y="166183"/>
                      <a:pt x="399863" y="240992"/>
                      <a:pt x="364363" y="229781"/>
                    </a:cubicBezTo>
                    <a:cubicBezTo>
                      <a:pt x="344684" y="223567"/>
                      <a:pt x="310180" y="168125"/>
                      <a:pt x="284023" y="169993"/>
                    </a:cubicBezTo>
                    <a:cubicBezTo>
                      <a:pt x="263438" y="171464"/>
                      <a:pt x="261602" y="267149"/>
                      <a:pt x="238438" y="268083"/>
                    </a:cubicBezTo>
                    <a:cubicBezTo>
                      <a:pt x="214893" y="269017"/>
                      <a:pt x="216761" y="194283"/>
                      <a:pt x="194340" y="190546"/>
                    </a:cubicBezTo>
                    <a:cubicBezTo>
                      <a:pt x="150863" y="183300"/>
                      <a:pt x="134202" y="285153"/>
                      <a:pt x="104658" y="280257"/>
                    </a:cubicBezTo>
                    <a:cubicBezTo>
                      <a:pt x="71027" y="274622"/>
                      <a:pt x="121473" y="190546"/>
                      <a:pt x="95315" y="1868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0F0F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800" name="Freeform 1799"/>
              <p:cNvSpPr/>
              <p:nvPr/>
            </p:nvSpPr>
            <p:spPr>
              <a:xfrm>
                <a:off x="2418880" y="4918503"/>
                <a:ext cx="275003" cy="280257"/>
              </a:xfrm>
              <a:custGeom>
                <a:avLst/>
                <a:gdLst/>
                <a:ahLst/>
                <a:cxnLst/>
                <a:rect l="0" t="0" r="0" b="0"/>
                <a:pathLst>
                  <a:path w="275003" h="280257">
                    <a:moveTo>
                      <a:pt x="95315" y="186809"/>
                    </a:moveTo>
                    <a:cubicBezTo>
                      <a:pt x="83199" y="185077"/>
                      <a:pt x="-41997" y="290837"/>
                      <a:pt x="14285" y="219439"/>
                    </a:cubicBezTo>
                    <a:cubicBezTo>
                      <a:pt x="78608" y="137844"/>
                      <a:pt x="150619" y="52812"/>
                      <a:pt x="162577" y="44841"/>
                    </a:cubicBezTo>
                    <a:cubicBezTo>
                      <a:pt x="184998" y="29894"/>
                      <a:pt x="238436" y="-1869"/>
                      <a:pt x="255997" y="0"/>
                    </a:cubicBezTo>
                    <a:cubicBezTo>
                      <a:pt x="272813" y="1868"/>
                      <a:pt x="243144" y="15942"/>
                      <a:pt x="227971" y="39207"/>
                    </a:cubicBezTo>
                    <a:cubicBezTo>
                      <a:pt x="199945" y="82180"/>
                      <a:pt x="279037" y="13097"/>
                      <a:pt x="274681" y="65364"/>
                    </a:cubicBezTo>
                    <a:cubicBezTo>
                      <a:pt x="269076" y="132626"/>
                      <a:pt x="237381" y="72797"/>
                      <a:pt x="218629" y="84048"/>
                    </a:cubicBezTo>
                    <a:cubicBezTo>
                      <a:pt x="209287" y="89653"/>
                      <a:pt x="192472" y="119547"/>
                      <a:pt x="199945" y="143836"/>
                    </a:cubicBezTo>
                    <a:cubicBezTo>
                      <a:pt x="206015" y="163560"/>
                      <a:pt x="231846" y="126685"/>
                      <a:pt x="250392" y="134494"/>
                    </a:cubicBezTo>
                    <a:cubicBezTo>
                      <a:pt x="285893" y="149441"/>
                      <a:pt x="261602" y="267149"/>
                      <a:pt x="238436" y="268083"/>
                    </a:cubicBezTo>
                    <a:cubicBezTo>
                      <a:pt x="214892" y="269017"/>
                      <a:pt x="243237" y="206988"/>
                      <a:pt x="214892" y="183072"/>
                    </a:cubicBezTo>
                    <a:cubicBezTo>
                      <a:pt x="155105" y="132626"/>
                      <a:pt x="134202" y="285153"/>
                      <a:pt x="104657" y="280257"/>
                    </a:cubicBezTo>
                    <a:cubicBezTo>
                      <a:pt x="71026" y="274622"/>
                      <a:pt x="121473" y="190546"/>
                      <a:pt x="95315" y="1868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C3F1FB"/>
                  </a:gs>
                  <a:gs pos="100000">
                    <a:srgbClr val="4FAEFE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801" name="Freeform 1800"/>
              <p:cNvSpPr/>
              <p:nvPr/>
            </p:nvSpPr>
            <p:spPr>
              <a:xfrm>
                <a:off x="2327360" y="5166356"/>
                <a:ext cx="721224" cy="208004"/>
              </a:xfrm>
              <a:custGeom>
                <a:avLst/>
                <a:gdLst/>
                <a:ahLst/>
                <a:cxnLst/>
                <a:rect l="0" t="0" r="0" b="0"/>
                <a:pathLst>
                  <a:path w="721224" h="208004">
                    <a:moveTo>
                      <a:pt x="0" y="123955"/>
                    </a:moveTo>
                    <a:cubicBezTo>
                      <a:pt x="-1869" y="97798"/>
                      <a:pt x="82465" y="115718"/>
                      <a:pt x="141997" y="32375"/>
                    </a:cubicBezTo>
                    <a:cubicBezTo>
                      <a:pt x="170022" y="-6861"/>
                      <a:pt x="158502" y="108979"/>
                      <a:pt x="209258" y="108979"/>
                    </a:cubicBezTo>
                    <a:cubicBezTo>
                      <a:pt x="254099" y="108979"/>
                      <a:pt x="250362" y="-42361"/>
                      <a:pt x="298940" y="47322"/>
                    </a:cubicBezTo>
                    <a:cubicBezTo>
                      <a:pt x="316085" y="78975"/>
                      <a:pt x="434051" y="148948"/>
                      <a:pt x="441152" y="121795"/>
                    </a:cubicBezTo>
                    <a:cubicBezTo>
                      <a:pt x="448411" y="94033"/>
                      <a:pt x="347518" y="-19939"/>
                      <a:pt x="401702" y="2481"/>
                    </a:cubicBezTo>
                    <a:cubicBezTo>
                      <a:pt x="548285" y="63136"/>
                      <a:pt x="721224" y="168798"/>
                      <a:pt x="721224" y="168798"/>
                    </a:cubicBezTo>
                    <a:cubicBezTo>
                      <a:pt x="721224" y="168798"/>
                      <a:pt x="151338" y="224846"/>
                      <a:pt x="89682" y="202749"/>
                    </a:cubicBezTo>
                    <a:cubicBezTo>
                      <a:pt x="28026" y="180008"/>
                      <a:pt x="1868" y="150113"/>
                      <a:pt x="0" y="123955"/>
                    </a:cubicBezTo>
                    <a:close/>
                  </a:path>
                </a:pathLst>
              </a:custGeom>
              <a:solidFill>
                <a:srgbClr val="0B4CA0"/>
              </a:solidFill>
              <a:ln w="7600" cap="flat">
                <a:noFill/>
                <a:bevel/>
              </a:ln>
            </p:spPr>
          </p:sp>
          <p:sp>
            <p:nvSpPr>
              <p:cNvPr id="1802" name="Freeform 1801"/>
              <p:cNvSpPr/>
              <p:nvPr/>
            </p:nvSpPr>
            <p:spPr>
              <a:xfrm>
                <a:off x="2003779" y="4915477"/>
                <a:ext cx="379312" cy="325810"/>
              </a:xfrm>
              <a:custGeom>
                <a:avLst/>
                <a:gdLst/>
                <a:ahLst/>
                <a:cxnLst/>
                <a:rect l="0" t="0" r="0" b="0"/>
                <a:pathLst>
                  <a:path w="379312" h="325810">
                    <a:moveTo>
                      <a:pt x="0" y="285341"/>
                    </a:moveTo>
                    <a:cubicBezTo>
                      <a:pt x="-1463" y="264855"/>
                      <a:pt x="39509" y="150719"/>
                      <a:pt x="49752" y="144865"/>
                    </a:cubicBezTo>
                    <a:cubicBezTo>
                      <a:pt x="59995" y="139012"/>
                      <a:pt x="73164" y="149256"/>
                      <a:pt x="84871" y="144865"/>
                    </a:cubicBezTo>
                    <a:cubicBezTo>
                      <a:pt x="96577" y="140476"/>
                      <a:pt x="115600" y="99504"/>
                      <a:pt x="115600" y="99504"/>
                    </a:cubicBezTo>
                    <a:cubicBezTo>
                      <a:pt x="115600" y="99504"/>
                      <a:pt x="139012" y="-1463"/>
                      <a:pt x="156571" y="0"/>
                    </a:cubicBezTo>
                    <a:cubicBezTo>
                      <a:pt x="174131" y="1463"/>
                      <a:pt x="179984" y="38046"/>
                      <a:pt x="190227" y="48289"/>
                    </a:cubicBezTo>
                    <a:cubicBezTo>
                      <a:pt x="200470" y="58532"/>
                      <a:pt x="235590" y="73165"/>
                      <a:pt x="247296" y="86334"/>
                    </a:cubicBezTo>
                    <a:cubicBezTo>
                      <a:pt x="259002" y="99504"/>
                      <a:pt x="253149" y="122916"/>
                      <a:pt x="259002" y="131696"/>
                    </a:cubicBezTo>
                    <a:cubicBezTo>
                      <a:pt x="264855" y="140476"/>
                      <a:pt x="285341" y="155108"/>
                      <a:pt x="295585" y="160961"/>
                    </a:cubicBezTo>
                    <a:cubicBezTo>
                      <a:pt x="305827" y="166815"/>
                      <a:pt x="384846" y="275098"/>
                      <a:pt x="379312" y="294122"/>
                    </a:cubicBezTo>
                    <a:cubicBezTo>
                      <a:pt x="373139" y="313144"/>
                      <a:pt x="212178" y="329241"/>
                      <a:pt x="177058" y="325124"/>
                    </a:cubicBezTo>
                    <a:cubicBezTo>
                      <a:pt x="141939" y="320460"/>
                      <a:pt x="1463" y="305827"/>
                      <a:pt x="0" y="285341"/>
                    </a:cubicBezTo>
                    <a:close/>
                  </a:path>
                </a:pathLst>
              </a:custGeom>
              <a:solidFill>
                <a:srgbClr val="0968AC"/>
              </a:solidFill>
              <a:ln w="7600" cap="flat">
                <a:noFill/>
                <a:bevel/>
              </a:ln>
            </p:spPr>
          </p:sp>
          <p:sp>
            <p:nvSpPr>
              <p:cNvPr id="1803" name="Freeform 1802"/>
              <p:cNvSpPr/>
              <p:nvPr/>
            </p:nvSpPr>
            <p:spPr>
              <a:xfrm>
                <a:off x="2003778" y="4915478"/>
                <a:ext cx="167707" cy="287446"/>
              </a:xfrm>
              <a:custGeom>
                <a:avLst/>
                <a:gdLst/>
                <a:ahLst/>
                <a:cxnLst/>
                <a:rect l="0" t="0" r="0" b="0"/>
                <a:pathLst>
                  <a:path w="167707" h="287446">
                    <a:moveTo>
                      <a:pt x="0" y="285340"/>
                    </a:moveTo>
                    <a:cubicBezTo>
                      <a:pt x="-1464" y="264855"/>
                      <a:pt x="39509" y="150719"/>
                      <a:pt x="49752" y="144865"/>
                    </a:cubicBezTo>
                    <a:cubicBezTo>
                      <a:pt x="59995" y="139012"/>
                      <a:pt x="73164" y="149255"/>
                      <a:pt x="84870" y="144865"/>
                    </a:cubicBezTo>
                    <a:cubicBezTo>
                      <a:pt x="96578" y="140475"/>
                      <a:pt x="115600" y="99503"/>
                      <a:pt x="115600" y="99503"/>
                    </a:cubicBezTo>
                    <a:cubicBezTo>
                      <a:pt x="115600" y="99503"/>
                      <a:pt x="139012" y="-1463"/>
                      <a:pt x="156572" y="0"/>
                    </a:cubicBezTo>
                    <a:cubicBezTo>
                      <a:pt x="174131" y="1463"/>
                      <a:pt x="145124" y="16980"/>
                      <a:pt x="151459" y="30006"/>
                    </a:cubicBezTo>
                    <a:cubicBezTo>
                      <a:pt x="153708" y="34631"/>
                      <a:pt x="159310" y="22668"/>
                      <a:pt x="165164" y="28521"/>
                    </a:cubicBezTo>
                    <a:cubicBezTo>
                      <a:pt x="177623" y="40980"/>
                      <a:pt x="139199" y="61358"/>
                      <a:pt x="139199" y="83505"/>
                    </a:cubicBezTo>
                    <a:cubicBezTo>
                      <a:pt x="139199" y="94196"/>
                      <a:pt x="149940" y="99983"/>
                      <a:pt x="150654" y="111760"/>
                    </a:cubicBezTo>
                    <a:cubicBezTo>
                      <a:pt x="152182" y="136961"/>
                      <a:pt x="138436" y="180489"/>
                      <a:pt x="143781" y="208745"/>
                    </a:cubicBezTo>
                    <a:cubicBezTo>
                      <a:pt x="147499" y="228395"/>
                      <a:pt x="124680" y="169332"/>
                      <a:pt x="89561" y="165216"/>
                    </a:cubicBezTo>
                    <a:cubicBezTo>
                      <a:pt x="54441" y="160552"/>
                      <a:pt x="1463" y="305828"/>
                      <a:pt x="0" y="2853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3F1FB"/>
                  </a:gs>
                  <a:gs pos="100000">
                    <a:srgbClr val="4FAEFE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804" name="Freeform 1803"/>
              <p:cNvSpPr/>
              <p:nvPr/>
            </p:nvSpPr>
            <p:spPr>
              <a:xfrm>
                <a:off x="2059738" y="4975309"/>
                <a:ext cx="186500" cy="223907"/>
              </a:xfrm>
              <a:custGeom>
                <a:avLst/>
                <a:gdLst/>
                <a:ahLst/>
                <a:cxnLst/>
                <a:rect l="0" t="0" r="0" b="0"/>
                <a:pathLst>
                  <a:path w="186500" h="223907">
                    <a:moveTo>
                      <a:pt x="165713" y="192442"/>
                    </a:moveTo>
                    <a:cubicBezTo>
                      <a:pt x="173351" y="192442"/>
                      <a:pt x="152731" y="91639"/>
                      <a:pt x="152731" y="91639"/>
                    </a:cubicBezTo>
                    <a:cubicBezTo>
                      <a:pt x="152731" y="91639"/>
                      <a:pt x="150441" y="67966"/>
                      <a:pt x="186500" y="113785"/>
                    </a:cubicBezTo>
                    <a:cubicBezTo>
                      <a:pt x="162660" y="50402"/>
                      <a:pt x="109967" y="0"/>
                      <a:pt x="109967" y="0"/>
                    </a:cubicBezTo>
                    <a:lnTo>
                      <a:pt x="113785" y="62620"/>
                    </a:lnTo>
                    <a:lnTo>
                      <a:pt x="87821" y="152732"/>
                    </a:lnTo>
                    <a:cubicBezTo>
                      <a:pt x="87821" y="152732"/>
                      <a:pt x="67966" y="145858"/>
                      <a:pt x="52693" y="132877"/>
                    </a:cubicBezTo>
                    <a:cubicBezTo>
                      <a:pt x="37419" y="119895"/>
                      <a:pt x="0" y="223907"/>
                      <a:pt x="0" y="223907"/>
                    </a:cubicBezTo>
                    <a:cubicBezTo>
                      <a:pt x="0" y="223907"/>
                      <a:pt x="38183" y="168005"/>
                      <a:pt x="59566" y="170295"/>
                    </a:cubicBezTo>
                    <a:cubicBezTo>
                      <a:pt x="80948" y="172587"/>
                      <a:pt x="83239" y="217643"/>
                      <a:pt x="83239" y="217643"/>
                    </a:cubicBezTo>
                    <a:cubicBezTo>
                      <a:pt x="83239" y="217643"/>
                      <a:pt x="111494" y="95457"/>
                      <a:pt x="121421" y="86293"/>
                    </a:cubicBezTo>
                    <a:cubicBezTo>
                      <a:pt x="131349" y="77129"/>
                      <a:pt x="158078" y="192442"/>
                      <a:pt x="165713" y="1924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1805" name="Freeform 1804"/>
              <p:cNvSpPr/>
              <p:nvPr/>
            </p:nvSpPr>
            <p:spPr>
              <a:xfrm>
                <a:off x="1984661" y="5229434"/>
                <a:ext cx="654514" cy="442436"/>
              </a:xfrm>
              <a:custGeom>
                <a:avLst/>
                <a:gdLst/>
                <a:ahLst/>
                <a:cxnLst/>
                <a:rect l="0" t="0" r="0" b="0"/>
                <a:pathLst>
                  <a:path w="654514" h="442436">
                    <a:moveTo>
                      <a:pt x="358337" y="0"/>
                    </a:moveTo>
                    <a:cubicBezTo>
                      <a:pt x="358337" y="0"/>
                      <a:pt x="106038" y="3656"/>
                      <a:pt x="74958" y="47535"/>
                    </a:cubicBezTo>
                    <a:cubicBezTo>
                      <a:pt x="43878" y="91413"/>
                      <a:pt x="276065" y="133462"/>
                      <a:pt x="217561" y="254127"/>
                    </a:cubicBezTo>
                    <a:cubicBezTo>
                      <a:pt x="159058" y="374791"/>
                      <a:pt x="3656" y="378447"/>
                      <a:pt x="0" y="396730"/>
                    </a:cubicBezTo>
                    <a:cubicBezTo>
                      <a:pt x="-3656" y="415013"/>
                      <a:pt x="54848" y="429639"/>
                      <a:pt x="89584" y="433295"/>
                    </a:cubicBezTo>
                    <a:cubicBezTo>
                      <a:pt x="124321" y="436951"/>
                      <a:pt x="159058" y="415013"/>
                      <a:pt x="190138" y="415013"/>
                    </a:cubicBezTo>
                    <a:cubicBezTo>
                      <a:pt x="221219" y="415013"/>
                      <a:pt x="265096" y="442436"/>
                      <a:pt x="305317" y="442436"/>
                    </a:cubicBezTo>
                    <a:cubicBezTo>
                      <a:pt x="345539" y="442436"/>
                      <a:pt x="400387" y="391246"/>
                      <a:pt x="400387" y="391246"/>
                    </a:cubicBezTo>
                    <a:cubicBezTo>
                      <a:pt x="400387" y="391246"/>
                      <a:pt x="495455" y="440608"/>
                      <a:pt x="542990" y="442436"/>
                    </a:cubicBezTo>
                    <a:cubicBezTo>
                      <a:pt x="590525" y="444263"/>
                      <a:pt x="654514" y="402215"/>
                      <a:pt x="654514" y="402215"/>
                    </a:cubicBezTo>
                    <a:cubicBezTo>
                      <a:pt x="654514" y="402215"/>
                      <a:pt x="623433" y="279722"/>
                      <a:pt x="530193" y="224875"/>
                    </a:cubicBezTo>
                    <a:cubicBezTo>
                      <a:pt x="436952" y="170027"/>
                      <a:pt x="296177" y="102382"/>
                      <a:pt x="301661" y="62161"/>
                    </a:cubicBezTo>
                    <a:cubicBezTo>
                      <a:pt x="307146" y="21939"/>
                      <a:pt x="358337" y="0"/>
                      <a:pt x="35833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6E5F9"/>
                  </a:gs>
                  <a:gs pos="100000">
                    <a:srgbClr val="1CC3FB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806" name="Freeform 1805"/>
              <p:cNvSpPr/>
              <p:nvPr/>
            </p:nvSpPr>
            <p:spPr>
              <a:xfrm>
                <a:off x="2152858" y="5244060"/>
                <a:ext cx="374563" cy="424839"/>
              </a:xfrm>
              <a:custGeom>
                <a:avLst/>
                <a:gdLst/>
                <a:ahLst/>
                <a:cxnLst/>
                <a:rect l="0" t="0" r="0" b="0"/>
                <a:pathLst>
                  <a:path w="374563" h="424839">
                    <a:moveTo>
                      <a:pt x="146260" y="0"/>
                    </a:moveTo>
                    <a:cubicBezTo>
                      <a:pt x="146260" y="0"/>
                      <a:pt x="3656" y="9141"/>
                      <a:pt x="0" y="45706"/>
                    </a:cubicBezTo>
                    <a:cubicBezTo>
                      <a:pt x="-3657" y="82271"/>
                      <a:pt x="189910" y="159057"/>
                      <a:pt x="248642" y="252298"/>
                    </a:cubicBezTo>
                    <a:cubicBezTo>
                      <a:pt x="307146" y="345538"/>
                      <a:pt x="232188" y="376619"/>
                      <a:pt x="232188" y="376619"/>
                    </a:cubicBezTo>
                    <a:cubicBezTo>
                      <a:pt x="232188" y="376619"/>
                      <a:pt x="324819" y="423666"/>
                      <a:pt x="358947" y="424839"/>
                    </a:cubicBezTo>
                    <a:cubicBezTo>
                      <a:pt x="373573" y="377031"/>
                      <a:pt x="391243" y="323600"/>
                      <a:pt x="341884" y="266924"/>
                    </a:cubicBezTo>
                    <a:cubicBezTo>
                      <a:pt x="292520" y="210248"/>
                      <a:pt x="111523" y="107867"/>
                      <a:pt x="95069" y="67645"/>
                    </a:cubicBezTo>
                    <a:cubicBezTo>
                      <a:pt x="78614" y="27424"/>
                      <a:pt x="146260" y="0"/>
                      <a:pt x="1462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7FEFF"/>
                  </a:gs>
                  <a:gs pos="100000">
                    <a:srgbClr val="24C6FE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807" name="Freeform 1806"/>
              <p:cNvSpPr/>
              <p:nvPr/>
            </p:nvSpPr>
            <p:spPr>
              <a:xfrm>
                <a:off x="2129092" y="5364724"/>
                <a:ext cx="204764" cy="265553"/>
              </a:xfrm>
              <a:custGeom>
                <a:avLst/>
                <a:gdLst/>
                <a:ahLst/>
                <a:cxnLst/>
                <a:rect l="0" t="0" r="0" b="0"/>
                <a:pathLst>
                  <a:path w="204764" h="265553">
                    <a:moveTo>
                      <a:pt x="65817" y="0"/>
                    </a:moveTo>
                    <a:cubicBezTo>
                      <a:pt x="65817" y="0"/>
                      <a:pt x="135290" y="67645"/>
                      <a:pt x="96897" y="149915"/>
                    </a:cubicBezTo>
                    <a:cubicBezTo>
                      <a:pt x="58504" y="232188"/>
                      <a:pt x="0" y="265096"/>
                      <a:pt x="0" y="265096"/>
                    </a:cubicBezTo>
                    <a:cubicBezTo>
                      <a:pt x="0" y="265096"/>
                      <a:pt x="197451" y="277893"/>
                      <a:pt x="204764" y="171855"/>
                    </a:cubicBezTo>
                    <a:cubicBezTo>
                      <a:pt x="212076" y="65817"/>
                      <a:pt x="65817" y="0"/>
                      <a:pt x="6581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DF1FB"/>
                  </a:gs>
                  <a:gs pos="100000">
                    <a:srgbClr val="45D1FD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808" name="Freeform 1807"/>
              <p:cNvSpPr/>
              <p:nvPr/>
            </p:nvSpPr>
            <p:spPr>
              <a:xfrm>
                <a:off x="2476460" y="5403116"/>
                <a:ext cx="329542" cy="208421"/>
              </a:xfrm>
              <a:custGeom>
                <a:avLst/>
                <a:gdLst/>
                <a:ahLst/>
                <a:cxnLst/>
                <a:rect l="0" t="0" r="0" b="0"/>
                <a:pathLst>
                  <a:path w="329542" h="208421">
                    <a:moveTo>
                      <a:pt x="0" y="0"/>
                    </a:moveTo>
                    <a:cubicBezTo>
                      <a:pt x="0" y="0"/>
                      <a:pt x="268753" y="27424"/>
                      <a:pt x="319944" y="87756"/>
                    </a:cubicBezTo>
                    <a:cubicBezTo>
                      <a:pt x="371134" y="148088"/>
                      <a:pt x="199279" y="208421"/>
                      <a:pt x="199279" y="208421"/>
                    </a:cubicBezTo>
                    <a:cubicBezTo>
                      <a:pt x="199279" y="208421"/>
                      <a:pt x="188310" y="146260"/>
                      <a:pt x="129806" y="87756"/>
                    </a:cubicBezTo>
                    <a:cubicBezTo>
                      <a:pt x="71302" y="2925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5C754"/>
              </a:solidFill>
              <a:ln w="7600" cap="flat">
                <a:noFill/>
                <a:bevel/>
              </a:ln>
            </p:spPr>
          </p:sp>
          <p:sp>
            <p:nvSpPr>
              <p:cNvPr id="1809" name="Freeform 1808"/>
              <p:cNvSpPr/>
              <p:nvPr/>
            </p:nvSpPr>
            <p:spPr>
              <a:xfrm>
                <a:off x="2501660" y="5143544"/>
                <a:ext cx="190442" cy="250667"/>
              </a:xfrm>
              <a:custGeom>
                <a:avLst/>
                <a:gdLst/>
                <a:ahLst/>
                <a:cxnLst/>
                <a:rect l="0" t="0" r="0" b="0"/>
                <a:pathLst>
                  <a:path w="190442" h="250667">
                    <a:moveTo>
                      <a:pt x="99290" y="0"/>
                    </a:moveTo>
                    <a:cubicBezTo>
                      <a:pt x="99290" y="0"/>
                      <a:pt x="-9224" y="109599"/>
                      <a:pt x="543" y="182303"/>
                    </a:cubicBezTo>
                    <a:cubicBezTo>
                      <a:pt x="10309" y="255009"/>
                      <a:pt x="91694" y="250667"/>
                      <a:pt x="91694" y="250667"/>
                    </a:cubicBezTo>
                    <a:cubicBezTo>
                      <a:pt x="91694" y="250667"/>
                      <a:pt x="194783" y="231135"/>
                      <a:pt x="190442" y="148664"/>
                    </a:cubicBezTo>
                    <a:cubicBezTo>
                      <a:pt x="186102" y="66193"/>
                      <a:pt x="99290" y="0"/>
                      <a:pt x="99290" y="0"/>
                    </a:cubicBezTo>
                    <a:close/>
                  </a:path>
                </a:pathLst>
              </a:custGeom>
              <a:solidFill>
                <a:srgbClr val="299059"/>
              </a:solidFill>
              <a:ln w="7600" cap="flat">
                <a:noFill/>
                <a:bevel/>
              </a:ln>
            </p:spPr>
          </p:sp>
          <p:sp>
            <p:nvSpPr>
              <p:cNvPr id="1810" name="Freeform 1809"/>
              <p:cNvSpPr/>
              <p:nvPr/>
            </p:nvSpPr>
            <p:spPr>
              <a:xfrm>
                <a:off x="2593353" y="5143544"/>
                <a:ext cx="98748" cy="250667"/>
              </a:xfrm>
              <a:custGeom>
                <a:avLst/>
                <a:gdLst/>
                <a:ahLst/>
                <a:cxnLst/>
                <a:rect l="0" t="0" r="0" b="0"/>
                <a:pathLst>
                  <a:path w="98748" h="250667">
                    <a:moveTo>
                      <a:pt x="7596" y="0"/>
                    </a:moveTo>
                    <a:cubicBezTo>
                      <a:pt x="7596" y="0"/>
                      <a:pt x="69449" y="78130"/>
                      <a:pt x="79216" y="150834"/>
                    </a:cubicBezTo>
                    <a:cubicBezTo>
                      <a:pt x="88982" y="223539"/>
                      <a:pt x="0" y="250667"/>
                      <a:pt x="0" y="250667"/>
                    </a:cubicBezTo>
                    <a:cubicBezTo>
                      <a:pt x="0" y="250667"/>
                      <a:pt x="103088" y="231135"/>
                      <a:pt x="98748" y="148664"/>
                    </a:cubicBezTo>
                    <a:cubicBezTo>
                      <a:pt x="94407" y="66193"/>
                      <a:pt x="7596" y="0"/>
                      <a:pt x="7596" y="0"/>
                    </a:cubicBezTo>
                    <a:close/>
                  </a:path>
                </a:pathLst>
              </a:custGeom>
              <a:solidFill>
                <a:srgbClr val="34C60C"/>
              </a:solidFill>
              <a:ln w="7600" cap="flat">
                <a:noFill/>
                <a:bevel/>
              </a:ln>
            </p:spPr>
          </p:sp>
          <p:sp>
            <p:nvSpPr>
              <p:cNvPr id="1811" name="Freeform 1810"/>
              <p:cNvSpPr/>
              <p:nvPr/>
            </p:nvSpPr>
            <p:spPr>
              <a:xfrm>
                <a:off x="2501658" y="5143546"/>
                <a:ext cx="99291" cy="250803"/>
              </a:xfrm>
              <a:custGeom>
                <a:avLst/>
                <a:gdLst/>
                <a:ahLst/>
                <a:cxnLst/>
                <a:rect l="0" t="0" r="0" b="0"/>
                <a:pathLst>
                  <a:path w="99291" h="250803">
                    <a:moveTo>
                      <a:pt x="99291" y="0"/>
                    </a:moveTo>
                    <a:cubicBezTo>
                      <a:pt x="99291" y="0"/>
                      <a:pt x="-9224" y="109599"/>
                      <a:pt x="542" y="182303"/>
                    </a:cubicBezTo>
                    <a:cubicBezTo>
                      <a:pt x="10309" y="255009"/>
                      <a:pt x="91695" y="250803"/>
                      <a:pt x="91695" y="250803"/>
                    </a:cubicBezTo>
                    <a:cubicBezTo>
                      <a:pt x="91695" y="250803"/>
                      <a:pt x="14649" y="244156"/>
                      <a:pt x="10309" y="173622"/>
                    </a:cubicBezTo>
                    <a:cubicBezTo>
                      <a:pt x="6495" y="111649"/>
                      <a:pt x="99291" y="0"/>
                      <a:pt x="99291" y="0"/>
                    </a:cubicBezTo>
                    <a:close/>
                  </a:path>
                </a:pathLst>
              </a:custGeom>
              <a:solidFill>
                <a:srgbClr val="34C60C"/>
              </a:solidFill>
              <a:ln w="7600" cap="flat">
                <a:noFill/>
                <a:bevel/>
              </a:ln>
            </p:spPr>
          </p:sp>
          <p:sp>
            <p:nvSpPr>
              <p:cNvPr id="1812" name="Freeform 1811"/>
              <p:cNvSpPr/>
              <p:nvPr/>
            </p:nvSpPr>
            <p:spPr>
              <a:xfrm>
                <a:off x="2593353" y="5309979"/>
                <a:ext cx="19533" cy="142831"/>
              </a:xfrm>
              <a:custGeom>
                <a:avLst/>
                <a:gdLst/>
                <a:ahLst/>
                <a:cxnLst/>
                <a:rect l="0" t="0" r="0" b="0"/>
                <a:pathLst>
                  <a:path w="19533" h="142831">
                    <a:moveTo>
                      <a:pt x="0" y="12615"/>
                    </a:moveTo>
                    <a:cubicBezTo>
                      <a:pt x="0" y="-3662"/>
                      <a:pt x="19533" y="-4747"/>
                      <a:pt x="19533" y="12615"/>
                    </a:cubicBezTo>
                    <a:cubicBezTo>
                      <a:pt x="19533" y="29977"/>
                      <a:pt x="19533" y="142831"/>
                      <a:pt x="19533" y="142831"/>
                    </a:cubicBezTo>
                    <a:lnTo>
                      <a:pt x="0" y="142831"/>
                    </a:lnTo>
                    <a:cubicBezTo>
                      <a:pt x="0" y="142831"/>
                      <a:pt x="0" y="28892"/>
                      <a:pt x="0" y="12615"/>
                    </a:cubicBezTo>
                    <a:close/>
                  </a:path>
                </a:pathLst>
              </a:custGeom>
              <a:solidFill>
                <a:srgbClr val="513C20"/>
              </a:solidFill>
              <a:ln w="7600" cap="flat">
                <a:noFill/>
                <a:bevel/>
              </a:ln>
            </p:spPr>
          </p:sp>
          <p:sp>
            <p:nvSpPr>
              <p:cNvPr id="1813" name="Freeform 1812"/>
              <p:cNvSpPr/>
              <p:nvPr/>
            </p:nvSpPr>
            <p:spPr>
              <a:xfrm>
                <a:off x="2636875" y="5144235"/>
                <a:ext cx="222615" cy="293013"/>
              </a:xfrm>
              <a:custGeom>
                <a:avLst/>
                <a:gdLst/>
                <a:ahLst/>
                <a:cxnLst/>
                <a:rect l="0" t="0" r="0" b="0"/>
                <a:pathLst>
                  <a:path w="222615" h="293013">
                    <a:moveTo>
                      <a:pt x="116064" y="0"/>
                    </a:moveTo>
                    <a:cubicBezTo>
                      <a:pt x="116064" y="0"/>
                      <a:pt x="-10782" y="128114"/>
                      <a:pt x="634" y="213101"/>
                    </a:cubicBezTo>
                    <a:cubicBezTo>
                      <a:pt x="12050" y="298089"/>
                      <a:pt x="107184" y="293013"/>
                      <a:pt x="107184" y="293013"/>
                    </a:cubicBezTo>
                    <a:cubicBezTo>
                      <a:pt x="107184" y="293013"/>
                      <a:pt x="227688" y="270182"/>
                      <a:pt x="222615" y="173779"/>
                    </a:cubicBezTo>
                    <a:cubicBezTo>
                      <a:pt x="217541" y="77376"/>
                      <a:pt x="116064" y="0"/>
                      <a:pt x="116064" y="0"/>
                    </a:cubicBezTo>
                    <a:close/>
                  </a:path>
                </a:pathLst>
              </a:custGeom>
              <a:solidFill>
                <a:srgbClr val="299059"/>
              </a:solidFill>
              <a:ln w="7600" cap="flat">
                <a:noFill/>
                <a:bevel/>
              </a:ln>
            </p:spPr>
          </p:sp>
          <p:sp>
            <p:nvSpPr>
              <p:cNvPr id="1814" name="Freeform 1813"/>
              <p:cNvSpPr/>
              <p:nvPr/>
            </p:nvSpPr>
            <p:spPr>
              <a:xfrm>
                <a:off x="2744063" y="5144235"/>
                <a:ext cx="115429" cy="293013"/>
              </a:xfrm>
              <a:custGeom>
                <a:avLst/>
                <a:gdLst/>
                <a:ahLst/>
                <a:cxnLst/>
                <a:rect l="0" t="0" r="0" b="0"/>
                <a:pathLst>
                  <a:path w="115429" h="293013">
                    <a:moveTo>
                      <a:pt x="8879" y="0"/>
                    </a:moveTo>
                    <a:cubicBezTo>
                      <a:pt x="8879" y="0"/>
                      <a:pt x="81181" y="91328"/>
                      <a:pt x="92597" y="176315"/>
                    </a:cubicBezTo>
                    <a:cubicBezTo>
                      <a:pt x="104013" y="261302"/>
                      <a:pt x="0" y="293013"/>
                      <a:pt x="0" y="293013"/>
                    </a:cubicBezTo>
                    <a:cubicBezTo>
                      <a:pt x="0" y="293013"/>
                      <a:pt x="120503" y="270182"/>
                      <a:pt x="115429" y="173779"/>
                    </a:cubicBezTo>
                    <a:cubicBezTo>
                      <a:pt x="110355" y="77376"/>
                      <a:pt x="8879" y="0"/>
                      <a:pt x="8879" y="0"/>
                    </a:cubicBezTo>
                    <a:close/>
                  </a:path>
                </a:pathLst>
              </a:custGeom>
              <a:solidFill>
                <a:srgbClr val="34C60C"/>
              </a:solidFill>
              <a:ln w="7600" cap="flat">
                <a:noFill/>
                <a:bevel/>
              </a:ln>
            </p:spPr>
          </p:sp>
          <p:sp>
            <p:nvSpPr>
              <p:cNvPr id="1815" name="Freeform 1814"/>
              <p:cNvSpPr/>
              <p:nvPr/>
            </p:nvSpPr>
            <p:spPr>
              <a:xfrm>
                <a:off x="2636876" y="5144235"/>
                <a:ext cx="116063" cy="293172"/>
              </a:xfrm>
              <a:custGeom>
                <a:avLst/>
                <a:gdLst/>
                <a:ahLst/>
                <a:cxnLst/>
                <a:rect l="0" t="0" r="0" b="0"/>
                <a:pathLst>
                  <a:path w="116063" h="293172">
                    <a:moveTo>
                      <a:pt x="116063" y="0"/>
                    </a:moveTo>
                    <a:cubicBezTo>
                      <a:pt x="116063" y="0"/>
                      <a:pt x="-10782" y="128114"/>
                      <a:pt x="634" y="213100"/>
                    </a:cubicBezTo>
                    <a:cubicBezTo>
                      <a:pt x="12050" y="298088"/>
                      <a:pt x="107184" y="293172"/>
                      <a:pt x="107184" y="293172"/>
                    </a:cubicBezTo>
                    <a:cubicBezTo>
                      <a:pt x="107184" y="293172"/>
                      <a:pt x="17124" y="285402"/>
                      <a:pt x="12050" y="202953"/>
                    </a:cubicBezTo>
                    <a:cubicBezTo>
                      <a:pt x="7592" y="130510"/>
                      <a:pt x="116063" y="0"/>
                      <a:pt x="116063" y="0"/>
                    </a:cubicBezTo>
                    <a:close/>
                  </a:path>
                </a:pathLst>
              </a:custGeom>
              <a:solidFill>
                <a:srgbClr val="34C60C"/>
              </a:solidFill>
              <a:ln w="7600" cap="flat">
                <a:noFill/>
                <a:bevel/>
              </a:ln>
            </p:spPr>
          </p:sp>
          <p:sp>
            <p:nvSpPr>
              <p:cNvPr id="1816" name="Freeform 1815"/>
              <p:cNvSpPr/>
              <p:nvPr/>
            </p:nvSpPr>
            <p:spPr>
              <a:xfrm>
                <a:off x="2744062" y="5338787"/>
                <a:ext cx="22832" cy="166961"/>
              </a:xfrm>
              <a:custGeom>
                <a:avLst/>
                <a:gdLst/>
                <a:ahLst/>
                <a:cxnLst/>
                <a:rect l="0" t="0" r="0" b="0"/>
                <a:pathLst>
                  <a:path w="22832" h="166961">
                    <a:moveTo>
                      <a:pt x="0" y="14746"/>
                    </a:moveTo>
                    <a:cubicBezTo>
                      <a:pt x="0" y="-4281"/>
                      <a:pt x="22832" y="-5549"/>
                      <a:pt x="22832" y="14746"/>
                    </a:cubicBezTo>
                    <a:cubicBezTo>
                      <a:pt x="22832" y="35041"/>
                      <a:pt x="22832" y="166961"/>
                      <a:pt x="22832" y="166961"/>
                    </a:cubicBezTo>
                    <a:lnTo>
                      <a:pt x="0" y="166961"/>
                    </a:lnTo>
                    <a:cubicBezTo>
                      <a:pt x="0" y="166961"/>
                      <a:pt x="0" y="33773"/>
                      <a:pt x="0" y="14746"/>
                    </a:cubicBezTo>
                    <a:close/>
                  </a:path>
                </a:pathLst>
              </a:custGeom>
              <a:solidFill>
                <a:srgbClr val="513C20"/>
              </a:solidFill>
              <a:ln w="7600" cap="flat">
                <a:noFill/>
                <a:bevel/>
              </a:ln>
            </p:spPr>
          </p:sp>
          <p:sp>
            <p:nvSpPr>
              <p:cNvPr id="2275" name="Text 2275"/>
              <p:cNvSpPr txBox="1"/>
              <p:nvPr/>
            </p:nvSpPr>
            <p:spPr>
              <a:xfrm>
                <a:off x="1730185" y="5842468"/>
                <a:ext cx="1664400" cy="152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Lijiang River 漓江</a:t>
                </a:r>
              </a:p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桂林山水甲天下。</a:t>
                </a:r>
              </a:p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East or west, Guilin is the best .</a:t>
                </a:r>
              </a:p>
            </p:txBody>
          </p:sp>
        </p:grpSp>
        <p:grpSp>
          <p:nvGrpSpPr>
            <p:cNvPr id="1817" name="Line Text 2"/>
            <p:cNvGrpSpPr/>
            <p:nvPr/>
          </p:nvGrpSpPr>
          <p:grpSpPr>
            <a:xfrm flipH="1">
              <a:off x="1832787" y="3494068"/>
              <a:ext cx="754935" cy="456000"/>
              <a:chOff x="1832787" y="3494068"/>
              <a:chExt cx="754935" cy="456000"/>
            </a:xfrm>
          </p:grpSpPr>
          <p:sp>
            <p:nvSpPr>
              <p:cNvPr id="1818" name="Freeform 1817"/>
              <p:cNvSpPr/>
              <p:nvPr/>
            </p:nvSpPr>
            <p:spPr>
              <a:xfrm>
                <a:off x="1832787" y="3494068"/>
                <a:ext cx="754935" cy="456000"/>
              </a:xfrm>
              <a:custGeom>
                <a:avLst/>
                <a:gdLst/>
                <a:ahLst/>
                <a:cxnLst/>
                <a:rect l="0" t="0" r="0" b="0"/>
                <a:pathLst>
                  <a:path w="754935" h="456000" fill="none">
                    <a:moveTo>
                      <a:pt x="754935" y="228000"/>
                    </a:moveTo>
                    <a:lnTo>
                      <a:pt x="0" y="228000"/>
                    </a:lnTo>
                    <a:lnTo>
                      <a:pt x="-121600" y="4560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2276" name="Text 2276"/>
              <p:cNvSpPr txBox="1"/>
              <p:nvPr/>
            </p:nvSpPr>
            <p:spPr>
              <a:xfrm>
                <a:off x="1832787" y="3752468"/>
                <a:ext cx="754935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JIuzhai Valley</a:t>
                </a:r>
              </a:p>
            </p:txBody>
          </p:sp>
          <p:grpSp>
            <p:nvGrpSpPr>
              <p:cNvPr id="1820" name="Group 1819"/>
              <p:cNvGrpSpPr/>
              <p:nvPr/>
            </p:nvGrpSpPr>
            <p:grpSpPr>
              <a:xfrm>
                <a:off x="1619987" y="3858868"/>
                <a:ext cx="182400" cy="182400"/>
                <a:chOff x="1619987" y="3858868"/>
                <a:chExt cx="182400" cy="182400"/>
              </a:xfrm>
            </p:grpSpPr>
            <p:sp>
              <p:nvSpPr>
                <p:cNvPr id="1821" name="Freeform 1820"/>
                <p:cNvSpPr/>
                <p:nvPr/>
              </p:nvSpPr>
              <p:spPr>
                <a:xfrm>
                  <a:off x="1619987" y="3858868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1822" name="Freeform 1821"/>
                <p:cNvSpPr/>
                <p:nvPr/>
              </p:nvSpPr>
              <p:spPr>
                <a:xfrm>
                  <a:off x="1656467" y="3895348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sp>
          <p:nvSpPr>
            <p:cNvPr id="1823" name="Freeform 1822"/>
            <p:cNvSpPr/>
            <p:nvPr/>
          </p:nvSpPr>
          <p:spPr>
            <a:xfrm>
              <a:off x="5343996" y="3412928"/>
              <a:ext cx="440276" cy="162281"/>
            </a:xfrm>
            <a:custGeom>
              <a:avLst/>
              <a:gdLst/>
              <a:ahLst/>
              <a:cxnLst/>
              <a:rect l="0" t="0" r="0" b="0"/>
              <a:pathLst>
                <a:path w="440276" h="162281">
                  <a:moveTo>
                    <a:pt x="0" y="2117"/>
                  </a:moveTo>
                  <a:cubicBezTo>
                    <a:pt x="0" y="2117"/>
                    <a:pt x="139985" y="-9173"/>
                    <a:pt x="241587" y="20179"/>
                  </a:cubicBezTo>
                  <a:cubicBezTo>
                    <a:pt x="343189" y="49531"/>
                    <a:pt x="440276" y="135328"/>
                    <a:pt x="440276" y="135328"/>
                  </a:cubicBezTo>
                  <a:cubicBezTo>
                    <a:pt x="440276" y="135328"/>
                    <a:pt x="283127" y="189408"/>
                    <a:pt x="156689" y="144251"/>
                  </a:cubicBezTo>
                  <a:cubicBezTo>
                    <a:pt x="30251" y="99094"/>
                    <a:pt x="0" y="2117"/>
                    <a:pt x="0" y="2117"/>
                  </a:cubicBezTo>
                  <a:close/>
                </a:path>
              </a:pathLst>
            </a:custGeom>
            <a:solidFill>
              <a:srgbClr val="95C754"/>
            </a:solidFill>
            <a:ln w="7600" cap="flat">
              <a:noFill/>
              <a:bevel/>
            </a:ln>
          </p:spPr>
        </p:sp>
        <p:grpSp>
          <p:nvGrpSpPr>
            <p:cNvPr id="1824" name="Line Text 2"/>
            <p:cNvGrpSpPr/>
            <p:nvPr/>
          </p:nvGrpSpPr>
          <p:grpSpPr>
            <a:xfrm flipH="1">
              <a:off x="2927191" y="3934868"/>
              <a:ext cx="694128" cy="380000"/>
              <a:chOff x="2927191" y="3934868"/>
              <a:chExt cx="694128" cy="380000"/>
            </a:xfrm>
          </p:grpSpPr>
          <p:sp>
            <p:nvSpPr>
              <p:cNvPr id="1825" name="Freeform 1824"/>
              <p:cNvSpPr/>
              <p:nvPr/>
            </p:nvSpPr>
            <p:spPr>
              <a:xfrm>
                <a:off x="2927191" y="3934868"/>
                <a:ext cx="694128" cy="380000"/>
              </a:xfrm>
              <a:custGeom>
                <a:avLst/>
                <a:gdLst/>
                <a:ahLst/>
                <a:cxnLst/>
                <a:rect l="0" t="0" r="0" b="0"/>
                <a:pathLst>
                  <a:path w="694128" h="380000" fill="none">
                    <a:moveTo>
                      <a:pt x="694128" y="190000"/>
                    </a:moveTo>
                    <a:lnTo>
                      <a:pt x="0" y="190000"/>
                    </a:lnTo>
                    <a:lnTo>
                      <a:pt x="-50668" y="3724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E7C67"/>
                </a:solidFill>
                <a:bevel/>
              </a:ln>
            </p:spPr>
          </p:sp>
          <p:sp>
            <p:nvSpPr>
              <p:cNvPr id="2277" name="Text 2277"/>
              <p:cNvSpPr txBox="1"/>
              <p:nvPr/>
            </p:nvSpPr>
            <p:spPr>
              <a:xfrm>
                <a:off x="2927191" y="3904468"/>
                <a:ext cx="694128" cy="19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Zhangjiajie</a:t>
                </a:r>
              </a:p>
            </p:txBody>
          </p:sp>
          <p:grpSp>
            <p:nvGrpSpPr>
              <p:cNvPr id="1827" name="Group 1826"/>
              <p:cNvGrpSpPr/>
              <p:nvPr/>
            </p:nvGrpSpPr>
            <p:grpSpPr>
              <a:xfrm>
                <a:off x="2785322" y="4216068"/>
                <a:ext cx="182400" cy="182400"/>
                <a:chOff x="2785322" y="4216068"/>
                <a:chExt cx="182400" cy="182400"/>
              </a:xfrm>
            </p:grpSpPr>
            <p:sp>
              <p:nvSpPr>
                <p:cNvPr id="1828" name="Freeform 1827"/>
                <p:cNvSpPr/>
                <p:nvPr/>
              </p:nvSpPr>
              <p:spPr>
                <a:xfrm>
                  <a:off x="2785322" y="4216068"/>
                  <a:ext cx="182400" cy="18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400" h="182400" stroke="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1829" name="Freeform 1828"/>
                <p:cNvSpPr/>
                <p:nvPr/>
              </p:nvSpPr>
              <p:spPr>
                <a:xfrm>
                  <a:off x="2821802" y="4252548"/>
                  <a:ext cx="109440" cy="109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440" h="109440" stroke="0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830" name="List"/>
            <p:cNvGrpSpPr/>
            <p:nvPr/>
          </p:nvGrpSpPr>
          <p:grpSpPr>
            <a:xfrm>
              <a:off x="6350399" y="1833468"/>
              <a:ext cx="2584001" cy="288801"/>
              <a:chOff x="6350399" y="1833468"/>
              <a:chExt cx="2584001" cy="288801"/>
            </a:xfrm>
          </p:grpSpPr>
          <p:grpSp>
            <p:nvGrpSpPr>
              <p:cNvPr id="1831" name="Group 1830"/>
              <p:cNvGrpSpPr/>
              <p:nvPr/>
            </p:nvGrpSpPr>
            <p:grpSpPr>
              <a:xfrm>
                <a:off x="6350399" y="1833468"/>
                <a:ext cx="2584001" cy="288801"/>
                <a:chOff x="6350399" y="1833468"/>
                <a:chExt cx="2584001" cy="288801"/>
              </a:xfrm>
            </p:grpSpPr>
            <p:sp>
              <p:nvSpPr>
                <p:cNvPr id="1832" name="Freeform 1831"/>
                <p:cNvSpPr/>
                <p:nvPr/>
              </p:nvSpPr>
              <p:spPr>
                <a:xfrm>
                  <a:off x="6350399" y="1833468"/>
                  <a:ext cx="25840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1" h="288801">
                      <a:moveTo>
                        <a:pt x="0" y="0"/>
                      </a:moveTo>
                      <a:lnTo>
                        <a:pt x="2584001" y="0"/>
                      </a:lnTo>
                      <a:lnTo>
                        <a:pt x="2584001" y="288801"/>
                      </a:ln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00AEEE"/>
                  </a:solidFill>
                  <a:bevel/>
                </a:ln>
              </p:spPr>
            </p:sp>
            <p:sp>
              <p:nvSpPr>
                <p:cNvPr id="1833" name="Freeform 1832"/>
                <p:cNvSpPr/>
                <p:nvPr/>
              </p:nvSpPr>
              <p:spPr>
                <a:xfrm>
                  <a:off x="6350399" y="1833468"/>
                  <a:ext cx="2888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01" h="288801" stroke="0">
                      <a:moveTo>
                        <a:pt x="0" y="0"/>
                      </a:moveTo>
                      <a:cubicBezTo>
                        <a:pt x="158840" y="0"/>
                        <a:pt x="288801" y="129960"/>
                        <a:pt x="288801" y="288801"/>
                      </a:cubicBez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AEE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834" name="Freeform 1833"/>
                <p:cNvSpPr/>
                <p:nvPr/>
              </p:nvSpPr>
              <p:spPr>
                <a:xfrm>
                  <a:off x="6350399" y="1891228"/>
                  <a:ext cx="231041" cy="231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041" h="231041" stroke="0">
                      <a:moveTo>
                        <a:pt x="0" y="0"/>
                      </a:moveTo>
                      <a:cubicBezTo>
                        <a:pt x="127072" y="0"/>
                        <a:pt x="231041" y="103968"/>
                        <a:pt x="231041" y="231041"/>
                      </a:cubicBezTo>
                      <a:lnTo>
                        <a:pt x="0" y="2310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DAF7"/>
                </a:solidFill>
                <a:ln w="7600" cap="flat">
                  <a:solidFill>
                    <a:srgbClr val="00AEEE"/>
                  </a:solidFill>
                  <a:bevel/>
                </a:ln>
              </p:spPr>
            </p:sp>
            <p:sp>
              <p:nvSpPr>
                <p:cNvPr id="2278" name="Text 2278"/>
                <p:cNvSpPr txBox="1"/>
                <p:nvPr/>
              </p:nvSpPr>
              <p:spPr>
                <a:xfrm>
                  <a:off x="6639199" y="1833468"/>
                  <a:ext cx="2295200" cy="28880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Great Wall - Beijing</a:t>
                  </a:r>
                </a:p>
              </p:txBody>
            </p:sp>
            <p:sp>
              <p:nvSpPr>
                <p:cNvPr id="2279" name="Text 2279"/>
                <p:cNvSpPr txBox="1"/>
                <p:nvPr/>
              </p:nvSpPr>
              <p:spPr>
                <a:xfrm>
                  <a:off x="6350399" y="1932816"/>
                  <a:ext cx="189453" cy="189453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1</a:t>
                  </a:r>
                </a:p>
              </p:txBody>
            </p:sp>
          </p:grpSp>
          <p:grpSp>
            <p:nvGrpSpPr>
              <p:cNvPr id="1835" name="Group 1834"/>
              <p:cNvGrpSpPr/>
              <p:nvPr/>
            </p:nvGrpSpPr>
            <p:grpSpPr>
              <a:xfrm>
                <a:off x="6350398" y="2236269"/>
                <a:ext cx="2584001" cy="288801"/>
                <a:chOff x="6350398" y="2236269"/>
                <a:chExt cx="2584001" cy="288801"/>
              </a:xfrm>
            </p:grpSpPr>
            <p:sp>
              <p:nvSpPr>
                <p:cNvPr id="1836" name="Freeform 1835"/>
                <p:cNvSpPr/>
                <p:nvPr/>
              </p:nvSpPr>
              <p:spPr>
                <a:xfrm>
                  <a:off x="6350398" y="2236269"/>
                  <a:ext cx="25840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1" h="288801">
                      <a:moveTo>
                        <a:pt x="0" y="0"/>
                      </a:moveTo>
                      <a:lnTo>
                        <a:pt x="2584001" y="0"/>
                      </a:lnTo>
                      <a:lnTo>
                        <a:pt x="2584001" y="288801"/>
                      </a:ln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79646"/>
                  </a:solidFill>
                  <a:bevel/>
                </a:ln>
              </p:spPr>
            </p:sp>
            <p:sp>
              <p:nvSpPr>
                <p:cNvPr id="1837" name="Freeform 1836"/>
                <p:cNvSpPr/>
                <p:nvPr/>
              </p:nvSpPr>
              <p:spPr>
                <a:xfrm>
                  <a:off x="6350398" y="2236269"/>
                  <a:ext cx="2888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01" h="288801" stroke="0">
                      <a:moveTo>
                        <a:pt x="0" y="0"/>
                      </a:moveTo>
                      <a:cubicBezTo>
                        <a:pt x="158840" y="0"/>
                        <a:pt x="288801" y="129960"/>
                        <a:pt x="288801" y="288801"/>
                      </a:cubicBez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9646"/>
                </a:solidFill>
                <a:ln w="7600" cap="flat">
                  <a:noFill/>
                  <a:bevel/>
                </a:ln>
              </p:spPr>
            </p:sp>
            <p:sp>
              <p:nvSpPr>
                <p:cNvPr id="1838" name="Freeform 1837"/>
                <p:cNvSpPr/>
                <p:nvPr/>
              </p:nvSpPr>
              <p:spPr>
                <a:xfrm>
                  <a:off x="6350398" y="2294029"/>
                  <a:ext cx="231041" cy="231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041" h="231041" stroke="0">
                      <a:moveTo>
                        <a:pt x="0" y="0"/>
                      </a:moveTo>
                      <a:cubicBezTo>
                        <a:pt x="127072" y="0"/>
                        <a:pt x="231041" y="103968"/>
                        <a:pt x="231041" y="231041"/>
                      </a:cubicBezTo>
                      <a:lnTo>
                        <a:pt x="0" y="2310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BD0AC"/>
                </a:solidFill>
                <a:ln w="7600" cap="flat">
                  <a:solidFill>
                    <a:srgbClr val="F79646"/>
                  </a:solidFill>
                  <a:bevel/>
                </a:ln>
              </p:spPr>
            </p:sp>
            <p:sp>
              <p:nvSpPr>
                <p:cNvPr id="2280" name="Text 2280"/>
                <p:cNvSpPr txBox="1"/>
                <p:nvPr/>
              </p:nvSpPr>
              <p:spPr>
                <a:xfrm>
                  <a:off x="6639199" y="2236269"/>
                  <a:ext cx="2295200" cy="28880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West Lake - Hangzhou</a:t>
                  </a:r>
                </a:p>
              </p:txBody>
            </p:sp>
            <p:sp>
              <p:nvSpPr>
                <p:cNvPr id="2281" name="Text 2281"/>
                <p:cNvSpPr txBox="1"/>
                <p:nvPr/>
              </p:nvSpPr>
              <p:spPr>
                <a:xfrm>
                  <a:off x="6350398" y="2335616"/>
                  <a:ext cx="189453" cy="189453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2</a:t>
                  </a:r>
                </a:p>
              </p:txBody>
            </p:sp>
          </p:grpSp>
          <p:grpSp>
            <p:nvGrpSpPr>
              <p:cNvPr id="1839" name="Group 1838"/>
              <p:cNvGrpSpPr/>
              <p:nvPr/>
            </p:nvGrpSpPr>
            <p:grpSpPr>
              <a:xfrm>
                <a:off x="6350398" y="2639070"/>
                <a:ext cx="2584001" cy="288801"/>
                <a:chOff x="6350398" y="2639070"/>
                <a:chExt cx="2584001" cy="288801"/>
              </a:xfrm>
            </p:grpSpPr>
            <p:sp>
              <p:nvSpPr>
                <p:cNvPr id="1840" name="Freeform 1839"/>
                <p:cNvSpPr/>
                <p:nvPr/>
              </p:nvSpPr>
              <p:spPr>
                <a:xfrm>
                  <a:off x="6350398" y="2639070"/>
                  <a:ext cx="25840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1" h="288801">
                      <a:moveTo>
                        <a:pt x="0" y="0"/>
                      </a:moveTo>
                      <a:lnTo>
                        <a:pt x="2584001" y="0"/>
                      </a:lnTo>
                      <a:lnTo>
                        <a:pt x="2584001" y="288801"/>
                      </a:ln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08080"/>
                  </a:solidFill>
                  <a:bevel/>
                </a:ln>
              </p:spPr>
            </p:sp>
            <p:sp>
              <p:nvSpPr>
                <p:cNvPr id="1841" name="Freeform 1840"/>
                <p:cNvSpPr/>
                <p:nvPr/>
              </p:nvSpPr>
              <p:spPr>
                <a:xfrm>
                  <a:off x="6350398" y="2639070"/>
                  <a:ext cx="2888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01" h="288801" stroke="0">
                      <a:moveTo>
                        <a:pt x="0" y="0"/>
                      </a:moveTo>
                      <a:cubicBezTo>
                        <a:pt x="158840" y="0"/>
                        <a:pt x="288801" y="129960"/>
                        <a:pt x="288801" y="288801"/>
                      </a:cubicBez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808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842" name="Freeform 1841"/>
                <p:cNvSpPr/>
                <p:nvPr/>
              </p:nvSpPr>
              <p:spPr>
                <a:xfrm>
                  <a:off x="6350398" y="2696830"/>
                  <a:ext cx="231041" cy="231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041" h="231041" stroke="0">
                      <a:moveTo>
                        <a:pt x="0" y="0"/>
                      </a:moveTo>
                      <a:cubicBezTo>
                        <a:pt x="127072" y="0"/>
                        <a:pt x="231041" y="103968"/>
                        <a:pt x="231041" y="231041"/>
                      </a:cubicBezTo>
                      <a:lnTo>
                        <a:pt x="0" y="2310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8C6C6"/>
                </a:solidFill>
                <a:ln w="7600" cap="flat">
                  <a:solidFill>
                    <a:srgbClr val="F08080"/>
                  </a:solidFill>
                  <a:bevel/>
                </a:ln>
              </p:spPr>
            </p:sp>
            <p:sp>
              <p:nvSpPr>
                <p:cNvPr id="2282" name="Text 2282"/>
                <p:cNvSpPr txBox="1"/>
                <p:nvPr/>
              </p:nvSpPr>
              <p:spPr>
                <a:xfrm>
                  <a:off x="6639198" y="2639070"/>
                  <a:ext cx="2295200" cy="28880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Gulangyu  - Fujian Province</a:t>
                  </a:r>
                </a:p>
              </p:txBody>
            </p:sp>
            <p:sp>
              <p:nvSpPr>
                <p:cNvPr id="2283" name="Text 2283"/>
                <p:cNvSpPr txBox="1"/>
                <p:nvPr/>
              </p:nvSpPr>
              <p:spPr>
                <a:xfrm>
                  <a:off x="6350398" y="2738417"/>
                  <a:ext cx="189453" cy="189453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3</a:t>
                  </a:r>
                </a:p>
              </p:txBody>
            </p:sp>
          </p:grpSp>
          <p:grpSp>
            <p:nvGrpSpPr>
              <p:cNvPr id="1843" name="Group 1842"/>
              <p:cNvGrpSpPr/>
              <p:nvPr/>
            </p:nvGrpSpPr>
            <p:grpSpPr>
              <a:xfrm>
                <a:off x="6350397" y="3041871"/>
                <a:ext cx="2584001" cy="288801"/>
                <a:chOff x="6350397" y="3041871"/>
                <a:chExt cx="2584001" cy="288801"/>
              </a:xfrm>
            </p:grpSpPr>
            <p:sp>
              <p:nvSpPr>
                <p:cNvPr id="1844" name="Freeform 1843"/>
                <p:cNvSpPr/>
                <p:nvPr/>
              </p:nvSpPr>
              <p:spPr>
                <a:xfrm>
                  <a:off x="6350397" y="3041871"/>
                  <a:ext cx="25840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1" h="288801">
                      <a:moveTo>
                        <a:pt x="0" y="0"/>
                      </a:moveTo>
                      <a:lnTo>
                        <a:pt x="2584001" y="0"/>
                      </a:lnTo>
                      <a:lnTo>
                        <a:pt x="2584001" y="288801"/>
                      </a:ln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5F9EA0"/>
                  </a:solidFill>
                  <a:bevel/>
                </a:ln>
              </p:spPr>
            </p:sp>
            <p:sp>
              <p:nvSpPr>
                <p:cNvPr id="1845" name="Freeform 1844"/>
                <p:cNvSpPr/>
                <p:nvPr/>
              </p:nvSpPr>
              <p:spPr>
                <a:xfrm>
                  <a:off x="6350397" y="3041871"/>
                  <a:ext cx="2888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01" h="288801" stroke="0">
                      <a:moveTo>
                        <a:pt x="0" y="0"/>
                      </a:moveTo>
                      <a:cubicBezTo>
                        <a:pt x="158840" y="0"/>
                        <a:pt x="288801" y="129960"/>
                        <a:pt x="288801" y="288801"/>
                      </a:cubicBez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F9EA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846" name="Freeform 1845"/>
                <p:cNvSpPr/>
                <p:nvPr/>
              </p:nvSpPr>
              <p:spPr>
                <a:xfrm>
                  <a:off x="6350397" y="3099631"/>
                  <a:ext cx="231041" cy="231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041" h="231041" stroke="0">
                      <a:moveTo>
                        <a:pt x="0" y="0"/>
                      </a:moveTo>
                      <a:cubicBezTo>
                        <a:pt x="127072" y="0"/>
                        <a:pt x="231041" y="103968"/>
                        <a:pt x="231041" y="231041"/>
                      </a:cubicBezTo>
                      <a:lnTo>
                        <a:pt x="0" y="2310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7D3D4"/>
                </a:solidFill>
                <a:ln w="7600" cap="flat">
                  <a:solidFill>
                    <a:srgbClr val="5F9EA0"/>
                  </a:solidFill>
                  <a:bevel/>
                </a:ln>
              </p:spPr>
            </p:sp>
            <p:sp>
              <p:nvSpPr>
                <p:cNvPr id="2284" name="Text 2284"/>
                <p:cNvSpPr txBox="1"/>
                <p:nvPr/>
              </p:nvSpPr>
              <p:spPr>
                <a:xfrm>
                  <a:off x="6639198" y="3041871"/>
                  <a:ext cx="2295200" cy="28880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Sanya - Hainan Province</a:t>
                  </a:r>
                </a:p>
              </p:txBody>
            </p:sp>
            <p:sp>
              <p:nvSpPr>
                <p:cNvPr id="2285" name="Text 2285"/>
                <p:cNvSpPr txBox="1"/>
                <p:nvPr/>
              </p:nvSpPr>
              <p:spPr>
                <a:xfrm>
                  <a:off x="6350397" y="3141218"/>
                  <a:ext cx="189453" cy="189453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4</a:t>
                  </a:r>
                </a:p>
              </p:txBody>
            </p:sp>
          </p:grpSp>
          <p:grpSp>
            <p:nvGrpSpPr>
              <p:cNvPr id="1847" name="Group 1846"/>
              <p:cNvGrpSpPr/>
              <p:nvPr/>
            </p:nvGrpSpPr>
            <p:grpSpPr>
              <a:xfrm>
                <a:off x="6350397" y="3444671"/>
                <a:ext cx="2584001" cy="288801"/>
                <a:chOff x="6350397" y="3444671"/>
                <a:chExt cx="2584001" cy="288801"/>
              </a:xfrm>
            </p:grpSpPr>
            <p:sp>
              <p:nvSpPr>
                <p:cNvPr id="1848" name="Freeform 1847"/>
                <p:cNvSpPr/>
                <p:nvPr/>
              </p:nvSpPr>
              <p:spPr>
                <a:xfrm>
                  <a:off x="6350397" y="3444671"/>
                  <a:ext cx="25840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1" h="288801">
                      <a:moveTo>
                        <a:pt x="0" y="0"/>
                      </a:moveTo>
                      <a:lnTo>
                        <a:pt x="2584001" y="0"/>
                      </a:lnTo>
                      <a:lnTo>
                        <a:pt x="2584001" y="288801"/>
                      </a:ln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007FCC"/>
                  </a:solidFill>
                  <a:bevel/>
                </a:ln>
              </p:spPr>
            </p:sp>
            <p:sp>
              <p:nvSpPr>
                <p:cNvPr id="1849" name="Freeform 1848"/>
                <p:cNvSpPr/>
                <p:nvPr/>
              </p:nvSpPr>
              <p:spPr>
                <a:xfrm>
                  <a:off x="6350397" y="3444671"/>
                  <a:ext cx="2888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01" h="288801" stroke="0">
                      <a:moveTo>
                        <a:pt x="0" y="0"/>
                      </a:moveTo>
                      <a:cubicBezTo>
                        <a:pt x="158840" y="0"/>
                        <a:pt x="288801" y="129960"/>
                        <a:pt x="288801" y="288801"/>
                      </a:cubicBez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7FCC"/>
                </a:solidFill>
                <a:ln w="7600" cap="flat">
                  <a:noFill/>
                  <a:bevel/>
                </a:ln>
              </p:spPr>
            </p:sp>
            <p:sp>
              <p:nvSpPr>
                <p:cNvPr id="1850" name="Freeform 1849"/>
                <p:cNvSpPr/>
                <p:nvPr/>
              </p:nvSpPr>
              <p:spPr>
                <a:xfrm>
                  <a:off x="6350397" y="3502431"/>
                  <a:ext cx="231041" cy="231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041" h="231041" stroke="0">
                      <a:moveTo>
                        <a:pt x="0" y="0"/>
                      </a:moveTo>
                      <a:cubicBezTo>
                        <a:pt x="127072" y="0"/>
                        <a:pt x="231041" y="103968"/>
                        <a:pt x="231041" y="231041"/>
                      </a:cubicBezTo>
                      <a:lnTo>
                        <a:pt x="0" y="2310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D2EA"/>
                </a:solidFill>
                <a:ln w="7600" cap="flat">
                  <a:solidFill>
                    <a:srgbClr val="007FCC"/>
                  </a:solidFill>
                  <a:bevel/>
                </a:ln>
              </p:spPr>
            </p:sp>
            <p:sp>
              <p:nvSpPr>
                <p:cNvPr id="2286" name="Text 2286"/>
                <p:cNvSpPr txBox="1"/>
                <p:nvPr/>
              </p:nvSpPr>
              <p:spPr>
                <a:xfrm>
                  <a:off x="6639197" y="3444671"/>
                  <a:ext cx="2295200" cy="28880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Guilin -Guangxi Zhuang Atunomous Region</a:t>
                  </a:r>
                </a:p>
              </p:txBody>
            </p:sp>
            <p:sp>
              <p:nvSpPr>
                <p:cNvPr id="2287" name="Text 2287"/>
                <p:cNvSpPr txBox="1"/>
                <p:nvPr/>
              </p:nvSpPr>
              <p:spPr>
                <a:xfrm>
                  <a:off x="6350397" y="3544019"/>
                  <a:ext cx="189453" cy="189453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5</a:t>
                  </a:r>
                </a:p>
              </p:txBody>
            </p:sp>
          </p:grpSp>
          <p:grpSp>
            <p:nvGrpSpPr>
              <p:cNvPr id="1851" name="Group 1850"/>
              <p:cNvGrpSpPr/>
              <p:nvPr/>
            </p:nvGrpSpPr>
            <p:grpSpPr>
              <a:xfrm>
                <a:off x="6350397" y="3847472"/>
                <a:ext cx="2584001" cy="288801"/>
                <a:chOff x="6350397" y="3847472"/>
                <a:chExt cx="2584001" cy="288801"/>
              </a:xfrm>
            </p:grpSpPr>
            <p:sp>
              <p:nvSpPr>
                <p:cNvPr id="1852" name="Freeform 1851"/>
                <p:cNvSpPr/>
                <p:nvPr/>
              </p:nvSpPr>
              <p:spPr>
                <a:xfrm>
                  <a:off x="6350397" y="3847472"/>
                  <a:ext cx="25840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1" h="288801">
                      <a:moveTo>
                        <a:pt x="0" y="0"/>
                      </a:moveTo>
                      <a:lnTo>
                        <a:pt x="2584001" y="0"/>
                      </a:lnTo>
                      <a:lnTo>
                        <a:pt x="2584001" y="288801"/>
                      </a:ln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ABDACC"/>
                  </a:solidFill>
                  <a:bevel/>
                </a:ln>
              </p:spPr>
            </p:sp>
            <p:sp>
              <p:nvSpPr>
                <p:cNvPr id="1853" name="Freeform 1852"/>
                <p:cNvSpPr/>
                <p:nvPr/>
              </p:nvSpPr>
              <p:spPr>
                <a:xfrm>
                  <a:off x="6350397" y="3847472"/>
                  <a:ext cx="2888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01" h="288801" stroke="0">
                      <a:moveTo>
                        <a:pt x="0" y="0"/>
                      </a:moveTo>
                      <a:cubicBezTo>
                        <a:pt x="158840" y="0"/>
                        <a:pt x="288801" y="129960"/>
                        <a:pt x="288801" y="288801"/>
                      </a:cubicBez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DACC"/>
                </a:solidFill>
                <a:ln w="7600" cap="flat">
                  <a:solidFill>
                    <a:srgbClr val="ABDACC"/>
                  </a:solidFill>
                  <a:bevel/>
                </a:ln>
              </p:spPr>
            </p:sp>
            <p:sp>
              <p:nvSpPr>
                <p:cNvPr id="1854" name="Freeform 1853"/>
                <p:cNvSpPr/>
                <p:nvPr/>
              </p:nvSpPr>
              <p:spPr>
                <a:xfrm>
                  <a:off x="6350397" y="3905232"/>
                  <a:ext cx="231041" cy="231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041" h="231041" stroke="0">
                      <a:moveTo>
                        <a:pt x="0" y="0"/>
                      </a:moveTo>
                      <a:cubicBezTo>
                        <a:pt x="127072" y="0"/>
                        <a:pt x="231041" y="103968"/>
                        <a:pt x="231041" y="231041"/>
                      </a:cubicBezTo>
                      <a:lnTo>
                        <a:pt x="0" y="2310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EFEA"/>
                </a:solidFill>
                <a:ln w="7600" cap="flat">
                  <a:solidFill>
                    <a:srgbClr val="ABDACC"/>
                  </a:solidFill>
                  <a:bevel/>
                </a:ln>
              </p:spPr>
            </p:sp>
            <p:sp>
              <p:nvSpPr>
                <p:cNvPr id="2288" name="Text 2288"/>
                <p:cNvSpPr txBox="1"/>
                <p:nvPr/>
              </p:nvSpPr>
              <p:spPr>
                <a:xfrm>
                  <a:off x="6639197" y="3847472"/>
                  <a:ext cx="2295200" cy="28880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Zhangjiajie -Hunnan Province</a:t>
                  </a:r>
                </a:p>
              </p:txBody>
            </p:sp>
            <p:sp>
              <p:nvSpPr>
                <p:cNvPr id="2289" name="Text 2289"/>
                <p:cNvSpPr txBox="1"/>
                <p:nvPr/>
              </p:nvSpPr>
              <p:spPr>
                <a:xfrm>
                  <a:off x="6350397" y="3946820"/>
                  <a:ext cx="189453" cy="189453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6</a:t>
                  </a:r>
                </a:p>
              </p:txBody>
            </p:sp>
          </p:grpSp>
          <p:grpSp>
            <p:nvGrpSpPr>
              <p:cNvPr id="1855" name="Group 1854"/>
              <p:cNvGrpSpPr/>
              <p:nvPr/>
            </p:nvGrpSpPr>
            <p:grpSpPr>
              <a:xfrm>
                <a:off x="6350396" y="4250273"/>
                <a:ext cx="2584001" cy="288801"/>
                <a:chOff x="6350396" y="4250273"/>
                <a:chExt cx="2584001" cy="288801"/>
              </a:xfrm>
            </p:grpSpPr>
            <p:sp>
              <p:nvSpPr>
                <p:cNvPr id="1856" name="Freeform 1855"/>
                <p:cNvSpPr/>
                <p:nvPr/>
              </p:nvSpPr>
              <p:spPr>
                <a:xfrm>
                  <a:off x="6350396" y="4250273"/>
                  <a:ext cx="25840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1" h="288801">
                      <a:moveTo>
                        <a:pt x="0" y="0"/>
                      </a:moveTo>
                      <a:lnTo>
                        <a:pt x="2584001" y="0"/>
                      </a:lnTo>
                      <a:lnTo>
                        <a:pt x="2584001" y="288801"/>
                      </a:ln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BF793E"/>
                  </a:solidFill>
                  <a:bevel/>
                </a:ln>
              </p:spPr>
            </p:sp>
            <p:sp>
              <p:nvSpPr>
                <p:cNvPr id="1857" name="Freeform 1856"/>
                <p:cNvSpPr/>
                <p:nvPr/>
              </p:nvSpPr>
              <p:spPr>
                <a:xfrm>
                  <a:off x="6350396" y="4250273"/>
                  <a:ext cx="2888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01" h="288801" stroke="0">
                      <a:moveTo>
                        <a:pt x="0" y="0"/>
                      </a:moveTo>
                      <a:cubicBezTo>
                        <a:pt x="158840" y="0"/>
                        <a:pt x="288801" y="129960"/>
                        <a:pt x="288801" y="288801"/>
                      </a:cubicBez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793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858" name="Freeform 1857"/>
                <p:cNvSpPr/>
                <p:nvPr/>
              </p:nvSpPr>
              <p:spPr>
                <a:xfrm>
                  <a:off x="6350396" y="4308033"/>
                  <a:ext cx="231041" cy="231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041" h="231041" stroke="0">
                      <a:moveTo>
                        <a:pt x="0" y="0"/>
                      </a:moveTo>
                      <a:cubicBezTo>
                        <a:pt x="127072" y="0"/>
                        <a:pt x="231041" y="103968"/>
                        <a:pt x="231041" y="231041"/>
                      </a:cubicBezTo>
                      <a:lnTo>
                        <a:pt x="0" y="2310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5D1C7"/>
                </a:solidFill>
                <a:ln w="7600" cap="flat">
                  <a:solidFill>
                    <a:srgbClr val="BF793E"/>
                  </a:solidFill>
                  <a:bevel/>
                </a:ln>
              </p:spPr>
            </p:sp>
            <p:sp>
              <p:nvSpPr>
                <p:cNvPr id="2290" name="Text 2290"/>
                <p:cNvSpPr txBox="1"/>
                <p:nvPr/>
              </p:nvSpPr>
              <p:spPr>
                <a:xfrm>
                  <a:off x="6639197" y="4250273"/>
                  <a:ext cx="2295200" cy="28880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Lijiang ancient city -Yunnan Province</a:t>
                  </a:r>
                </a:p>
              </p:txBody>
            </p:sp>
            <p:sp>
              <p:nvSpPr>
                <p:cNvPr id="2291" name="Text 2291"/>
                <p:cNvSpPr txBox="1"/>
                <p:nvPr/>
              </p:nvSpPr>
              <p:spPr>
                <a:xfrm>
                  <a:off x="6350396" y="4349620"/>
                  <a:ext cx="189453" cy="189453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7</a:t>
                  </a:r>
                </a:p>
              </p:txBody>
            </p:sp>
          </p:grpSp>
          <p:grpSp>
            <p:nvGrpSpPr>
              <p:cNvPr id="1859" name="Group 1858"/>
              <p:cNvGrpSpPr/>
              <p:nvPr/>
            </p:nvGrpSpPr>
            <p:grpSpPr>
              <a:xfrm>
                <a:off x="6350396" y="4653073"/>
                <a:ext cx="2584001" cy="288801"/>
                <a:chOff x="6350396" y="4653073"/>
                <a:chExt cx="2584001" cy="288801"/>
              </a:xfrm>
            </p:grpSpPr>
            <p:sp>
              <p:nvSpPr>
                <p:cNvPr id="1860" name="Freeform 1859"/>
                <p:cNvSpPr/>
                <p:nvPr/>
              </p:nvSpPr>
              <p:spPr>
                <a:xfrm>
                  <a:off x="6350396" y="4653073"/>
                  <a:ext cx="25840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1" h="288801">
                      <a:moveTo>
                        <a:pt x="0" y="0"/>
                      </a:moveTo>
                      <a:lnTo>
                        <a:pt x="2584001" y="0"/>
                      </a:lnTo>
                      <a:lnTo>
                        <a:pt x="2584001" y="288801"/>
                      </a:ln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595757"/>
                  </a:solidFill>
                  <a:bevel/>
                </a:ln>
              </p:spPr>
            </p:sp>
            <p:sp>
              <p:nvSpPr>
                <p:cNvPr id="1861" name="Freeform 1860"/>
                <p:cNvSpPr/>
                <p:nvPr/>
              </p:nvSpPr>
              <p:spPr>
                <a:xfrm>
                  <a:off x="6350396" y="4653073"/>
                  <a:ext cx="2888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01" h="288801" stroke="0">
                      <a:moveTo>
                        <a:pt x="0" y="0"/>
                      </a:moveTo>
                      <a:cubicBezTo>
                        <a:pt x="158840" y="0"/>
                        <a:pt x="288801" y="129960"/>
                        <a:pt x="288801" y="288801"/>
                      </a:cubicBez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95757"/>
                </a:solidFill>
                <a:ln w="7600" cap="flat">
                  <a:noFill/>
                  <a:bevel/>
                </a:ln>
              </p:spPr>
            </p:sp>
            <p:sp>
              <p:nvSpPr>
                <p:cNvPr id="1862" name="Freeform 1861"/>
                <p:cNvSpPr/>
                <p:nvPr/>
              </p:nvSpPr>
              <p:spPr>
                <a:xfrm>
                  <a:off x="6350396" y="4710833"/>
                  <a:ext cx="231041" cy="231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041" h="231041" stroke="0">
                      <a:moveTo>
                        <a:pt x="0" y="0"/>
                      </a:moveTo>
                      <a:cubicBezTo>
                        <a:pt x="127072" y="0"/>
                        <a:pt x="231041" y="103968"/>
                        <a:pt x="231041" y="231041"/>
                      </a:cubicBezTo>
                      <a:lnTo>
                        <a:pt x="0" y="2310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BCACA"/>
                </a:solidFill>
                <a:ln w="7600" cap="flat">
                  <a:solidFill>
                    <a:srgbClr val="595757"/>
                  </a:solidFill>
                  <a:bevel/>
                </a:ln>
              </p:spPr>
            </p:sp>
            <p:sp>
              <p:nvSpPr>
                <p:cNvPr id="2292" name="Text 2292"/>
                <p:cNvSpPr txBox="1"/>
                <p:nvPr/>
              </p:nvSpPr>
              <p:spPr>
                <a:xfrm>
                  <a:off x="6639197" y="4653073"/>
                  <a:ext cx="2295200" cy="28880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JIuzhai Valley - Sichuan Province</a:t>
                  </a:r>
                </a:p>
              </p:txBody>
            </p:sp>
            <p:sp>
              <p:nvSpPr>
                <p:cNvPr id="2293" name="Text 2293"/>
                <p:cNvSpPr txBox="1"/>
                <p:nvPr/>
              </p:nvSpPr>
              <p:spPr>
                <a:xfrm>
                  <a:off x="6350396" y="4752420"/>
                  <a:ext cx="189453" cy="189453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8</a:t>
                  </a:r>
                </a:p>
              </p:txBody>
            </p:sp>
          </p:grpSp>
          <p:grpSp>
            <p:nvGrpSpPr>
              <p:cNvPr id="1863" name="Group 1862"/>
              <p:cNvGrpSpPr/>
              <p:nvPr/>
            </p:nvGrpSpPr>
            <p:grpSpPr>
              <a:xfrm>
                <a:off x="6350395" y="5055874"/>
                <a:ext cx="2584001" cy="288801"/>
                <a:chOff x="6350395" y="5055874"/>
                <a:chExt cx="2584001" cy="288801"/>
              </a:xfrm>
            </p:grpSpPr>
            <p:sp>
              <p:nvSpPr>
                <p:cNvPr id="1864" name="Freeform 1863"/>
                <p:cNvSpPr/>
                <p:nvPr/>
              </p:nvSpPr>
              <p:spPr>
                <a:xfrm>
                  <a:off x="6350395" y="5055874"/>
                  <a:ext cx="25840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1" h="288801">
                      <a:moveTo>
                        <a:pt x="0" y="0"/>
                      </a:moveTo>
                      <a:lnTo>
                        <a:pt x="2584001" y="0"/>
                      </a:lnTo>
                      <a:lnTo>
                        <a:pt x="2584001" y="288801"/>
                      </a:ln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E6609D"/>
                  </a:solidFill>
                  <a:bevel/>
                </a:ln>
              </p:spPr>
            </p:sp>
            <p:sp>
              <p:nvSpPr>
                <p:cNvPr id="1865" name="Freeform 1864"/>
                <p:cNvSpPr/>
                <p:nvPr/>
              </p:nvSpPr>
              <p:spPr>
                <a:xfrm>
                  <a:off x="6350395" y="5055874"/>
                  <a:ext cx="2888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01" h="288801" stroke="0">
                      <a:moveTo>
                        <a:pt x="0" y="0"/>
                      </a:moveTo>
                      <a:cubicBezTo>
                        <a:pt x="158840" y="0"/>
                        <a:pt x="288801" y="129960"/>
                        <a:pt x="288801" y="288801"/>
                      </a:cubicBez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6609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866" name="Freeform 1865"/>
                <p:cNvSpPr/>
                <p:nvPr/>
              </p:nvSpPr>
              <p:spPr>
                <a:xfrm>
                  <a:off x="6350395" y="5113634"/>
                  <a:ext cx="231041" cy="231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041" h="231041" stroke="0">
                      <a:moveTo>
                        <a:pt x="0" y="0"/>
                      </a:moveTo>
                      <a:cubicBezTo>
                        <a:pt x="127072" y="0"/>
                        <a:pt x="231041" y="103968"/>
                        <a:pt x="231041" y="231041"/>
                      </a:cubicBezTo>
                      <a:lnTo>
                        <a:pt x="0" y="2310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4CCDA"/>
                </a:solidFill>
                <a:ln w="7600" cap="flat">
                  <a:solidFill>
                    <a:srgbClr val="E6609D"/>
                  </a:solidFill>
                  <a:bevel/>
                </a:ln>
              </p:spPr>
            </p:sp>
            <p:sp>
              <p:nvSpPr>
                <p:cNvPr id="2294" name="Text 2294"/>
                <p:cNvSpPr txBox="1"/>
                <p:nvPr/>
              </p:nvSpPr>
              <p:spPr>
                <a:xfrm>
                  <a:off x="6639196" y="5055874"/>
                  <a:ext cx="2295200" cy="28880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Mount Huangshan  -Anhui Province</a:t>
                  </a:r>
                </a:p>
              </p:txBody>
            </p:sp>
            <p:sp>
              <p:nvSpPr>
                <p:cNvPr id="2295" name="Text 2295"/>
                <p:cNvSpPr txBox="1"/>
                <p:nvPr/>
              </p:nvSpPr>
              <p:spPr>
                <a:xfrm>
                  <a:off x="6350395" y="5155221"/>
                  <a:ext cx="189453" cy="189453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9</a:t>
                  </a:r>
                </a:p>
              </p:txBody>
            </p:sp>
          </p:grpSp>
          <p:grpSp>
            <p:nvGrpSpPr>
              <p:cNvPr id="1867" name="Group 1866"/>
              <p:cNvGrpSpPr/>
              <p:nvPr/>
            </p:nvGrpSpPr>
            <p:grpSpPr>
              <a:xfrm>
                <a:off x="6350395" y="5458675"/>
                <a:ext cx="2584001" cy="288801"/>
                <a:chOff x="6350395" y="5458675"/>
                <a:chExt cx="2584001" cy="288801"/>
              </a:xfrm>
            </p:grpSpPr>
            <p:sp>
              <p:nvSpPr>
                <p:cNvPr id="1868" name="Freeform 1867"/>
                <p:cNvSpPr/>
                <p:nvPr/>
              </p:nvSpPr>
              <p:spPr>
                <a:xfrm>
                  <a:off x="6350395" y="5458675"/>
                  <a:ext cx="25840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84001" h="288801">
                      <a:moveTo>
                        <a:pt x="0" y="0"/>
                      </a:moveTo>
                      <a:lnTo>
                        <a:pt x="2584001" y="0"/>
                      </a:lnTo>
                      <a:lnTo>
                        <a:pt x="2584001" y="288801"/>
                      </a:ln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0909B"/>
                  </a:solidFill>
                  <a:bevel/>
                </a:ln>
              </p:spPr>
            </p:sp>
            <p:sp>
              <p:nvSpPr>
                <p:cNvPr id="1869" name="Freeform 1868"/>
                <p:cNvSpPr/>
                <p:nvPr/>
              </p:nvSpPr>
              <p:spPr>
                <a:xfrm>
                  <a:off x="6350395" y="5458675"/>
                  <a:ext cx="288801" cy="2888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8801" h="288801" stroke="0">
                      <a:moveTo>
                        <a:pt x="0" y="0"/>
                      </a:moveTo>
                      <a:cubicBezTo>
                        <a:pt x="158840" y="0"/>
                        <a:pt x="288801" y="129960"/>
                        <a:pt x="288801" y="288801"/>
                      </a:cubicBezTo>
                      <a:lnTo>
                        <a:pt x="0" y="28880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909B"/>
                </a:solidFill>
                <a:ln w="7600" cap="flat">
                  <a:noFill/>
                  <a:bevel/>
                </a:ln>
              </p:spPr>
            </p:sp>
            <p:sp>
              <p:nvSpPr>
                <p:cNvPr id="1870" name="Freeform 1869"/>
                <p:cNvSpPr/>
                <p:nvPr/>
              </p:nvSpPr>
              <p:spPr>
                <a:xfrm>
                  <a:off x="6350395" y="5516435"/>
                  <a:ext cx="231041" cy="2310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041" h="231041" stroke="0">
                      <a:moveTo>
                        <a:pt x="0" y="0"/>
                      </a:moveTo>
                      <a:cubicBezTo>
                        <a:pt x="127072" y="0"/>
                        <a:pt x="231041" y="103968"/>
                        <a:pt x="231041" y="231041"/>
                      </a:cubicBezTo>
                      <a:lnTo>
                        <a:pt x="0" y="2310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8D6DA"/>
                </a:solidFill>
                <a:ln w="7600" cap="flat">
                  <a:solidFill>
                    <a:srgbClr val="F0909B"/>
                  </a:solidFill>
                  <a:bevel/>
                </a:ln>
              </p:spPr>
            </p:sp>
            <p:sp>
              <p:nvSpPr>
                <p:cNvPr id="2296" name="Text 2296"/>
                <p:cNvSpPr txBox="1"/>
                <p:nvPr/>
              </p:nvSpPr>
              <p:spPr>
                <a:xfrm>
                  <a:off x="6639196" y="5458675"/>
                  <a:ext cx="2295200" cy="28880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Potala Palace - Tibet</a:t>
                  </a:r>
                </a:p>
              </p:txBody>
            </p:sp>
            <p:sp>
              <p:nvSpPr>
                <p:cNvPr id="2297" name="Text 2297"/>
                <p:cNvSpPr txBox="1"/>
                <p:nvPr/>
              </p:nvSpPr>
              <p:spPr>
                <a:xfrm>
                  <a:off x="6350395" y="5558022"/>
                  <a:ext cx="189453" cy="189453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836">
                      <a:solidFill>
                        <a:srgbClr val="000000"/>
                      </a:solidFill>
                      <a:latin typeface="Arial"/>
                    </a:rPr>
                    <a:t>10</a:t>
                  </a:r>
                </a:p>
              </p:txBody>
            </p:sp>
          </p:grpSp>
        </p:grpSp>
      </p:grpSp>
      <p:sp>
        <p:nvSpPr>
          <p:cNvPr id="212" name="TextBox 211"/>
          <p:cNvSpPr txBox="1"/>
          <p:nvPr/>
        </p:nvSpPr>
        <p:spPr>
          <a:xfrm>
            <a:off x="253093" y="416379"/>
            <a:ext cx="214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Created by Edraw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863</Words>
  <Application>Microsoft Office PowerPoint</Application>
  <PresentationFormat>On-screen Show (4:3)</PresentationFormat>
  <Paragraphs>325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2015-06-02T21:47:09Z</dcterms:created>
  <dcterms:modified xsi:type="dcterms:W3CDTF">2015-07-28T05:09:42Z</dcterms:modified>
</cp:coreProperties>
</file>