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7" d="100"/>
          <a:sy n="117" d="100"/>
        </p:scale>
        <p:origin x="-14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22546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96653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6480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416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59750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0580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83516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2624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099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477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2015/9/6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9215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60DB7-6E48-4466-B7A9-24611520A472}" type="datetimeFigureOut">
              <a:rPr lang="zh-CN" altLang="en-US" smtClean="0"/>
              <a:t>2015/9/6</a:t>
            </a:fld>
            <a:endParaRPr lang="zh-CN"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D7CD6-334A-41AE-9AE2-B93EEDD81DF1}" type="slidenum">
              <a:rPr lang="zh-CN" altLang="en-US" smtClean="0"/>
              <a:t>‹#›</a:t>
            </a:fld>
            <a:endParaRPr lang="zh-CN" altLang="en-US"/>
          </a:p>
        </p:txBody>
      </p:sp>
    </p:spTree>
    <p:extLst>
      <p:ext uri="{BB962C8B-B14F-4D97-AF65-F5344CB8AC3E}">
        <p14:creationId xmlns:p14="http://schemas.microsoft.com/office/powerpoint/2010/main" val="2574068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edrawsoft.com/pid/"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edrawsoft.com/edraw-max.php"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www.edrawsoft.com/edraw-max.php"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1"/>
        <p:cNvGrpSpPr/>
        <p:nvPr/>
      </p:nvGrpSpPr>
      <p:grpSpPr>
        <a:xfrm>
          <a:off x="0" y="0"/>
          <a:ext cx="0" cy="0"/>
          <a:chOff x="0" y="0"/>
          <a:chExt cx="0" cy="0"/>
        </a:xfrm>
      </p:grpSpPr>
      <p:grpSp>
        <p:nvGrpSpPr>
          <p:cNvPr id="3690" name="Group3690"/>
          <p:cNvGrpSpPr/>
          <p:nvPr/>
        </p:nvGrpSpPr>
        <p:grpSpPr>
          <a:xfrm>
            <a:off x="-8460" y="181398"/>
            <a:ext cx="9160921" cy="6495203"/>
            <a:chOff x="-8460" y="181398"/>
            <a:chExt cx="9160921" cy="6495203"/>
          </a:xfrm>
        </p:grpSpPr>
        <p:sp>
          <p:nvSpPr>
            <p:cNvPr id="1303" name="Freeform 1302"/>
            <p:cNvSpPr/>
            <p:nvPr/>
          </p:nvSpPr>
          <p:spPr>
            <a:xfrm>
              <a:off x="-760" y="189098"/>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sp>
          <p:nvSpPr>
            <p:cNvPr id="1273" name="Freeform 1272"/>
            <p:cNvSpPr/>
            <p:nvPr/>
          </p:nvSpPr>
          <p:spPr>
            <a:xfrm>
              <a:off x="1543775" y="1794853"/>
              <a:ext cx="6113800" cy="590013"/>
            </a:xfrm>
            <a:custGeom>
              <a:avLst/>
              <a:gdLst/>
              <a:ahLst/>
              <a:cxnLst/>
              <a:rect l="l" t="t" r="r" b="b"/>
              <a:pathLst>
                <a:path w="6113800" h="590013">
                  <a:moveTo>
                    <a:pt x="30640" y="0"/>
                  </a:moveTo>
                  <a:lnTo>
                    <a:pt x="6082838" y="0"/>
                  </a:lnTo>
                  <a:cubicBezTo>
                    <a:pt x="6099848" y="0"/>
                    <a:pt x="6113800" y="13469"/>
                    <a:pt x="6113800" y="30479"/>
                  </a:cubicBezTo>
                  <a:lnTo>
                    <a:pt x="6113800" y="559213"/>
                  </a:lnTo>
                  <a:cubicBezTo>
                    <a:pt x="6113800" y="576223"/>
                    <a:pt x="6099848" y="590013"/>
                    <a:pt x="6082838" y="590013"/>
                  </a:cubicBezTo>
                  <a:lnTo>
                    <a:pt x="30640" y="590013"/>
                  </a:lnTo>
                  <a:cubicBezTo>
                    <a:pt x="13629" y="590013"/>
                    <a:pt x="0" y="576223"/>
                    <a:pt x="0" y="559213"/>
                  </a:cubicBezTo>
                  <a:lnTo>
                    <a:pt x="0" y="30479"/>
                  </a:lnTo>
                  <a:cubicBezTo>
                    <a:pt x="0" y="13469"/>
                    <a:pt x="13629" y="0"/>
                    <a:pt x="30640" y="0"/>
                  </a:cubicBezTo>
                  <a:close/>
                </a:path>
              </a:pathLst>
            </a:custGeom>
            <a:solidFill>
              <a:srgbClr val="F9D237"/>
            </a:solidFill>
            <a:ln w="7700" cap="flat">
              <a:solidFill>
                <a:srgbClr val="F9D237"/>
              </a:solidFill>
              <a:bevel/>
            </a:ln>
          </p:spPr>
          <p:txBody>
            <a:bodyPr wrap="square" lIns="28000" tIns="18000" rIns="28000" bIns="18000" rtlCol="0" anchor="ctr"/>
            <a:lstStyle/>
            <a:p>
              <a:pPr algn="ctr"/>
              <a:r>
                <a:rPr sz="1092">
                  <a:solidFill>
                    <a:srgbClr val="FFFFFF"/>
                  </a:solidFill>
                  <a:latin typeface="Comic Sans MS"/>
                </a:rPr>
                <a:t>Benefits of P&amp;ID</a:t>
              </a:r>
            </a:p>
          </p:txBody>
        </p:sp>
        <p:sp>
          <p:nvSpPr>
            <p:cNvPr id="1274" name="Freeform 1273"/>
            <p:cNvSpPr/>
            <p:nvPr/>
          </p:nvSpPr>
          <p:spPr>
            <a:xfrm>
              <a:off x="1273343" y="1828783"/>
              <a:ext cx="600600" cy="739200"/>
            </a:xfrm>
            <a:custGeom>
              <a:avLst/>
              <a:gdLst/>
              <a:ahLst/>
              <a:cxnLst/>
              <a:rect l="l" t="t" r="r" b="b"/>
              <a:pathLst>
                <a:path w="600600" h="739200">
                  <a:moveTo>
                    <a:pt x="0" y="0"/>
                  </a:moveTo>
                  <a:lnTo>
                    <a:pt x="600600" y="173929"/>
                  </a:lnTo>
                  <a:lnTo>
                    <a:pt x="267737" y="739200"/>
                  </a:lnTo>
                  <a:lnTo>
                    <a:pt x="0" y="0"/>
                  </a:lnTo>
                  <a:close/>
                </a:path>
              </a:pathLst>
            </a:custGeom>
            <a:solidFill>
              <a:srgbClr val="F9D237"/>
            </a:solidFill>
            <a:ln w="23100" cap="flat">
              <a:solidFill>
                <a:srgbClr val="FFFFFF"/>
              </a:solidFill>
              <a:bevel/>
            </a:ln>
          </p:spPr>
          <p:txBody>
            <a:bodyPr wrap="square" lIns="28000" tIns="18000" rIns="28000" bIns="18000" rtlCol="0" anchor="ctr"/>
            <a:lstStyle/>
            <a:p>
              <a:pPr algn="ctr"/>
              <a:r>
                <a:rPr sz="780">
                  <a:solidFill>
                    <a:srgbClr val="000000"/>
                  </a:solidFill>
                  <a:latin typeface="Arial"/>
                </a:rPr>
                <a:t>2</a:t>
              </a:r>
            </a:p>
          </p:txBody>
        </p:sp>
        <p:sp>
          <p:nvSpPr>
            <p:cNvPr id="1275" name="Freeform 1274"/>
            <p:cNvSpPr/>
            <p:nvPr/>
          </p:nvSpPr>
          <p:spPr>
            <a:xfrm flipH="1" flipV="1">
              <a:off x="7384690" y="1616519"/>
              <a:ext cx="473477" cy="581864"/>
            </a:xfrm>
            <a:custGeom>
              <a:avLst/>
              <a:gdLst/>
              <a:ahLst/>
              <a:cxnLst/>
              <a:rect l="0" t="0" r="0" b="0"/>
              <a:pathLst>
                <a:path w="473477" h="581864">
                  <a:moveTo>
                    <a:pt x="0" y="0"/>
                  </a:moveTo>
                  <a:lnTo>
                    <a:pt x="473477" y="136909"/>
                  </a:lnTo>
                  <a:lnTo>
                    <a:pt x="211068" y="581864"/>
                  </a:lnTo>
                  <a:lnTo>
                    <a:pt x="0" y="0"/>
                  </a:lnTo>
                  <a:close/>
                </a:path>
              </a:pathLst>
            </a:custGeom>
            <a:solidFill>
              <a:srgbClr val="F9D237"/>
            </a:solidFill>
            <a:ln w="23100" cap="flat">
              <a:solidFill>
                <a:srgbClr val="FFFFFF"/>
              </a:solidFill>
              <a:bevel/>
            </a:ln>
          </p:spPr>
        </p:sp>
        <p:sp>
          <p:nvSpPr>
            <p:cNvPr id="1281" name="Freeform 1280"/>
            <p:cNvSpPr/>
            <p:nvPr/>
          </p:nvSpPr>
          <p:spPr>
            <a:xfrm>
              <a:off x="1543774" y="5255474"/>
              <a:ext cx="6113800" cy="590013"/>
            </a:xfrm>
            <a:custGeom>
              <a:avLst/>
              <a:gdLst/>
              <a:ahLst/>
              <a:cxnLst/>
              <a:rect l="l" t="t" r="r" b="b"/>
              <a:pathLst>
                <a:path w="6113800" h="590013">
                  <a:moveTo>
                    <a:pt x="30640" y="0"/>
                  </a:moveTo>
                  <a:lnTo>
                    <a:pt x="6082838" y="0"/>
                  </a:lnTo>
                  <a:cubicBezTo>
                    <a:pt x="6099848" y="0"/>
                    <a:pt x="6113800" y="13469"/>
                    <a:pt x="6113800" y="30479"/>
                  </a:cubicBezTo>
                  <a:lnTo>
                    <a:pt x="6113800" y="559213"/>
                  </a:lnTo>
                  <a:cubicBezTo>
                    <a:pt x="6113800" y="576223"/>
                    <a:pt x="6099848" y="590013"/>
                    <a:pt x="6082838" y="590013"/>
                  </a:cubicBezTo>
                  <a:lnTo>
                    <a:pt x="30640" y="590013"/>
                  </a:lnTo>
                  <a:cubicBezTo>
                    <a:pt x="13629" y="590013"/>
                    <a:pt x="0" y="576223"/>
                    <a:pt x="0" y="559213"/>
                  </a:cubicBezTo>
                  <a:lnTo>
                    <a:pt x="0" y="30479"/>
                  </a:lnTo>
                  <a:cubicBezTo>
                    <a:pt x="0" y="13469"/>
                    <a:pt x="13629" y="0"/>
                    <a:pt x="30640" y="0"/>
                  </a:cubicBezTo>
                  <a:close/>
                </a:path>
              </a:pathLst>
            </a:custGeom>
            <a:solidFill>
              <a:srgbClr val="505864"/>
            </a:solidFill>
            <a:ln w="7700" cap="flat">
              <a:solidFill>
                <a:srgbClr val="505864"/>
              </a:solidFill>
              <a:bevel/>
            </a:ln>
          </p:spPr>
          <p:txBody>
            <a:bodyPr wrap="square" lIns="28000" tIns="18000" rIns="28000" bIns="18000" rtlCol="0" anchor="ctr"/>
            <a:lstStyle/>
            <a:p>
              <a:pPr algn="ctr"/>
              <a:r>
                <a:rPr sz="1092">
                  <a:solidFill>
                    <a:srgbClr val="FFFFFF"/>
                  </a:solidFill>
                  <a:latin typeface="Comic Sans MS"/>
                </a:rPr>
                <a:t>P&amp;ID Examples</a:t>
              </a:r>
            </a:p>
          </p:txBody>
        </p:sp>
        <p:sp>
          <p:nvSpPr>
            <p:cNvPr id="1282" name="Freeform 1281"/>
            <p:cNvSpPr/>
            <p:nvPr/>
          </p:nvSpPr>
          <p:spPr>
            <a:xfrm>
              <a:off x="1273343" y="5255474"/>
              <a:ext cx="600600" cy="739200"/>
            </a:xfrm>
            <a:custGeom>
              <a:avLst/>
              <a:gdLst/>
              <a:ahLst/>
              <a:cxnLst/>
              <a:rect l="l" t="t" r="r" b="b"/>
              <a:pathLst>
                <a:path w="600600" h="739200">
                  <a:moveTo>
                    <a:pt x="0" y="0"/>
                  </a:moveTo>
                  <a:lnTo>
                    <a:pt x="600600" y="173929"/>
                  </a:lnTo>
                  <a:lnTo>
                    <a:pt x="267737" y="739200"/>
                  </a:lnTo>
                  <a:lnTo>
                    <a:pt x="0" y="0"/>
                  </a:lnTo>
                  <a:close/>
                </a:path>
              </a:pathLst>
            </a:custGeom>
            <a:solidFill>
              <a:srgbClr val="505864"/>
            </a:solidFill>
            <a:ln w="23100" cap="flat">
              <a:solidFill>
                <a:srgbClr val="FFFFFF"/>
              </a:solidFill>
              <a:bevel/>
            </a:ln>
          </p:spPr>
          <p:txBody>
            <a:bodyPr wrap="square" lIns="28000" tIns="18000" rIns="28000" bIns="18000" rtlCol="0" anchor="ctr"/>
            <a:lstStyle/>
            <a:p>
              <a:pPr algn="ctr"/>
              <a:r>
                <a:rPr sz="780">
                  <a:solidFill>
                    <a:srgbClr val="000000"/>
                  </a:solidFill>
                  <a:latin typeface="Arial"/>
                </a:rPr>
                <a:t>6</a:t>
              </a:r>
            </a:p>
          </p:txBody>
        </p:sp>
        <p:sp>
          <p:nvSpPr>
            <p:cNvPr id="1283" name="Freeform 1282"/>
            <p:cNvSpPr/>
            <p:nvPr/>
          </p:nvSpPr>
          <p:spPr>
            <a:xfrm flipH="1" flipV="1">
              <a:off x="7384690" y="4964543"/>
              <a:ext cx="473477" cy="581864"/>
            </a:xfrm>
            <a:custGeom>
              <a:avLst/>
              <a:gdLst/>
              <a:ahLst/>
              <a:cxnLst/>
              <a:rect l="0" t="0" r="0" b="0"/>
              <a:pathLst>
                <a:path w="473477" h="581864">
                  <a:moveTo>
                    <a:pt x="0" y="0"/>
                  </a:moveTo>
                  <a:lnTo>
                    <a:pt x="473477" y="136909"/>
                  </a:lnTo>
                  <a:lnTo>
                    <a:pt x="211068" y="581864"/>
                  </a:lnTo>
                  <a:lnTo>
                    <a:pt x="0" y="0"/>
                  </a:lnTo>
                  <a:close/>
                </a:path>
              </a:pathLst>
            </a:custGeom>
            <a:solidFill>
              <a:srgbClr val="505864"/>
            </a:solidFill>
            <a:ln w="23100" cap="flat">
              <a:solidFill>
                <a:srgbClr val="FFFFFF"/>
              </a:solidFill>
              <a:bevel/>
            </a:ln>
          </p:spPr>
        </p:sp>
        <p:grpSp>
          <p:nvGrpSpPr>
            <p:cNvPr id="1343" name="Group 1342"/>
            <p:cNvGrpSpPr/>
            <p:nvPr/>
          </p:nvGrpSpPr>
          <p:grpSpPr>
            <a:xfrm>
              <a:off x="547730" y="318204"/>
              <a:ext cx="2737781" cy="340773"/>
              <a:chOff x="547730" y="318204"/>
              <a:chExt cx="2737781" cy="340773"/>
            </a:xfrm>
          </p:grpSpPr>
          <p:sp>
            <p:nvSpPr>
              <p:cNvPr id="3691" name="Text 3691"/>
              <p:cNvSpPr txBox="1"/>
              <p:nvPr/>
            </p:nvSpPr>
            <p:spPr>
              <a:xfrm>
                <a:off x="816383" y="345147"/>
                <a:ext cx="2469128" cy="286887"/>
              </a:xfrm>
              <a:prstGeom prst="rect">
                <a:avLst/>
              </a:prstGeom>
              <a:noFill/>
            </p:spPr>
            <p:txBody>
              <a:bodyPr wrap="square" lIns="28000" tIns="18000" rIns="28000" bIns="18000" rtlCol="0" anchor="ctr"/>
              <a:lstStyle/>
              <a:p>
                <a:pPr algn="ctr"/>
                <a:r>
                  <a:rPr sz="1872">
                    <a:solidFill>
                      <a:srgbClr val="000000"/>
                    </a:solidFill>
                    <a:latin typeface="Arial"/>
                  </a:rPr>
                  <a:t>P&amp;ID Guide</a:t>
                </a:r>
              </a:p>
            </p:txBody>
          </p:sp>
          <p:sp>
            <p:nvSpPr>
              <p:cNvPr id="1341" name="Freeform 1340"/>
              <p:cNvSpPr/>
              <p:nvPr/>
            </p:nvSpPr>
            <p:spPr>
              <a:xfrm>
                <a:off x="547730" y="350466"/>
                <a:ext cx="251043" cy="308511"/>
              </a:xfrm>
              <a:custGeom>
                <a:avLst/>
                <a:gdLst/>
                <a:ahLst/>
                <a:cxnLst/>
                <a:rect l="0" t="0" r="0" b="0"/>
                <a:pathLst>
                  <a:path w="251043" h="308511">
                    <a:moveTo>
                      <a:pt x="0" y="0"/>
                    </a:moveTo>
                    <a:lnTo>
                      <a:pt x="251043" y="72591"/>
                    </a:lnTo>
                    <a:lnTo>
                      <a:pt x="111911" y="308511"/>
                    </a:lnTo>
                    <a:lnTo>
                      <a:pt x="0" y="0"/>
                    </a:lnTo>
                    <a:close/>
                  </a:path>
                </a:pathLst>
              </a:custGeom>
              <a:solidFill>
                <a:srgbClr val="F9D237"/>
              </a:solidFill>
              <a:ln w="7700" cap="flat">
                <a:solidFill>
                  <a:srgbClr val="F9D237"/>
                </a:solidFill>
                <a:bevel/>
              </a:ln>
            </p:spPr>
          </p:sp>
          <p:sp>
            <p:nvSpPr>
              <p:cNvPr id="1342" name="Freeform 1341"/>
              <p:cNvSpPr/>
              <p:nvPr/>
            </p:nvSpPr>
            <p:spPr>
              <a:xfrm>
                <a:off x="558822" y="318204"/>
                <a:ext cx="219789" cy="278265"/>
              </a:xfrm>
              <a:custGeom>
                <a:avLst/>
                <a:gdLst/>
                <a:ahLst/>
                <a:cxnLst/>
                <a:rect l="0" t="0" r="0" b="0"/>
                <a:pathLst>
                  <a:path w="219789" h="278265">
                    <a:moveTo>
                      <a:pt x="153247" y="0"/>
                    </a:moveTo>
                    <a:lnTo>
                      <a:pt x="0" y="273224"/>
                    </a:lnTo>
                    <a:lnTo>
                      <a:pt x="219789" y="278265"/>
                    </a:lnTo>
                    <a:lnTo>
                      <a:pt x="153247" y="0"/>
                    </a:lnTo>
                    <a:close/>
                  </a:path>
                </a:pathLst>
              </a:custGeom>
              <a:solidFill>
                <a:srgbClr val="29B14E"/>
              </a:solidFill>
              <a:ln w="7700" cap="flat">
                <a:solidFill>
                  <a:srgbClr val="29B14E"/>
                </a:solidFill>
                <a:bevel/>
              </a:ln>
            </p:spPr>
          </p:sp>
        </p:grpSp>
        <p:grpSp>
          <p:nvGrpSpPr>
            <p:cNvPr id="2033" name="Group 2032"/>
            <p:cNvGrpSpPr/>
            <p:nvPr/>
          </p:nvGrpSpPr>
          <p:grpSpPr>
            <a:xfrm>
              <a:off x="1307509" y="4026094"/>
              <a:ext cx="6554381" cy="950611"/>
              <a:chOff x="1307509" y="4026094"/>
              <a:chExt cx="6554381" cy="950611"/>
            </a:xfrm>
          </p:grpSpPr>
          <p:sp>
            <p:nvSpPr>
              <p:cNvPr id="1652" name="Freeform 1651"/>
              <p:cNvSpPr/>
              <p:nvPr/>
            </p:nvSpPr>
            <p:spPr>
              <a:xfrm>
                <a:off x="1507628" y="4312098"/>
                <a:ext cx="6113800" cy="590013"/>
              </a:xfrm>
              <a:custGeom>
                <a:avLst/>
                <a:gdLst/>
                <a:ahLst/>
                <a:cxnLst/>
                <a:rect l="l" t="t" r="r" b="b"/>
                <a:pathLst>
                  <a:path w="6113800" h="590013">
                    <a:moveTo>
                      <a:pt x="30640" y="0"/>
                    </a:moveTo>
                    <a:lnTo>
                      <a:pt x="6082840" y="0"/>
                    </a:lnTo>
                    <a:cubicBezTo>
                      <a:pt x="6099848" y="0"/>
                      <a:pt x="6113800" y="13469"/>
                      <a:pt x="6113800" y="30479"/>
                    </a:cubicBezTo>
                    <a:lnTo>
                      <a:pt x="6113800" y="559213"/>
                    </a:lnTo>
                    <a:cubicBezTo>
                      <a:pt x="6113800" y="576223"/>
                      <a:pt x="6099848" y="590013"/>
                      <a:pt x="6082840" y="590013"/>
                    </a:cubicBezTo>
                    <a:lnTo>
                      <a:pt x="30640" y="590013"/>
                    </a:lnTo>
                    <a:cubicBezTo>
                      <a:pt x="13629" y="590013"/>
                      <a:pt x="0" y="576223"/>
                      <a:pt x="0" y="559213"/>
                    </a:cubicBezTo>
                    <a:lnTo>
                      <a:pt x="0" y="30479"/>
                    </a:lnTo>
                    <a:cubicBezTo>
                      <a:pt x="0" y="13469"/>
                      <a:pt x="13629" y="0"/>
                      <a:pt x="30640" y="0"/>
                    </a:cubicBezTo>
                    <a:close/>
                  </a:path>
                </a:pathLst>
              </a:custGeom>
              <a:solidFill>
                <a:srgbClr val="F9D237"/>
              </a:solidFill>
              <a:ln w="7700" cap="flat">
                <a:solidFill>
                  <a:srgbClr val="F9D237"/>
                </a:solidFill>
                <a:bevel/>
              </a:ln>
            </p:spPr>
            <p:txBody>
              <a:bodyPr wrap="square" lIns="28000" tIns="18000" rIns="28000" bIns="18000" rtlCol="0" anchor="ctr"/>
              <a:lstStyle/>
              <a:p>
                <a:pPr algn="ctr"/>
                <a:r>
                  <a:rPr sz="1092">
                    <a:solidFill>
                      <a:srgbClr val="FFFFFF"/>
                    </a:solidFill>
                    <a:latin typeface="Comic Sans MS"/>
                  </a:rPr>
                  <a:t>Tips to Draw P&amp;ID</a:t>
                </a:r>
              </a:p>
            </p:txBody>
          </p:sp>
          <p:sp>
            <p:nvSpPr>
              <p:cNvPr id="1653" name="Freeform 1652"/>
              <p:cNvSpPr/>
              <p:nvPr/>
            </p:nvSpPr>
            <p:spPr>
              <a:xfrm>
                <a:off x="1307509" y="4237504"/>
                <a:ext cx="600600" cy="739200"/>
              </a:xfrm>
              <a:custGeom>
                <a:avLst/>
                <a:gdLst/>
                <a:ahLst/>
                <a:cxnLst/>
                <a:rect l="l" t="t" r="r" b="b"/>
                <a:pathLst>
                  <a:path w="600600" h="739200">
                    <a:moveTo>
                      <a:pt x="0" y="0"/>
                    </a:moveTo>
                    <a:lnTo>
                      <a:pt x="600600" y="173929"/>
                    </a:lnTo>
                    <a:lnTo>
                      <a:pt x="267737" y="739200"/>
                    </a:lnTo>
                    <a:lnTo>
                      <a:pt x="0" y="0"/>
                    </a:lnTo>
                    <a:close/>
                  </a:path>
                </a:pathLst>
              </a:custGeom>
              <a:solidFill>
                <a:srgbClr val="F9D237"/>
              </a:solidFill>
              <a:ln w="23100" cap="flat">
                <a:solidFill>
                  <a:srgbClr val="FFFFFF"/>
                </a:solidFill>
                <a:bevel/>
              </a:ln>
            </p:spPr>
            <p:txBody>
              <a:bodyPr wrap="square" lIns="28000" tIns="18000" rIns="28000" bIns="18000" rtlCol="0" anchor="ctr"/>
              <a:lstStyle/>
              <a:p>
                <a:pPr algn="ctr"/>
                <a:r>
                  <a:rPr sz="780">
                    <a:solidFill>
                      <a:srgbClr val="000000"/>
                    </a:solidFill>
                    <a:latin typeface="Arial"/>
                  </a:rPr>
                  <a:t>5</a:t>
                </a:r>
              </a:p>
            </p:txBody>
          </p:sp>
          <p:sp>
            <p:nvSpPr>
              <p:cNvPr id="1654" name="Freeform 1653"/>
              <p:cNvSpPr/>
              <p:nvPr/>
            </p:nvSpPr>
            <p:spPr>
              <a:xfrm flipH="1" flipV="1">
                <a:off x="7388413" y="4026093"/>
                <a:ext cx="473477" cy="581864"/>
              </a:xfrm>
              <a:custGeom>
                <a:avLst/>
                <a:gdLst/>
                <a:ahLst/>
                <a:cxnLst/>
                <a:rect l="0" t="0" r="0" b="0"/>
                <a:pathLst>
                  <a:path w="473477" h="581864">
                    <a:moveTo>
                      <a:pt x="0" y="0"/>
                    </a:moveTo>
                    <a:lnTo>
                      <a:pt x="473477" y="136909"/>
                    </a:lnTo>
                    <a:lnTo>
                      <a:pt x="211068" y="581864"/>
                    </a:lnTo>
                    <a:lnTo>
                      <a:pt x="0" y="0"/>
                    </a:lnTo>
                    <a:close/>
                  </a:path>
                </a:pathLst>
              </a:custGeom>
              <a:solidFill>
                <a:srgbClr val="F9D237"/>
              </a:solidFill>
              <a:ln w="23100" cap="flat">
                <a:solidFill>
                  <a:srgbClr val="FFFFFF"/>
                </a:solidFill>
                <a:bevel/>
              </a:ln>
            </p:spPr>
          </p:sp>
        </p:grpSp>
        <p:grpSp>
          <p:nvGrpSpPr>
            <p:cNvPr id="2034" name="Group 2033"/>
            <p:cNvGrpSpPr/>
            <p:nvPr/>
          </p:nvGrpSpPr>
          <p:grpSpPr>
            <a:xfrm>
              <a:off x="1273343" y="692360"/>
              <a:ext cx="6502391" cy="994773"/>
              <a:chOff x="1273343" y="692360"/>
              <a:chExt cx="6502391" cy="994773"/>
            </a:xfrm>
          </p:grpSpPr>
          <p:sp>
            <p:nvSpPr>
              <p:cNvPr id="1259" name="Freeform 1258"/>
              <p:cNvSpPr/>
              <p:nvPr/>
            </p:nvSpPr>
            <p:spPr>
              <a:xfrm>
                <a:off x="1543775" y="913996"/>
                <a:ext cx="6113800" cy="590013"/>
              </a:xfrm>
              <a:custGeom>
                <a:avLst/>
                <a:gdLst/>
                <a:ahLst/>
                <a:cxnLst/>
                <a:rect l="l" t="t" r="r" b="b"/>
                <a:pathLst>
                  <a:path w="6113800" h="590013">
                    <a:moveTo>
                      <a:pt x="30640" y="0"/>
                    </a:moveTo>
                    <a:lnTo>
                      <a:pt x="6082840" y="0"/>
                    </a:lnTo>
                    <a:cubicBezTo>
                      <a:pt x="6099848" y="0"/>
                      <a:pt x="6113800" y="13469"/>
                      <a:pt x="6113800" y="30479"/>
                    </a:cubicBezTo>
                    <a:lnTo>
                      <a:pt x="6113800" y="559213"/>
                    </a:lnTo>
                    <a:cubicBezTo>
                      <a:pt x="6113800" y="576223"/>
                      <a:pt x="6099848" y="590013"/>
                      <a:pt x="6082840" y="590013"/>
                    </a:cubicBezTo>
                    <a:lnTo>
                      <a:pt x="30640" y="590013"/>
                    </a:lnTo>
                    <a:cubicBezTo>
                      <a:pt x="13629" y="590013"/>
                      <a:pt x="0" y="576223"/>
                      <a:pt x="0" y="559213"/>
                    </a:cubicBezTo>
                    <a:lnTo>
                      <a:pt x="0" y="30479"/>
                    </a:lnTo>
                    <a:cubicBezTo>
                      <a:pt x="0" y="13469"/>
                      <a:pt x="13629" y="0"/>
                      <a:pt x="30640" y="0"/>
                    </a:cubicBezTo>
                    <a:close/>
                  </a:path>
                </a:pathLst>
              </a:custGeom>
              <a:solidFill>
                <a:srgbClr val="29B14E"/>
              </a:solidFill>
              <a:ln w="7700" cap="flat">
                <a:solidFill>
                  <a:srgbClr val="29B14E"/>
                </a:solidFill>
                <a:bevel/>
              </a:ln>
            </p:spPr>
            <p:txBody>
              <a:bodyPr wrap="square" lIns="28000" tIns="18000" rIns="28000" bIns="18000" rtlCol="0" anchor="ctr"/>
              <a:lstStyle/>
              <a:p>
                <a:pPr algn="ctr"/>
                <a:r>
                  <a:rPr sz="1092">
                    <a:solidFill>
                      <a:srgbClr val="FFFFFF"/>
                    </a:solidFill>
                    <a:latin typeface="Comic Sans MS"/>
                  </a:rPr>
                  <a:t>Definition of P&amp;ID</a:t>
                </a:r>
              </a:p>
            </p:txBody>
          </p:sp>
          <p:sp>
            <p:nvSpPr>
              <p:cNvPr id="1258" name="Freeform 1257"/>
              <p:cNvSpPr/>
              <p:nvPr/>
            </p:nvSpPr>
            <p:spPr>
              <a:xfrm>
                <a:off x="1273343" y="947933"/>
                <a:ext cx="600600" cy="739200"/>
              </a:xfrm>
              <a:custGeom>
                <a:avLst/>
                <a:gdLst/>
                <a:ahLst/>
                <a:cxnLst/>
                <a:rect l="l" t="t" r="r" b="b"/>
                <a:pathLst>
                  <a:path w="600600" h="739200">
                    <a:moveTo>
                      <a:pt x="0" y="0"/>
                    </a:moveTo>
                    <a:lnTo>
                      <a:pt x="600600" y="173929"/>
                    </a:lnTo>
                    <a:lnTo>
                      <a:pt x="267737" y="739200"/>
                    </a:lnTo>
                    <a:lnTo>
                      <a:pt x="0" y="0"/>
                    </a:lnTo>
                    <a:close/>
                  </a:path>
                </a:pathLst>
              </a:custGeom>
              <a:solidFill>
                <a:srgbClr val="29B14E"/>
              </a:solidFill>
              <a:ln w="23100" cap="flat">
                <a:solidFill>
                  <a:srgbClr val="FFFFFF"/>
                </a:solidFill>
                <a:bevel/>
              </a:ln>
            </p:spPr>
            <p:txBody>
              <a:bodyPr wrap="square" lIns="28000" tIns="18000" rIns="28000" bIns="18000" rtlCol="0" anchor="ctr"/>
              <a:lstStyle/>
              <a:p>
                <a:pPr algn="ctr"/>
                <a:r>
                  <a:rPr sz="780">
                    <a:solidFill>
                      <a:srgbClr val="000000"/>
                    </a:solidFill>
                    <a:latin typeface="Arial"/>
                  </a:rPr>
                  <a:t>1</a:t>
                </a:r>
              </a:p>
            </p:txBody>
          </p:sp>
          <p:sp>
            <p:nvSpPr>
              <p:cNvPr id="1270" name="Freeform 1269"/>
              <p:cNvSpPr/>
              <p:nvPr/>
            </p:nvSpPr>
            <p:spPr>
              <a:xfrm flipH="1" flipV="1">
                <a:off x="7302257" y="692360"/>
                <a:ext cx="473477" cy="581864"/>
              </a:xfrm>
              <a:custGeom>
                <a:avLst/>
                <a:gdLst/>
                <a:ahLst/>
                <a:cxnLst/>
                <a:rect l="0" t="0" r="0" b="0"/>
                <a:pathLst>
                  <a:path w="473477" h="581864">
                    <a:moveTo>
                      <a:pt x="0" y="0"/>
                    </a:moveTo>
                    <a:lnTo>
                      <a:pt x="473477" y="136909"/>
                    </a:lnTo>
                    <a:lnTo>
                      <a:pt x="211068" y="581864"/>
                    </a:lnTo>
                    <a:lnTo>
                      <a:pt x="0" y="0"/>
                    </a:lnTo>
                    <a:close/>
                  </a:path>
                </a:pathLst>
              </a:custGeom>
              <a:solidFill>
                <a:srgbClr val="29B14E"/>
              </a:solidFill>
              <a:ln w="23100" cap="flat">
                <a:solidFill>
                  <a:srgbClr val="FFFFFF"/>
                </a:solidFill>
                <a:bevel/>
              </a:ln>
            </p:spPr>
          </p:sp>
        </p:grpSp>
        <p:grpSp>
          <p:nvGrpSpPr>
            <p:cNvPr id="2035" name="Group 2034"/>
            <p:cNvGrpSpPr/>
            <p:nvPr/>
          </p:nvGrpSpPr>
          <p:grpSpPr>
            <a:xfrm>
              <a:off x="1273343" y="2441893"/>
              <a:ext cx="6584824" cy="951463"/>
              <a:chOff x="1273343" y="2441893"/>
              <a:chExt cx="6584824" cy="951463"/>
            </a:xfrm>
          </p:grpSpPr>
          <p:sp>
            <p:nvSpPr>
              <p:cNvPr id="1710" name="Freeform 1709"/>
              <p:cNvSpPr/>
              <p:nvPr/>
            </p:nvSpPr>
            <p:spPr>
              <a:xfrm>
                <a:off x="1543774" y="2620211"/>
                <a:ext cx="6113800" cy="590013"/>
              </a:xfrm>
              <a:custGeom>
                <a:avLst/>
                <a:gdLst/>
                <a:ahLst/>
                <a:cxnLst/>
                <a:rect l="l" t="t" r="r" b="b"/>
                <a:pathLst>
                  <a:path w="6113800" h="590013">
                    <a:moveTo>
                      <a:pt x="30640" y="0"/>
                    </a:moveTo>
                    <a:lnTo>
                      <a:pt x="6082840" y="0"/>
                    </a:lnTo>
                    <a:cubicBezTo>
                      <a:pt x="6099848" y="0"/>
                      <a:pt x="6113800" y="13469"/>
                      <a:pt x="6113800" y="30479"/>
                    </a:cubicBezTo>
                    <a:lnTo>
                      <a:pt x="6113800" y="559213"/>
                    </a:lnTo>
                    <a:cubicBezTo>
                      <a:pt x="6113800" y="576223"/>
                      <a:pt x="6099848" y="590013"/>
                      <a:pt x="6082840" y="590013"/>
                    </a:cubicBezTo>
                    <a:lnTo>
                      <a:pt x="30640" y="590013"/>
                    </a:lnTo>
                    <a:cubicBezTo>
                      <a:pt x="13629" y="590013"/>
                      <a:pt x="0" y="576223"/>
                      <a:pt x="0" y="559213"/>
                    </a:cubicBezTo>
                    <a:lnTo>
                      <a:pt x="0" y="30479"/>
                    </a:lnTo>
                    <a:cubicBezTo>
                      <a:pt x="0" y="13469"/>
                      <a:pt x="13629" y="0"/>
                      <a:pt x="30640" y="0"/>
                    </a:cubicBezTo>
                    <a:close/>
                  </a:path>
                </a:pathLst>
              </a:custGeom>
              <a:solidFill>
                <a:srgbClr val="505864"/>
              </a:solidFill>
              <a:ln w="7700" cap="flat">
                <a:solidFill>
                  <a:srgbClr val="505864"/>
                </a:solidFill>
                <a:bevel/>
              </a:ln>
            </p:spPr>
            <p:txBody>
              <a:bodyPr wrap="square" lIns="28000" tIns="18000" rIns="28000" bIns="18000" rtlCol="0" anchor="ctr"/>
              <a:lstStyle/>
              <a:p>
                <a:pPr algn="ctr"/>
                <a:r>
                  <a:rPr sz="1092">
                    <a:solidFill>
                      <a:srgbClr val="FFFFFF"/>
                    </a:solidFill>
                    <a:latin typeface="Comic Sans MS"/>
                  </a:rPr>
                  <a:t>Main Contents of a P&amp;ID</a:t>
                </a:r>
              </a:p>
            </p:txBody>
          </p:sp>
          <p:sp>
            <p:nvSpPr>
              <p:cNvPr id="1711" name="Freeform 1710"/>
              <p:cNvSpPr/>
              <p:nvPr/>
            </p:nvSpPr>
            <p:spPr>
              <a:xfrm>
                <a:off x="1273343" y="2654156"/>
                <a:ext cx="600600" cy="739200"/>
              </a:xfrm>
              <a:custGeom>
                <a:avLst/>
                <a:gdLst/>
                <a:ahLst/>
                <a:cxnLst/>
                <a:rect l="l" t="t" r="r" b="b"/>
                <a:pathLst>
                  <a:path w="600600" h="739200">
                    <a:moveTo>
                      <a:pt x="0" y="0"/>
                    </a:moveTo>
                    <a:lnTo>
                      <a:pt x="600600" y="173929"/>
                    </a:lnTo>
                    <a:lnTo>
                      <a:pt x="267737" y="739200"/>
                    </a:lnTo>
                    <a:lnTo>
                      <a:pt x="0" y="0"/>
                    </a:lnTo>
                    <a:close/>
                  </a:path>
                </a:pathLst>
              </a:custGeom>
              <a:solidFill>
                <a:srgbClr val="505864"/>
              </a:solidFill>
              <a:ln w="23100" cap="flat">
                <a:solidFill>
                  <a:srgbClr val="FFFFFF"/>
                </a:solidFill>
                <a:bevel/>
              </a:ln>
            </p:spPr>
            <p:txBody>
              <a:bodyPr wrap="square" lIns="28000" tIns="18000" rIns="28000" bIns="18000" rtlCol="0" anchor="ctr"/>
              <a:lstStyle/>
              <a:p>
                <a:pPr algn="ctr"/>
                <a:r>
                  <a:rPr sz="780">
                    <a:solidFill>
                      <a:srgbClr val="000000"/>
                    </a:solidFill>
                    <a:latin typeface="Arial"/>
                  </a:rPr>
                  <a:t>3</a:t>
                </a:r>
              </a:p>
            </p:txBody>
          </p:sp>
          <p:sp>
            <p:nvSpPr>
              <p:cNvPr id="1712" name="Freeform 1711"/>
              <p:cNvSpPr/>
              <p:nvPr/>
            </p:nvSpPr>
            <p:spPr>
              <a:xfrm flipH="1" flipV="1">
                <a:off x="7384691" y="2441892"/>
                <a:ext cx="473477" cy="581864"/>
              </a:xfrm>
              <a:custGeom>
                <a:avLst/>
                <a:gdLst/>
                <a:ahLst/>
                <a:cxnLst/>
                <a:rect l="0" t="0" r="0" b="0"/>
                <a:pathLst>
                  <a:path w="473477" h="581864">
                    <a:moveTo>
                      <a:pt x="0" y="0"/>
                    </a:moveTo>
                    <a:lnTo>
                      <a:pt x="473477" y="136909"/>
                    </a:lnTo>
                    <a:lnTo>
                      <a:pt x="211068" y="581864"/>
                    </a:lnTo>
                    <a:lnTo>
                      <a:pt x="0" y="0"/>
                    </a:lnTo>
                    <a:close/>
                  </a:path>
                </a:pathLst>
              </a:custGeom>
              <a:solidFill>
                <a:srgbClr val="505864"/>
              </a:solidFill>
              <a:ln w="23100" cap="flat">
                <a:solidFill>
                  <a:srgbClr val="FFFFFF"/>
                </a:solidFill>
                <a:bevel/>
              </a:ln>
            </p:spPr>
          </p:sp>
        </p:grpSp>
        <p:grpSp>
          <p:nvGrpSpPr>
            <p:cNvPr id="2036" name="Group 2035"/>
            <p:cNvGrpSpPr/>
            <p:nvPr/>
          </p:nvGrpSpPr>
          <p:grpSpPr>
            <a:xfrm>
              <a:off x="1273343" y="3422748"/>
              <a:ext cx="6384509" cy="773014"/>
              <a:chOff x="1273343" y="3422748"/>
              <a:chExt cx="6384509" cy="773014"/>
            </a:xfrm>
          </p:grpSpPr>
          <p:sp>
            <p:nvSpPr>
              <p:cNvPr id="1277" name="Freeform 1276"/>
              <p:cNvSpPr/>
              <p:nvPr/>
            </p:nvSpPr>
            <p:spPr>
              <a:xfrm>
                <a:off x="1543775" y="3422610"/>
                <a:ext cx="6113800" cy="590013"/>
              </a:xfrm>
              <a:custGeom>
                <a:avLst/>
                <a:gdLst/>
                <a:ahLst/>
                <a:cxnLst/>
                <a:rect l="l" t="t" r="r" b="b"/>
                <a:pathLst>
                  <a:path w="6113800" h="590013">
                    <a:moveTo>
                      <a:pt x="30640" y="0"/>
                    </a:moveTo>
                    <a:lnTo>
                      <a:pt x="6082840" y="0"/>
                    </a:lnTo>
                    <a:cubicBezTo>
                      <a:pt x="6099848" y="0"/>
                      <a:pt x="6113800" y="13469"/>
                      <a:pt x="6113800" y="30479"/>
                    </a:cubicBezTo>
                    <a:lnTo>
                      <a:pt x="6113800" y="559213"/>
                    </a:lnTo>
                    <a:cubicBezTo>
                      <a:pt x="6113800" y="576223"/>
                      <a:pt x="6099848" y="590013"/>
                      <a:pt x="6082840" y="590013"/>
                    </a:cubicBezTo>
                    <a:lnTo>
                      <a:pt x="30640" y="590013"/>
                    </a:lnTo>
                    <a:cubicBezTo>
                      <a:pt x="13629" y="590013"/>
                      <a:pt x="0" y="576223"/>
                      <a:pt x="0" y="559213"/>
                    </a:cubicBezTo>
                    <a:lnTo>
                      <a:pt x="0" y="30479"/>
                    </a:lnTo>
                    <a:cubicBezTo>
                      <a:pt x="0" y="13469"/>
                      <a:pt x="13629" y="0"/>
                      <a:pt x="30640" y="0"/>
                    </a:cubicBezTo>
                    <a:close/>
                  </a:path>
                </a:pathLst>
              </a:custGeom>
              <a:solidFill>
                <a:srgbClr val="DDDEE2"/>
              </a:solidFill>
              <a:ln w="7700" cap="flat">
                <a:solidFill>
                  <a:srgbClr val="DDDEE2"/>
                </a:solidFill>
                <a:bevel/>
              </a:ln>
            </p:spPr>
            <p:txBody>
              <a:bodyPr wrap="square" lIns="28000" tIns="18000" rIns="28000" bIns="18000" rtlCol="0" anchor="ctr"/>
              <a:lstStyle/>
              <a:p>
                <a:pPr algn="ctr"/>
                <a:r>
                  <a:rPr sz="1092">
                    <a:solidFill>
                      <a:srgbClr val="FFFFFF"/>
                    </a:solidFill>
                    <a:latin typeface="Comic Sans MS"/>
                  </a:rPr>
                  <a:t>P&amp;ID Software</a:t>
                </a:r>
              </a:p>
            </p:txBody>
          </p:sp>
          <p:sp>
            <p:nvSpPr>
              <p:cNvPr id="1278" name="Freeform 1277"/>
              <p:cNvSpPr/>
              <p:nvPr/>
            </p:nvSpPr>
            <p:spPr>
              <a:xfrm>
                <a:off x="1273343" y="3456563"/>
                <a:ext cx="600600" cy="739200"/>
              </a:xfrm>
              <a:custGeom>
                <a:avLst/>
                <a:gdLst/>
                <a:ahLst/>
                <a:cxnLst/>
                <a:rect l="l" t="t" r="r" b="b"/>
                <a:pathLst>
                  <a:path w="600600" h="739200">
                    <a:moveTo>
                      <a:pt x="0" y="0"/>
                    </a:moveTo>
                    <a:lnTo>
                      <a:pt x="600600" y="173929"/>
                    </a:lnTo>
                    <a:lnTo>
                      <a:pt x="267737" y="739200"/>
                    </a:lnTo>
                    <a:lnTo>
                      <a:pt x="0" y="0"/>
                    </a:lnTo>
                    <a:close/>
                  </a:path>
                </a:pathLst>
              </a:custGeom>
              <a:solidFill>
                <a:srgbClr val="DDDEE2"/>
              </a:solidFill>
              <a:ln w="23100" cap="flat">
                <a:solidFill>
                  <a:srgbClr val="FFFFFF"/>
                </a:solidFill>
                <a:bevel/>
              </a:ln>
            </p:spPr>
            <p:txBody>
              <a:bodyPr wrap="square" lIns="28000" tIns="18000" rIns="28000" bIns="18000" rtlCol="0" anchor="ctr"/>
              <a:lstStyle/>
              <a:p>
                <a:pPr algn="ctr"/>
                <a:r>
                  <a:rPr sz="780">
                    <a:solidFill>
                      <a:srgbClr val="000000"/>
                    </a:solidFill>
                    <a:latin typeface="Arial"/>
                  </a:rPr>
                  <a:t>4</a:t>
                </a:r>
              </a:p>
            </p:txBody>
          </p:sp>
        </p:grpSp>
        <p:sp>
          <p:nvSpPr>
            <p:cNvPr id="1279" name="Freeform 1278"/>
            <p:cNvSpPr/>
            <p:nvPr/>
          </p:nvSpPr>
          <p:spPr>
            <a:xfrm flipH="1" flipV="1">
              <a:off x="7420836" y="3165631"/>
              <a:ext cx="473477" cy="581864"/>
            </a:xfrm>
            <a:custGeom>
              <a:avLst/>
              <a:gdLst/>
              <a:ahLst/>
              <a:cxnLst/>
              <a:rect l="0" t="0" r="0" b="0"/>
              <a:pathLst>
                <a:path w="473477" h="581864">
                  <a:moveTo>
                    <a:pt x="0" y="0"/>
                  </a:moveTo>
                  <a:lnTo>
                    <a:pt x="473477" y="136909"/>
                  </a:lnTo>
                  <a:lnTo>
                    <a:pt x="211068" y="581864"/>
                  </a:lnTo>
                  <a:lnTo>
                    <a:pt x="0" y="0"/>
                  </a:lnTo>
                  <a:close/>
                </a:path>
              </a:pathLst>
            </a:custGeom>
            <a:solidFill>
              <a:srgbClr val="DDDEE2"/>
            </a:solidFill>
            <a:ln w="23100" cap="flat">
              <a:solidFill>
                <a:srgbClr val="FFFFFF"/>
              </a:solidFill>
              <a:bevel/>
            </a:ln>
          </p:spPr>
        </p:sp>
        <p:sp>
          <p:nvSpPr>
            <p:cNvPr id="3692" name="Text 3692">
              <a:hlinkClick r:id="rId2" action="ppaction://hlinkfile"/>
            </p:cNvPr>
            <p:cNvSpPr txBox="1"/>
            <p:nvPr/>
          </p:nvSpPr>
          <p:spPr>
            <a:xfrm>
              <a:off x="122439" y="6231804"/>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2"/>
        <p:cNvGrpSpPr/>
        <p:nvPr/>
      </p:nvGrpSpPr>
      <p:grpSpPr>
        <a:xfrm>
          <a:off x="0" y="0"/>
          <a:ext cx="0" cy="0"/>
          <a:chOff x="0" y="0"/>
          <a:chExt cx="0" cy="0"/>
        </a:xfrm>
      </p:grpSpPr>
      <p:grpSp>
        <p:nvGrpSpPr>
          <p:cNvPr id="3693" name="Group3693"/>
          <p:cNvGrpSpPr/>
          <p:nvPr/>
        </p:nvGrpSpPr>
        <p:grpSpPr>
          <a:xfrm>
            <a:off x="-8471" y="179215"/>
            <a:ext cx="9160942" cy="6499571"/>
            <a:chOff x="-8471" y="179215"/>
            <a:chExt cx="9160942" cy="6499571"/>
          </a:xfrm>
        </p:grpSpPr>
        <p:sp>
          <p:nvSpPr>
            <p:cNvPr id="3573" name="Freeform 3572"/>
            <p:cNvSpPr/>
            <p:nvPr/>
          </p:nvSpPr>
          <p:spPr>
            <a:xfrm>
              <a:off x="-771" y="191283"/>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sp>
          <p:nvSpPr>
            <p:cNvPr id="3729" name="Freeform 3728"/>
            <p:cNvSpPr/>
            <p:nvPr/>
          </p:nvSpPr>
          <p:spPr>
            <a:xfrm>
              <a:off x="870457" y="2129889"/>
              <a:ext cx="6856850" cy="231000"/>
            </a:xfrm>
            <a:custGeom>
              <a:avLst/>
              <a:gdLst/>
              <a:ahLst/>
              <a:cxnLst/>
              <a:rect l="0" t="0" r="0" b="0"/>
              <a:pathLst>
                <a:path w="6856850" h="231000">
                  <a:moveTo>
                    <a:pt x="0" y="0"/>
                  </a:moveTo>
                  <a:lnTo>
                    <a:pt x="6856850" y="0"/>
                  </a:lnTo>
                  <a:lnTo>
                    <a:pt x="6856850" y="231000"/>
                  </a:lnTo>
                  <a:lnTo>
                    <a:pt x="0" y="231000"/>
                  </a:lnTo>
                  <a:lnTo>
                    <a:pt x="0" y="0"/>
                  </a:lnTo>
                  <a:close/>
                </a:path>
              </a:pathLst>
            </a:custGeom>
            <a:solidFill>
              <a:srgbClr val="29B14E"/>
            </a:solidFill>
            <a:ln w="7700" cap="flat">
              <a:solidFill>
                <a:srgbClr val="29B14E"/>
              </a:solidFill>
              <a:bevel/>
            </a:ln>
          </p:spPr>
        </p:sp>
        <p:grpSp>
          <p:nvGrpSpPr>
            <p:cNvPr id="3484" name="Group 3483"/>
            <p:cNvGrpSpPr/>
            <p:nvPr/>
          </p:nvGrpSpPr>
          <p:grpSpPr>
            <a:xfrm>
              <a:off x="8374266" y="186915"/>
              <a:ext cx="770508" cy="1193508"/>
              <a:chOff x="8374266" y="186915"/>
              <a:chExt cx="770508" cy="1193508"/>
            </a:xfrm>
          </p:grpSpPr>
          <p:sp>
            <p:nvSpPr>
              <p:cNvPr id="3485" name="Freeform 3484"/>
              <p:cNvSpPr/>
              <p:nvPr/>
            </p:nvSpPr>
            <p:spPr>
              <a:xfrm>
                <a:off x="8374266" y="186915"/>
                <a:ext cx="133974" cy="775136"/>
              </a:xfrm>
              <a:custGeom>
                <a:avLst/>
                <a:gdLst/>
                <a:ahLst/>
                <a:cxnLst/>
                <a:rect l="0" t="0" r="0" b="0"/>
                <a:pathLst>
                  <a:path w="133974" h="775136">
                    <a:moveTo>
                      <a:pt x="0" y="0"/>
                    </a:moveTo>
                    <a:lnTo>
                      <a:pt x="133974" y="0"/>
                    </a:lnTo>
                    <a:lnTo>
                      <a:pt x="133974" y="775136"/>
                    </a:lnTo>
                    <a:lnTo>
                      <a:pt x="0" y="775136"/>
                    </a:lnTo>
                    <a:lnTo>
                      <a:pt x="0" y="0"/>
                    </a:lnTo>
                    <a:close/>
                  </a:path>
                </a:pathLst>
              </a:custGeom>
              <a:solidFill>
                <a:srgbClr val="29B14E"/>
              </a:solidFill>
              <a:ln w="7700" cap="flat">
                <a:solidFill>
                  <a:srgbClr val="29B14E"/>
                </a:solidFill>
                <a:bevel/>
              </a:ln>
            </p:spPr>
          </p:sp>
          <p:sp>
            <p:nvSpPr>
              <p:cNvPr id="3486" name="Freeform 3485"/>
              <p:cNvSpPr/>
              <p:nvPr/>
            </p:nvSpPr>
            <p:spPr>
              <a:xfrm>
                <a:off x="8692532" y="186915"/>
                <a:ext cx="133974" cy="977908"/>
              </a:xfrm>
              <a:custGeom>
                <a:avLst/>
                <a:gdLst/>
                <a:ahLst/>
                <a:cxnLst/>
                <a:rect l="0" t="0" r="0" b="0"/>
                <a:pathLst>
                  <a:path w="133974" h="977908">
                    <a:moveTo>
                      <a:pt x="0" y="0"/>
                    </a:moveTo>
                    <a:lnTo>
                      <a:pt x="133974" y="0"/>
                    </a:lnTo>
                    <a:lnTo>
                      <a:pt x="133974" y="977908"/>
                    </a:lnTo>
                    <a:lnTo>
                      <a:pt x="0" y="977908"/>
                    </a:lnTo>
                    <a:lnTo>
                      <a:pt x="0" y="0"/>
                    </a:lnTo>
                    <a:close/>
                  </a:path>
                </a:pathLst>
              </a:custGeom>
              <a:solidFill>
                <a:srgbClr val="F9D237"/>
              </a:solidFill>
              <a:ln w="7700" cap="flat">
                <a:solidFill>
                  <a:srgbClr val="F9D237"/>
                </a:solidFill>
                <a:bevel/>
              </a:ln>
            </p:spPr>
          </p:sp>
          <p:sp>
            <p:nvSpPr>
              <p:cNvPr id="3487" name="Freeform 3486"/>
              <p:cNvSpPr/>
              <p:nvPr/>
            </p:nvSpPr>
            <p:spPr>
              <a:xfrm>
                <a:off x="9010798" y="186915"/>
                <a:ext cx="133974" cy="1193508"/>
              </a:xfrm>
              <a:custGeom>
                <a:avLst/>
                <a:gdLst/>
                <a:ahLst/>
                <a:cxnLst/>
                <a:rect l="0" t="0" r="0" b="0"/>
                <a:pathLst>
                  <a:path w="133974" h="1193508">
                    <a:moveTo>
                      <a:pt x="0" y="0"/>
                    </a:moveTo>
                    <a:lnTo>
                      <a:pt x="133974" y="0"/>
                    </a:lnTo>
                    <a:lnTo>
                      <a:pt x="133974" y="1193508"/>
                    </a:lnTo>
                    <a:lnTo>
                      <a:pt x="0" y="1193508"/>
                    </a:lnTo>
                    <a:lnTo>
                      <a:pt x="0" y="0"/>
                    </a:lnTo>
                    <a:close/>
                  </a:path>
                </a:pathLst>
              </a:custGeom>
              <a:solidFill>
                <a:srgbClr val="505864"/>
              </a:solidFill>
              <a:ln w="7700" cap="flat">
                <a:solidFill>
                  <a:srgbClr val="505864"/>
                </a:solidFill>
                <a:bevel/>
              </a:ln>
            </p:spPr>
          </p:sp>
        </p:grpSp>
        <p:grpSp>
          <p:nvGrpSpPr>
            <p:cNvPr id="3488" name="Group 3487"/>
            <p:cNvGrpSpPr/>
            <p:nvPr/>
          </p:nvGrpSpPr>
          <p:grpSpPr>
            <a:xfrm>
              <a:off x="696156" y="673596"/>
              <a:ext cx="2737781" cy="340773"/>
              <a:chOff x="696156" y="673596"/>
              <a:chExt cx="2737781" cy="340773"/>
            </a:xfrm>
          </p:grpSpPr>
          <p:sp>
            <p:nvSpPr>
              <p:cNvPr id="3694" name="Text 3694"/>
              <p:cNvSpPr txBox="1"/>
              <p:nvPr/>
            </p:nvSpPr>
            <p:spPr>
              <a:xfrm>
                <a:off x="964809" y="700539"/>
                <a:ext cx="2469128" cy="286887"/>
              </a:xfrm>
              <a:prstGeom prst="rect">
                <a:avLst/>
              </a:prstGeom>
              <a:noFill/>
            </p:spPr>
            <p:txBody>
              <a:bodyPr wrap="square" lIns="28000" tIns="18000" rIns="28000" bIns="18000" rtlCol="0" anchor="ctr"/>
              <a:lstStyle/>
              <a:p>
                <a:pPr algn="ctr"/>
                <a:r>
                  <a:rPr sz="1872">
                    <a:solidFill>
                      <a:srgbClr val="000000"/>
                    </a:solidFill>
                    <a:latin typeface="Arial"/>
                  </a:rPr>
                  <a:t>Definition of P&amp;ID</a:t>
                </a:r>
              </a:p>
            </p:txBody>
          </p:sp>
          <p:sp>
            <p:nvSpPr>
              <p:cNvPr id="3490" name="Freeform 3489"/>
              <p:cNvSpPr/>
              <p:nvPr/>
            </p:nvSpPr>
            <p:spPr>
              <a:xfrm>
                <a:off x="696156" y="705858"/>
                <a:ext cx="251043" cy="308511"/>
              </a:xfrm>
              <a:custGeom>
                <a:avLst/>
                <a:gdLst/>
                <a:ahLst/>
                <a:cxnLst/>
                <a:rect l="0" t="0" r="0" b="0"/>
                <a:pathLst>
                  <a:path w="251043" h="308511">
                    <a:moveTo>
                      <a:pt x="0" y="0"/>
                    </a:moveTo>
                    <a:lnTo>
                      <a:pt x="251043" y="72591"/>
                    </a:lnTo>
                    <a:lnTo>
                      <a:pt x="111911" y="308511"/>
                    </a:lnTo>
                    <a:lnTo>
                      <a:pt x="0" y="0"/>
                    </a:lnTo>
                    <a:close/>
                  </a:path>
                </a:pathLst>
              </a:custGeom>
              <a:solidFill>
                <a:srgbClr val="F9D237"/>
              </a:solidFill>
              <a:ln w="7700" cap="flat">
                <a:solidFill>
                  <a:srgbClr val="F9D237"/>
                </a:solidFill>
                <a:bevel/>
              </a:ln>
            </p:spPr>
          </p:sp>
          <p:sp>
            <p:nvSpPr>
              <p:cNvPr id="3491" name="Freeform 3490"/>
              <p:cNvSpPr/>
              <p:nvPr/>
            </p:nvSpPr>
            <p:spPr>
              <a:xfrm>
                <a:off x="707248" y="673595"/>
                <a:ext cx="219789" cy="278265"/>
              </a:xfrm>
              <a:custGeom>
                <a:avLst/>
                <a:gdLst/>
                <a:ahLst/>
                <a:cxnLst/>
                <a:rect l="0" t="0" r="0" b="0"/>
                <a:pathLst>
                  <a:path w="219789" h="278265">
                    <a:moveTo>
                      <a:pt x="153247" y="0"/>
                    </a:moveTo>
                    <a:lnTo>
                      <a:pt x="0" y="273224"/>
                    </a:lnTo>
                    <a:lnTo>
                      <a:pt x="219789" y="278265"/>
                    </a:lnTo>
                    <a:lnTo>
                      <a:pt x="153247" y="0"/>
                    </a:lnTo>
                    <a:close/>
                  </a:path>
                </a:pathLst>
              </a:custGeom>
              <a:solidFill>
                <a:srgbClr val="29B14E"/>
              </a:solidFill>
              <a:ln w="7700" cap="flat">
                <a:solidFill>
                  <a:srgbClr val="29B14E"/>
                </a:solidFill>
                <a:bevel/>
              </a:ln>
            </p:spPr>
          </p:sp>
        </p:grpSp>
        <p:sp>
          <p:nvSpPr>
            <p:cNvPr id="3695" name="Text 3695"/>
            <p:cNvSpPr txBox="1"/>
            <p:nvPr/>
          </p:nvSpPr>
          <p:spPr>
            <a:xfrm>
              <a:off x="855858" y="2414789"/>
              <a:ext cx="6959191" cy="2032800"/>
            </a:xfrm>
            <a:prstGeom prst="rect">
              <a:avLst/>
            </a:prstGeom>
            <a:noFill/>
          </p:spPr>
          <p:txBody>
            <a:bodyPr wrap="square" lIns="28000" tIns="18000" rIns="28000" bIns="18000" rtlCol="0" anchor="ctr"/>
            <a:lstStyle/>
            <a:p>
              <a:pPr algn="l"/>
              <a:r>
                <a:rPr sz="1560">
                  <a:solidFill>
                    <a:srgbClr val="000000"/>
                  </a:solidFill>
                  <a:latin typeface="Comic Sans MS"/>
                </a:rPr>
                <a:t>P&amp;ID, short for piping and instrumentation diagram, is a process documentation representing technical realization of a process by means of graphical symbols, such as the service lines, instruments and controls, valves, and equipment. It is often used to by engineers and technicians to better understand the process and how the instrumentations are connected. </a:t>
              </a:r>
            </a:p>
          </p:txBody>
        </p:sp>
        <p:sp>
          <p:nvSpPr>
            <p:cNvPr id="3696" name="Text 3696">
              <a:hlinkClick r:id="rId2" action="ppaction://hlinkfile"/>
            </p:cNvPr>
            <p:cNvSpPr txBox="1"/>
            <p:nvPr/>
          </p:nvSpPr>
          <p:spPr>
            <a:xfrm>
              <a:off x="122429" y="6233988"/>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3"/>
        <p:cNvGrpSpPr/>
        <p:nvPr/>
      </p:nvGrpSpPr>
      <p:grpSpPr>
        <a:xfrm>
          <a:off x="0" y="0"/>
          <a:ext cx="0" cy="0"/>
          <a:chOff x="0" y="0"/>
          <a:chExt cx="0" cy="0"/>
        </a:xfrm>
      </p:grpSpPr>
      <p:grpSp>
        <p:nvGrpSpPr>
          <p:cNvPr id="3697" name="Group3697"/>
          <p:cNvGrpSpPr/>
          <p:nvPr/>
        </p:nvGrpSpPr>
        <p:grpSpPr>
          <a:xfrm>
            <a:off x="-8460" y="179083"/>
            <a:ext cx="9160921" cy="6499834"/>
            <a:chOff x="-8460" y="179083"/>
            <a:chExt cx="9160921" cy="6499834"/>
          </a:xfrm>
        </p:grpSpPr>
        <p:sp>
          <p:nvSpPr>
            <p:cNvPr id="1567" name="Freeform 1566"/>
            <p:cNvSpPr/>
            <p:nvPr/>
          </p:nvSpPr>
          <p:spPr>
            <a:xfrm>
              <a:off x="-760" y="191151"/>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grpSp>
          <p:nvGrpSpPr>
            <p:cNvPr id="1658" name="Group 1657"/>
            <p:cNvGrpSpPr/>
            <p:nvPr/>
          </p:nvGrpSpPr>
          <p:grpSpPr>
            <a:xfrm>
              <a:off x="5603800" y="295801"/>
              <a:ext cx="2597567" cy="5419939"/>
              <a:chOff x="5603800" y="295801"/>
              <a:chExt cx="2597567" cy="5419939"/>
            </a:xfrm>
          </p:grpSpPr>
          <p:grpSp>
            <p:nvGrpSpPr>
              <p:cNvPr id="1659" name="Group 1658"/>
              <p:cNvGrpSpPr/>
              <p:nvPr/>
            </p:nvGrpSpPr>
            <p:grpSpPr>
              <a:xfrm>
                <a:off x="6151747" y="2378998"/>
                <a:ext cx="1224303" cy="3336742"/>
                <a:chOff x="6151747" y="2378998"/>
                <a:chExt cx="1224303" cy="3336742"/>
              </a:xfrm>
            </p:grpSpPr>
            <p:sp>
              <p:nvSpPr>
                <p:cNvPr id="1660" name="Freeform 1659"/>
                <p:cNvSpPr/>
                <p:nvPr/>
              </p:nvSpPr>
              <p:spPr>
                <a:xfrm>
                  <a:off x="6721706" y="2381740"/>
                  <a:ext cx="127605" cy="4283317"/>
                </a:xfrm>
                <a:custGeom>
                  <a:avLst/>
                  <a:gdLst/>
                  <a:ahLst/>
                  <a:cxnLst/>
                  <a:rect l="0" t="0" r="0" b="0"/>
                  <a:pathLst>
                    <a:path w="127605" h="4283317">
                      <a:moveTo>
                        <a:pt x="0" y="0"/>
                      </a:moveTo>
                      <a:lnTo>
                        <a:pt x="127605" y="0"/>
                      </a:lnTo>
                      <a:lnTo>
                        <a:pt x="127605" y="4283317"/>
                      </a:lnTo>
                      <a:lnTo>
                        <a:pt x="0" y="4283317"/>
                      </a:lnTo>
                      <a:lnTo>
                        <a:pt x="0" y="0"/>
                      </a:lnTo>
                      <a:close/>
                    </a:path>
                  </a:pathLst>
                </a:custGeom>
                <a:solidFill>
                  <a:srgbClr val="FAFAFA"/>
                </a:solidFill>
                <a:ln w="7700" cap="flat">
                  <a:solidFill>
                    <a:srgbClr val="FAFAFA"/>
                  </a:solidFill>
                  <a:bevel/>
                </a:ln>
              </p:spPr>
            </p:sp>
          </p:grpSp>
          <p:grpSp>
            <p:nvGrpSpPr>
              <p:cNvPr id="1661" name="Group 1660"/>
              <p:cNvGrpSpPr/>
              <p:nvPr/>
            </p:nvGrpSpPr>
            <p:grpSpPr>
              <a:xfrm>
                <a:off x="5603800" y="295801"/>
                <a:ext cx="2597567" cy="5088195"/>
                <a:chOff x="5603800" y="295801"/>
                <a:chExt cx="2597567" cy="5088195"/>
              </a:xfrm>
            </p:grpSpPr>
            <p:grpSp>
              <p:nvGrpSpPr>
                <p:cNvPr id="1662" name="Group 1661"/>
                <p:cNvGrpSpPr/>
                <p:nvPr/>
              </p:nvGrpSpPr>
              <p:grpSpPr>
                <a:xfrm>
                  <a:off x="5603800" y="295348"/>
                  <a:ext cx="2597567" cy="2528782"/>
                  <a:chOff x="5603800" y="295348"/>
                  <a:chExt cx="2597567" cy="2528782"/>
                </a:xfrm>
              </p:grpSpPr>
              <p:sp>
                <p:nvSpPr>
                  <p:cNvPr id="1663" name="Freeform 1662"/>
                  <p:cNvSpPr/>
                  <p:nvPr/>
                </p:nvSpPr>
                <p:spPr>
                  <a:xfrm>
                    <a:off x="6271302" y="294971"/>
                    <a:ext cx="1229387" cy="1229276"/>
                  </a:xfrm>
                  <a:custGeom>
                    <a:avLst/>
                    <a:gdLst/>
                    <a:ahLst/>
                    <a:cxnLst/>
                    <a:rect l="0" t="0" r="0" b="0"/>
                    <a:pathLst>
                      <a:path w="1229387" h="1229276">
                        <a:moveTo>
                          <a:pt x="0" y="614638"/>
                        </a:moveTo>
                        <a:cubicBezTo>
                          <a:pt x="0" y="274915"/>
                          <a:pt x="274673" y="0"/>
                          <a:pt x="614693" y="0"/>
                        </a:cubicBezTo>
                        <a:cubicBezTo>
                          <a:pt x="953645" y="0"/>
                          <a:pt x="1229387" y="274915"/>
                          <a:pt x="1229387" y="614638"/>
                        </a:cubicBezTo>
                        <a:cubicBezTo>
                          <a:pt x="1229387" y="953826"/>
                          <a:pt x="953645" y="1229276"/>
                          <a:pt x="614693" y="1229276"/>
                        </a:cubicBezTo>
                        <a:cubicBezTo>
                          <a:pt x="274673" y="1229276"/>
                          <a:pt x="0" y="953826"/>
                          <a:pt x="0" y="614638"/>
                        </a:cubicBezTo>
                        <a:close/>
                      </a:path>
                    </a:pathLst>
                  </a:custGeom>
                  <a:solidFill>
                    <a:srgbClr val="FAFAFA"/>
                  </a:solidFill>
                  <a:ln w="7700" cap="flat">
                    <a:solidFill>
                      <a:srgbClr val="FAFAFA"/>
                    </a:solidFill>
                    <a:bevel/>
                  </a:ln>
                </p:spPr>
              </p:sp>
              <p:sp>
                <p:nvSpPr>
                  <p:cNvPr id="1664" name="Freeform 1663"/>
                  <p:cNvSpPr/>
                  <p:nvPr/>
                </p:nvSpPr>
                <p:spPr>
                  <a:xfrm>
                    <a:off x="6971850" y="796130"/>
                    <a:ext cx="1229387" cy="1229276"/>
                  </a:xfrm>
                  <a:custGeom>
                    <a:avLst/>
                    <a:gdLst/>
                    <a:ahLst/>
                    <a:cxnLst/>
                    <a:rect l="0" t="0" r="0" b="0"/>
                    <a:pathLst>
                      <a:path w="1229387" h="1229276">
                        <a:moveTo>
                          <a:pt x="0" y="614638"/>
                        </a:moveTo>
                        <a:cubicBezTo>
                          <a:pt x="0" y="274915"/>
                          <a:pt x="274673" y="0"/>
                          <a:pt x="614693" y="0"/>
                        </a:cubicBezTo>
                        <a:cubicBezTo>
                          <a:pt x="953645" y="0"/>
                          <a:pt x="1229387" y="274915"/>
                          <a:pt x="1229387" y="614638"/>
                        </a:cubicBezTo>
                        <a:cubicBezTo>
                          <a:pt x="1229387" y="953826"/>
                          <a:pt x="953645" y="1229276"/>
                          <a:pt x="614693" y="1229276"/>
                        </a:cubicBezTo>
                        <a:cubicBezTo>
                          <a:pt x="274673" y="1229276"/>
                          <a:pt x="0" y="953826"/>
                          <a:pt x="0" y="614638"/>
                        </a:cubicBezTo>
                        <a:close/>
                      </a:path>
                    </a:pathLst>
                  </a:custGeom>
                  <a:solidFill>
                    <a:srgbClr val="FAFAFA"/>
                  </a:solidFill>
                  <a:ln w="7700" cap="flat">
                    <a:solidFill>
                      <a:srgbClr val="FAFAFA"/>
                    </a:solidFill>
                    <a:bevel/>
                  </a:ln>
                </p:spPr>
              </p:sp>
              <p:sp>
                <p:nvSpPr>
                  <p:cNvPr id="1665" name="Freeform 1664"/>
                  <p:cNvSpPr/>
                  <p:nvPr/>
                </p:nvSpPr>
                <p:spPr>
                  <a:xfrm>
                    <a:off x="6653072" y="1594454"/>
                    <a:ext cx="1229387" cy="1229276"/>
                  </a:xfrm>
                  <a:custGeom>
                    <a:avLst/>
                    <a:gdLst/>
                    <a:ahLst/>
                    <a:cxnLst/>
                    <a:rect l="0" t="0" r="0" b="0"/>
                    <a:pathLst>
                      <a:path w="1229387" h="1229276">
                        <a:moveTo>
                          <a:pt x="0" y="614638"/>
                        </a:moveTo>
                        <a:cubicBezTo>
                          <a:pt x="0" y="274915"/>
                          <a:pt x="274673" y="0"/>
                          <a:pt x="614693" y="0"/>
                        </a:cubicBezTo>
                        <a:cubicBezTo>
                          <a:pt x="953645" y="0"/>
                          <a:pt x="1229387" y="274915"/>
                          <a:pt x="1229387" y="614638"/>
                        </a:cubicBezTo>
                        <a:cubicBezTo>
                          <a:pt x="1229387" y="953826"/>
                          <a:pt x="953645" y="1229276"/>
                          <a:pt x="614693" y="1229276"/>
                        </a:cubicBezTo>
                        <a:cubicBezTo>
                          <a:pt x="274673" y="1229276"/>
                          <a:pt x="0" y="953826"/>
                          <a:pt x="0" y="614638"/>
                        </a:cubicBezTo>
                        <a:close/>
                      </a:path>
                    </a:pathLst>
                  </a:custGeom>
                  <a:solidFill>
                    <a:srgbClr val="FAFAFA"/>
                  </a:solidFill>
                  <a:ln w="7700" cap="flat">
                    <a:solidFill>
                      <a:srgbClr val="FAFAFA"/>
                    </a:solidFill>
                    <a:bevel/>
                  </a:ln>
                </p:spPr>
              </p:sp>
              <p:sp>
                <p:nvSpPr>
                  <p:cNvPr id="1666" name="Freeform 1665"/>
                  <p:cNvSpPr/>
                  <p:nvPr/>
                </p:nvSpPr>
                <p:spPr>
                  <a:xfrm>
                    <a:off x="5924194" y="1594454"/>
                    <a:ext cx="1229387" cy="1229276"/>
                  </a:xfrm>
                  <a:custGeom>
                    <a:avLst/>
                    <a:gdLst/>
                    <a:ahLst/>
                    <a:cxnLst/>
                    <a:rect l="0" t="0" r="0" b="0"/>
                    <a:pathLst>
                      <a:path w="1229387" h="1229276">
                        <a:moveTo>
                          <a:pt x="0" y="614638"/>
                        </a:moveTo>
                        <a:cubicBezTo>
                          <a:pt x="0" y="274915"/>
                          <a:pt x="274673" y="0"/>
                          <a:pt x="614693" y="0"/>
                        </a:cubicBezTo>
                        <a:cubicBezTo>
                          <a:pt x="953645" y="0"/>
                          <a:pt x="1229387" y="274915"/>
                          <a:pt x="1229387" y="614638"/>
                        </a:cubicBezTo>
                        <a:cubicBezTo>
                          <a:pt x="1229387" y="953826"/>
                          <a:pt x="953645" y="1229276"/>
                          <a:pt x="614693" y="1229276"/>
                        </a:cubicBezTo>
                        <a:cubicBezTo>
                          <a:pt x="274673" y="1229276"/>
                          <a:pt x="0" y="953826"/>
                          <a:pt x="0" y="614638"/>
                        </a:cubicBezTo>
                        <a:close/>
                      </a:path>
                    </a:pathLst>
                  </a:custGeom>
                  <a:solidFill>
                    <a:srgbClr val="FAFAFA"/>
                  </a:solidFill>
                  <a:ln w="7700" cap="flat">
                    <a:solidFill>
                      <a:srgbClr val="FAFAFA"/>
                    </a:solidFill>
                    <a:bevel/>
                  </a:ln>
                </p:spPr>
              </p:sp>
              <p:sp>
                <p:nvSpPr>
                  <p:cNvPr id="1667" name="Freeform 1666"/>
                  <p:cNvSpPr/>
                  <p:nvPr/>
                </p:nvSpPr>
                <p:spPr>
                  <a:xfrm>
                    <a:off x="5603761" y="796130"/>
                    <a:ext cx="1229387" cy="1229276"/>
                  </a:xfrm>
                  <a:custGeom>
                    <a:avLst/>
                    <a:gdLst/>
                    <a:ahLst/>
                    <a:cxnLst/>
                    <a:rect l="0" t="0" r="0" b="0"/>
                    <a:pathLst>
                      <a:path w="1229387" h="1229276">
                        <a:moveTo>
                          <a:pt x="0" y="614638"/>
                        </a:moveTo>
                        <a:cubicBezTo>
                          <a:pt x="0" y="274915"/>
                          <a:pt x="274673" y="0"/>
                          <a:pt x="614693" y="0"/>
                        </a:cubicBezTo>
                        <a:cubicBezTo>
                          <a:pt x="953645" y="0"/>
                          <a:pt x="1229387" y="274915"/>
                          <a:pt x="1229387" y="614638"/>
                        </a:cubicBezTo>
                        <a:cubicBezTo>
                          <a:pt x="1229387" y="953826"/>
                          <a:pt x="953645" y="1229276"/>
                          <a:pt x="614693" y="1229276"/>
                        </a:cubicBezTo>
                        <a:cubicBezTo>
                          <a:pt x="274673" y="1229276"/>
                          <a:pt x="0" y="953826"/>
                          <a:pt x="0" y="614638"/>
                        </a:cubicBezTo>
                        <a:close/>
                      </a:path>
                    </a:pathLst>
                  </a:custGeom>
                  <a:solidFill>
                    <a:srgbClr val="FAFAFA"/>
                  </a:solidFill>
                  <a:ln w="7700" cap="flat">
                    <a:solidFill>
                      <a:srgbClr val="FAFAFA"/>
                    </a:solidFill>
                    <a:bevel/>
                  </a:ln>
                </p:spPr>
              </p:sp>
            </p:grpSp>
            <p:sp>
              <p:nvSpPr>
                <p:cNvPr id="1668" name="Freeform 1667"/>
                <p:cNvSpPr/>
                <p:nvPr/>
              </p:nvSpPr>
              <p:spPr>
                <a:xfrm>
                  <a:off x="5894669" y="615996"/>
                  <a:ext cx="1982071" cy="1982066"/>
                </a:xfrm>
                <a:custGeom>
                  <a:avLst/>
                  <a:gdLst/>
                  <a:ahLst/>
                  <a:cxnLst/>
                  <a:rect l="l" t="t" r="r" b="b"/>
                  <a:pathLst>
                    <a:path w="1982071" h="1982066">
                      <a:moveTo>
                        <a:pt x="0" y="991033"/>
                      </a:moveTo>
                      <a:cubicBezTo>
                        <a:pt x="0" y="443269"/>
                        <a:pt x="442840" y="0"/>
                        <a:pt x="991035" y="0"/>
                      </a:cubicBezTo>
                      <a:cubicBezTo>
                        <a:pt x="1537508" y="0"/>
                        <a:pt x="1982071" y="443269"/>
                        <a:pt x="1982071" y="991033"/>
                      </a:cubicBezTo>
                      <a:cubicBezTo>
                        <a:pt x="1982071" y="1537934"/>
                        <a:pt x="1537508" y="1982066"/>
                        <a:pt x="991035" y="1982066"/>
                      </a:cubicBezTo>
                      <a:cubicBezTo>
                        <a:pt x="442840" y="1982066"/>
                        <a:pt x="0" y="1537934"/>
                        <a:pt x="0" y="991033"/>
                      </a:cubicBezTo>
                      <a:close/>
                    </a:path>
                  </a:pathLst>
                </a:custGeom>
                <a:solidFill>
                  <a:srgbClr val="FFFFFF"/>
                </a:solidFill>
                <a:ln w="7700" cap="flat">
                  <a:solidFill>
                    <a:srgbClr val="FFFFFF"/>
                  </a:solidFill>
                  <a:bevel/>
                </a:ln>
              </p:spPr>
              <p:txBody>
                <a:bodyPr wrap="square" lIns="28000" tIns="18000" rIns="28000" bIns="18000" rtlCol="0" anchor="ctr"/>
                <a:lstStyle/>
                <a:p>
                  <a:pPr algn="ctr"/>
                  <a:r>
                    <a:rPr sz="936">
                      <a:solidFill>
                        <a:srgbClr val="000000"/>
                      </a:solidFill>
                      <a:latin typeface="Arial"/>
                    </a:rPr>
                    <a:t>Increase productivity and data quality, thus reducing project hours and costs</a:t>
                  </a:r>
                </a:p>
              </p:txBody>
            </p:sp>
          </p:grpSp>
        </p:grpSp>
        <p:sp>
          <p:nvSpPr>
            <p:cNvPr id="1774" name="Freeform 1773"/>
            <p:cNvSpPr/>
            <p:nvPr/>
          </p:nvSpPr>
          <p:spPr>
            <a:xfrm>
              <a:off x="2769788" y="3005770"/>
              <a:ext cx="56479" cy="3665439"/>
            </a:xfrm>
            <a:custGeom>
              <a:avLst/>
              <a:gdLst/>
              <a:ahLst/>
              <a:cxnLst/>
              <a:rect l="0" t="0" r="0" b="0"/>
              <a:pathLst>
                <a:path w="56479" h="3665439">
                  <a:moveTo>
                    <a:pt x="0" y="0"/>
                  </a:moveTo>
                  <a:lnTo>
                    <a:pt x="56479" y="0"/>
                  </a:lnTo>
                  <a:lnTo>
                    <a:pt x="56479" y="3665439"/>
                  </a:lnTo>
                  <a:lnTo>
                    <a:pt x="0" y="3665439"/>
                  </a:lnTo>
                  <a:lnTo>
                    <a:pt x="0" y="0"/>
                  </a:lnTo>
                  <a:close/>
                </a:path>
              </a:pathLst>
            </a:custGeom>
            <a:solidFill>
              <a:srgbClr val="FAFAFA"/>
            </a:solidFill>
            <a:ln w="7700" cap="flat">
              <a:solidFill>
                <a:srgbClr val="FAFAFA"/>
              </a:solidFill>
              <a:bevel/>
            </a:ln>
          </p:spPr>
        </p:sp>
        <p:sp>
          <p:nvSpPr>
            <p:cNvPr id="1775" name="Freeform 1774"/>
            <p:cNvSpPr/>
            <p:nvPr/>
          </p:nvSpPr>
          <p:spPr>
            <a:xfrm>
              <a:off x="2517436" y="3834794"/>
              <a:ext cx="280519" cy="280519"/>
            </a:xfrm>
            <a:custGeom>
              <a:avLst/>
              <a:gdLst/>
              <a:ahLst/>
              <a:cxnLst/>
              <a:rect l="0" t="0" r="0" b="0"/>
              <a:pathLst>
                <a:path w="280519" h="280519">
                  <a:moveTo>
                    <a:pt x="0" y="140259"/>
                  </a:moveTo>
                  <a:cubicBezTo>
                    <a:pt x="0" y="62768"/>
                    <a:pt x="62768" y="0"/>
                    <a:pt x="140259" y="0"/>
                  </a:cubicBezTo>
                  <a:cubicBezTo>
                    <a:pt x="217626" y="0"/>
                    <a:pt x="280519" y="62768"/>
                    <a:pt x="280519" y="140259"/>
                  </a:cubicBezTo>
                  <a:cubicBezTo>
                    <a:pt x="280519" y="217626"/>
                    <a:pt x="217626" y="280519"/>
                    <a:pt x="140259" y="280519"/>
                  </a:cubicBezTo>
                  <a:cubicBezTo>
                    <a:pt x="62768" y="280519"/>
                    <a:pt x="0" y="217626"/>
                    <a:pt x="0" y="140259"/>
                  </a:cubicBezTo>
                  <a:close/>
                </a:path>
              </a:pathLst>
            </a:custGeom>
            <a:solidFill>
              <a:srgbClr val="FAFAFA"/>
            </a:solidFill>
            <a:ln w="7700" cap="flat">
              <a:solidFill>
                <a:srgbClr val="FAFAFA"/>
              </a:solidFill>
              <a:bevel/>
            </a:ln>
          </p:spPr>
        </p:sp>
        <p:sp>
          <p:nvSpPr>
            <p:cNvPr id="1776" name="Freeform 1775"/>
            <p:cNvSpPr/>
            <p:nvPr/>
          </p:nvSpPr>
          <p:spPr>
            <a:xfrm>
              <a:off x="2778713" y="3522352"/>
              <a:ext cx="280519" cy="280519"/>
            </a:xfrm>
            <a:custGeom>
              <a:avLst/>
              <a:gdLst/>
              <a:ahLst/>
              <a:cxnLst/>
              <a:rect l="0" t="0" r="0" b="0"/>
              <a:pathLst>
                <a:path w="280519" h="280519">
                  <a:moveTo>
                    <a:pt x="0" y="140259"/>
                  </a:moveTo>
                  <a:cubicBezTo>
                    <a:pt x="0" y="62768"/>
                    <a:pt x="62768" y="0"/>
                    <a:pt x="140259" y="0"/>
                  </a:cubicBezTo>
                  <a:cubicBezTo>
                    <a:pt x="217626" y="0"/>
                    <a:pt x="280519" y="62768"/>
                    <a:pt x="280519" y="140259"/>
                  </a:cubicBezTo>
                  <a:cubicBezTo>
                    <a:pt x="280519" y="217626"/>
                    <a:pt x="217626" y="280519"/>
                    <a:pt x="140259" y="280519"/>
                  </a:cubicBezTo>
                  <a:cubicBezTo>
                    <a:pt x="62768" y="280519"/>
                    <a:pt x="0" y="217626"/>
                    <a:pt x="0" y="140259"/>
                  </a:cubicBezTo>
                  <a:close/>
                </a:path>
              </a:pathLst>
            </a:custGeom>
            <a:solidFill>
              <a:srgbClr val="FAFAFA"/>
            </a:solidFill>
            <a:ln w="7700" cap="flat">
              <a:solidFill>
                <a:srgbClr val="FAFAFA"/>
              </a:solidFill>
              <a:bevel/>
            </a:ln>
          </p:spPr>
        </p:sp>
        <p:sp>
          <p:nvSpPr>
            <p:cNvPr id="1758" name="Freeform 1757"/>
            <p:cNvSpPr/>
            <p:nvPr/>
          </p:nvSpPr>
          <p:spPr>
            <a:xfrm>
              <a:off x="3405188" y="5215918"/>
              <a:ext cx="72380" cy="1455300"/>
            </a:xfrm>
            <a:custGeom>
              <a:avLst/>
              <a:gdLst/>
              <a:ahLst/>
              <a:cxnLst/>
              <a:rect l="0" t="0" r="0" b="0"/>
              <a:pathLst>
                <a:path w="72380" h="1455300">
                  <a:moveTo>
                    <a:pt x="0" y="0"/>
                  </a:moveTo>
                  <a:lnTo>
                    <a:pt x="72380" y="0"/>
                  </a:lnTo>
                  <a:lnTo>
                    <a:pt x="72380" y="1455300"/>
                  </a:lnTo>
                  <a:lnTo>
                    <a:pt x="0" y="1455300"/>
                  </a:lnTo>
                  <a:lnTo>
                    <a:pt x="0" y="0"/>
                  </a:lnTo>
                  <a:close/>
                </a:path>
              </a:pathLst>
            </a:custGeom>
            <a:solidFill>
              <a:srgbClr val="DDDEE2"/>
            </a:solidFill>
            <a:ln w="7700" cap="flat">
              <a:solidFill>
                <a:srgbClr val="DDDEE2"/>
              </a:solidFill>
              <a:bevel/>
            </a:ln>
          </p:spPr>
        </p:sp>
        <p:sp>
          <p:nvSpPr>
            <p:cNvPr id="1759" name="Freeform 1758"/>
            <p:cNvSpPr/>
            <p:nvPr/>
          </p:nvSpPr>
          <p:spPr>
            <a:xfrm>
              <a:off x="3081790" y="6079859"/>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DDDEE2"/>
            </a:solidFill>
            <a:ln w="7700" cap="flat">
              <a:solidFill>
                <a:srgbClr val="DDDEE2"/>
              </a:solidFill>
              <a:bevel/>
            </a:ln>
          </p:spPr>
        </p:sp>
        <p:sp>
          <p:nvSpPr>
            <p:cNvPr id="1760" name="Freeform 1759"/>
            <p:cNvSpPr/>
            <p:nvPr/>
          </p:nvSpPr>
          <p:spPr>
            <a:xfrm>
              <a:off x="3416624" y="5679459"/>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DDDEE2"/>
            </a:solidFill>
            <a:ln w="7700" cap="flat">
              <a:solidFill>
                <a:srgbClr val="DDDEE2"/>
              </a:solidFill>
              <a:bevel/>
            </a:ln>
          </p:spPr>
        </p:sp>
        <p:grpSp>
          <p:nvGrpSpPr>
            <p:cNvPr id="1756" name="Group 1755"/>
            <p:cNvGrpSpPr/>
            <p:nvPr/>
          </p:nvGrpSpPr>
          <p:grpSpPr>
            <a:xfrm>
              <a:off x="976101" y="4778557"/>
              <a:ext cx="694444" cy="1892660"/>
              <a:chOff x="976101" y="4778557"/>
              <a:chExt cx="694444" cy="1892660"/>
            </a:xfrm>
          </p:grpSpPr>
          <p:sp>
            <p:nvSpPr>
              <p:cNvPr id="1752" name="Freeform 1751"/>
              <p:cNvSpPr/>
              <p:nvPr/>
            </p:nvSpPr>
            <p:spPr>
              <a:xfrm>
                <a:off x="1299501" y="4778557"/>
                <a:ext cx="72380" cy="1892660"/>
              </a:xfrm>
              <a:custGeom>
                <a:avLst/>
                <a:gdLst/>
                <a:ahLst/>
                <a:cxnLst/>
                <a:rect l="0" t="0" r="0" b="0"/>
                <a:pathLst>
                  <a:path w="72380" h="1892660">
                    <a:moveTo>
                      <a:pt x="0" y="0"/>
                    </a:moveTo>
                    <a:lnTo>
                      <a:pt x="72380" y="0"/>
                    </a:lnTo>
                    <a:lnTo>
                      <a:pt x="72380" y="1892660"/>
                    </a:lnTo>
                    <a:lnTo>
                      <a:pt x="0" y="1892660"/>
                    </a:lnTo>
                    <a:lnTo>
                      <a:pt x="0" y="0"/>
                    </a:lnTo>
                    <a:close/>
                  </a:path>
                </a:pathLst>
              </a:custGeom>
              <a:solidFill>
                <a:srgbClr val="29B14E"/>
              </a:solidFill>
              <a:ln w="7700" cap="flat">
                <a:solidFill>
                  <a:srgbClr val="29B14E"/>
                </a:solidFill>
                <a:bevel/>
              </a:ln>
            </p:spPr>
          </p:sp>
          <p:sp>
            <p:nvSpPr>
              <p:cNvPr id="1753" name="Freeform 1752"/>
              <p:cNvSpPr/>
              <p:nvPr/>
            </p:nvSpPr>
            <p:spPr>
              <a:xfrm>
                <a:off x="976101" y="5648659"/>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29B14E"/>
              </a:solidFill>
              <a:ln w="7700" cap="flat">
                <a:solidFill>
                  <a:srgbClr val="29B14E"/>
                </a:solidFill>
                <a:bevel/>
              </a:ln>
            </p:spPr>
          </p:sp>
          <p:sp>
            <p:nvSpPr>
              <p:cNvPr id="1754" name="Freeform 1753"/>
              <p:cNvSpPr/>
              <p:nvPr/>
            </p:nvSpPr>
            <p:spPr>
              <a:xfrm>
                <a:off x="1310938" y="5248257"/>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29B14E"/>
              </a:solidFill>
              <a:ln w="7700" cap="flat">
                <a:solidFill>
                  <a:srgbClr val="29B14E"/>
                </a:solidFill>
                <a:bevel/>
              </a:ln>
            </p:spPr>
          </p:sp>
        </p:grpSp>
        <p:grpSp>
          <p:nvGrpSpPr>
            <p:cNvPr id="1546" name="Group 1545"/>
            <p:cNvGrpSpPr/>
            <p:nvPr/>
          </p:nvGrpSpPr>
          <p:grpSpPr>
            <a:xfrm>
              <a:off x="457759" y="318284"/>
              <a:ext cx="2737781" cy="340773"/>
              <a:chOff x="457759" y="318284"/>
              <a:chExt cx="2737781" cy="340773"/>
            </a:xfrm>
          </p:grpSpPr>
          <p:sp>
            <p:nvSpPr>
              <p:cNvPr id="3698" name="Text 3698"/>
              <p:cNvSpPr txBox="1"/>
              <p:nvPr/>
            </p:nvSpPr>
            <p:spPr>
              <a:xfrm>
                <a:off x="726412" y="345227"/>
                <a:ext cx="2469128" cy="286887"/>
              </a:xfrm>
              <a:prstGeom prst="rect">
                <a:avLst/>
              </a:prstGeom>
              <a:noFill/>
            </p:spPr>
            <p:txBody>
              <a:bodyPr wrap="square" lIns="28000" tIns="18000" rIns="28000" bIns="18000" rtlCol="0" anchor="ctr"/>
              <a:lstStyle/>
              <a:p>
                <a:pPr algn="ctr"/>
                <a:r>
                  <a:rPr sz="936">
                    <a:solidFill>
                      <a:srgbClr val="000000"/>
                    </a:solidFill>
                    <a:latin typeface="Arial"/>
                  </a:rPr>
                  <a:t>Benefits of P&amp;ID</a:t>
                </a:r>
              </a:p>
            </p:txBody>
          </p:sp>
          <p:sp>
            <p:nvSpPr>
              <p:cNvPr id="1548" name="Freeform 1547"/>
              <p:cNvSpPr/>
              <p:nvPr/>
            </p:nvSpPr>
            <p:spPr>
              <a:xfrm>
                <a:off x="457759" y="350546"/>
                <a:ext cx="251043" cy="308511"/>
              </a:xfrm>
              <a:custGeom>
                <a:avLst/>
                <a:gdLst/>
                <a:ahLst/>
                <a:cxnLst/>
                <a:rect l="0" t="0" r="0" b="0"/>
                <a:pathLst>
                  <a:path w="251043" h="308511">
                    <a:moveTo>
                      <a:pt x="0" y="0"/>
                    </a:moveTo>
                    <a:lnTo>
                      <a:pt x="251043" y="72591"/>
                    </a:lnTo>
                    <a:lnTo>
                      <a:pt x="111911" y="308511"/>
                    </a:lnTo>
                    <a:lnTo>
                      <a:pt x="0" y="0"/>
                    </a:lnTo>
                    <a:close/>
                  </a:path>
                </a:pathLst>
              </a:custGeom>
              <a:solidFill>
                <a:srgbClr val="F9D237"/>
              </a:solidFill>
              <a:ln w="7700" cap="flat">
                <a:solidFill>
                  <a:srgbClr val="F9D237"/>
                </a:solidFill>
                <a:bevel/>
              </a:ln>
            </p:spPr>
          </p:sp>
          <p:sp>
            <p:nvSpPr>
              <p:cNvPr id="1549" name="Freeform 1548"/>
              <p:cNvSpPr/>
              <p:nvPr/>
            </p:nvSpPr>
            <p:spPr>
              <a:xfrm>
                <a:off x="468851" y="318284"/>
                <a:ext cx="219789" cy="278265"/>
              </a:xfrm>
              <a:custGeom>
                <a:avLst/>
                <a:gdLst/>
                <a:ahLst/>
                <a:cxnLst/>
                <a:rect l="0" t="0" r="0" b="0"/>
                <a:pathLst>
                  <a:path w="219789" h="278265">
                    <a:moveTo>
                      <a:pt x="153247" y="0"/>
                    </a:moveTo>
                    <a:lnTo>
                      <a:pt x="0" y="273224"/>
                    </a:lnTo>
                    <a:lnTo>
                      <a:pt x="219789" y="278265"/>
                    </a:lnTo>
                    <a:lnTo>
                      <a:pt x="153247" y="0"/>
                    </a:lnTo>
                    <a:close/>
                  </a:path>
                </a:pathLst>
              </a:custGeom>
              <a:solidFill>
                <a:srgbClr val="29B14E"/>
              </a:solidFill>
              <a:ln w="7700" cap="flat">
                <a:solidFill>
                  <a:srgbClr val="29B14E"/>
                </a:solidFill>
                <a:bevel/>
              </a:ln>
            </p:spPr>
          </p:sp>
        </p:grpSp>
        <p:grpSp>
          <p:nvGrpSpPr>
            <p:cNvPr id="1550" name="Group 1549"/>
            <p:cNvGrpSpPr/>
            <p:nvPr/>
          </p:nvGrpSpPr>
          <p:grpSpPr>
            <a:xfrm>
              <a:off x="8373237" y="186783"/>
              <a:ext cx="770508" cy="1193508"/>
              <a:chOff x="8373237" y="186783"/>
              <a:chExt cx="770508" cy="1193508"/>
            </a:xfrm>
          </p:grpSpPr>
          <p:sp>
            <p:nvSpPr>
              <p:cNvPr id="1551" name="Freeform 1550"/>
              <p:cNvSpPr/>
              <p:nvPr/>
            </p:nvSpPr>
            <p:spPr>
              <a:xfrm>
                <a:off x="8373237" y="186783"/>
                <a:ext cx="133974" cy="775136"/>
              </a:xfrm>
              <a:custGeom>
                <a:avLst/>
                <a:gdLst/>
                <a:ahLst/>
                <a:cxnLst/>
                <a:rect l="0" t="0" r="0" b="0"/>
                <a:pathLst>
                  <a:path w="133974" h="775136">
                    <a:moveTo>
                      <a:pt x="0" y="0"/>
                    </a:moveTo>
                    <a:lnTo>
                      <a:pt x="133974" y="0"/>
                    </a:lnTo>
                    <a:lnTo>
                      <a:pt x="133974" y="775136"/>
                    </a:lnTo>
                    <a:lnTo>
                      <a:pt x="0" y="775136"/>
                    </a:lnTo>
                    <a:lnTo>
                      <a:pt x="0" y="0"/>
                    </a:lnTo>
                    <a:close/>
                  </a:path>
                </a:pathLst>
              </a:custGeom>
              <a:solidFill>
                <a:srgbClr val="29B14E"/>
              </a:solidFill>
              <a:ln w="7700" cap="flat">
                <a:solidFill>
                  <a:srgbClr val="29B14E"/>
                </a:solidFill>
                <a:bevel/>
              </a:ln>
            </p:spPr>
          </p:sp>
          <p:sp>
            <p:nvSpPr>
              <p:cNvPr id="1552" name="Freeform 1551"/>
              <p:cNvSpPr/>
              <p:nvPr/>
            </p:nvSpPr>
            <p:spPr>
              <a:xfrm>
                <a:off x="8691503" y="186783"/>
                <a:ext cx="133974" cy="977908"/>
              </a:xfrm>
              <a:custGeom>
                <a:avLst/>
                <a:gdLst/>
                <a:ahLst/>
                <a:cxnLst/>
                <a:rect l="0" t="0" r="0" b="0"/>
                <a:pathLst>
                  <a:path w="133974" h="977908">
                    <a:moveTo>
                      <a:pt x="0" y="0"/>
                    </a:moveTo>
                    <a:lnTo>
                      <a:pt x="133974" y="0"/>
                    </a:lnTo>
                    <a:lnTo>
                      <a:pt x="133974" y="977908"/>
                    </a:lnTo>
                    <a:lnTo>
                      <a:pt x="0" y="977908"/>
                    </a:lnTo>
                    <a:lnTo>
                      <a:pt x="0" y="0"/>
                    </a:lnTo>
                    <a:close/>
                  </a:path>
                </a:pathLst>
              </a:custGeom>
              <a:solidFill>
                <a:srgbClr val="F9D237"/>
              </a:solidFill>
              <a:ln w="7700" cap="flat">
                <a:solidFill>
                  <a:srgbClr val="F9D237"/>
                </a:solidFill>
                <a:bevel/>
              </a:ln>
            </p:spPr>
          </p:sp>
          <p:sp>
            <p:nvSpPr>
              <p:cNvPr id="1553" name="Freeform 1552"/>
              <p:cNvSpPr/>
              <p:nvPr/>
            </p:nvSpPr>
            <p:spPr>
              <a:xfrm>
                <a:off x="9009769" y="186783"/>
                <a:ext cx="133974" cy="1193508"/>
              </a:xfrm>
              <a:custGeom>
                <a:avLst/>
                <a:gdLst/>
                <a:ahLst/>
                <a:cxnLst/>
                <a:rect l="0" t="0" r="0" b="0"/>
                <a:pathLst>
                  <a:path w="133974" h="1193508">
                    <a:moveTo>
                      <a:pt x="0" y="0"/>
                    </a:moveTo>
                    <a:lnTo>
                      <a:pt x="133974" y="0"/>
                    </a:lnTo>
                    <a:lnTo>
                      <a:pt x="133974" y="1193508"/>
                    </a:lnTo>
                    <a:lnTo>
                      <a:pt x="0" y="1193508"/>
                    </a:lnTo>
                    <a:lnTo>
                      <a:pt x="0" y="0"/>
                    </a:lnTo>
                    <a:close/>
                  </a:path>
                </a:pathLst>
              </a:custGeom>
              <a:solidFill>
                <a:srgbClr val="505864"/>
              </a:solidFill>
              <a:ln w="7700" cap="flat">
                <a:solidFill>
                  <a:srgbClr val="505864"/>
                </a:solidFill>
                <a:bevel/>
              </a:ln>
            </p:spPr>
          </p:sp>
        </p:grpSp>
        <p:grpSp>
          <p:nvGrpSpPr>
            <p:cNvPr id="1690" name="Group 1689"/>
            <p:cNvGrpSpPr/>
            <p:nvPr/>
          </p:nvGrpSpPr>
          <p:grpSpPr>
            <a:xfrm>
              <a:off x="2395749" y="3490840"/>
              <a:ext cx="2093438" cy="2038190"/>
              <a:chOff x="2395749" y="3490840"/>
              <a:chExt cx="2093438" cy="2038190"/>
            </a:xfrm>
          </p:grpSpPr>
          <p:sp>
            <p:nvSpPr>
              <p:cNvPr id="1691" name="Freeform 1690"/>
              <p:cNvSpPr/>
              <p:nvPr/>
            </p:nvSpPr>
            <p:spPr>
              <a:xfrm>
                <a:off x="2933701" y="3490536"/>
                <a:ext cx="990790" cy="990790"/>
              </a:xfrm>
              <a:custGeom>
                <a:avLst/>
                <a:gdLst/>
                <a:ahLst/>
                <a:cxnLst/>
                <a:rect l="0" t="0" r="0" b="0"/>
                <a:pathLst>
                  <a:path w="990790" h="990790">
                    <a:moveTo>
                      <a:pt x="0" y="495396"/>
                    </a:moveTo>
                    <a:cubicBezTo>
                      <a:pt x="0" y="221581"/>
                      <a:pt x="221366" y="0"/>
                      <a:pt x="495396" y="0"/>
                    </a:cubicBezTo>
                    <a:cubicBezTo>
                      <a:pt x="768564" y="0"/>
                      <a:pt x="990790" y="221581"/>
                      <a:pt x="990790" y="495396"/>
                    </a:cubicBezTo>
                    <a:cubicBezTo>
                      <a:pt x="990790" y="768780"/>
                      <a:pt x="768564" y="990790"/>
                      <a:pt x="495396" y="990790"/>
                    </a:cubicBezTo>
                    <a:cubicBezTo>
                      <a:pt x="221366" y="990790"/>
                      <a:pt x="0" y="768780"/>
                      <a:pt x="0" y="495396"/>
                    </a:cubicBezTo>
                    <a:close/>
                  </a:path>
                </a:pathLst>
              </a:custGeom>
              <a:solidFill>
                <a:srgbClr val="DDDEE2"/>
              </a:solidFill>
              <a:ln w="7700" cap="flat">
                <a:solidFill>
                  <a:srgbClr val="DDDEE2"/>
                </a:solidFill>
                <a:bevel/>
              </a:ln>
            </p:spPr>
          </p:sp>
          <p:sp>
            <p:nvSpPr>
              <p:cNvPr id="1692" name="Freeform 1691"/>
              <p:cNvSpPr/>
              <p:nvPr/>
            </p:nvSpPr>
            <p:spPr>
              <a:xfrm>
                <a:off x="3498288" y="3894465"/>
                <a:ext cx="990790" cy="990790"/>
              </a:xfrm>
              <a:custGeom>
                <a:avLst/>
                <a:gdLst/>
                <a:ahLst/>
                <a:cxnLst/>
                <a:rect l="0" t="0" r="0" b="0"/>
                <a:pathLst>
                  <a:path w="990790" h="990790">
                    <a:moveTo>
                      <a:pt x="0" y="495396"/>
                    </a:moveTo>
                    <a:cubicBezTo>
                      <a:pt x="0" y="221581"/>
                      <a:pt x="221366" y="0"/>
                      <a:pt x="495396" y="0"/>
                    </a:cubicBezTo>
                    <a:cubicBezTo>
                      <a:pt x="768564" y="0"/>
                      <a:pt x="990790" y="221581"/>
                      <a:pt x="990790" y="495396"/>
                    </a:cubicBezTo>
                    <a:cubicBezTo>
                      <a:pt x="990790" y="768780"/>
                      <a:pt x="768564" y="990790"/>
                      <a:pt x="495396" y="990790"/>
                    </a:cubicBezTo>
                    <a:cubicBezTo>
                      <a:pt x="221366" y="990790"/>
                      <a:pt x="0" y="768780"/>
                      <a:pt x="0" y="495396"/>
                    </a:cubicBezTo>
                    <a:close/>
                  </a:path>
                </a:pathLst>
              </a:custGeom>
              <a:solidFill>
                <a:srgbClr val="DDDEE2"/>
              </a:solidFill>
              <a:ln w="7700" cap="flat">
                <a:solidFill>
                  <a:srgbClr val="DDDEE2"/>
                </a:solidFill>
                <a:bevel/>
              </a:ln>
            </p:spPr>
          </p:sp>
          <p:sp>
            <p:nvSpPr>
              <p:cNvPr id="1693" name="Freeform 1692"/>
              <p:cNvSpPr/>
              <p:nvPr/>
            </p:nvSpPr>
            <p:spPr>
              <a:xfrm>
                <a:off x="3241378" y="4537916"/>
                <a:ext cx="990790" cy="990790"/>
              </a:xfrm>
              <a:custGeom>
                <a:avLst/>
                <a:gdLst/>
                <a:ahLst/>
                <a:cxnLst/>
                <a:rect l="0" t="0" r="0" b="0"/>
                <a:pathLst>
                  <a:path w="990790" h="990790">
                    <a:moveTo>
                      <a:pt x="0" y="495396"/>
                    </a:moveTo>
                    <a:cubicBezTo>
                      <a:pt x="0" y="221581"/>
                      <a:pt x="221366" y="0"/>
                      <a:pt x="495396" y="0"/>
                    </a:cubicBezTo>
                    <a:cubicBezTo>
                      <a:pt x="768564" y="0"/>
                      <a:pt x="990790" y="221581"/>
                      <a:pt x="990790" y="495396"/>
                    </a:cubicBezTo>
                    <a:cubicBezTo>
                      <a:pt x="990790" y="768780"/>
                      <a:pt x="768564" y="990790"/>
                      <a:pt x="495396" y="990790"/>
                    </a:cubicBezTo>
                    <a:cubicBezTo>
                      <a:pt x="221366" y="990790"/>
                      <a:pt x="0" y="768780"/>
                      <a:pt x="0" y="495396"/>
                    </a:cubicBezTo>
                    <a:close/>
                  </a:path>
                </a:pathLst>
              </a:custGeom>
              <a:solidFill>
                <a:srgbClr val="DDDEE2"/>
              </a:solidFill>
              <a:ln w="7700" cap="flat">
                <a:solidFill>
                  <a:srgbClr val="DDDEE2"/>
                </a:solidFill>
                <a:bevel/>
              </a:ln>
            </p:spPr>
          </p:sp>
          <p:sp>
            <p:nvSpPr>
              <p:cNvPr id="1694" name="Freeform 1693"/>
              <p:cNvSpPr/>
              <p:nvPr/>
            </p:nvSpPr>
            <p:spPr>
              <a:xfrm>
                <a:off x="2653962" y="4537916"/>
                <a:ext cx="990790" cy="990790"/>
              </a:xfrm>
              <a:custGeom>
                <a:avLst/>
                <a:gdLst/>
                <a:ahLst/>
                <a:cxnLst/>
                <a:rect l="0" t="0" r="0" b="0"/>
                <a:pathLst>
                  <a:path w="990790" h="990790">
                    <a:moveTo>
                      <a:pt x="0" y="495396"/>
                    </a:moveTo>
                    <a:cubicBezTo>
                      <a:pt x="0" y="221581"/>
                      <a:pt x="221366" y="0"/>
                      <a:pt x="495396" y="0"/>
                    </a:cubicBezTo>
                    <a:cubicBezTo>
                      <a:pt x="768564" y="0"/>
                      <a:pt x="990790" y="221581"/>
                      <a:pt x="990790" y="495396"/>
                    </a:cubicBezTo>
                    <a:cubicBezTo>
                      <a:pt x="990790" y="768780"/>
                      <a:pt x="768564" y="990790"/>
                      <a:pt x="495396" y="990790"/>
                    </a:cubicBezTo>
                    <a:cubicBezTo>
                      <a:pt x="221366" y="990790"/>
                      <a:pt x="0" y="768780"/>
                      <a:pt x="0" y="495396"/>
                    </a:cubicBezTo>
                    <a:close/>
                  </a:path>
                </a:pathLst>
              </a:custGeom>
              <a:solidFill>
                <a:srgbClr val="DDDEE2"/>
              </a:solidFill>
              <a:ln w="7700" cap="flat">
                <a:solidFill>
                  <a:srgbClr val="DDDEE2"/>
                </a:solidFill>
                <a:bevel/>
              </a:ln>
            </p:spPr>
          </p:sp>
          <p:sp>
            <p:nvSpPr>
              <p:cNvPr id="1695" name="Freeform 1694"/>
              <p:cNvSpPr/>
              <p:nvPr/>
            </p:nvSpPr>
            <p:spPr>
              <a:xfrm>
                <a:off x="2395717" y="3894465"/>
                <a:ext cx="990790" cy="990790"/>
              </a:xfrm>
              <a:custGeom>
                <a:avLst/>
                <a:gdLst/>
                <a:ahLst/>
                <a:cxnLst/>
                <a:rect l="0" t="0" r="0" b="0"/>
                <a:pathLst>
                  <a:path w="990790" h="990790">
                    <a:moveTo>
                      <a:pt x="0" y="495396"/>
                    </a:moveTo>
                    <a:cubicBezTo>
                      <a:pt x="0" y="221581"/>
                      <a:pt x="221366" y="0"/>
                      <a:pt x="495396" y="0"/>
                    </a:cubicBezTo>
                    <a:cubicBezTo>
                      <a:pt x="768564" y="0"/>
                      <a:pt x="990790" y="221581"/>
                      <a:pt x="990790" y="495396"/>
                    </a:cubicBezTo>
                    <a:cubicBezTo>
                      <a:pt x="990790" y="768780"/>
                      <a:pt x="768564" y="990790"/>
                      <a:pt x="495396" y="990790"/>
                    </a:cubicBezTo>
                    <a:cubicBezTo>
                      <a:pt x="221366" y="990790"/>
                      <a:pt x="0" y="768780"/>
                      <a:pt x="0" y="495396"/>
                    </a:cubicBezTo>
                    <a:close/>
                  </a:path>
                </a:pathLst>
              </a:custGeom>
              <a:solidFill>
                <a:srgbClr val="DDDEE2"/>
              </a:solidFill>
              <a:ln w="7700" cap="flat">
                <a:solidFill>
                  <a:srgbClr val="DDDEE2"/>
                </a:solidFill>
                <a:bevel/>
              </a:ln>
            </p:spPr>
          </p:sp>
        </p:grpSp>
        <p:sp>
          <p:nvSpPr>
            <p:cNvPr id="1696" name="Freeform 1695"/>
            <p:cNvSpPr/>
            <p:nvPr/>
          </p:nvSpPr>
          <p:spPr>
            <a:xfrm>
              <a:off x="2630238" y="3749275"/>
              <a:ext cx="1597542" cy="1597542"/>
            </a:xfrm>
            <a:custGeom>
              <a:avLst/>
              <a:gdLst/>
              <a:ahLst/>
              <a:cxnLst/>
              <a:rect l="0" t="0" r="0" b="0"/>
              <a:pathLst>
                <a:path w="1597542" h="1597542">
                  <a:moveTo>
                    <a:pt x="0" y="798775"/>
                  </a:moveTo>
                  <a:cubicBezTo>
                    <a:pt x="0" y="357275"/>
                    <a:pt x="356928" y="0"/>
                    <a:pt x="798775" y="0"/>
                  </a:cubicBezTo>
                  <a:cubicBezTo>
                    <a:pt x="1239230" y="0"/>
                    <a:pt x="1597542" y="357275"/>
                    <a:pt x="1597542" y="798775"/>
                  </a:cubicBezTo>
                  <a:cubicBezTo>
                    <a:pt x="1597542" y="1239577"/>
                    <a:pt x="1239230" y="1597542"/>
                    <a:pt x="798775" y="1597542"/>
                  </a:cubicBezTo>
                  <a:cubicBezTo>
                    <a:pt x="356928" y="1597542"/>
                    <a:pt x="0" y="1239577"/>
                    <a:pt x="0" y="798775"/>
                  </a:cubicBezTo>
                  <a:close/>
                </a:path>
              </a:pathLst>
            </a:custGeom>
            <a:solidFill>
              <a:srgbClr val="FFFFFF"/>
            </a:solidFill>
            <a:ln w="7700" cap="flat">
              <a:solidFill>
                <a:srgbClr val="FFFFFF"/>
              </a:solidFill>
              <a:bevel/>
            </a:ln>
          </p:spPr>
        </p:sp>
        <p:grpSp>
          <p:nvGrpSpPr>
            <p:cNvPr id="1683" name="Group 1682"/>
            <p:cNvGrpSpPr/>
            <p:nvPr/>
          </p:nvGrpSpPr>
          <p:grpSpPr>
            <a:xfrm>
              <a:off x="95859" y="2531551"/>
              <a:ext cx="2461598" cy="2396625"/>
              <a:chOff x="95859" y="2531551"/>
              <a:chExt cx="2461598" cy="2396625"/>
            </a:xfrm>
          </p:grpSpPr>
          <p:sp>
            <p:nvSpPr>
              <p:cNvPr id="1676" name="Freeform 1675"/>
              <p:cNvSpPr/>
              <p:nvPr/>
            </p:nvSpPr>
            <p:spPr>
              <a:xfrm>
                <a:off x="728418" y="2531194"/>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29B14E"/>
              </a:solidFill>
              <a:ln w="7700" cap="flat">
                <a:solidFill>
                  <a:srgbClr val="29B14E"/>
                </a:solidFill>
                <a:bevel/>
              </a:ln>
            </p:spPr>
          </p:sp>
          <p:sp>
            <p:nvSpPr>
              <p:cNvPr id="1677" name="Freeform 1676"/>
              <p:cNvSpPr/>
              <p:nvPr/>
            </p:nvSpPr>
            <p:spPr>
              <a:xfrm>
                <a:off x="1392296" y="3006160"/>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29B14E"/>
              </a:solidFill>
              <a:ln w="7700" cap="flat">
                <a:solidFill>
                  <a:srgbClr val="29B14E"/>
                </a:solidFill>
                <a:bevel/>
              </a:ln>
            </p:spPr>
          </p:sp>
          <p:sp>
            <p:nvSpPr>
              <p:cNvPr id="1681" name="Freeform 1680"/>
              <p:cNvSpPr/>
              <p:nvPr/>
            </p:nvSpPr>
            <p:spPr>
              <a:xfrm>
                <a:off x="1090202" y="3762762"/>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29B14E"/>
              </a:solidFill>
              <a:ln w="7700" cap="flat">
                <a:solidFill>
                  <a:srgbClr val="29B14E"/>
                </a:solidFill>
                <a:bevel/>
              </a:ln>
            </p:spPr>
          </p:sp>
          <p:sp>
            <p:nvSpPr>
              <p:cNvPr id="1679" name="Freeform 1678"/>
              <p:cNvSpPr/>
              <p:nvPr/>
            </p:nvSpPr>
            <p:spPr>
              <a:xfrm>
                <a:off x="399481" y="3762762"/>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29B14E"/>
              </a:solidFill>
              <a:ln w="7700" cap="flat">
                <a:solidFill>
                  <a:srgbClr val="29B14E"/>
                </a:solidFill>
                <a:bevel/>
              </a:ln>
            </p:spPr>
          </p:sp>
          <p:sp>
            <p:nvSpPr>
              <p:cNvPr id="1680" name="Freeform 1679"/>
              <p:cNvSpPr/>
              <p:nvPr/>
            </p:nvSpPr>
            <p:spPr>
              <a:xfrm>
                <a:off x="95823" y="3006160"/>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29B14E"/>
              </a:solidFill>
              <a:ln w="7700" cap="flat">
                <a:solidFill>
                  <a:srgbClr val="29B14E"/>
                </a:solidFill>
                <a:bevel/>
              </a:ln>
            </p:spPr>
          </p:sp>
        </p:grpSp>
        <p:sp>
          <p:nvSpPr>
            <p:cNvPr id="1675" name="Freeform 1674"/>
            <p:cNvSpPr/>
            <p:nvPr/>
          </p:nvSpPr>
          <p:spPr>
            <a:xfrm>
              <a:off x="387088" y="2835431"/>
              <a:ext cx="1878492" cy="1878492"/>
            </a:xfrm>
            <a:custGeom>
              <a:avLst/>
              <a:gdLst/>
              <a:ahLst/>
              <a:cxnLst/>
              <a:rect l="0" t="0" r="0" b="0"/>
              <a:pathLst>
                <a:path w="1878492" h="1878492">
                  <a:moveTo>
                    <a:pt x="0" y="939246"/>
                  </a:moveTo>
                  <a:cubicBezTo>
                    <a:pt x="0" y="420106"/>
                    <a:pt x="419699" y="0"/>
                    <a:pt x="939246" y="0"/>
                  </a:cubicBezTo>
                  <a:cubicBezTo>
                    <a:pt x="1457156" y="0"/>
                    <a:pt x="1878492" y="420106"/>
                    <a:pt x="1878492" y="939246"/>
                  </a:cubicBezTo>
                  <a:cubicBezTo>
                    <a:pt x="1878492" y="1457564"/>
                    <a:pt x="1457156" y="1878492"/>
                    <a:pt x="939246" y="1878492"/>
                  </a:cubicBezTo>
                  <a:cubicBezTo>
                    <a:pt x="419699" y="1878492"/>
                    <a:pt x="0" y="1457564"/>
                    <a:pt x="0" y="939246"/>
                  </a:cubicBezTo>
                  <a:close/>
                </a:path>
              </a:pathLst>
            </a:custGeom>
            <a:solidFill>
              <a:srgbClr val="FFFFFF"/>
            </a:solidFill>
            <a:ln w="7700" cap="flat">
              <a:solidFill>
                <a:srgbClr val="FFFFFF"/>
              </a:solidFill>
              <a:bevel/>
            </a:ln>
          </p:spPr>
        </p:sp>
        <p:grpSp>
          <p:nvGrpSpPr>
            <p:cNvPr id="1724" name="Group 1723"/>
            <p:cNvGrpSpPr/>
            <p:nvPr/>
          </p:nvGrpSpPr>
          <p:grpSpPr>
            <a:xfrm>
              <a:off x="2172959" y="2000041"/>
              <a:ext cx="1231014" cy="1198520"/>
              <a:chOff x="2172959" y="2000041"/>
              <a:chExt cx="1231014" cy="1198520"/>
            </a:xfrm>
          </p:grpSpPr>
          <p:grpSp>
            <p:nvGrpSpPr>
              <p:cNvPr id="1725" name="Group 1724"/>
              <p:cNvGrpSpPr/>
              <p:nvPr/>
            </p:nvGrpSpPr>
            <p:grpSpPr>
              <a:xfrm>
                <a:off x="2172959" y="2000041"/>
                <a:ext cx="1231014" cy="1198520"/>
                <a:chOff x="2172959" y="2000041"/>
                <a:chExt cx="1231014" cy="1198520"/>
              </a:xfrm>
            </p:grpSpPr>
            <p:sp>
              <p:nvSpPr>
                <p:cNvPr id="1726" name="Freeform 1725"/>
                <p:cNvSpPr/>
                <p:nvPr/>
              </p:nvSpPr>
              <p:spPr>
                <a:xfrm>
                  <a:off x="2489295" y="1999863"/>
                  <a:ext cx="582617" cy="582619"/>
                </a:xfrm>
                <a:custGeom>
                  <a:avLst/>
                  <a:gdLst/>
                  <a:ahLst/>
                  <a:cxnLst/>
                  <a:rect l="0" t="0" r="0" b="0"/>
                  <a:pathLst>
                    <a:path w="582617" h="582619">
                      <a:moveTo>
                        <a:pt x="0" y="291309"/>
                      </a:moveTo>
                      <a:cubicBezTo>
                        <a:pt x="0" y="130297"/>
                        <a:pt x="130170" y="0"/>
                        <a:pt x="291309" y="0"/>
                      </a:cubicBezTo>
                      <a:cubicBezTo>
                        <a:pt x="451941" y="0"/>
                        <a:pt x="582617" y="130297"/>
                        <a:pt x="582617" y="291309"/>
                      </a:cubicBezTo>
                      <a:cubicBezTo>
                        <a:pt x="582617" y="452069"/>
                        <a:pt x="451941" y="582619"/>
                        <a:pt x="291309" y="582619"/>
                      </a:cubicBezTo>
                      <a:cubicBezTo>
                        <a:pt x="130170" y="582619"/>
                        <a:pt x="0" y="452069"/>
                        <a:pt x="0" y="291309"/>
                      </a:cubicBezTo>
                      <a:close/>
                    </a:path>
                  </a:pathLst>
                </a:custGeom>
                <a:solidFill>
                  <a:srgbClr val="FAFAFA"/>
                </a:solidFill>
                <a:ln w="7700" cap="flat">
                  <a:solidFill>
                    <a:srgbClr val="FAFAFA"/>
                  </a:solidFill>
                  <a:bevel/>
                </a:ln>
              </p:spPr>
            </p:sp>
            <p:sp>
              <p:nvSpPr>
                <p:cNvPr id="1727" name="Freeform 1726"/>
                <p:cNvSpPr/>
                <p:nvPr/>
              </p:nvSpPr>
              <p:spPr>
                <a:xfrm>
                  <a:off x="2821289" y="2237388"/>
                  <a:ext cx="582617" cy="582619"/>
                </a:xfrm>
                <a:custGeom>
                  <a:avLst/>
                  <a:gdLst/>
                  <a:ahLst/>
                  <a:cxnLst/>
                  <a:rect l="0" t="0" r="0" b="0"/>
                  <a:pathLst>
                    <a:path w="582617" h="582619">
                      <a:moveTo>
                        <a:pt x="0" y="291309"/>
                      </a:moveTo>
                      <a:cubicBezTo>
                        <a:pt x="0" y="130297"/>
                        <a:pt x="130170" y="0"/>
                        <a:pt x="291309" y="0"/>
                      </a:cubicBezTo>
                      <a:cubicBezTo>
                        <a:pt x="451941" y="0"/>
                        <a:pt x="582617" y="130297"/>
                        <a:pt x="582617" y="291309"/>
                      </a:cubicBezTo>
                      <a:cubicBezTo>
                        <a:pt x="582617" y="452069"/>
                        <a:pt x="451941" y="582619"/>
                        <a:pt x="291309" y="582619"/>
                      </a:cubicBezTo>
                      <a:cubicBezTo>
                        <a:pt x="130170" y="582619"/>
                        <a:pt x="0" y="452069"/>
                        <a:pt x="0" y="291309"/>
                      </a:cubicBezTo>
                      <a:close/>
                    </a:path>
                  </a:pathLst>
                </a:custGeom>
                <a:solidFill>
                  <a:srgbClr val="FAFAFA"/>
                </a:solidFill>
                <a:ln w="7700" cap="flat">
                  <a:solidFill>
                    <a:srgbClr val="FAFAFA"/>
                  </a:solidFill>
                  <a:bevel/>
                </a:ln>
              </p:spPr>
            </p:sp>
            <p:sp>
              <p:nvSpPr>
                <p:cNvPr id="1728" name="Freeform 1727"/>
                <p:cNvSpPr/>
                <p:nvPr/>
              </p:nvSpPr>
              <p:spPr>
                <a:xfrm>
                  <a:off x="2670215" y="2615753"/>
                  <a:ext cx="582617" cy="582619"/>
                </a:xfrm>
                <a:custGeom>
                  <a:avLst/>
                  <a:gdLst/>
                  <a:ahLst/>
                  <a:cxnLst/>
                  <a:rect l="0" t="0" r="0" b="0"/>
                  <a:pathLst>
                    <a:path w="582617" h="582619">
                      <a:moveTo>
                        <a:pt x="0" y="291309"/>
                      </a:moveTo>
                      <a:cubicBezTo>
                        <a:pt x="0" y="130297"/>
                        <a:pt x="130170" y="0"/>
                        <a:pt x="291309" y="0"/>
                      </a:cubicBezTo>
                      <a:cubicBezTo>
                        <a:pt x="451941" y="0"/>
                        <a:pt x="582617" y="130297"/>
                        <a:pt x="582617" y="291309"/>
                      </a:cubicBezTo>
                      <a:cubicBezTo>
                        <a:pt x="582617" y="452069"/>
                        <a:pt x="451941" y="582619"/>
                        <a:pt x="291309" y="582619"/>
                      </a:cubicBezTo>
                      <a:cubicBezTo>
                        <a:pt x="130170" y="582619"/>
                        <a:pt x="0" y="452069"/>
                        <a:pt x="0" y="291309"/>
                      </a:cubicBezTo>
                      <a:close/>
                    </a:path>
                  </a:pathLst>
                </a:custGeom>
                <a:solidFill>
                  <a:srgbClr val="FAFAFA"/>
                </a:solidFill>
                <a:ln w="7700" cap="flat">
                  <a:solidFill>
                    <a:srgbClr val="FAFAFA"/>
                  </a:solidFill>
                  <a:bevel/>
                </a:ln>
              </p:spPr>
            </p:sp>
            <p:sp>
              <p:nvSpPr>
                <p:cNvPr id="1729" name="Freeform 1728"/>
                <p:cNvSpPr/>
                <p:nvPr/>
              </p:nvSpPr>
              <p:spPr>
                <a:xfrm>
                  <a:off x="2324797" y="2615753"/>
                  <a:ext cx="582617" cy="582619"/>
                </a:xfrm>
                <a:custGeom>
                  <a:avLst/>
                  <a:gdLst/>
                  <a:ahLst/>
                  <a:cxnLst/>
                  <a:rect l="0" t="0" r="0" b="0"/>
                  <a:pathLst>
                    <a:path w="582617" h="582619">
                      <a:moveTo>
                        <a:pt x="0" y="291309"/>
                      </a:moveTo>
                      <a:cubicBezTo>
                        <a:pt x="0" y="130297"/>
                        <a:pt x="130170" y="0"/>
                        <a:pt x="291309" y="0"/>
                      </a:cubicBezTo>
                      <a:cubicBezTo>
                        <a:pt x="451941" y="0"/>
                        <a:pt x="582617" y="130297"/>
                        <a:pt x="582617" y="291309"/>
                      </a:cubicBezTo>
                      <a:cubicBezTo>
                        <a:pt x="582617" y="452069"/>
                        <a:pt x="451941" y="582619"/>
                        <a:pt x="291309" y="582619"/>
                      </a:cubicBezTo>
                      <a:cubicBezTo>
                        <a:pt x="130170" y="582619"/>
                        <a:pt x="0" y="452069"/>
                        <a:pt x="0" y="291309"/>
                      </a:cubicBezTo>
                      <a:close/>
                    </a:path>
                  </a:pathLst>
                </a:custGeom>
                <a:solidFill>
                  <a:srgbClr val="FAFAFA"/>
                </a:solidFill>
                <a:ln w="7700" cap="flat">
                  <a:solidFill>
                    <a:srgbClr val="FAFAFA"/>
                  </a:solidFill>
                  <a:bevel/>
                </a:ln>
              </p:spPr>
            </p:sp>
            <p:sp>
              <p:nvSpPr>
                <p:cNvPr id="1730" name="Freeform 1729"/>
                <p:cNvSpPr/>
                <p:nvPr/>
              </p:nvSpPr>
              <p:spPr>
                <a:xfrm>
                  <a:off x="2172941" y="2237388"/>
                  <a:ext cx="582617" cy="582619"/>
                </a:xfrm>
                <a:custGeom>
                  <a:avLst/>
                  <a:gdLst/>
                  <a:ahLst/>
                  <a:cxnLst/>
                  <a:rect l="0" t="0" r="0" b="0"/>
                  <a:pathLst>
                    <a:path w="582617" h="582619">
                      <a:moveTo>
                        <a:pt x="0" y="291309"/>
                      </a:moveTo>
                      <a:cubicBezTo>
                        <a:pt x="0" y="130297"/>
                        <a:pt x="130170" y="0"/>
                        <a:pt x="291309" y="0"/>
                      </a:cubicBezTo>
                      <a:cubicBezTo>
                        <a:pt x="451941" y="0"/>
                        <a:pt x="582617" y="130297"/>
                        <a:pt x="582617" y="291309"/>
                      </a:cubicBezTo>
                      <a:cubicBezTo>
                        <a:pt x="582617" y="452069"/>
                        <a:pt x="451941" y="582619"/>
                        <a:pt x="291309" y="582619"/>
                      </a:cubicBezTo>
                      <a:cubicBezTo>
                        <a:pt x="130170" y="582619"/>
                        <a:pt x="0" y="452069"/>
                        <a:pt x="0" y="291309"/>
                      </a:cubicBezTo>
                      <a:close/>
                    </a:path>
                  </a:pathLst>
                </a:custGeom>
                <a:solidFill>
                  <a:srgbClr val="FAFAFA"/>
                </a:solidFill>
                <a:ln w="7700" cap="flat">
                  <a:solidFill>
                    <a:srgbClr val="FAFAFA"/>
                  </a:solidFill>
                  <a:bevel/>
                </a:ln>
              </p:spPr>
            </p:sp>
          </p:grpSp>
          <p:sp>
            <p:nvSpPr>
              <p:cNvPr id="1731" name="Freeform 1730"/>
              <p:cNvSpPr/>
              <p:nvPr/>
            </p:nvSpPr>
            <p:spPr>
              <a:xfrm>
                <a:off x="2310845" y="2152009"/>
                <a:ext cx="939408" cy="939408"/>
              </a:xfrm>
              <a:custGeom>
                <a:avLst/>
                <a:gdLst/>
                <a:ahLst/>
                <a:cxnLst/>
                <a:rect l="l" t="t" r="r" b="b"/>
                <a:pathLst>
                  <a:path w="939408" h="939408">
                    <a:moveTo>
                      <a:pt x="0" y="469705"/>
                    </a:moveTo>
                    <a:cubicBezTo>
                      <a:pt x="0" y="210090"/>
                      <a:pt x="209886" y="0"/>
                      <a:pt x="469705" y="0"/>
                    </a:cubicBezTo>
                    <a:cubicBezTo>
                      <a:pt x="728707" y="0"/>
                      <a:pt x="939408" y="210090"/>
                      <a:pt x="939408" y="469705"/>
                    </a:cubicBezTo>
                    <a:cubicBezTo>
                      <a:pt x="939408" y="728913"/>
                      <a:pt x="728707" y="939408"/>
                      <a:pt x="469705" y="939408"/>
                    </a:cubicBezTo>
                    <a:cubicBezTo>
                      <a:pt x="209886" y="939408"/>
                      <a:pt x="0" y="728913"/>
                      <a:pt x="0" y="469705"/>
                    </a:cubicBezTo>
                    <a:close/>
                  </a:path>
                </a:pathLst>
              </a:custGeom>
              <a:solidFill>
                <a:srgbClr val="FFFFFF"/>
              </a:solidFill>
              <a:ln w="7700" cap="flat">
                <a:solidFill>
                  <a:srgbClr val="FFFFFF"/>
                </a:solidFill>
                <a:bevel/>
              </a:ln>
            </p:spPr>
            <p:txBody>
              <a:bodyPr wrap="square" lIns="28000" tIns="18000" rIns="28000" bIns="18000" rtlCol="0" anchor="ctr"/>
              <a:lstStyle/>
              <a:p>
                <a:pPr algn="ctr"/>
                <a:r>
                  <a:rPr sz="936">
                    <a:solidFill>
                      <a:srgbClr val="000000"/>
                    </a:solidFill>
                    <a:latin typeface="Arial"/>
                  </a:rPr>
                  <a:t>Streamline daily work processes</a:t>
                </a:r>
              </a:p>
            </p:txBody>
          </p:sp>
        </p:grpSp>
        <p:sp>
          <p:nvSpPr>
            <p:cNvPr id="3699" name="Text 3699"/>
            <p:cNvSpPr txBox="1"/>
            <p:nvPr/>
          </p:nvSpPr>
          <p:spPr>
            <a:xfrm>
              <a:off x="621064" y="3116781"/>
              <a:ext cx="1411187" cy="1315791"/>
            </a:xfrm>
            <a:prstGeom prst="rect">
              <a:avLst/>
            </a:prstGeom>
            <a:noFill/>
          </p:spPr>
          <p:txBody>
            <a:bodyPr wrap="square" lIns="28000" tIns="18000" rIns="28000" bIns="18000" rtlCol="0" anchor="ctr"/>
            <a:lstStyle/>
            <a:p>
              <a:pPr algn="ctr"/>
              <a:r>
                <a:rPr sz="936">
                  <a:solidFill>
                    <a:srgbClr val="000000"/>
                  </a:solidFill>
                  <a:latin typeface="Arial"/>
                </a:rPr>
                <a:t>Decrease time to market, achieving higher productivity and profitability</a:t>
              </a:r>
            </a:p>
          </p:txBody>
        </p:sp>
        <p:sp>
          <p:nvSpPr>
            <p:cNvPr id="3700" name="Text 3700"/>
            <p:cNvSpPr txBox="1"/>
            <p:nvPr/>
          </p:nvSpPr>
          <p:spPr>
            <a:xfrm>
              <a:off x="2723419" y="4049999"/>
              <a:ext cx="1411187" cy="988126"/>
            </a:xfrm>
            <a:prstGeom prst="rect">
              <a:avLst/>
            </a:prstGeom>
            <a:noFill/>
          </p:spPr>
          <p:txBody>
            <a:bodyPr wrap="square" lIns="28000" tIns="18000" rIns="28000" bIns="18000" rtlCol="0" anchor="ctr"/>
            <a:lstStyle/>
            <a:p>
              <a:pPr algn="ctr"/>
              <a:r>
                <a:rPr sz="936">
                  <a:solidFill>
                    <a:srgbClr val="000000"/>
                  </a:solidFill>
                  <a:latin typeface="Arial"/>
                </a:rPr>
                <a:t>Reduce investment and increase Return On Assets (ROA)</a:t>
              </a:r>
            </a:p>
          </p:txBody>
        </p:sp>
        <p:grpSp>
          <p:nvGrpSpPr>
            <p:cNvPr id="1657" name="Group 1656"/>
            <p:cNvGrpSpPr/>
            <p:nvPr/>
          </p:nvGrpSpPr>
          <p:grpSpPr>
            <a:xfrm>
              <a:off x="5164900" y="3682846"/>
              <a:ext cx="1432200" cy="2988354"/>
              <a:chOff x="5164900" y="3682846"/>
              <a:chExt cx="1432200" cy="2988354"/>
            </a:xfrm>
          </p:grpSpPr>
          <p:grpSp>
            <p:nvGrpSpPr>
              <p:cNvPr id="1772" name="Group 1771"/>
              <p:cNvGrpSpPr/>
              <p:nvPr/>
            </p:nvGrpSpPr>
            <p:grpSpPr>
              <a:xfrm>
                <a:off x="5467018" y="4831445"/>
                <a:ext cx="675034" cy="1839757"/>
                <a:chOff x="5467018" y="4831445"/>
                <a:chExt cx="675034" cy="1839757"/>
              </a:xfrm>
            </p:grpSpPr>
            <p:sp>
              <p:nvSpPr>
                <p:cNvPr id="1769" name="Freeform 1768"/>
                <p:cNvSpPr/>
                <p:nvPr/>
              </p:nvSpPr>
              <p:spPr>
                <a:xfrm>
                  <a:off x="5781272" y="4831445"/>
                  <a:ext cx="70357" cy="1839757"/>
                </a:xfrm>
                <a:custGeom>
                  <a:avLst/>
                  <a:gdLst/>
                  <a:ahLst/>
                  <a:cxnLst/>
                  <a:rect l="0" t="0" r="0" b="0"/>
                  <a:pathLst>
                    <a:path w="70357" h="1839757">
                      <a:moveTo>
                        <a:pt x="0" y="0"/>
                      </a:moveTo>
                      <a:lnTo>
                        <a:pt x="70357" y="0"/>
                      </a:lnTo>
                      <a:lnTo>
                        <a:pt x="70357" y="1839757"/>
                      </a:lnTo>
                      <a:lnTo>
                        <a:pt x="0" y="1839757"/>
                      </a:lnTo>
                      <a:lnTo>
                        <a:pt x="0" y="0"/>
                      </a:lnTo>
                      <a:close/>
                    </a:path>
                  </a:pathLst>
                </a:custGeom>
                <a:solidFill>
                  <a:srgbClr val="FAFAFA"/>
                </a:solidFill>
                <a:ln w="7700" cap="flat">
                  <a:solidFill>
                    <a:srgbClr val="FAFAFA"/>
                  </a:solidFill>
                  <a:bevel/>
                </a:ln>
              </p:spPr>
            </p:sp>
          </p:grpSp>
          <p:grpSp>
            <p:nvGrpSpPr>
              <p:cNvPr id="1655" name="Group 1654"/>
              <p:cNvGrpSpPr/>
              <p:nvPr/>
            </p:nvGrpSpPr>
            <p:grpSpPr>
              <a:xfrm>
                <a:off x="5164900" y="3682846"/>
                <a:ext cx="1432200" cy="2805442"/>
                <a:chOff x="5164900" y="3682846"/>
                <a:chExt cx="1432200" cy="2805442"/>
              </a:xfrm>
            </p:grpSpPr>
            <p:grpSp>
              <p:nvGrpSpPr>
                <p:cNvPr id="1741" name="Group 1740"/>
                <p:cNvGrpSpPr/>
                <p:nvPr/>
              </p:nvGrpSpPr>
              <p:grpSpPr>
                <a:xfrm>
                  <a:off x="5164900" y="3682596"/>
                  <a:ext cx="1432200" cy="1394276"/>
                  <a:chOff x="5164900" y="3682596"/>
                  <a:chExt cx="1432200" cy="1394276"/>
                </a:xfrm>
              </p:grpSpPr>
              <p:sp>
                <p:nvSpPr>
                  <p:cNvPr id="1742" name="Freeform 1741"/>
                  <p:cNvSpPr/>
                  <p:nvPr/>
                </p:nvSpPr>
                <p:spPr>
                  <a:xfrm>
                    <a:off x="5532935" y="3682388"/>
                    <a:ext cx="677837" cy="677777"/>
                  </a:xfrm>
                  <a:custGeom>
                    <a:avLst/>
                    <a:gdLst/>
                    <a:ahLst/>
                    <a:cxnLst/>
                    <a:rect l="0" t="0" r="0" b="0"/>
                    <a:pathLst>
                      <a:path w="677837" h="677777">
                        <a:moveTo>
                          <a:pt x="0" y="338889"/>
                        </a:moveTo>
                        <a:cubicBezTo>
                          <a:pt x="0" y="151578"/>
                          <a:pt x="151444" y="0"/>
                          <a:pt x="338919" y="0"/>
                        </a:cubicBezTo>
                        <a:cubicBezTo>
                          <a:pt x="525804" y="0"/>
                          <a:pt x="677837" y="151578"/>
                          <a:pt x="677837" y="338889"/>
                        </a:cubicBezTo>
                        <a:cubicBezTo>
                          <a:pt x="677837" y="525904"/>
                          <a:pt x="525804" y="677777"/>
                          <a:pt x="338919" y="677777"/>
                        </a:cubicBezTo>
                        <a:cubicBezTo>
                          <a:pt x="151444" y="677777"/>
                          <a:pt x="0" y="525904"/>
                          <a:pt x="0" y="338889"/>
                        </a:cubicBezTo>
                        <a:close/>
                      </a:path>
                    </a:pathLst>
                  </a:custGeom>
                  <a:solidFill>
                    <a:srgbClr val="FAFAFA"/>
                  </a:solidFill>
                  <a:ln w="7700" cap="flat">
                    <a:solidFill>
                      <a:srgbClr val="FAFAFA"/>
                    </a:solidFill>
                    <a:bevel/>
                  </a:ln>
                </p:spPr>
              </p:sp>
              <p:sp>
                <p:nvSpPr>
                  <p:cNvPr id="1743" name="Freeform 1742"/>
                  <p:cNvSpPr/>
                  <p:nvPr/>
                </p:nvSpPr>
                <p:spPr>
                  <a:xfrm>
                    <a:off x="5919191" y="3958708"/>
                    <a:ext cx="677837" cy="677777"/>
                  </a:xfrm>
                  <a:custGeom>
                    <a:avLst/>
                    <a:gdLst/>
                    <a:ahLst/>
                    <a:cxnLst/>
                    <a:rect l="0" t="0" r="0" b="0"/>
                    <a:pathLst>
                      <a:path w="677837" h="677777">
                        <a:moveTo>
                          <a:pt x="0" y="338889"/>
                        </a:moveTo>
                        <a:cubicBezTo>
                          <a:pt x="0" y="151578"/>
                          <a:pt x="151444" y="0"/>
                          <a:pt x="338919" y="0"/>
                        </a:cubicBezTo>
                        <a:cubicBezTo>
                          <a:pt x="525804" y="0"/>
                          <a:pt x="677837" y="151578"/>
                          <a:pt x="677837" y="338889"/>
                        </a:cubicBezTo>
                        <a:cubicBezTo>
                          <a:pt x="677837" y="525904"/>
                          <a:pt x="525804" y="677777"/>
                          <a:pt x="338919" y="677777"/>
                        </a:cubicBezTo>
                        <a:cubicBezTo>
                          <a:pt x="151444" y="677777"/>
                          <a:pt x="0" y="525904"/>
                          <a:pt x="0" y="338889"/>
                        </a:cubicBezTo>
                        <a:close/>
                      </a:path>
                    </a:pathLst>
                  </a:custGeom>
                  <a:solidFill>
                    <a:srgbClr val="FAFAFA"/>
                  </a:solidFill>
                  <a:ln w="7700" cap="flat">
                    <a:solidFill>
                      <a:srgbClr val="FAFAFA"/>
                    </a:solidFill>
                    <a:bevel/>
                  </a:ln>
                </p:spPr>
              </p:sp>
              <p:sp>
                <p:nvSpPr>
                  <p:cNvPr id="1744" name="Freeform 1743"/>
                  <p:cNvSpPr/>
                  <p:nvPr/>
                </p:nvSpPr>
                <p:spPr>
                  <a:xfrm>
                    <a:off x="5743428" y="4398875"/>
                    <a:ext cx="677837" cy="677777"/>
                  </a:xfrm>
                  <a:custGeom>
                    <a:avLst/>
                    <a:gdLst/>
                    <a:ahLst/>
                    <a:cxnLst/>
                    <a:rect l="0" t="0" r="0" b="0"/>
                    <a:pathLst>
                      <a:path w="677837" h="677777">
                        <a:moveTo>
                          <a:pt x="0" y="338889"/>
                        </a:moveTo>
                        <a:cubicBezTo>
                          <a:pt x="0" y="151578"/>
                          <a:pt x="151444" y="0"/>
                          <a:pt x="338919" y="0"/>
                        </a:cubicBezTo>
                        <a:cubicBezTo>
                          <a:pt x="525804" y="0"/>
                          <a:pt x="677837" y="151578"/>
                          <a:pt x="677837" y="338889"/>
                        </a:cubicBezTo>
                        <a:cubicBezTo>
                          <a:pt x="677837" y="525904"/>
                          <a:pt x="525804" y="677777"/>
                          <a:pt x="338919" y="677777"/>
                        </a:cubicBezTo>
                        <a:cubicBezTo>
                          <a:pt x="151444" y="677777"/>
                          <a:pt x="0" y="525904"/>
                          <a:pt x="0" y="338889"/>
                        </a:cubicBezTo>
                        <a:close/>
                      </a:path>
                    </a:pathLst>
                  </a:custGeom>
                  <a:solidFill>
                    <a:srgbClr val="FAFAFA"/>
                  </a:solidFill>
                  <a:ln w="7700" cap="flat">
                    <a:solidFill>
                      <a:srgbClr val="FAFAFA"/>
                    </a:solidFill>
                    <a:bevel/>
                  </a:ln>
                </p:spPr>
              </p:sp>
              <p:sp>
                <p:nvSpPr>
                  <p:cNvPr id="1745" name="Freeform 1744"/>
                  <p:cNvSpPr/>
                  <p:nvPr/>
                </p:nvSpPr>
                <p:spPr>
                  <a:xfrm>
                    <a:off x="5341553" y="4398875"/>
                    <a:ext cx="677837" cy="677777"/>
                  </a:xfrm>
                  <a:custGeom>
                    <a:avLst/>
                    <a:gdLst/>
                    <a:ahLst/>
                    <a:cxnLst/>
                    <a:rect l="0" t="0" r="0" b="0"/>
                    <a:pathLst>
                      <a:path w="677837" h="677777">
                        <a:moveTo>
                          <a:pt x="0" y="338889"/>
                        </a:moveTo>
                        <a:cubicBezTo>
                          <a:pt x="0" y="151578"/>
                          <a:pt x="151444" y="0"/>
                          <a:pt x="338919" y="0"/>
                        </a:cubicBezTo>
                        <a:cubicBezTo>
                          <a:pt x="525804" y="0"/>
                          <a:pt x="677837" y="151578"/>
                          <a:pt x="677837" y="338889"/>
                        </a:cubicBezTo>
                        <a:cubicBezTo>
                          <a:pt x="677837" y="525904"/>
                          <a:pt x="525804" y="677777"/>
                          <a:pt x="338919" y="677777"/>
                        </a:cubicBezTo>
                        <a:cubicBezTo>
                          <a:pt x="151444" y="677777"/>
                          <a:pt x="0" y="525904"/>
                          <a:pt x="0" y="338889"/>
                        </a:cubicBezTo>
                        <a:close/>
                      </a:path>
                    </a:pathLst>
                  </a:custGeom>
                  <a:solidFill>
                    <a:srgbClr val="FAFAFA"/>
                  </a:solidFill>
                  <a:ln w="7700" cap="flat">
                    <a:solidFill>
                      <a:srgbClr val="FAFAFA"/>
                    </a:solidFill>
                    <a:bevel/>
                  </a:ln>
                </p:spPr>
              </p:sp>
              <p:sp>
                <p:nvSpPr>
                  <p:cNvPr id="1746" name="Freeform 1745"/>
                  <p:cNvSpPr/>
                  <p:nvPr/>
                </p:nvSpPr>
                <p:spPr>
                  <a:xfrm>
                    <a:off x="5164878" y="3958708"/>
                    <a:ext cx="677837" cy="677777"/>
                  </a:xfrm>
                  <a:custGeom>
                    <a:avLst/>
                    <a:gdLst/>
                    <a:ahLst/>
                    <a:cxnLst/>
                    <a:rect l="0" t="0" r="0" b="0"/>
                    <a:pathLst>
                      <a:path w="677837" h="677777">
                        <a:moveTo>
                          <a:pt x="0" y="338889"/>
                        </a:moveTo>
                        <a:cubicBezTo>
                          <a:pt x="0" y="151578"/>
                          <a:pt x="151444" y="0"/>
                          <a:pt x="338919" y="0"/>
                        </a:cubicBezTo>
                        <a:cubicBezTo>
                          <a:pt x="525804" y="0"/>
                          <a:pt x="677837" y="151578"/>
                          <a:pt x="677837" y="338889"/>
                        </a:cubicBezTo>
                        <a:cubicBezTo>
                          <a:pt x="677837" y="525904"/>
                          <a:pt x="525804" y="677777"/>
                          <a:pt x="338919" y="677777"/>
                        </a:cubicBezTo>
                        <a:cubicBezTo>
                          <a:pt x="151444" y="677777"/>
                          <a:pt x="0" y="525904"/>
                          <a:pt x="0" y="338889"/>
                        </a:cubicBezTo>
                        <a:close/>
                      </a:path>
                    </a:pathLst>
                  </a:custGeom>
                  <a:solidFill>
                    <a:srgbClr val="FAFAFA"/>
                  </a:solidFill>
                  <a:ln w="7700" cap="flat">
                    <a:solidFill>
                      <a:srgbClr val="FAFAFA"/>
                    </a:solidFill>
                    <a:bevel/>
                  </a:ln>
                </p:spPr>
              </p:sp>
            </p:grpSp>
            <p:sp>
              <p:nvSpPr>
                <p:cNvPr id="1747" name="Freeform 1746"/>
                <p:cNvSpPr/>
                <p:nvPr/>
              </p:nvSpPr>
              <p:spPr>
                <a:xfrm>
                  <a:off x="5325274" y="3859390"/>
                  <a:ext cx="1092839" cy="1092839"/>
                </a:xfrm>
                <a:custGeom>
                  <a:avLst/>
                  <a:gdLst/>
                  <a:ahLst/>
                  <a:cxnLst/>
                  <a:rect l="l" t="t" r="r" b="b"/>
                  <a:pathLst>
                    <a:path w="1092839" h="1092839">
                      <a:moveTo>
                        <a:pt x="0" y="546419"/>
                      </a:moveTo>
                      <a:cubicBezTo>
                        <a:pt x="0" y="244402"/>
                        <a:pt x="244165" y="0"/>
                        <a:pt x="546419" y="0"/>
                      </a:cubicBezTo>
                      <a:cubicBezTo>
                        <a:pt x="847724" y="0"/>
                        <a:pt x="1092839" y="244402"/>
                        <a:pt x="1092839" y="546419"/>
                      </a:cubicBezTo>
                      <a:cubicBezTo>
                        <a:pt x="1092839" y="847961"/>
                        <a:pt x="847724" y="1092839"/>
                        <a:pt x="546419" y="1092839"/>
                      </a:cubicBezTo>
                      <a:cubicBezTo>
                        <a:pt x="244165" y="1092839"/>
                        <a:pt x="0" y="847961"/>
                        <a:pt x="0" y="546419"/>
                      </a:cubicBezTo>
                      <a:close/>
                    </a:path>
                  </a:pathLst>
                </a:custGeom>
                <a:solidFill>
                  <a:srgbClr val="FFFFFF"/>
                </a:solidFill>
                <a:ln w="7700" cap="flat">
                  <a:solidFill>
                    <a:srgbClr val="FFFFFF"/>
                  </a:solidFill>
                  <a:bevel/>
                </a:ln>
              </p:spPr>
              <p:txBody>
                <a:bodyPr wrap="square" lIns="28000" tIns="18000" rIns="28000" bIns="18000" rtlCol="0" anchor="ctr"/>
                <a:lstStyle/>
                <a:p>
                  <a:pPr algn="ctr"/>
                  <a:endParaRPr sz="936"/>
                </a:p>
                <a:p>
                  <a:pPr algn="ctr"/>
                  <a:r>
                    <a:rPr sz="936">
                      <a:solidFill>
                        <a:srgbClr val="000000"/>
                      </a:solidFill>
                      <a:latin typeface="Arial"/>
                    </a:rPr>
                    <a:t>Integrate with partner enterprises and associated tasks </a:t>
                  </a:r>
                </a:p>
              </p:txBody>
            </p:sp>
            <p:sp>
              <p:nvSpPr>
                <p:cNvPr id="1770" name="Freeform 1769"/>
                <p:cNvSpPr/>
                <p:nvPr/>
              </p:nvSpPr>
              <p:spPr>
                <a:xfrm>
                  <a:off x="5458004" y="6101660"/>
                  <a:ext cx="386136" cy="386136"/>
                </a:xfrm>
                <a:custGeom>
                  <a:avLst/>
                  <a:gdLst/>
                  <a:ahLst/>
                  <a:cxnLst/>
                  <a:rect l="0" t="0" r="0" b="0"/>
                  <a:pathLst>
                    <a:path w="386136" h="386136">
                      <a:moveTo>
                        <a:pt x="0" y="193068"/>
                      </a:moveTo>
                      <a:cubicBezTo>
                        <a:pt x="0" y="86401"/>
                        <a:pt x="86401" y="0"/>
                        <a:pt x="193068" y="0"/>
                      </a:cubicBezTo>
                      <a:cubicBezTo>
                        <a:pt x="299563" y="0"/>
                        <a:pt x="386136" y="86401"/>
                        <a:pt x="386136" y="193068"/>
                      </a:cubicBezTo>
                      <a:cubicBezTo>
                        <a:pt x="386136" y="299563"/>
                        <a:pt x="299563" y="386136"/>
                        <a:pt x="193068" y="386136"/>
                      </a:cubicBezTo>
                      <a:cubicBezTo>
                        <a:pt x="86401" y="386136"/>
                        <a:pt x="0" y="299563"/>
                        <a:pt x="0" y="193068"/>
                      </a:cubicBezTo>
                      <a:close/>
                    </a:path>
                  </a:pathLst>
                </a:custGeom>
                <a:solidFill>
                  <a:srgbClr val="FAFAFA"/>
                </a:solidFill>
                <a:ln w="7700" cap="flat">
                  <a:solidFill>
                    <a:srgbClr val="FAFAFA"/>
                  </a:solidFill>
                  <a:bevel/>
                </a:ln>
              </p:spPr>
            </p:sp>
            <p:sp>
              <p:nvSpPr>
                <p:cNvPr id="1771" name="Freeform 1770"/>
                <p:cNvSpPr/>
                <p:nvPr/>
              </p:nvSpPr>
              <p:spPr>
                <a:xfrm>
                  <a:off x="5858271" y="5671588"/>
                  <a:ext cx="386136" cy="386136"/>
                </a:xfrm>
                <a:custGeom>
                  <a:avLst/>
                  <a:gdLst/>
                  <a:ahLst/>
                  <a:cxnLst/>
                  <a:rect l="0" t="0" r="0" b="0"/>
                  <a:pathLst>
                    <a:path w="386136" h="386136">
                      <a:moveTo>
                        <a:pt x="0" y="193068"/>
                      </a:moveTo>
                      <a:cubicBezTo>
                        <a:pt x="0" y="86401"/>
                        <a:pt x="86401" y="0"/>
                        <a:pt x="193068" y="0"/>
                      </a:cubicBezTo>
                      <a:cubicBezTo>
                        <a:pt x="299563" y="0"/>
                        <a:pt x="386136" y="86401"/>
                        <a:pt x="386136" y="193068"/>
                      </a:cubicBezTo>
                      <a:cubicBezTo>
                        <a:pt x="386136" y="299563"/>
                        <a:pt x="299563" y="386136"/>
                        <a:pt x="193068" y="386136"/>
                      </a:cubicBezTo>
                      <a:cubicBezTo>
                        <a:pt x="86401" y="386136"/>
                        <a:pt x="0" y="299563"/>
                        <a:pt x="0" y="193068"/>
                      </a:cubicBezTo>
                      <a:close/>
                    </a:path>
                  </a:pathLst>
                </a:custGeom>
                <a:solidFill>
                  <a:srgbClr val="FAFAFA"/>
                </a:solidFill>
                <a:ln w="7700" cap="flat">
                  <a:solidFill>
                    <a:srgbClr val="FAFAFA"/>
                  </a:solidFill>
                  <a:bevel/>
                </a:ln>
              </p:spPr>
            </p:sp>
          </p:grpSp>
        </p:grpSp>
        <p:grpSp>
          <p:nvGrpSpPr>
            <p:cNvPr id="1671" name="Group 1670"/>
            <p:cNvGrpSpPr/>
            <p:nvPr/>
          </p:nvGrpSpPr>
          <p:grpSpPr>
            <a:xfrm>
              <a:off x="3596506" y="1333288"/>
              <a:ext cx="2461594" cy="5337928"/>
              <a:chOff x="3596506" y="1333288"/>
              <a:chExt cx="2461594" cy="5337928"/>
            </a:xfrm>
          </p:grpSpPr>
          <p:sp>
            <p:nvSpPr>
              <p:cNvPr id="1766" name="Freeform 1765"/>
              <p:cNvSpPr/>
              <p:nvPr/>
            </p:nvSpPr>
            <p:spPr>
              <a:xfrm>
                <a:off x="4757231" y="3579590"/>
                <a:ext cx="72380" cy="3091627"/>
              </a:xfrm>
              <a:custGeom>
                <a:avLst/>
                <a:gdLst/>
                <a:ahLst/>
                <a:cxnLst/>
                <a:rect l="0" t="0" r="0" b="0"/>
                <a:pathLst>
                  <a:path w="72380" h="3091627">
                    <a:moveTo>
                      <a:pt x="0" y="0"/>
                    </a:moveTo>
                    <a:lnTo>
                      <a:pt x="72380" y="0"/>
                    </a:lnTo>
                    <a:lnTo>
                      <a:pt x="72380" y="3091627"/>
                    </a:lnTo>
                    <a:lnTo>
                      <a:pt x="0" y="3091627"/>
                    </a:lnTo>
                    <a:lnTo>
                      <a:pt x="0" y="0"/>
                    </a:lnTo>
                    <a:close/>
                  </a:path>
                </a:pathLst>
              </a:custGeom>
              <a:solidFill>
                <a:srgbClr val="F9D237"/>
              </a:solidFill>
              <a:ln w="7700" cap="flat">
                <a:solidFill>
                  <a:srgbClr val="F9D237"/>
                </a:solidFill>
                <a:bevel/>
              </a:ln>
            </p:spPr>
          </p:sp>
          <p:sp>
            <p:nvSpPr>
              <p:cNvPr id="1767" name="Freeform 1766"/>
              <p:cNvSpPr/>
              <p:nvPr/>
            </p:nvSpPr>
            <p:spPr>
              <a:xfrm>
                <a:off x="4433848" y="4535932"/>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F9D237"/>
              </a:solidFill>
              <a:ln w="7700" cap="flat">
                <a:solidFill>
                  <a:srgbClr val="F9D237"/>
                </a:solidFill>
                <a:bevel/>
              </a:ln>
            </p:spPr>
          </p:sp>
          <p:sp>
            <p:nvSpPr>
              <p:cNvPr id="1768" name="Freeform 1767"/>
              <p:cNvSpPr/>
              <p:nvPr/>
            </p:nvSpPr>
            <p:spPr>
              <a:xfrm>
                <a:off x="4807182" y="4135524"/>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F9D237"/>
              </a:solidFill>
              <a:ln w="7700" cap="flat">
                <a:solidFill>
                  <a:srgbClr val="F9D237"/>
                </a:solidFill>
                <a:bevel/>
              </a:ln>
            </p:spPr>
          </p:sp>
          <p:grpSp>
            <p:nvGrpSpPr>
              <p:cNvPr id="1701" name="Group 1700"/>
              <p:cNvGrpSpPr/>
              <p:nvPr/>
            </p:nvGrpSpPr>
            <p:grpSpPr>
              <a:xfrm>
                <a:off x="3596506" y="1333239"/>
                <a:ext cx="2461594" cy="2396625"/>
                <a:chOff x="3596506" y="1333239"/>
                <a:chExt cx="2461594" cy="2396625"/>
              </a:xfrm>
            </p:grpSpPr>
            <p:sp>
              <p:nvSpPr>
                <p:cNvPr id="1702" name="Freeform 1701"/>
                <p:cNvSpPr/>
                <p:nvPr/>
              </p:nvSpPr>
              <p:spPr>
                <a:xfrm>
                  <a:off x="4229065" y="1332881"/>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F9D237"/>
                </a:solidFill>
                <a:ln w="7700" cap="flat">
                  <a:solidFill>
                    <a:srgbClr val="F9D237"/>
                  </a:solidFill>
                  <a:bevel/>
                </a:ln>
              </p:spPr>
            </p:sp>
            <p:sp>
              <p:nvSpPr>
                <p:cNvPr id="1703" name="Freeform 1702"/>
                <p:cNvSpPr/>
                <p:nvPr/>
              </p:nvSpPr>
              <p:spPr>
                <a:xfrm>
                  <a:off x="4892944" y="1807847"/>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F9D237"/>
                </a:solidFill>
                <a:ln w="7700" cap="flat">
                  <a:solidFill>
                    <a:srgbClr val="F9D237"/>
                  </a:solidFill>
                  <a:bevel/>
                </a:ln>
              </p:spPr>
            </p:sp>
            <p:sp>
              <p:nvSpPr>
                <p:cNvPr id="1704" name="Freeform 1703"/>
                <p:cNvSpPr/>
                <p:nvPr/>
              </p:nvSpPr>
              <p:spPr>
                <a:xfrm>
                  <a:off x="4590850" y="2564449"/>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F9D237"/>
                </a:solidFill>
                <a:ln w="7700" cap="flat">
                  <a:solidFill>
                    <a:srgbClr val="F9D237"/>
                  </a:solidFill>
                  <a:bevel/>
                </a:ln>
              </p:spPr>
            </p:sp>
            <p:sp>
              <p:nvSpPr>
                <p:cNvPr id="1705" name="Freeform 1704"/>
                <p:cNvSpPr/>
                <p:nvPr/>
              </p:nvSpPr>
              <p:spPr>
                <a:xfrm>
                  <a:off x="3900129" y="2564449"/>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F9D237"/>
                </a:solidFill>
                <a:ln w="7700" cap="flat">
                  <a:solidFill>
                    <a:srgbClr val="F9D237"/>
                  </a:solidFill>
                  <a:bevel/>
                </a:ln>
              </p:spPr>
            </p:sp>
            <p:sp>
              <p:nvSpPr>
                <p:cNvPr id="1706" name="Freeform 1705"/>
                <p:cNvSpPr/>
                <p:nvPr/>
              </p:nvSpPr>
              <p:spPr>
                <a:xfrm>
                  <a:off x="3596471" y="1807847"/>
                  <a:ext cx="1165033" cy="1165033"/>
                </a:xfrm>
                <a:custGeom>
                  <a:avLst/>
                  <a:gdLst/>
                  <a:ahLst/>
                  <a:cxnLst/>
                  <a:rect l="0" t="0" r="0" b="0"/>
                  <a:pathLst>
                    <a:path w="1165033" h="1165033">
                      <a:moveTo>
                        <a:pt x="0" y="582517"/>
                      </a:moveTo>
                      <a:cubicBezTo>
                        <a:pt x="0" y="260548"/>
                        <a:pt x="260295" y="0"/>
                        <a:pt x="582517" y="0"/>
                      </a:cubicBezTo>
                      <a:cubicBezTo>
                        <a:pt x="903726" y="0"/>
                        <a:pt x="1165033" y="260548"/>
                        <a:pt x="1165033" y="582517"/>
                      </a:cubicBezTo>
                      <a:cubicBezTo>
                        <a:pt x="1165033" y="903980"/>
                        <a:pt x="903726" y="1165033"/>
                        <a:pt x="582517" y="1165033"/>
                      </a:cubicBezTo>
                      <a:cubicBezTo>
                        <a:pt x="260295" y="1165033"/>
                        <a:pt x="0" y="903980"/>
                        <a:pt x="0" y="582517"/>
                      </a:cubicBezTo>
                      <a:close/>
                    </a:path>
                  </a:pathLst>
                </a:custGeom>
                <a:solidFill>
                  <a:srgbClr val="F9D237"/>
                </a:solidFill>
                <a:ln w="7700" cap="flat">
                  <a:solidFill>
                    <a:srgbClr val="F9D237"/>
                  </a:solidFill>
                  <a:bevel/>
                </a:ln>
              </p:spPr>
            </p:sp>
          </p:grpSp>
          <p:sp>
            <p:nvSpPr>
              <p:cNvPr id="1707" name="Freeform 1706"/>
              <p:cNvSpPr/>
              <p:nvPr/>
            </p:nvSpPr>
            <p:spPr>
              <a:xfrm>
                <a:off x="3888057" y="1592305"/>
                <a:ext cx="1878492" cy="1878492"/>
              </a:xfrm>
              <a:custGeom>
                <a:avLst/>
                <a:gdLst/>
                <a:ahLst/>
                <a:cxnLst/>
                <a:rect l="0" t="0" r="0" b="0"/>
                <a:pathLst>
                  <a:path w="1878492" h="1878492">
                    <a:moveTo>
                      <a:pt x="0" y="939246"/>
                    </a:moveTo>
                    <a:cubicBezTo>
                      <a:pt x="0" y="420106"/>
                      <a:pt x="419698" y="0"/>
                      <a:pt x="939246" y="0"/>
                    </a:cubicBezTo>
                    <a:cubicBezTo>
                      <a:pt x="1457161" y="0"/>
                      <a:pt x="1878492" y="420106"/>
                      <a:pt x="1878492" y="939246"/>
                    </a:cubicBezTo>
                    <a:cubicBezTo>
                      <a:pt x="1878492" y="1457569"/>
                      <a:pt x="1457161" y="1878492"/>
                      <a:pt x="939246" y="1878492"/>
                    </a:cubicBezTo>
                    <a:cubicBezTo>
                      <a:pt x="419698" y="1878492"/>
                      <a:pt x="0" y="1457569"/>
                      <a:pt x="0" y="939246"/>
                    </a:cubicBezTo>
                    <a:close/>
                  </a:path>
                </a:pathLst>
              </a:custGeom>
              <a:solidFill>
                <a:srgbClr val="FFFFFF"/>
              </a:solidFill>
              <a:ln w="7700" cap="flat">
                <a:solidFill>
                  <a:srgbClr val="FFFFFF"/>
                </a:solidFill>
                <a:bevel/>
              </a:ln>
            </p:spPr>
          </p:sp>
          <p:sp>
            <p:nvSpPr>
              <p:cNvPr id="3701" name="Text 3701"/>
              <p:cNvSpPr txBox="1"/>
              <p:nvPr/>
            </p:nvSpPr>
            <p:spPr>
              <a:xfrm>
                <a:off x="4105954" y="1919539"/>
                <a:ext cx="1411187" cy="1315791"/>
              </a:xfrm>
              <a:prstGeom prst="rect">
                <a:avLst/>
              </a:prstGeom>
              <a:noFill/>
            </p:spPr>
            <p:txBody>
              <a:bodyPr wrap="square" lIns="28000" tIns="18000" rIns="28000" bIns="18000" rtlCol="0" anchor="ctr"/>
              <a:lstStyle/>
              <a:p>
                <a:pPr algn="ctr"/>
                <a:r>
                  <a:rPr sz="936">
                    <a:solidFill>
                      <a:srgbClr val="000000"/>
                    </a:solidFill>
                    <a:latin typeface="Arial"/>
                  </a:rPr>
                  <a:t>Facilitate compliance with regulatory and safety requirements </a:t>
                </a:r>
              </a:p>
            </p:txBody>
          </p:sp>
        </p:grpSp>
        <p:grpSp>
          <p:nvGrpSpPr>
            <p:cNvPr id="1656" name="Group 1655"/>
            <p:cNvGrpSpPr/>
            <p:nvPr/>
          </p:nvGrpSpPr>
          <p:grpSpPr>
            <a:xfrm>
              <a:off x="6429144" y="2577320"/>
              <a:ext cx="2637250" cy="4093897"/>
              <a:chOff x="6429144" y="2577320"/>
              <a:chExt cx="2637250" cy="4093897"/>
            </a:xfrm>
          </p:grpSpPr>
          <p:sp>
            <p:nvSpPr>
              <p:cNvPr id="1762" name="Freeform 1761"/>
              <p:cNvSpPr/>
              <p:nvPr/>
            </p:nvSpPr>
            <p:spPr>
              <a:xfrm>
                <a:off x="7723871" y="4778557"/>
                <a:ext cx="72380" cy="1892660"/>
              </a:xfrm>
              <a:custGeom>
                <a:avLst/>
                <a:gdLst/>
                <a:ahLst/>
                <a:cxnLst/>
                <a:rect l="0" t="0" r="0" b="0"/>
                <a:pathLst>
                  <a:path w="72380" h="1892660">
                    <a:moveTo>
                      <a:pt x="0" y="0"/>
                    </a:moveTo>
                    <a:lnTo>
                      <a:pt x="72380" y="0"/>
                    </a:lnTo>
                    <a:lnTo>
                      <a:pt x="72380" y="1892660"/>
                    </a:lnTo>
                    <a:lnTo>
                      <a:pt x="0" y="1892660"/>
                    </a:lnTo>
                    <a:lnTo>
                      <a:pt x="0" y="0"/>
                    </a:lnTo>
                    <a:close/>
                  </a:path>
                </a:pathLst>
              </a:custGeom>
              <a:solidFill>
                <a:srgbClr val="505864"/>
              </a:solidFill>
              <a:ln w="7700" cap="flat">
                <a:solidFill>
                  <a:srgbClr val="505864"/>
                </a:solidFill>
                <a:bevel/>
              </a:ln>
            </p:spPr>
          </p:sp>
          <p:sp>
            <p:nvSpPr>
              <p:cNvPr id="1763" name="Freeform 1762"/>
              <p:cNvSpPr/>
              <p:nvPr/>
            </p:nvSpPr>
            <p:spPr>
              <a:xfrm>
                <a:off x="7400473" y="5848859"/>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505864"/>
              </a:solidFill>
              <a:ln w="7700" cap="flat">
                <a:solidFill>
                  <a:srgbClr val="505864"/>
                </a:solidFill>
                <a:bevel/>
              </a:ln>
            </p:spPr>
          </p:sp>
          <p:sp>
            <p:nvSpPr>
              <p:cNvPr id="1764" name="Freeform 1763"/>
              <p:cNvSpPr/>
              <p:nvPr/>
            </p:nvSpPr>
            <p:spPr>
              <a:xfrm>
                <a:off x="7735308" y="5448459"/>
                <a:ext cx="359494" cy="359494"/>
              </a:xfrm>
              <a:custGeom>
                <a:avLst/>
                <a:gdLst/>
                <a:ahLst/>
                <a:cxnLst/>
                <a:rect l="0" t="0" r="0" b="0"/>
                <a:pathLst>
                  <a:path w="359494" h="359494">
                    <a:moveTo>
                      <a:pt x="0" y="179747"/>
                    </a:moveTo>
                    <a:cubicBezTo>
                      <a:pt x="0" y="80440"/>
                      <a:pt x="80440" y="0"/>
                      <a:pt x="179747" y="0"/>
                    </a:cubicBezTo>
                    <a:cubicBezTo>
                      <a:pt x="278894" y="0"/>
                      <a:pt x="359494" y="80440"/>
                      <a:pt x="359494" y="179747"/>
                    </a:cubicBezTo>
                    <a:cubicBezTo>
                      <a:pt x="359494" y="278894"/>
                      <a:pt x="278894" y="359494"/>
                      <a:pt x="179747" y="359494"/>
                    </a:cubicBezTo>
                    <a:cubicBezTo>
                      <a:pt x="80440" y="359494"/>
                      <a:pt x="0" y="278894"/>
                      <a:pt x="0" y="179747"/>
                    </a:cubicBezTo>
                    <a:close/>
                  </a:path>
                </a:pathLst>
              </a:custGeom>
              <a:solidFill>
                <a:srgbClr val="505864"/>
              </a:solidFill>
              <a:ln w="7700" cap="flat">
                <a:solidFill>
                  <a:srgbClr val="505864"/>
                </a:solidFill>
                <a:bevel/>
              </a:ln>
            </p:spPr>
          </p:sp>
          <p:grpSp>
            <p:nvGrpSpPr>
              <p:cNvPr id="1733" name="Group 1732"/>
              <p:cNvGrpSpPr/>
              <p:nvPr/>
            </p:nvGrpSpPr>
            <p:grpSpPr>
              <a:xfrm>
                <a:off x="6429144" y="2577435"/>
                <a:ext cx="2637250" cy="2567642"/>
                <a:chOff x="6429144" y="2577435"/>
                <a:chExt cx="2637250" cy="2567642"/>
              </a:xfrm>
            </p:grpSpPr>
            <p:sp>
              <p:nvSpPr>
                <p:cNvPr id="1734" name="Freeform 1733"/>
                <p:cNvSpPr/>
                <p:nvPr/>
              </p:nvSpPr>
              <p:spPr>
                <a:xfrm>
                  <a:off x="7106844" y="2577052"/>
                  <a:ext cx="1248170" cy="1248170"/>
                </a:xfrm>
                <a:custGeom>
                  <a:avLst/>
                  <a:gdLst/>
                  <a:ahLst/>
                  <a:cxnLst/>
                  <a:rect l="0" t="0" r="0" b="0"/>
                  <a:pathLst>
                    <a:path w="1248170" h="1248170">
                      <a:moveTo>
                        <a:pt x="0" y="624084"/>
                      </a:moveTo>
                      <a:cubicBezTo>
                        <a:pt x="0" y="279140"/>
                        <a:pt x="278870" y="0"/>
                        <a:pt x="624085" y="0"/>
                      </a:cubicBezTo>
                      <a:cubicBezTo>
                        <a:pt x="968213" y="0"/>
                        <a:pt x="1248170" y="279140"/>
                        <a:pt x="1248170" y="624084"/>
                      </a:cubicBezTo>
                      <a:cubicBezTo>
                        <a:pt x="1248170" y="968483"/>
                        <a:pt x="968213" y="1248170"/>
                        <a:pt x="624085" y="1248170"/>
                      </a:cubicBezTo>
                      <a:cubicBezTo>
                        <a:pt x="278870" y="1248170"/>
                        <a:pt x="0" y="968483"/>
                        <a:pt x="0" y="624084"/>
                      </a:cubicBezTo>
                      <a:close/>
                    </a:path>
                  </a:pathLst>
                </a:custGeom>
                <a:solidFill>
                  <a:srgbClr val="505864"/>
                </a:solidFill>
                <a:ln w="7700" cap="flat">
                  <a:solidFill>
                    <a:srgbClr val="505864"/>
                  </a:solidFill>
                  <a:bevel/>
                </a:ln>
              </p:spPr>
            </p:sp>
            <p:sp>
              <p:nvSpPr>
                <p:cNvPr id="1735" name="Freeform 1734"/>
                <p:cNvSpPr/>
                <p:nvPr/>
              </p:nvSpPr>
              <p:spPr>
                <a:xfrm>
                  <a:off x="7818093" y="3085913"/>
                  <a:ext cx="1248170" cy="1248170"/>
                </a:xfrm>
                <a:custGeom>
                  <a:avLst/>
                  <a:gdLst/>
                  <a:ahLst/>
                  <a:cxnLst/>
                  <a:rect l="0" t="0" r="0" b="0"/>
                  <a:pathLst>
                    <a:path w="1248170" h="1248170">
                      <a:moveTo>
                        <a:pt x="0" y="624084"/>
                      </a:moveTo>
                      <a:cubicBezTo>
                        <a:pt x="0" y="279140"/>
                        <a:pt x="278870" y="0"/>
                        <a:pt x="624085" y="0"/>
                      </a:cubicBezTo>
                      <a:cubicBezTo>
                        <a:pt x="968213" y="0"/>
                        <a:pt x="1248170" y="279140"/>
                        <a:pt x="1248170" y="624084"/>
                      </a:cubicBezTo>
                      <a:cubicBezTo>
                        <a:pt x="1248170" y="968483"/>
                        <a:pt x="968213" y="1248170"/>
                        <a:pt x="624085" y="1248170"/>
                      </a:cubicBezTo>
                      <a:cubicBezTo>
                        <a:pt x="278870" y="1248170"/>
                        <a:pt x="0" y="968483"/>
                        <a:pt x="0" y="624084"/>
                      </a:cubicBezTo>
                      <a:close/>
                    </a:path>
                  </a:pathLst>
                </a:custGeom>
                <a:solidFill>
                  <a:srgbClr val="505864"/>
                </a:solidFill>
                <a:ln w="7700" cap="flat">
                  <a:solidFill>
                    <a:srgbClr val="505864"/>
                  </a:solidFill>
                  <a:bevel/>
                </a:ln>
              </p:spPr>
            </p:sp>
            <p:sp>
              <p:nvSpPr>
                <p:cNvPr id="1736" name="Freeform 1735"/>
                <p:cNvSpPr/>
                <p:nvPr/>
              </p:nvSpPr>
              <p:spPr>
                <a:xfrm>
                  <a:off x="7494447" y="3896507"/>
                  <a:ext cx="1248170" cy="1248170"/>
                </a:xfrm>
                <a:custGeom>
                  <a:avLst/>
                  <a:gdLst/>
                  <a:ahLst/>
                  <a:cxnLst/>
                  <a:rect l="0" t="0" r="0" b="0"/>
                  <a:pathLst>
                    <a:path w="1248170" h="1248170">
                      <a:moveTo>
                        <a:pt x="0" y="624084"/>
                      </a:moveTo>
                      <a:cubicBezTo>
                        <a:pt x="0" y="279140"/>
                        <a:pt x="278870" y="0"/>
                        <a:pt x="624085" y="0"/>
                      </a:cubicBezTo>
                      <a:cubicBezTo>
                        <a:pt x="968213" y="0"/>
                        <a:pt x="1248170" y="279140"/>
                        <a:pt x="1248170" y="624084"/>
                      </a:cubicBezTo>
                      <a:cubicBezTo>
                        <a:pt x="1248170" y="968483"/>
                        <a:pt x="968213" y="1248170"/>
                        <a:pt x="624085" y="1248170"/>
                      </a:cubicBezTo>
                      <a:cubicBezTo>
                        <a:pt x="278870" y="1248170"/>
                        <a:pt x="0" y="968483"/>
                        <a:pt x="0" y="624084"/>
                      </a:cubicBezTo>
                      <a:close/>
                    </a:path>
                  </a:pathLst>
                </a:custGeom>
                <a:solidFill>
                  <a:srgbClr val="505864"/>
                </a:solidFill>
                <a:ln w="7700" cap="flat">
                  <a:solidFill>
                    <a:srgbClr val="505864"/>
                  </a:solidFill>
                  <a:bevel/>
                </a:ln>
              </p:spPr>
            </p:sp>
            <p:sp>
              <p:nvSpPr>
                <p:cNvPr id="1737" name="Freeform 1736"/>
                <p:cNvSpPr/>
                <p:nvPr/>
              </p:nvSpPr>
              <p:spPr>
                <a:xfrm>
                  <a:off x="6754430" y="3896507"/>
                  <a:ext cx="1248170" cy="1248170"/>
                </a:xfrm>
                <a:custGeom>
                  <a:avLst/>
                  <a:gdLst/>
                  <a:ahLst/>
                  <a:cxnLst/>
                  <a:rect l="0" t="0" r="0" b="0"/>
                  <a:pathLst>
                    <a:path w="1248170" h="1248170">
                      <a:moveTo>
                        <a:pt x="0" y="624084"/>
                      </a:moveTo>
                      <a:cubicBezTo>
                        <a:pt x="0" y="279140"/>
                        <a:pt x="278870" y="0"/>
                        <a:pt x="624085" y="0"/>
                      </a:cubicBezTo>
                      <a:cubicBezTo>
                        <a:pt x="968213" y="0"/>
                        <a:pt x="1248170" y="279140"/>
                        <a:pt x="1248170" y="624084"/>
                      </a:cubicBezTo>
                      <a:cubicBezTo>
                        <a:pt x="1248170" y="968483"/>
                        <a:pt x="968213" y="1248170"/>
                        <a:pt x="624085" y="1248170"/>
                      </a:cubicBezTo>
                      <a:cubicBezTo>
                        <a:pt x="278870" y="1248170"/>
                        <a:pt x="0" y="968483"/>
                        <a:pt x="0" y="624084"/>
                      </a:cubicBezTo>
                      <a:close/>
                    </a:path>
                  </a:pathLst>
                </a:custGeom>
                <a:solidFill>
                  <a:srgbClr val="505864"/>
                </a:solidFill>
                <a:ln w="7700" cap="flat">
                  <a:solidFill>
                    <a:srgbClr val="505864"/>
                  </a:solidFill>
                  <a:bevel/>
                </a:ln>
              </p:spPr>
            </p:sp>
            <p:sp>
              <p:nvSpPr>
                <p:cNvPr id="1738" name="Freeform 1737"/>
                <p:cNvSpPr/>
                <p:nvPr/>
              </p:nvSpPr>
              <p:spPr>
                <a:xfrm>
                  <a:off x="6429104" y="3085913"/>
                  <a:ext cx="1248170" cy="1248170"/>
                </a:xfrm>
                <a:custGeom>
                  <a:avLst/>
                  <a:gdLst/>
                  <a:ahLst/>
                  <a:cxnLst/>
                  <a:rect l="0" t="0" r="0" b="0"/>
                  <a:pathLst>
                    <a:path w="1248170" h="1248170">
                      <a:moveTo>
                        <a:pt x="0" y="624084"/>
                      </a:moveTo>
                      <a:cubicBezTo>
                        <a:pt x="0" y="279140"/>
                        <a:pt x="278870" y="0"/>
                        <a:pt x="624085" y="0"/>
                      </a:cubicBezTo>
                      <a:cubicBezTo>
                        <a:pt x="968213" y="0"/>
                        <a:pt x="1248170" y="279140"/>
                        <a:pt x="1248170" y="624084"/>
                      </a:cubicBezTo>
                      <a:cubicBezTo>
                        <a:pt x="1248170" y="968483"/>
                        <a:pt x="968213" y="1248170"/>
                        <a:pt x="624085" y="1248170"/>
                      </a:cubicBezTo>
                      <a:cubicBezTo>
                        <a:pt x="278870" y="1248170"/>
                        <a:pt x="0" y="968483"/>
                        <a:pt x="0" y="624084"/>
                      </a:cubicBezTo>
                      <a:close/>
                    </a:path>
                  </a:pathLst>
                </a:custGeom>
                <a:solidFill>
                  <a:srgbClr val="505864"/>
                </a:solidFill>
                <a:ln w="7700" cap="flat">
                  <a:solidFill>
                    <a:srgbClr val="505864"/>
                  </a:solidFill>
                  <a:bevel/>
                </a:ln>
              </p:spPr>
            </p:sp>
          </p:grpSp>
          <p:sp>
            <p:nvSpPr>
              <p:cNvPr id="1739" name="Freeform 1738"/>
              <p:cNvSpPr/>
              <p:nvPr/>
            </p:nvSpPr>
            <p:spPr>
              <a:xfrm>
                <a:off x="6724585" y="2902999"/>
                <a:ext cx="2012541" cy="2012534"/>
              </a:xfrm>
              <a:custGeom>
                <a:avLst/>
                <a:gdLst/>
                <a:ahLst/>
                <a:cxnLst/>
                <a:rect l="0" t="0" r="0" b="0"/>
                <a:pathLst>
                  <a:path w="2012541" h="2012534">
                    <a:moveTo>
                      <a:pt x="0" y="1006267"/>
                    </a:moveTo>
                    <a:cubicBezTo>
                      <a:pt x="0" y="450083"/>
                      <a:pt x="449648" y="0"/>
                      <a:pt x="1006271" y="0"/>
                    </a:cubicBezTo>
                    <a:cubicBezTo>
                      <a:pt x="1561144" y="0"/>
                      <a:pt x="2012541" y="450083"/>
                      <a:pt x="2012541" y="1006267"/>
                    </a:cubicBezTo>
                    <a:cubicBezTo>
                      <a:pt x="2012541" y="1561575"/>
                      <a:pt x="1561144" y="2012534"/>
                      <a:pt x="1006271" y="2012534"/>
                    </a:cubicBezTo>
                    <a:cubicBezTo>
                      <a:pt x="449648" y="2012534"/>
                      <a:pt x="0" y="1561575"/>
                      <a:pt x="0" y="1006267"/>
                    </a:cubicBezTo>
                    <a:close/>
                  </a:path>
                </a:pathLst>
              </a:custGeom>
              <a:solidFill>
                <a:srgbClr val="FFFFFF"/>
              </a:solidFill>
              <a:ln w="7700" cap="flat">
                <a:solidFill>
                  <a:srgbClr val="FFFFFF"/>
                </a:solidFill>
                <a:bevel/>
              </a:ln>
            </p:spPr>
          </p:sp>
          <p:sp>
            <p:nvSpPr>
              <p:cNvPr id="3702" name="Text 3702"/>
              <p:cNvSpPr txBox="1"/>
              <p:nvPr/>
            </p:nvSpPr>
            <p:spPr>
              <a:xfrm>
                <a:off x="7042175" y="3251370"/>
                <a:ext cx="1411187" cy="1315791"/>
              </a:xfrm>
              <a:prstGeom prst="rect">
                <a:avLst/>
              </a:prstGeom>
              <a:noFill/>
            </p:spPr>
            <p:txBody>
              <a:bodyPr wrap="square" lIns="28000" tIns="18000" rIns="28000" bIns="18000" rtlCol="0" anchor="ctr"/>
              <a:lstStyle/>
              <a:p>
                <a:pPr algn="ctr"/>
                <a:r>
                  <a:rPr sz="936">
                    <a:solidFill>
                      <a:srgbClr val="000000"/>
                    </a:solidFill>
                    <a:latin typeface="Arial"/>
                  </a:rPr>
                  <a:t>Allow the management of global, multi-site projects</a:t>
                </a:r>
              </a:p>
            </p:txBody>
          </p:sp>
        </p:grpSp>
        <p:sp>
          <p:nvSpPr>
            <p:cNvPr id="1672" name="Freeform 1671"/>
            <p:cNvSpPr/>
            <p:nvPr/>
          </p:nvSpPr>
          <p:spPr>
            <a:xfrm>
              <a:off x="6404032" y="4735109"/>
              <a:ext cx="386136" cy="386136"/>
            </a:xfrm>
            <a:custGeom>
              <a:avLst/>
              <a:gdLst/>
              <a:ahLst/>
              <a:cxnLst/>
              <a:rect l="0" t="0" r="0" b="0"/>
              <a:pathLst>
                <a:path w="386136" h="386136">
                  <a:moveTo>
                    <a:pt x="0" y="193068"/>
                  </a:moveTo>
                  <a:cubicBezTo>
                    <a:pt x="0" y="86401"/>
                    <a:pt x="86401" y="0"/>
                    <a:pt x="193068" y="0"/>
                  </a:cubicBezTo>
                  <a:cubicBezTo>
                    <a:pt x="299562" y="0"/>
                    <a:pt x="386136" y="86401"/>
                    <a:pt x="386136" y="193068"/>
                  </a:cubicBezTo>
                  <a:cubicBezTo>
                    <a:pt x="386136" y="299563"/>
                    <a:pt x="299562" y="386136"/>
                    <a:pt x="193068" y="386136"/>
                  </a:cubicBezTo>
                  <a:cubicBezTo>
                    <a:pt x="86401" y="386136"/>
                    <a:pt x="0" y="299563"/>
                    <a:pt x="0" y="193068"/>
                  </a:cubicBezTo>
                  <a:close/>
                </a:path>
              </a:pathLst>
            </a:custGeom>
            <a:solidFill>
              <a:srgbClr val="FAFAFA"/>
            </a:solidFill>
            <a:ln w="7700" cap="flat">
              <a:solidFill>
                <a:srgbClr val="FAFAFA"/>
              </a:solidFill>
              <a:bevel/>
            </a:ln>
          </p:spPr>
        </p:sp>
        <p:sp>
          <p:nvSpPr>
            <p:cNvPr id="1673" name="Freeform 1672"/>
            <p:cNvSpPr/>
            <p:nvPr/>
          </p:nvSpPr>
          <p:spPr>
            <a:xfrm>
              <a:off x="6790168" y="4983955"/>
              <a:ext cx="386136" cy="386136"/>
            </a:xfrm>
            <a:custGeom>
              <a:avLst/>
              <a:gdLst/>
              <a:ahLst/>
              <a:cxnLst/>
              <a:rect l="0" t="0" r="0" b="0"/>
              <a:pathLst>
                <a:path w="386136" h="386136">
                  <a:moveTo>
                    <a:pt x="0" y="193068"/>
                  </a:moveTo>
                  <a:cubicBezTo>
                    <a:pt x="0" y="86401"/>
                    <a:pt x="86401" y="0"/>
                    <a:pt x="193068" y="0"/>
                  </a:cubicBezTo>
                  <a:cubicBezTo>
                    <a:pt x="299562" y="0"/>
                    <a:pt x="386136" y="86401"/>
                    <a:pt x="386136" y="193068"/>
                  </a:cubicBezTo>
                  <a:cubicBezTo>
                    <a:pt x="386136" y="299563"/>
                    <a:pt x="299562" y="386136"/>
                    <a:pt x="193068" y="386136"/>
                  </a:cubicBezTo>
                  <a:cubicBezTo>
                    <a:pt x="86401" y="386136"/>
                    <a:pt x="0" y="299563"/>
                    <a:pt x="0" y="193068"/>
                  </a:cubicBezTo>
                  <a:close/>
                </a:path>
              </a:pathLst>
            </a:custGeom>
            <a:solidFill>
              <a:srgbClr val="FAFAFA"/>
            </a:solidFill>
            <a:ln w="7700" cap="flat">
              <a:solidFill>
                <a:srgbClr val="FAFAFA"/>
              </a:solidFill>
              <a:bevel/>
            </a:ln>
          </p:spPr>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4"/>
        <p:cNvGrpSpPr/>
        <p:nvPr/>
      </p:nvGrpSpPr>
      <p:grpSpPr>
        <a:xfrm>
          <a:off x="0" y="0"/>
          <a:ext cx="0" cy="0"/>
          <a:chOff x="0" y="0"/>
          <a:chExt cx="0" cy="0"/>
        </a:xfrm>
      </p:grpSpPr>
      <p:grpSp>
        <p:nvGrpSpPr>
          <p:cNvPr id="3703" name="Group3703"/>
          <p:cNvGrpSpPr/>
          <p:nvPr/>
        </p:nvGrpSpPr>
        <p:grpSpPr>
          <a:xfrm>
            <a:off x="-8460" y="179215"/>
            <a:ext cx="9160921" cy="6499571"/>
            <a:chOff x="-8460" y="179215"/>
            <a:chExt cx="9160921" cy="6499571"/>
          </a:xfrm>
        </p:grpSpPr>
        <p:sp>
          <p:nvSpPr>
            <p:cNvPr id="1566" name="Freeform 1565"/>
            <p:cNvSpPr/>
            <p:nvPr/>
          </p:nvSpPr>
          <p:spPr>
            <a:xfrm>
              <a:off x="-760" y="191283"/>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sp>
          <p:nvSpPr>
            <p:cNvPr id="1709" name="Flag"/>
            <p:cNvSpPr/>
            <p:nvPr/>
          </p:nvSpPr>
          <p:spPr>
            <a:xfrm>
              <a:off x="583400" y="505188"/>
              <a:ext cx="7884800" cy="5667200"/>
            </a:xfrm>
            <a:custGeom>
              <a:avLst/>
              <a:gdLst>
                <a:gd name="connsiteX0" fmla="*/ 3942400 w 7884800"/>
                <a:gd name="connsiteY0" fmla="*/ 5010134 h 5667200"/>
                <a:gd name="connsiteX1" fmla="*/ 3942400 w 7884800"/>
                <a:gd name="connsiteY1" fmla="*/ 657067 h 5667200"/>
                <a:gd name="connsiteX2" fmla="*/ 7884800 w 7884800"/>
                <a:gd name="connsiteY2" fmla="*/ 2833600 h 5667200"/>
                <a:gd name="connsiteX3" fmla="*/ 0 w 7884800"/>
                <a:gd name="connsiteY3" fmla="*/ 2833600 h 5667200"/>
                <a:gd name="connsiteX4" fmla="*/ 3942400 w 7884800"/>
                <a:gd name="connsiteY4" fmla="*/ 2833600 h 5667200"/>
              </a:gdLst>
              <a:ahLst/>
              <a:cxnLst>
                <a:cxn ang="0">
                  <a:pos x="connsiteX0" y="connsiteY0"/>
                </a:cxn>
                <a:cxn ang="0">
                  <a:pos x="connsiteX1" y="connsiteY1"/>
                </a:cxn>
                <a:cxn ang="0">
                  <a:pos x="connsiteX2" y="connsiteY2"/>
                </a:cxn>
                <a:cxn ang="0">
                  <a:pos x="connsiteX3" y="connsiteY3"/>
                </a:cxn>
                <a:cxn ang="0">
                  <a:pos x="connsiteX4" y="connsiteY4"/>
                </a:cxn>
              </a:cxnLst>
              <a:rect l="0" t="0" r="0" b="0"/>
              <a:pathLst>
                <a:path w="7884800" h="5667200">
                  <a:moveTo>
                    <a:pt x="0" y="5010134"/>
                  </a:moveTo>
                  <a:lnTo>
                    <a:pt x="0" y="657067"/>
                  </a:lnTo>
                  <a:cubicBezTo>
                    <a:pt x="1168118" y="1533156"/>
                    <a:pt x="2774281" y="1533156"/>
                    <a:pt x="3942400" y="657067"/>
                  </a:cubicBezTo>
                  <a:cubicBezTo>
                    <a:pt x="5110518" y="-219022"/>
                    <a:pt x="6716682" y="-219022"/>
                    <a:pt x="7884800" y="657067"/>
                  </a:cubicBezTo>
                  <a:lnTo>
                    <a:pt x="7884800" y="5010134"/>
                  </a:lnTo>
                  <a:cubicBezTo>
                    <a:pt x="6716681" y="4134044"/>
                    <a:pt x="5110518" y="4134045"/>
                    <a:pt x="3942400" y="5010134"/>
                  </a:cubicBezTo>
                  <a:cubicBezTo>
                    <a:pt x="2774281" y="5886223"/>
                    <a:pt x="1168119" y="5886223"/>
                    <a:pt x="0" y="5010134"/>
                  </a:cubicBezTo>
                  <a:close/>
                </a:path>
              </a:pathLst>
            </a:custGeom>
            <a:gradFill>
              <a:gsLst>
                <a:gs pos="0">
                  <a:srgbClr val="FBFBFB"/>
                </a:gs>
                <a:gs pos="100000">
                  <a:srgbClr val="EFEFEF"/>
                </a:gs>
              </a:gsLst>
              <a:lin ang="5400000" scaled="0"/>
            </a:gradFill>
            <a:ln w="7700" cap="flat">
              <a:solidFill>
                <a:srgbClr val="6D6D6D"/>
              </a:solidFill>
              <a:bevel/>
            </a:ln>
            <a:effectLst>
              <a:outerShdw dist="21779" dir="2700000" algn="tl">
                <a:srgbClr val="000000">
                  <a:alpha val="8000"/>
                </a:srgbClr>
              </a:outerShdw>
            </a:effectLst>
          </p:spPr>
        </p:sp>
        <p:grpSp>
          <p:nvGrpSpPr>
            <p:cNvPr id="1505" name="Group 1504"/>
            <p:cNvGrpSpPr/>
            <p:nvPr/>
          </p:nvGrpSpPr>
          <p:grpSpPr>
            <a:xfrm>
              <a:off x="664497" y="256816"/>
              <a:ext cx="3245303" cy="340773"/>
              <a:chOff x="664497" y="256816"/>
              <a:chExt cx="3245303" cy="340773"/>
            </a:xfrm>
          </p:grpSpPr>
          <p:sp>
            <p:nvSpPr>
              <p:cNvPr id="3704" name="Text 3704"/>
              <p:cNvSpPr txBox="1"/>
              <p:nvPr/>
            </p:nvSpPr>
            <p:spPr>
              <a:xfrm>
                <a:off x="982957" y="283759"/>
                <a:ext cx="2926845" cy="286887"/>
              </a:xfrm>
              <a:prstGeom prst="rect">
                <a:avLst/>
              </a:prstGeom>
              <a:noFill/>
            </p:spPr>
            <p:txBody>
              <a:bodyPr wrap="square" lIns="28000" tIns="18000" rIns="28000" bIns="18000" rtlCol="0" anchor="ctr"/>
              <a:lstStyle/>
              <a:p>
                <a:pPr algn="ctr"/>
                <a:r>
                  <a:rPr sz="1872">
                    <a:solidFill>
                      <a:srgbClr val="000000"/>
                    </a:solidFill>
                    <a:latin typeface="Arial"/>
                  </a:rPr>
                  <a:t>Main Contents of a P&amp;ID</a:t>
                </a:r>
              </a:p>
            </p:txBody>
          </p:sp>
          <p:sp>
            <p:nvSpPr>
              <p:cNvPr id="1507" name="Freeform 1506"/>
              <p:cNvSpPr/>
              <p:nvPr/>
            </p:nvSpPr>
            <p:spPr>
              <a:xfrm>
                <a:off x="664497" y="289077"/>
                <a:ext cx="297580" cy="308511"/>
              </a:xfrm>
              <a:custGeom>
                <a:avLst/>
                <a:gdLst/>
                <a:ahLst/>
                <a:cxnLst/>
                <a:rect l="0" t="0" r="0" b="0"/>
                <a:pathLst>
                  <a:path w="297580" h="308511">
                    <a:moveTo>
                      <a:pt x="0" y="0"/>
                    </a:moveTo>
                    <a:lnTo>
                      <a:pt x="297580" y="72591"/>
                    </a:lnTo>
                    <a:lnTo>
                      <a:pt x="132656" y="308511"/>
                    </a:lnTo>
                    <a:lnTo>
                      <a:pt x="0" y="0"/>
                    </a:lnTo>
                    <a:close/>
                  </a:path>
                </a:pathLst>
              </a:custGeom>
              <a:solidFill>
                <a:srgbClr val="F9D237"/>
              </a:solidFill>
              <a:ln w="7700" cap="flat">
                <a:solidFill>
                  <a:srgbClr val="F9D237"/>
                </a:solidFill>
                <a:bevel/>
              </a:ln>
            </p:spPr>
          </p:sp>
          <p:sp>
            <p:nvSpPr>
              <p:cNvPr id="1508" name="Freeform 1507"/>
              <p:cNvSpPr/>
              <p:nvPr/>
            </p:nvSpPr>
            <p:spPr>
              <a:xfrm>
                <a:off x="677645" y="256816"/>
                <a:ext cx="260532" cy="278265"/>
              </a:xfrm>
              <a:custGeom>
                <a:avLst/>
                <a:gdLst/>
                <a:ahLst/>
                <a:cxnLst/>
                <a:rect l="0" t="0" r="0" b="0"/>
                <a:pathLst>
                  <a:path w="260532" h="278265">
                    <a:moveTo>
                      <a:pt x="181656" y="0"/>
                    </a:moveTo>
                    <a:lnTo>
                      <a:pt x="0" y="273224"/>
                    </a:lnTo>
                    <a:lnTo>
                      <a:pt x="260532" y="278265"/>
                    </a:lnTo>
                    <a:lnTo>
                      <a:pt x="181656" y="0"/>
                    </a:lnTo>
                    <a:close/>
                  </a:path>
                </a:pathLst>
              </a:custGeom>
              <a:solidFill>
                <a:srgbClr val="29B14E"/>
              </a:solidFill>
              <a:ln w="7700" cap="flat">
                <a:solidFill>
                  <a:srgbClr val="29B14E"/>
                </a:solidFill>
                <a:bevel/>
              </a:ln>
            </p:spPr>
          </p:sp>
        </p:grpSp>
        <p:grpSp>
          <p:nvGrpSpPr>
            <p:cNvPr id="1509" name="Group 1508"/>
            <p:cNvGrpSpPr/>
            <p:nvPr/>
          </p:nvGrpSpPr>
          <p:grpSpPr>
            <a:xfrm>
              <a:off x="8373237" y="186915"/>
              <a:ext cx="770508" cy="1193508"/>
              <a:chOff x="8373237" y="186915"/>
              <a:chExt cx="770508" cy="1193508"/>
            </a:xfrm>
          </p:grpSpPr>
          <p:sp>
            <p:nvSpPr>
              <p:cNvPr id="1510" name="Freeform 1509"/>
              <p:cNvSpPr/>
              <p:nvPr/>
            </p:nvSpPr>
            <p:spPr>
              <a:xfrm>
                <a:off x="8373237" y="186915"/>
                <a:ext cx="133974" cy="775136"/>
              </a:xfrm>
              <a:custGeom>
                <a:avLst/>
                <a:gdLst/>
                <a:ahLst/>
                <a:cxnLst/>
                <a:rect l="0" t="0" r="0" b="0"/>
                <a:pathLst>
                  <a:path w="133974" h="775136">
                    <a:moveTo>
                      <a:pt x="0" y="0"/>
                    </a:moveTo>
                    <a:lnTo>
                      <a:pt x="133974" y="0"/>
                    </a:lnTo>
                    <a:lnTo>
                      <a:pt x="133974" y="775136"/>
                    </a:lnTo>
                    <a:lnTo>
                      <a:pt x="0" y="775136"/>
                    </a:lnTo>
                    <a:lnTo>
                      <a:pt x="0" y="0"/>
                    </a:lnTo>
                    <a:close/>
                  </a:path>
                </a:pathLst>
              </a:custGeom>
              <a:solidFill>
                <a:srgbClr val="29B14E"/>
              </a:solidFill>
              <a:ln w="7700" cap="flat">
                <a:solidFill>
                  <a:srgbClr val="29B14E"/>
                </a:solidFill>
                <a:bevel/>
              </a:ln>
            </p:spPr>
          </p:sp>
          <p:sp>
            <p:nvSpPr>
              <p:cNvPr id="1511" name="Freeform 1510"/>
              <p:cNvSpPr/>
              <p:nvPr/>
            </p:nvSpPr>
            <p:spPr>
              <a:xfrm>
                <a:off x="8691503" y="186915"/>
                <a:ext cx="133974" cy="977908"/>
              </a:xfrm>
              <a:custGeom>
                <a:avLst/>
                <a:gdLst/>
                <a:ahLst/>
                <a:cxnLst/>
                <a:rect l="0" t="0" r="0" b="0"/>
                <a:pathLst>
                  <a:path w="133974" h="977908">
                    <a:moveTo>
                      <a:pt x="0" y="0"/>
                    </a:moveTo>
                    <a:lnTo>
                      <a:pt x="133974" y="0"/>
                    </a:lnTo>
                    <a:lnTo>
                      <a:pt x="133974" y="977908"/>
                    </a:lnTo>
                    <a:lnTo>
                      <a:pt x="0" y="977908"/>
                    </a:lnTo>
                    <a:lnTo>
                      <a:pt x="0" y="0"/>
                    </a:lnTo>
                    <a:close/>
                  </a:path>
                </a:pathLst>
              </a:custGeom>
              <a:solidFill>
                <a:srgbClr val="F9D237"/>
              </a:solidFill>
              <a:ln w="7700" cap="flat">
                <a:solidFill>
                  <a:srgbClr val="F9D237"/>
                </a:solidFill>
                <a:bevel/>
              </a:ln>
            </p:spPr>
          </p:sp>
          <p:sp>
            <p:nvSpPr>
              <p:cNvPr id="1512" name="Freeform 1511"/>
              <p:cNvSpPr/>
              <p:nvPr/>
            </p:nvSpPr>
            <p:spPr>
              <a:xfrm>
                <a:off x="9009769" y="186915"/>
                <a:ext cx="133974" cy="1193508"/>
              </a:xfrm>
              <a:custGeom>
                <a:avLst/>
                <a:gdLst/>
                <a:ahLst/>
                <a:cxnLst/>
                <a:rect l="0" t="0" r="0" b="0"/>
                <a:pathLst>
                  <a:path w="133974" h="1193508">
                    <a:moveTo>
                      <a:pt x="0" y="0"/>
                    </a:moveTo>
                    <a:lnTo>
                      <a:pt x="133974" y="0"/>
                    </a:lnTo>
                    <a:lnTo>
                      <a:pt x="133974" y="1193508"/>
                    </a:lnTo>
                    <a:lnTo>
                      <a:pt x="0" y="1193508"/>
                    </a:lnTo>
                    <a:lnTo>
                      <a:pt x="0" y="0"/>
                    </a:lnTo>
                    <a:close/>
                  </a:path>
                </a:pathLst>
              </a:custGeom>
              <a:solidFill>
                <a:srgbClr val="505864"/>
              </a:solidFill>
              <a:ln w="7700" cap="flat">
                <a:solidFill>
                  <a:srgbClr val="505864"/>
                </a:solidFill>
                <a:bevel/>
              </a:ln>
            </p:spPr>
          </p:sp>
        </p:grpSp>
        <p:sp>
          <p:nvSpPr>
            <p:cNvPr id="3705" name="Text 3705"/>
            <p:cNvSpPr txBox="1"/>
            <p:nvPr/>
          </p:nvSpPr>
          <p:spPr>
            <a:xfrm>
              <a:off x="768200" y="1167389"/>
              <a:ext cx="7946400" cy="4835600"/>
            </a:xfrm>
            <a:prstGeom prst="rect">
              <a:avLst/>
            </a:prstGeom>
            <a:noFill/>
          </p:spPr>
          <p:txBody>
            <a:bodyPr wrap="square" lIns="28000" tIns="18000" rIns="28000" bIns="18000" rtlCol="0" anchor="ctr"/>
            <a:lstStyle/>
            <a:p>
              <a:pPr algn="l"/>
              <a:r>
                <a:rPr sz="1092" dirty="0">
                  <a:solidFill>
                    <a:srgbClr val="303030"/>
                  </a:solidFill>
                  <a:latin typeface="Arial"/>
                </a:rPr>
                <a:t>Instrumentation and designations;</a:t>
              </a:r>
            </a:p>
            <a:p>
              <a:pPr algn="l"/>
              <a:r>
                <a:rPr sz="1092" dirty="0">
                  <a:solidFill>
                    <a:srgbClr val="303030"/>
                  </a:solidFill>
                  <a:latin typeface="Arial"/>
                </a:rPr>
                <a:t>Mechanical equipment with names and numbers;</a:t>
              </a:r>
            </a:p>
            <a:p>
              <a:pPr algn="l"/>
              <a:r>
                <a:rPr sz="1092" dirty="0">
                  <a:solidFill>
                    <a:srgbClr val="303030"/>
                  </a:solidFill>
                  <a:latin typeface="Arial"/>
                </a:rPr>
                <a:t>All valves and their identifications;</a:t>
              </a:r>
            </a:p>
            <a:p>
              <a:pPr algn="l"/>
              <a:r>
                <a:rPr sz="1092" dirty="0">
                  <a:solidFill>
                    <a:srgbClr val="303030"/>
                  </a:solidFill>
                  <a:latin typeface="Arial"/>
                </a:rPr>
                <a:t>Process piping, sizes and identification;</a:t>
              </a:r>
            </a:p>
            <a:p>
              <a:pPr algn="l"/>
              <a:r>
                <a:rPr sz="1092" dirty="0">
                  <a:solidFill>
                    <a:srgbClr val="303030"/>
                  </a:solidFill>
                  <a:latin typeface="Arial"/>
                </a:rPr>
                <a:t>Miscellaneous - vents, drains, special fittings, sampling lines, reducers, increasers and </a:t>
              </a:r>
              <a:r>
                <a:rPr sz="1092" dirty="0" err="1">
                  <a:solidFill>
                    <a:srgbClr val="303030"/>
                  </a:solidFill>
                  <a:latin typeface="Arial"/>
                </a:rPr>
                <a:t>swagers</a:t>
              </a:r>
              <a:r>
                <a:rPr sz="1092" dirty="0">
                  <a:solidFill>
                    <a:srgbClr val="303030"/>
                  </a:solidFill>
                  <a:latin typeface="Arial"/>
                </a:rPr>
                <a:t>;</a:t>
              </a:r>
            </a:p>
            <a:p>
              <a:pPr algn="l"/>
              <a:r>
                <a:rPr sz="1092" dirty="0">
                  <a:solidFill>
                    <a:srgbClr val="303030"/>
                  </a:solidFill>
                  <a:latin typeface="Arial"/>
                </a:rPr>
                <a:t>Permanent start-up and flush lines;</a:t>
              </a:r>
            </a:p>
            <a:p>
              <a:pPr algn="l"/>
              <a:r>
                <a:rPr sz="1092" dirty="0">
                  <a:solidFill>
                    <a:srgbClr val="303030"/>
                  </a:solidFill>
                  <a:latin typeface="Arial"/>
                </a:rPr>
                <a:t>Flow directions;</a:t>
              </a:r>
            </a:p>
            <a:p>
              <a:pPr algn="l"/>
              <a:r>
                <a:rPr sz="1092" dirty="0">
                  <a:solidFill>
                    <a:srgbClr val="303030"/>
                  </a:solidFill>
                  <a:latin typeface="Arial"/>
                </a:rPr>
                <a:t>Interconnections references;</a:t>
              </a:r>
            </a:p>
            <a:p>
              <a:pPr algn="l"/>
              <a:r>
                <a:rPr sz="1092" dirty="0">
                  <a:solidFill>
                    <a:srgbClr val="303030"/>
                  </a:solidFill>
                  <a:latin typeface="Arial"/>
                </a:rPr>
                <a:t>Control inputs and outputs, interlocks;</a:t>
              </a:r>
            </a:p>
            <a:p>
              <a:pPr algn="l"/>
              <a:r>
                <a:rPr sz="1092" dirty="0">
                  <a:solidFill>
                    <a:srgbClr val="303030"/>
                  </a:solidFill>
                  <a:latin typeface="Arial"/>
                </a:rPr>
                <a:t>Seismic category;</a:t>
              </a:r>
            </a:p>
            <a:p>
              <a:pPr algn="l"/>
              <a:r>
                <a:rPr sz="1092" dirty="0">
                  <a:solidFill>
                    <a:srgbClr val="303030"/>
                  </a:solidFill>
                  <a:latin typeface="Arial"/>
                </a:rPr>
                <a:t>Interfaces for class changes;</a:t>
              </a:r>
            </a:p>
            <a:p>
              <a:pPr algn="l"/>
              <a:r>
                <a:rPr sz="1092" dirty="0">
                  <a:solidFill>
                    <a:srgbClr val="303030"/>
                  </a:solidFill>
                  <a:latin typeface="Arial"/>
                </a:rPr>
                <a:t>Quality level;</a:t>
              </a:r>
            </a:p>
            <a:p>
              <a:pPr algn="l"/>
              <a:r>
                <a:rPr sz="1092" dirty="0">
                  <a:solidFill>
                    <a:srgbClr val="303030"/>
                  </a:solidFill>
                  <a:latin typeface="Arial"/>
                </a:rPr>
                <a:t>Annunciation inputs;</a:t>
              </a:r>
            </a:p>
            <a:p>
              <a:pPr algn="l"/>
              <a:r>
                <a:rPr sz="1092" dirty="0">
                  <a:solidFill>
                    <a:srgbClr val="303030"/>
                  </a:solidFill>
                  <a:latin typeface="Arial"/>
                </a:rPr>
                <a:t>Computer control system input;</a:t>
              </a:r>
            </a:p>
            <a:p>
              <a:pPr algn="l"/>
              <a:r>
                <a:rPr sz="1092" dirty="0">
                  <a:solidFill>
                    <a:srgbClr val="303030"/>
                  </a:solidFill>
                  <a:latin typeface="Arial"/>
                </a:rPr>
                <a:t>Vendor and contractor interfaces;</a:t>
              </a:r>
            </a:p>
            <a:p>
              <a:pPr algn="l"/>
              <a:r>
                <a:rPr sz="1092" dirty="0">
                  <a:solidFill>
                    <a:srgbClr val="303030"/>
                  </a:solidFill>
                  <a:latin typeface="Arial"/>
                </a:rPr>
                <a:t>Identification of components and subsystems delivered by others;</a:t>
              </a:r>
            </a:p>
            <a:p>
              <a:pPr algn="l"/>
              <a:r>
                <a:rPr sz="1092" dirty="0">
                  <a:solidFill>
                    <a:srgbClr val="303030"/>
                  </a:solidFill>
                  <a:latin typeface="Arial"/>
                </a:rPr>
                <a:t>Intended physical sequence of the equipment;</a:t>
              </a:r>
            </a:p>
            <a:p>
              <a:pPr algn="l"/>
              <a:r>
                <a:rPr sz="1092" dirty="0">
                  <a:solidFill>
                    <a:srgbClr val="303030"/>
                  </a:solidFill>
                  <a:latin typeface="Arial"/>
                </a:rPr>
                <a:t>Equipment rating or capacity.</a:t>
              </a:r>
            </a:p>
          </p:txBody>
        </p:sp>
        <p:sp>
          <p:nvSpPr>
            <p:cNvPr id="3706" name="Text 3706">
              <a:hlinkClick r:id="rId2" action="ppaction://hlinkfile"/>
            </p:cNvPr>
            <p:cNvSpPr txBox="1"/>
            <p:nvPr/>
          </p:nvSpPr>
          <p:spPr>
            <a:xfrm>
              <a:off x="121400" y="6233988"/>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5"/>
        <p:cNvGrpSpPr/>
        <p:nvPr/>
      </p:nvGrpSpPr>
      <p:grpSpPr>
        <a:xfrm>
          <a:off x="0" y="0"/>
          <a:ext cx="0" cy="0"/>
          <a:chOff x="0" y="0"/>
          <a:chExt cx="0" cy="0"/>
        </a:xfrm>
      </p:grpSpPr>
      <p:grpSp>
        <p:nvGrpSpPr>
          <p:cNvPr id="3707" name="Group3707"/>
          <p:cNvGrpSpPr/>
          <p:nvPr/>
        </p:nvGrpSpPr>
        <p:grpSpPr>
          <a:xfrm>
            <a:off x="-8460" y="179215"/>
            <a:ext cx="9160921" cy="6499571"/>
            <a:chOff x="-8460" y="179215"/>
            <a:chExt cx="9160921" cy="6499571"/>
          </a:xfrm>
        </p:grpSpPr>
        <p:sp>
          <p:nvSpPr>
            <p:cNvPr id="1650" name="Freeform 1649"/>
            <p:cNvSpPr/>
            <p:nvPr/>
          </p:nvSpPr>
          <p:spPr>
            <a:xfrm>
              <a:off x="-760" y="191283"/>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grpSp>
          <p:nvGrpSpPr>
            <p:cNvPr id="1714" name="Divergent Circle"/>
            <p:cNvGrpSpPr/>
            <p:nvPr/>
          </p:nvGrpSpPr>
          <p:grpSpPr>
            <a:xfrm>
              <a:off x="1815400" y="3100089"/>
              <a:ext cx="1478400" cy="1478400"/>
              <a:chOff x="1815400" y="3100089"/>
              <a:chExt cx="1478400" cy="1478400"/>
            </a:xfrm>
          </p:grpSpPr>
          <p:sp>
            <p:nvSpPr>
              <p:cNvPr id="1715" name="Freeform 1714"/>
              <p:cNvSpPr/>
              <p:nvPr/>
            </p:nvSpPr>
            <p:spPr>
              <a:xfrm>
                <a:off x="1853308" y="3137996"/>
                <a:ext cx="1402585" cy="1402585"/>
              </a:xfrm>
              <a:custGeom>
                <a:avLst/>
                <a:gdLst/>
                <a:ahLst/>
                <a:cxnLst/>
                <a:rect l="0" t="0" r="0" b="0"/>
                <a:pathLst>
                  <a:path w="1402585" h="1402585">
                    <a:moveTo>
                      <a:pt x="0" y="701292"/>
                    </a:moveTo>
                    <a:cubicBezTo>
                      <a:pt x="0" y="313980"/>
                      <a:pt x="313980" y="0"/>
                      <a:pt x="701292" y="0"/>
                    </a:cubicBezTo>
                    <a:cubicBezTo>
                      <a:pt x="1088605" y="0"/>
                      <a:pt x="1402585" y="313980"/>
                      <a:pt x="1402585" y="701292"/>
                    </a:cubicBezTo>
                    <a:cubicBezTo>
                      <a:pt x="1402585" y="1088605"/>
                      <a:pt x="1088605" y="1402585"/>
                      <a:pt x="701292" y="1402585"/>
                    </a:cubicBezTo>
                    <a:cubicBezTo>
                      <a:pt x="313980" y="1402585"/>
                      <a:pt x="0" y="1088605"/>
                      <a:pt x="0" y="701292"/>
                    </a:cubicBezTo>
                    <a:close/>
                  </a:path>
                </a:pathLst>
              </a:custGeom>
              <a:solidFill>
                <a:srgbClr val="C0504D"/>
              </a:solidFill>
              <a:ln w="7700" cap="flat">
                <a:solidFill>
                  <a:srgbClr val="C0504D"/>
                </a:solidFill>
                <a:bevel/>
              </a:ln>
              <a:effectLst>
                <a:outerShdw dist="21779" dir="2700000" algn="tl">
                  <a:srgbClr val="000000">
                    <a:alpha val="10000"/>
                  </a:srgbClr>
                </a:outerShdw>
              </a:effectLst>
            </p:spPr>
          </p:sp>
          <p:grpSp>
            <p:nvGrpSpPr>
              <p:cNvPr id="1716" name="Group 1715"/>
              <p:cNvGrpSpPr/>
              <p:nvPr/>
            </p:nvGrpSpPr>
            <p:grpSpPr>
              <a:xfrm>
                <a:off x="1776900" y="1236689"/>
                <a:ext cx="1555400" cy="1555400"/>
                <a:chOff x="1776900" y="1236689"/>
                <a:chExt cx="1555400" cy="1555400"/>
              </a:xfrm>
            </p:grpSpPr>
            <p:sp>
              <p:nvSpPr>
                <p:cNvPr id="1717" name="Satellite"/>
                <p:cNvSpPr/>
                <p:nvPr/>
              </p:nvSpPr>
              <p:spPr>
                <a:xfrm>
                  <a:off x="1776900" y="1236689"/>
                  <a:ext cx="1555400" cy="1555400"/>
                </a:xfrm>
                <a:custGeom>
                  <a:avLst/>
                  <a:gdLst/>
                  <a:ahLst/>
                  <a:cxnLst/>
                  <a:rect l="l" t="t" r="r" b="b"/>
                  <a:pathLst>
                    <a:path w="1555400" h="1555400">
                      <a:moveTo>
                        <a:pt x="0" y="777700"/>
                      </a:moveTo>
                      <a:cubicBezTo>
                        <a:pt x="0" y="348189"/>
                        <a:pt x="348189" y="0"/>
                        <a:pt x="777700" y="0"/>
                      </a:cubicBezTo>
                      <a:cubicBezTo>
                        <a:pt x="1207211" y="0"/>
                        <a:pt x="1555400" y="348189"/>
                        <a:pt x="1555400" y="777700"/>
                      </a:cubicBezTo>
                      <a:cubicBezTo>
                        <a:pt x="1555400" y="1207211"/>
                        <a:pt x="1207211" y="1555400"/>
                        <a:pt x="777700" y="1555400"/>
                      </a:cubicBezTo>
                      <a:cubicBezTo>
                        <a:pt x="348189" y="1555400"/>
                        <a:pt x="0" y="1207211"/>
                        <a:pt x="0" y="777700"/>
                      </a:cubicBezTo>
                      <a:close/>
                    </a:path>
                  </a:pathLst>
                </a:custGeom>
                <a:solidFill>
                  <a:srgbClr val="8064A2"/>
                </a:solidFill>
                <a:ln w="7700" cap="flat">
                  <a:solidFill>
                    <a:srgbClr val="8064A2"/>
                  </a:solidFill>
                  <a:bevel/>
                </a:ln>
                <a:effectLst>
                  <a:outerShdw dist="21779" dir="2700000" algn="tl">
                    <a:srgbClr val="000000">
                      <a:alpha val="10000"/>
                    </a:srgbClr>
                  </a:outerShdw>
                </a:effectLst>
              </p:spPr>
              <p:txBody>
                <a:bodyPr wrap="square" lIns="28000" tIns="18000" rIns="28000" bIns="18000" rtlCol="0" anchor="ctr"/>
                <a:lstStyle/>
                <a:p>
                  <a:pPr algn="ctr"/>
                  <a:r>
                    <a:rPr sz="1092">
                      <a:solidFill>
                        <a:srgbClr val="FFFFFF"/>
                      </a:solidFill>
                      <a:latin typeface="Arial"/>
                    </a:rPr>
                    <a:t>Thousands of predefined PID symbols, photorealistic, vector and easy-to-use. </a:t>
                  </a:r>
                </a:p>
              </p:txBody>
            </p:sp>
            <p:sp>
              <p:nvSpPr>
                <p:cNvPr id="1718" name="Arrow"/>
                <p:cNvSpPr/>
                <p:nvPr/>
              </p:nvSpPr>
              <p:spPr>
                <a:xfrm>
                  <a:off x="2418387" y="2852149"/>
                  <a:ext cx="272426" cy="187880"/>
                </a:xfrm>
                <a:custGeom>
                  <a:avLst/>
                  <a:gdLst/>
                  <a:ahLst/>
                  <a:cxnLst/>
                  <a:rect l="0" t="0" r="0" b="0"/>
                  <a:pathLst>
                    <a:path w="272426" h="187880">
                      <a:moveTo>
                        <a:pt x="136213" y="0"/>
                      </a:moveTo>
                      <a:lnTo>
                        <a:pt x="272426" y="122122"/>
                      </a:lnTo>
                      <a:lnTo>
                        <a:pt x="212492" y="122122"/>
                      </a:lnTo>
                      <a:lnTo>
                        <a:pt x="212492" y="187880"/>
                      </a:lnTo>
                      <a:lnTo>
                        <a:pt x="59934" y="187880"/>
                      </a:lnTo>
                      <a:lnTo>
                        <a:pt x="59934" y="122122"/>
                      </a:lnTo>
                      <a:lnTo>
                        <a:pt x="0" y="122122"/>
                      </a:lnTo>
                      <a:close/>
                    </a:path>
                  </a:pathLst>
                </a:custGeom>
                <a:solidFill>
                  <a:srgbClr val="8064A2"/>
                </a:solidFill>
                <a:ln w="7700" cap="flat">
                  <a:solidFill>
                    <a:srgbClr val="8064A2"/>
                  </a:solidFill>
                  <a:bevel/>
                </a:ln>
                <a:effectLst>
                  <a:outerShdw dist="21779" dir="2700000" algn="tl">
                    <a:srgbClr val="000000">
                      <a:alpha val="10000"/>
                    </a:srgbClr>
                  </a:outerShdw>
                </a:effectLst>
              </p:spPr>
            </p:sp>
          </p:grpSp>
          <p:grpSp>
            <p:nvGrpSpPr>
              <p:cNvPr id="1719" name="Group 1718"/>
              <p:cNvGrpSpPr/>
              <p:nvPr/>
            </p:nvGrpSpPr>
            <p:grpSpPr>
              <a:xfrm>
                <a:off x="3512483" y="2497664"/>
                <a:ext cx="1555400" cy="1555400"/>
                <a:chOff x="3512483" y="2497664"/>
                <a:chExt cx="1555400" cy="1555400"/>
              </a:xfrm>
            </p:grpSpPr>
            <p:sp>
              <p:nvSpPr>
                <p:cNvPr id="1720" name="Satellite"/>
                <p:cNvSpPr/>
                <p:nvPr/>
              </p:nvSpPr>
              <p:spPr>
                <a:xfrm>
                  <a:off x="3512483" y="2497664"/>
                  <a:ext cx="1555400" cy="1555400"/>
                </a:xfrm>
                <a:custGeom>
                  <a:avLst/>
                  <a:gdLst/>
                  <a:ahLst/>
                  <a:cxnLst/>
                  <a:rect l="l" t="t" r="r" b="b"/>
                  <a:pathLst>
                    <a:path w="1555400" h="1555400">
                      <a:moveTo>
                        <a:pt x="0" y="777700"/>
                      </a:moveTo>
                      <a:cubicBezTo>
                        <a:pt x="0" y="348189"/>
                        <a:pt x="348189" y="0"/>
                        <a:pt x="777700" y="0"/>
                      </a:cubicBezTo>
                      <a:cubicBezTo>
                        <a:pt x="1207211" y="0"/>
                        <a:pt x="1555400" y="348189"/>
                        <a:pt x="1555400" y="777700"/>
                      </a:cubicBezTo>
                      <a:cubicBezTo>
                        <a:pt x="1555400" y="1207211"/>
                        <a:pt x="1207211" y="1555400"/>
                        <a:pt x="777700" y="1555400"/>
                      </a:cubicBezTo>
                      <a:cubicBezTo>
                        <a:pt x="348189" y="1555400"/>
                        <a:pt x="0" y="1207211"/>
                        <a:pt x="0" y="777700"/>
                      </a:cubicBezTo>
                      <a:close/>
                    </a:path>
                  </a:pathLst>
                </a:custGeom>
                <a:solidFill>
                  <a:srgbClr val="969696"/>
                </a:solidFill>
                <a:ln w="7700" cap="flat">
                  <a:solidFill>
                    <a:srgbClr val="969696"/>
                  </a:solidFill>
                  <a:bevel/>
                </a:ln>
                <a:effectLst>
                  <a:outerShdw dist="21779" dir="2700000" algn="tl">
                    <a:srgbClr val="000000">
                      <a:alpha val="10000"/>
                    </a:srgbClr>
                  </a:outerShdw>
                </a:effectLst>
              </p:spPr>
              <p:txBody>
                <a:bodyPr wrap="square" lIns="28000" tIns="18000" rIns="28000" bIns="18000" rtlCol="0" anchor="ctr"/>
                <a:lstStyle/>
                <a:p>
                  <a:pPr algn="ctr"/>
                  <a:r>
                    <a:rPr sz="1092">
                      <a:solidFill>
                        <a:srgbClr val="FFFFFF"/>
                      </a:solidFill>
                      <a:latin typeface="Arial"/>
                    </a:rPr>
                    <a:t>A wide variety of readymade templates and examples.</a:t>
                  </a:r>
                </a:p>
              </p:txBody>
            </p:sp>
            <p:sp>
              <p:nvSpPr>
                <p:cNvPr id="1721" name="Arrow"/>
                <p:cNvSpPr/>
                <p:nvPr/>
              </p:nvSpPr>
              <p:spPr>
                <a:xfrm rot="4320000">
                  <a:off x="3267871" y="3469335"/>
                  <a:ext cx="272426" cy="187880"/>
                </a:xfrm>
                <a:custGeom>
                  <a:avLst/>
                  <a:gdLst/>
                  <a:ahLst/>
                  <a:cxnLst/>
                  <a:rect l="0" t="0" r="0" b="0"/>
                  <a:pathLst>
                    <a:path w="272426" h="187880">
                      <a:moveTo>
                        <a:pt x="136213" y="0"/>
                      </a:moveTo>
                      <a:lnTo>
                        <a:pt x="272426" y="122122"/>
                      </a:lnTo>
                      <a:lnTo>
                        <a:pt x="212492" y="122122"/>
                      </a:lnTo>
                      <a:lnTo>
                        <a:pt x="212492" y="187880"/>
                      </a:lnTo>
                      <a:lnTo>
                        <a:pt x="59934" y="187880"/>
                      </a:lnTo>
                      <a:lnTo>
                        <a:pt x="59934" y="122122"/>
                      </a:lnTo>
                      <a:lnTo>
                        <a:pt x="0" y="122122"/>
                      </a:lnTo>
                      <a:close/>
                    </a:path>
                  </a:pathLst>
                </a:custGeom>
                <a:solidFill>
                  <a:srgbClr val="969696"/>
                </a:solidFill>
                <a:ln w="7700" cap="flat">
                  <a:solidFill>
                    <a:srgbClr val="969696"/>
                  </a:solidFill>
                  <a:bevel/>
                </a:ln>
                <a:effectLst>
                  <a:outerShdw dist="21779" dir="2700000" algn="tl">
                    <a:srgbClr val="000000">
                      <a:alpha val="10000"/>
                    </a:srgbClr>
                  </a:outerShdw>
                </a:effectLst>
              </p:spPr>
            </p:sp>
          </p:grpSp>
          <p:grpSp>
            <p:nvGrpSpPr>
              <p:cNvPr id="1722" name="Group 1721"/>
              <p:cNvGrpSpPr/>
              <p:nvPr/>
            </p:nvGrpSpPr>
            <p:grpSpPr>
              <a:xfrm>
                <a:off x="2849549" y="4537964"/>
                <a:ext cx="1555400" cy="1555400"/>
                <a:chOff x="2849549" y="4537964"/>
                <a:chExt cx="1555400" cy="1555400"/>
              </a:xfrm>
            </p:grpSpPr>
            <p:sp>
              <p:nvSpPr>
                <p:cNvPr id="1723" name="Satellite"/>
                <p:cNvSpPr/>
                <p:nvPr/>
              </p:nvSpPr>
              <p:spPr>
                <a:xfrm>
                  <a:off x="2849549" y="4537964"/>
                  <a:ext cx="1555400" cy="1555400"/>
                </a:xfrm>
                <a:custGeom>
                  <a:avLst/>
                  <a:gdLst/>
                  <a:ahLst/>
                  <a:cxnLst/>
                  <a:rect l="l" t="t" r="r" b="b"/>
                  <a:pathLst>
                    <a:path w="1555400" h="1555400">
                      <a:moveTo>
                        <a:pt x="0" y="777700"/>
                      </a:moveTo>
                      <a:cubicBezTo>
                        <a:pt x="0" y="348189"/>
                        <a:pt x="348189" y="0"/>
                        <a:pt x="777700" y="0"/>
                      </a:cubicBezTo>
                      <a:cubicBezTo>
                        <a:pt x="1207211" y="0"/>
                        <a:pt x="1555400" y="348189"/>
                        <a:pt x="1555400" y="777700"/>
                      </a:cubicBezTo>
                      <a:cubicBezTo>
                        <a:pt x="1555400" y="1207211"/>
                        <a:pt x="1207211" y="1555400"/>
                        <a:pt x="777700" y="1555400"/>
                      </a:cubicBezTo>
                      <a:cubicBezTo>
                        <a:pt x="348189" y="1555400"/>
                        <a:pt x="0" y="1207211"/>
                        <a:pt x="0" y="777700"/>
                      </a:cubicBezTo>
                      <a:close/>
                    </a:path>
                  </a:pathLst>
                </a:custGeom>
                <a:solidFill>
                  <a:srgbClr val="9BBB59"/>
                </a:solidFill>
                <a:ln w="7700" cap="flat">
                  <a:solidFill>
                    <a:srgbClr val="9BBB59"/>
                  </a:solidFill>
                  <a:bevel/>
                </a:ln>
                <a:effectLst>
                  <a:outerShdw dist="21779" dir="2700000" algn="tl">
                    <a:srgbClr val="000000">
                      <a:alpha val="10000"/>
                    </a:srgbClr>
                  </a:outerShdw>
                </a:effectLst>
              </p:spPr>
              <p:txBody>
                <a:bodyPr wrap="square" lIns="28000" tIns="18000" rIns="28000" bIns="18000" rtlCol="0" anchor="ctr"/>
                <a:lstStyle/>
                <a:p>
                  <a:pPr algn="ctr"/>
                  <a:r>
                    <a:rPr sz="1092">
                      <a:solidFill>
                        <a:srgbClr val="FFFFFF"/>
                      </a:solidFill>
                      <a:latin typeface="Arial"/>
                    </a:rPr>
                    <a:t>Microsoft-like interface, intuitive and user-friendly.</a:t>
                  </a:r>
                </a:p>
              </p:txBody>
            </p:sp>
            <p:sp>
              <p:nvSpPr>
                <p:cNvPr id="1724" name="Arrow"/>
                <p:cNvSpPr/>
                <p:nvPr/>
              </p:nvSpPr>
              <p:spPr>
                <a:xfrm rot="8640000">
                  <a:off x="2943397" y="4467963"/>
                  <a:ext cx="272426" cy="187880"/>
                </a:xfrm>
                <a:custGeom>
                  <a:avLst/>
                  <a:gdLst/>
                  <a:ahLst/>
                  <a:cxnLst/>
                  <a:rect l="0" t="0" r="0" b="0"/>
                  <a:pathLst>
                    <a:path w="272426" h="187880">
                      <a:moveTo>
                        <a:pt x="136213" y="0"/>
                      </a:moveTo>
                      <a:lnTo>
                        <a:pt x="272426" y="122122"/>
                      </a:lnTo>
                      <a:lnTo>
                        <a:pt x="212492" y="122122"/>
                      </a:lnTo>
                      <a:lnTo>
                        <a:pt x="212492" y="187880"/>
                      </a:lnTo>
                      <a:lnTo>
                        <a:pt x="59934" y="187880"/>
                      </a:lnTo>
                      <a:lnTo>
                        <a:pt x="59934" y="122122"/>
                      </a:lnTo>
                      <a:lnTo>
                        <a:pt x="0" y="122122"/>
                      </a:lnTo>
                      <a:close/>
                    </a:path>
                  </a:pathLst>
                </a:custGeom>
                <a:solidFill>
                  <a:srgbClr val="9BBB59"/>
                </a:solidFill>
                <a:ln w="7700" cap="flat">
                  <a:solidFill>
                    <a:srgbClr val="9BBB59"/>
                  </a:solidFill>
                  <a:bevel/>
                </a:ln>
                <a:effectLst>
                  <a:outerShdw dist="21779" dir="2700000" algn="tl">
                    <a:srgbClr val="000000">
                      <a:alpha val="10000"/>
                    </a:srgbClr>
                  </a:outerShdw>
                </a:effectLst>
              </p:spPr>
            </p:sp>
          </p:grpSp>
          <p:grpSp>
            <p:nvGrpSpPr>
              <p:cNvPr id="1725" name="Group 1724"/>
              <p:cNvGrpSpPr/>
              <p:nvPr/>
            </p:nvGrpSpPr>
            <p:grpSpPr>
              <a:xfrm>
                <a:off x="704251" y="4537964"/>
                <a:ext cx="1555400" cy="1555400"/>
                <a:chOff x="704251" y="4537964"/>
                <a:chExt cx="1555400" cy="1555400"/>
              </a:xfrm>
            </p:grpSpPr>
            <p:sp>
              <p:nvSpPr>
                <p:cNvPr id="1726" name="Satellite"/>
                <p:cNvSpPr/>
                <p:nvPr/>
              </p:nvSpPr>
              <p:spPr>
                <a:xfrm>
                  <a:off x="704251" y="4537964"/>
                  <a:ext cx="1555400" cy="1555400"/>
                </a:xfrm>
                <a:custGeom>
                  <a:avLst/>
                  <a:gdLst/>
                  <a:ahLst/>
                  <a:cxnLst/>
                  <a:rect l="l" t="t" r="r" b="b"/>
                  <a:pathLst>
                    <a:path w="1555400" h="1555400">
                      <a:moveTo>
                        <a:pt x="0" y="777700"/>
                      </a:moveTo>
                      <a:cubicBezTo>
                        <a:pt x="0" y="348189"/>
                        <a:pt x="348189" y="0"/>
                        <a:pt x="777700" y="0"/>
                      </a:cubicBezTo>
                      <a:cubicBezTo>
                        <a:pt x="1207211" y="0"/>
                        <a:pt x="1555400" y="348189"/>
                        <a:pt x="1555400" y="777700"/>
                      </a:cubicBezTo>
                      <a:cubicBezTo>
                        <a:pt x="1555400" y="1207211"/>
                        <a:pt x="1207211" y="1555400"/>
                        <a:pt x="777700" y="1555400"/>
                      </a:cubicBezTo>
                      <a:cubicBezTo>
                        <a:pt x="348189" y="1555400"/>
                        <a:pt x="0" y="1207211"/>
                        <a:pt x="0" y="777700"/>
                      </a:cubicBezTo>
                      <a:close/>
                    </a:path>
                  </a:pathLst>
                </a:custGeom>
                <a:solidFill>
                  <a:srgbClr val="4BACC6"/>
                </a:solidFill>
                <a:ln w="7700" cap="flat">
                  <a:solidFill>
                    <a:srgbClr val="4BACC6"/>
                  </a:solidFill>
                  <a:bevel/>
                </a:ln>
                <a:effectLst>
                  <a:outerShdw dist="21779" dir="2700000" algn="tl">
                    <a:srgbClr val="000000">
                      <a:alpha val="10000"/>
                    </a:srgbClr>
                  </a:outerShdw>
                </a:effectLst>
              </p:spPr>
              <p:txBody>
                <a:bodyPr wrap="square" lIns="28000" tIns="18000" rIns="28000" bIns="18000" rtlCol="0" anchor="ctr"/>
                <a:lstStyle/>
                <a:p>
                  <a:pPr algn="ctr"/>
                  <a:r>
                    <a:rPr sz="1092">
                      <a:solidFill>
                        <a:srgbClr val="FFFFFF"/>
                      </a:solidFill>
                      <a:latin typeface="Arial"/>
                    </a:rPr>
                    <a:t>100% compatible with MS programs.</a:t>
                  </a:r>
                </a:p>
              </p:txBody>
            </p:sp>
            <p:sp>
              <p:nvSpPr>
                <p:cNvPr id="1727" name="Arrow"/>
                <p:cNvSpPr/>
                <p:nvPr/>
              </p:nvSpPr>
              <p:spPr>
                <a:xfrm rot="12960000">
                  <a:off x="1893378" y="4467963"/>
                  <a:ext cx="272426" cy="187880"/>
                </a:xfrm>
                <a:custGeom>
                  <a:avLst/>
                  <a:gdLst/>
                  <a:ahLst/>
                  <a:cxnLst/>
                  <a:rect l="0" t="0" r="0" b="0"/>
                  <a:pathLst>
                    <a:path w="272426" h="187880">
                      <a:moveTo>
                        <a:pt x="136213" y="0"/>
                      </a:moveTo>
                      <a:lnTo>
                        <a:pt x="272426" y="122122"/>
                      </a:lnTo>
                      <a:lnTo>
                        <a:pt x="212492" y="122122"/>
                      </a:lnTo>
                      <a:lnTo>
                        <a:pt x="212492" y="187880"/>
                      </a:lnTo>
                      <a:lnTo>
                        <a:pt x="59934" y="187880"/>
                      </a:lnTo>
                      <a:lnTo>
                        <a:pt x="59934" y="122122"/>
                      </a:lnTo>
                      <a:lnTo>
                        <a:pt x="0" y="122122"/>
                      </a:lnTo>
                      <a:close/>
                    </a:path>
                  </a:pathLst>
                </a:custGeom>
                <a:solidFill>
                  <a:srgbClr val="4BACC6"/>
                </a:solidFill>
                <a:ln w="7700" cap="flat">
                  <a:solidFill>
                    <a:srgbClr val="4BACC6"/>
                  </a:solidFill>
                  <a:bevel/>
                </a:ln>
                <a:effectLst>
                  <a:outerShdw dist="21779" dir="2700000" algn="tl">
                    <a:srgbClr val="000000">
                      <a:alpha val="10000"/>
                    </a:srgbClr>
                  </a:outerShdw>
                </a:effectLst>
              </p:spPr>
            </p:sp>
          </p:grpSp>
          <p:grpSp>
            <p:nvGrpSpPr>
              <p:cNvPr id="1728" name="Group 1727"/>
              <p:cNvGrpSpPr/>
              <p:nvPr/>
            </p:nvGrpSpPr>
            <p:grpSpPr>
              <a:xfrm>
                <a:off x="41317" y="2497663"/>
                <a:ext cx="1555400" cy="1555400"/>
                <a:chOff x="41317" y="2497663"/>
                <a:chExt cx="1555400" cy="1555400"/>
              </a:xfrm>
            </p:grpSpPr>
            <p:sp>
              <p:nvSpPr>
                <p:cNvPr id="1729" name="Satellite"/>
                <p:cNvSpPr/>
                <p:nvPr/>
              </p:nvSpPr>
              <p:spPr>
                <a:xfrm>
                  <a:off x="41317" y="2497663"/>
                  <a:ext cx="1555400" cy="1555400"/>
                </a:xfrm>
                <a:custGeom>
                  <a:avLst/>
                  <a:gdLst/>
                  <a:ahLst/>
                  <a:cxnLst/>
                  <a:rect l="l" t="t" r="r" b="b"/>
                  <a:pathLst>
                    <a:path w="1555400" h="1555400">
                      <a:moveTo>
                        <a:pt x="0" y="777700"/>
                      </a:moveTo>
                      <a:cubicBezTo>
                        <a:pt x="0" y="348189"/>
                        <a:pt x="348189" y="0"/>
                        <a:pt x="777700" y="0"/>
                      </a:cubicBezTo>
                      <a:cubicBezTo>
                        <a:pt x="1207211" y="0"/>
                        <a:pt x="1555400" y="348189"/>
                        <a:pt x="1555400" y="777700"/>
                      </a:cubicBezTo>
                      <a:cubicBezTo>
                        <a:pt x="1555400" y="1207211"/>
                        <a:pt x="1207211" y="1555400"/>
                        <a:pt x="777700" y="1555400"/>
                      </a:cubicBezTo>
                      <a:cubicBezTo>
                        <a:pt x="348189" y="1555400"/>
                        <a:pt x="0" y="1207211"/>
                        <a:pt x="0" y="777700"/>
                      </a:cubicBezTo>
                      <a:close/>
                    </a:path>
                  </a:pathLst>
                </a:custGeom>
                <a:solidFill>
                  <a:srgbClr val="F79646"/>
                </a:solidFill>
                <a:ln w="7700" cap="flat">
                  <a:solidFill>
                    <a:srgbClr val="F79646"/>
                  </a:solidFill>
                  <a:bevel/>
                </a:ln>
                <a:effectLst>
                  <a:outerShdw dist="21779" dir="2700000" algn="tl">
                    <a:srgbClr val="000000">
                      <a:alpha val="10000"/>
                    </a:srgbClr>
                  </a:outerShdw>
                </a:effectLst>
              </p:spPr>
              <p:txBody>
                <a:bodyPr wrap="square" lIns="28000" tIns="18000" rIns="28000" bIns="18000" rtlCol="0" anchor="ctr"/>
                <a:lstStyle/>
                <a:p>
                  <a:pPr algn="ctr"/>
                  <a:r>
                    <a:rPr sz="1092">
                      <a:solidFill>
                        <a:srgbClr val="FFFFFF"/>
                      </a:solidFill>
                      <a:latin typeface="Arial"/>
                    </a:rPr>
                    <a:t>Support shape data, equipment report, hyperlink, multiple page document, large size print.</a:t>
                  </a:r>
                </a:p>
              </p:txBody>
            </p:sp>
            <p:sp>
              <p:nvSpPr>
                <p:cNvPr id="1730" name="Arrow"/>
                <p:cNvSpPr/>
                <p:nvPr/>
              </p:nvSpPr>
              <p:spPr>
                <a:xfrm rot="17280000">
                  <a:off x="1568903" y="3469334"/>
                  <a:ext cx="272426" cy="187880"/>
                </a:xfrm>
                <a:custGeom>
                  <a:avLst/>
                  <a:gdLst/>
                  <a:ahLst/>
                  <a:cxnLst/>
                  <a:rect l="0" t="0" r="0" b="0"/>
                  <a:pathLst>
                    <a:path w="272426" h="187880">
                      <a:moveTo>
                        <a:pt x="136213" y="0"/>
                      </a:moveTo>
                      <a:lnTo>
                        <a:pt x="272426" y="122122"/>
                      </a:lnTo>
                      <a:lnTo>
                        <a:pt x="212492" y="122122"/>
                      </a:lnTo>
                      <a:lnTo>
                        <a:pt x="212492" y="187880"/>
                      </a:lnTo>
                      <a:lnTo>
                        <a:pt x="59934" y="187880"/>
                      </a:lnTo>
                      <a:lnTo>
                        <a:pt x="59934" y="122122"/>
                      </a:lnTo>
                      <a:lnTo>
                        <a:pt x="0" y="122122"/>
                      </a:lnTo>
                      <a:close/>
                    </a:path>
                  </a:pathLst>
                </a:custGeom>
                <a:solidFill>
                  <a:srgbClr val="F79646"/>
                </a:solidFill>
                <a:ln w="7700" cap="flat">
                  <a:solidFill>
                    <a:srgbClr val="F79646"/>
                  </a:solidFill>
                  <a:bevel/>
                </a:ln>
                <a:effectLst>
                  <a:outerShdw dist="21779" dir="2700000" algn="tl">
                    <a:srgbClr val="000000">
                      <a:alpha val="10000"/>
                    </a:srgbClr>
                  </a:outerShdw>
                </a:effectLst>
              </p:spPr>
            </p:sp>
          </p:grpSp>
        </p:grpSp>
        <p:grpSp>
          <p:nvGrpSpPr>
            <p:cNvPr id="2337" name="Group 2336"/>
            <p:cNvGrpSpPr/>
            <p:nvPr/>
          </p:nvGrpSpPr>
          <p:grpSpPr>
            <a:xfrm>
              <a:off x="695127" y="673596"/>
              <a:ext cx="2737781" cy="340773"/>
              <a:chOff x="695127" y="673596"/>
              <a:chExt cx="2737781" cy="340773"/>
            </a:xfrm>
          </p:grpSpPr>
          <p:sp>
            <p:nvSpPr>
              <p:cNvPr id="3708" name="Text 3708"/>
              <p:cNvSpPr txBox="1"/>
              <p:nvPr/>
            </p:nvSpPr>
            <p:spPr>
              <a:xfrm>
                <a:off x="963780" y="700539"/>
                <a:ext cx="2469128" cy="286887"/>
              </a:xfrm>
              <a:prstGeom prst="rect">
                <a:avLst/>
              </a:prstGeom>
              <a:noFill/>
            </p:spPr>
            <p:txBody>
              <a:bodyPr wrap="square" lIns="28000" tIns="18000" rIns="28000" bIns="18000" rtlCol="0" anchor="ctr"/>
              <a:lstStyle/>
              <a:p>
                <a:pPr algn="ctr"/>
                <a:r>
                  <a:rPr sz="1872">
                    <a:solidFill>
                      <a:srgbClr val="000000"/>
                    </a:solidFill>
                    <a:latin typeface="Arial"/>
                  </a:rPr>
                  <a:t>Edraw P&amp;ID Software</a:t>
                </a:r>
              </a:p>
            </p:txBody>
          </p:sp>
          <p:sp>
            <p:nvSpPr>
              <p:cNvPr id="2339" name="Freeform 2338"/>
              <p:cNvSpPr/>
              <p:nvPr/>
            </p:nvSpPr>
            <p:spPr>
              <a:xfrm>
                <a:off x="695127" y="705858"/>
                <a:ext cx="251043" cy="308511"/>
              </a:xfrm>
              <a:custGeom>
                <a:avLst/>
                <a:gdLst/>
                <a:ahLst/>
                <a:cxnLst/>
                <a:rect l="0" t="0" r="0" b="0"/>
                <a:pathLst>
                  <a:path w="251043" h="308511">
                    <a:moveTo>
                      <a:pt x="0" y="0"/>
                    </a:moveTo>
                    <a:lnTo>
                      <a:pt x="251043" y="72591"/>
                    </a:lnTo>
                    <a:lnTo>
                      <a:pt x="111911" y="308511"/>
                    </a:lnTo>
                    <a:lnTo>
                      <a:pt x="0" y="0"/>
                    </a:lnTo>
                    <a:close/>
                  </a:path>
                </a:pathLst>
              </a:custGeom>
              <a:solidFill>
                <a:srgbClr val="F9D237"/>
              </a:solidFill>
              <a:ln w="7700" cap="flat">
                <a:solidFill>
                  <a:srgbClr val="F9D237"/>
                </a:solidFill>
                <a:bevel/>
              </a:ln>
            </p:spPr>
          </p:sp>
          <p:sp>
            <p:nvSpPr>
              <p:cNvPr id="2340" name="Freeform 2339"/>
              <p:cNvSpPr/>
              <p:nvPr/>
            </p:nvSpPr>
            <p:spPr>
              <a:xfrm>
                <a:off x="706219" y="673595"/>
                <a:ext cx="219789" cy="278265"/>
              </a:xfrm>
              <a:custGeom>
                <a:avLst/>
                <a:gdLst/>
                <a:ahLst/>
                <a:cxnLst/>
                <a:rect l="0" t="0" r="0" b="0"/>
                <a:pathLst>
                  <a:path w="219789" h="278265">
                    <a:moveTo>
                      <a:pt x="153247" y="0"/>
                    </a:moveTo>
                    <a:lnTo>
                      <a:pt x="0" y="273224"/>
                    </a:lnTo>
                    <a:lnTo>
                      <a:pt x="219789" y="278265"/>
                    </a:lnTo>
                    <a:lnTo>
                      <a:pt x="153247" y="0"/>
                    </a:lnTo>
                    <a:close/>
                  </a:path>
                </a:pathLst>
              </a:custGeom>
              <a:solidFill>
                <a:srgbClr val="29B14E"/>
              </a:solidFill>
              <a:ln w="7700" cap="flat">
                <a:solidFill>
                  <a:srgbClr val="29B14E"/>
                </a:solidFill>
                <a:bevel/>
              </a:ln>
            </p:spPr>
          </p:sp>
        </p:grpSp>
        <p:grpSp>
          <p:nvGrpSpPr>
            <p:cNvPr id="2341" name="Group 2340"/>
            <p:cNvGrpSpPr/>
            <p:nvPr/>
          </p:nvGrpSpPr>
          <p:grpSpPr>
            <a:xfrm>
              <a:off x="8373237" y="186915"/>
              <a:ext cx="770508" cy="1193508"/>
              <a:chOff x="8373237" y="186915"/>
              <a:chExt cx="770508" cy="1193508"/>
            </a:xfrm>
          </p:grpSpPr>
          <p:sp>
            <p:nvSpPr>
              <p:cNvPr id="2342" name="Freeform 2341"/>
              <p:cNvSpPr/>
              <p:nvPr/>
            </p:nvSpPr>
            <p:spPr>
              <a:xfrm>
                <a:off x="8373237" y="186915"/>
                <a:ext cx="133974" cy="775136"/>
              </a:xfrm>
              <a:custGeom>
                <a:avLst/>
                <a:gdLst/>
                <a:ahLst/>
                <a:cxnLst/>
                <a:rect l="0" t="0" r="0" b="0"/>
                <a:pathLst>
                  <a:path w="133974" h="775136">
                    <a:moveTo>
                      <a:pt x="0" y="0"/>
                    </a:moveTo>
                    <a:lnTo>
                      <a:pt x="133974" y="0"/>
                    </a:lnTo>
                    <a:lnTo>
                      <a:pt x="133974" y="775136"/>
                    </a:lnTo>
                    <a:lnTo>
                      <a:pt x="0" y="775136"/>
                    </a:lnTo>
                    <a:lnTo>
                      <a:pt x="0" y="0"/>
                    </a:lnTo>
                    <a:close/>
                  </a:path>
                </a:pathLst>
              </a:custGeom>
              <a:solidFill>
                <a:srgbClr val="29B14E"/>
              </a:solidFill>
              <a:ln w="7700" cap="flat">
                <a:solidFill>
                  <a:srgbClr val="29B14E"/>
                </a:solidFill>
                <a:bevel/>
              </a:ln>
            </p:spPr>
          </p:sp>
          <p:sp>
            <p:nvSpPr>
              <p:cNvPr id="2343" name="Freeform 2342"/>
              <p:cNvSpPr/>
              <p:nvPr/>
            </p:nvSpPr>
            <p:spPr>
              <a:xfrm>
                <a:off x="8691503" y="186915"/>
                <a:ext cx="133974" cy="977908"/>
              </a:xfrm>
              <a:custGeom>
                <a:avLst/>
                <a:gdLst/>
                <a:ahLst/>
                <a:cxnLst/>
                <a:rect l="0" t="0" r="0" b="0"/>
                <a:pathLst>
                  <a:path w="133974" h="977908">
                    <a:moveTo>
                      <a:pt x="0" y="0"/>
                    </a:moveTo>
                    <a:lnTo>
                      <a:pt x="133974" y="0"/>
                    </a:lnTo>
                    <a:lnTo>
                      <a:pt x="133974" y="977908"/>
                    </a:lnTo>
                    <a:lnTo>
                      <a:pt x="0" y="977908"/>
                    </a:lnTo>
                    <a:lnTo>
                      <a:pt x="0" y="0"/>
                    </a:lnTo>
                    <a:close/>
                  </a:path>
                </a:pathLst>
              </a:custGeom>
              <a:solidFill>
                <a:srgbClr val="F9D237"/>
              </a:solidFill>
              <a:ln w="7700" cap="flat">
                <a:solidFill>
                  <a:srgbClr val="F9D237"/>
                </a:solidFill>
                <a:bevel/>
              </a:ln>
            </p:spPr>
          </p:sp>
          <p:sp>
            <p:nvSpPr>
              <p:cNvPr id="2344" name="Freeform 2343"/>
              <p:cNvSpPr/>
              <p:nvPr/>
            </p:nvSpPr>
            <p:spPr>
              <a:xfrm>
                <a:off x="9009769" y="186915"/>
                <a:ext cx="133974" cy="1193508"/>
              </a:xfrm>
              <a:custGeom>
                <a:avLst/>
                <a:gdLst/>
                <a:ahLst/>
                <a:cxnLst/>
                <a:rect l="0" t="0" r="0" b="0"/>
                <a:pathLst>
                  <a:path w="133974" h="1193508">
                    <a:moveTo>
                      <a:pt x="0" y="0"/>
                    </a:moveTo>
                    <a:lnTo>
                      <a:pt x="133974" y="0"/>
                    </a:lnTo>
                    <a:lnTo>
                      <a:pt x="133974" y="1193508"/>
                    </a:lnTo>
                    <a:lnTo>
                      <a:pt x="0" y="1193508"/>
                    </a:lnTo>
                    <a:lnTo>
                      <a:pt x="0" y="0"/>
                    </a:lnTo>
                    <a:close/>
                  </a:path>
                </a:pathLst>
              </a:custGeom>
              <a:solidFill>
                <a:srgbClr val="505864"/>
              </a:solidFill>
              <a:ln w="7700" cap="flat">
                <a:solidFill>
                  <a:srgbClr val="505864"/>
                </a:solidFill>
                <a:bevel/>
              </a:ln>
            </p:spPr>
          </p:sp>
        </p:grpSp>
        <p:grpSp>
          <p:nvGrpSpPr>
            <p:cNvPr id="2080" name="Group 2079"/>
            <p:cNvGrpSpPr/>
            <p:nvPr/>
          </p:nvGrpSpPr>
          <p:grpSpPr>
            <a:xfrm>
              <a:off x="2223031" y="3409405"/>
              <a:ext cx="663139" cy="859767"/>
              <a:chOff x="2223031" y="3409405"/>
              <a:chExt cx="663139" cy="859767"/>
            </a:xfrm>
          </p:grpSpPr>
          <p:sp>
            <p:nvSpPr>
              <p:cNvPr id="2077" name="Freeform 2076"/>
              <p:cNvSpPr/>
              <p:nvPr/>
            </p:nvSpPr>
            <p:spPr>
              <a:xfrm flipH="1">
                <a:off x="2349658" y="3454082"/>
                <a:ext cx="409883" cy="815091"/>
              </a:xfrm>
              <a:custGeom>
                <a:avLst/>
                <a:gdLst/>
                <a:ahLst/>
                <a:cxnLst/>
                <a:rect l="0" t="0" r="0" b="0"/>
                <a:pathLst>
                  <a:path w="409883" h="815091">
                    <a:moveTo>
                      <a:pt x="0" y="17923"/>
                    </a:moveTo>
                    <a:cubicBezTo>
                      <a:pt x="0" y="17923"/>
                      <a:pt x="-537" y="0"/>
                      <a:pt x="22737" y="0"/>
                    </a:cubicBezTo>
                    <a:lnTo>
                      <a:pt x="395943" y="0"/>
                    </a:lnTo>
                    <a:cubicBezTo>
                      <a:pt x="395943" y="0"/>
                      <a:pt x="409883" y="0"/>
                      <a:pt x="409883" y="17923"/>
                    </a:cubicBezTo>
                    <a:cubicBezTo>
                      <a:pt x="409883" y="17923"/>
                      <a:pt x="412843" y="209653"/>
                      <a:pt x="358540" y="299144"/>
                    </a:cubicBezTo>
                    <a:cubicBezTo>
                      <a:pt x="307880" y="382628"/>
                      <a:pt x="269878" y="401657"/>
                      <a:pt x="269878" y="401657"/>
                    </a:cubicBezTo>
                    <a:cubicBezTo>
                      <a:pt x="269878" y="401657"/>
                      <a:pt x="257410" y="414126"/>
                      <a:pt x="257410" y="419666"/>
                    </a:cubicBezTo>
                    <a:cubicBezTo>
                      <a:pt x="257410" y="425206"/>
                      <a:pt x="272095" y="435738"/>
                      <a:pt x="251870" y="451705"/>
                    </a:cubicBezTo>
                    <a:cubicBezTo>
                      <a:pt x="251870" y="451705"/>
                      <a:pt x="235245" y="475461"/>
                      <a:pt x="242173" y="514423"/>
                    </a:cubicBezTo>
                    <a:cubicBezTo>
                      <a:pt x="242173" y="514423"/>
                      <a:pt x="274312" y="538807"/>
                      <a:pt x="248822" y="565405"/>
                    </a:cubicBezTo>
                    <a:cubicBezTo>
                      <a:pt x="248822" y="565405"/>
                      <a:pt x="236631" y="657389"/>
                      <a:pt x="347456" y="727210"/>
                    </a:cubicBezTo>
                    <a:cubicBezTo>
                      <a:pt x="347456" y="727210"/>
                      <a:pt x="405641" y="752144"/>
                      <a:pt x="372392" y="782628"/>
                    </a:cubicBezTo>
                    <a:cubicBezTo>
                      <a:pt x="372392" y="782628"/>
                      <a:pt x="203714" y="855763"/>
                      <a:pt x="37750" y="782628"/>
                    </a:cubicBezTo>
                    <a:cubicBezTo>
                      <a:pt x="37750" y="782628"/>
                      <a:pt x="3947" y="757133"/>
                      <a:pt x="62686" y="727210"/>
                    </a:cubicBezTo>
                    <a:cubicBezTo>
                      <a:pt x="62686" y="727210"/>
                      <a:pt x="143312" y="684538"/>
                      <a:pt x="161321" y="565404"/>
                    </a:cubicBezTo>
                    <a:cubicBezTo>
                      <a:pt x="161321" y="565404"/>
                      <a:pt x="136939" y="538806"/>
                      <a:pt x="167971" y="514424"/>
                    </a:cubicBezTo>
                    <a:cubicBezTo>
                      <a:pt x="167971" y="514424"/>
                      <a:pt x="176837" y="481177"/>
                      <a:pt x="158274" y="451705"/>
                    </a:cubicBezTo>
                    <a:cubicBezTo>
                      <a:pt x="158274" y="451705"/>
                      <a:pt x="137216" y="439615"/>
                      <a:pt x="152733" y="419666"/>
                    </a:cubicBezTo>
                    <a:cubicBezTo>
                      <a:pt x="152733" y="419666"/>
                      <a:pt x="152455" y="407546"/>
                      <a:pt x="144697" y="405814"/>
                    </a:cubicBezTo>
                    <a:cubicBezTo>
                      <a:pt x="144697" y="405814"/>
                      <a:pt x="85960" y="362592"/>
                      <a:pt x="52990" y="300529"/>
                    </a:cubicBezTo>
                    <a:cubicBezTo>
                      <a:pt x="52990" y="300529"/>
                      <a:pt x="-486" y="229601"/>
                      <a:pt x="0" y="17923"/>
                    </a:cubicBezTo>
                    <a:close/>
                  </a:path>
                </a:pathLst>
              </a:custGeom>
              <a:solidFill>
                <a:srgbClr val="FFFFFF"/>
              </a:solidFill>
              <a:ln w="7700" cap="flat">
                <a:solidFill>
                  <a:srgbClr val="FFFFFF"/>
                </a:solidFill>
                <a:bevel/>
              </a:ln>
            </p:spPr>
          </p:sp>
          <p:sp>
            <p:nvSpPr>
              <p:cNvPr id="2078" name="Freeform 2077"/>
              <p:cNvSpPr/>
              <p:nvPr/>
            </p:nvSpPr>
            <p:spPr>
              <a:xfrm>
                <a:off x="2618888" y="3409405"/>
                <a:ext cx="267282" cy="450145"/>
              </a:xfrm>
              <a:custGeom>
                <a:avLst/>
                <a:gdLst/>
                <a:ahLst/>
                <a:cxnLst/>
                <a:rect l="0" t="0" r="0" b="0"/>
                <a:pathLst>
                  <a:path w="267282" h="450145">
                    <a:moveTo>
                      <a:pt x="139087" y="58201"/>
                    </a:moveTo>
                    <a:cubicBezTo>
                      <a:pt x="139087" y="58201"/>
                      <a:pt x="177876" y="95882"/>
                      <a:pt x="160144" y="49335"/>
                    </a:cubicBezTo>
                    <a:cubicBezTo>
                      <a:pt x="142412" y="2788"/>
                      <a:pt x="183417" y="-11619"/>
                      <a:pt x="222207" y="8329"/>
                    </a:cubicBezTo>
                    <a:cubicBezTo>
                      <a:pt x="260995" y="28278"/>
                      <a:pt x="321950" y="130238"/>
                      <a:pt x="166793" y="297672"/>
                    </a:cubicBezTo>
                    <a:cubicBezTo>
                      <a:pt x="166793" y="297672"/>
                      <a:pt x="33802" y="450145"/>
                      <a:pt x="0" y="450145"/>
                    </a:cubicBezTo>
                    <a:cubicBezTo>
                      <a:pt x="0" y="450145"/>
                      <a:pt x="184526" y="273204"/>
                      <a:pt x="215557" y="188976"/>
                    </a:cubicBezTo>
                    <a:cubicBezTo>
                      <a:pt x="215557" y="188976"/>
                      <a:pt x="280944" y="36036"/>
                      <a:pt x="190067" y="37144"/>
                    </a:cubicBezTo>
                    <a:cubicBezTo>
                      <a:pt x="190067" y="37144"/>
                      <a:pt x="173442" y="46010"/>
                      <a:pt x="190067" y="62634"/>
                    </a:cubicBezTo>
                    <a:cubicBezTo>
                      <a:pt x="190067" y="62634"/>
                      <a:pt x="215557" y="101423"/>
                      <a:pt x="166794" y="91449"/>
                    </a:cubicBezTo>
                    <a:cubicBezTo>
                      <a:pt x="166794" y="91449"/>
                      <a:pt x="143520" y="87016"/>
                      <a:pt x="139087" y="80366"/>
                    </a:cubicBezTo>
                    <a:lnTo>
                      <a:pt x="139087" y="58201"/>
                    </a:lnTo>
                    <a:close/>
                  </a:path>
                </a:pathLst>
              </a:custGeom>
              <a:solidFill>
                <a:srgbClr val="FFFFFF"/>
              </a:solidFill>
              <a:ln w="7700" cap="flat">
                <a:solidFill>
                  <a:srgbClr val="FFFFFF"/>
                </a:solidFill>
                <a:bevel/>
              </a:ln>
            </p:spPr>
          </p:sp>
          <p:sp>
            <p:nvSpPr>
              <p:cNvPr id="2079" name="Freeform 2078"/>
              <p:cNvSpPr/>
              <p:nvPr/>
            </p:nvSpPr>
            <p:spPr>
              <a:xfrm flipH="1">
                <a:off x="2222772" y="3409405"/>
                <a:ext cx="267282" cy="450147"/>
              </a:xfrm>
              <a:custGeom>
                <a:avLst/>
                <a:gdLst/>
                <a:ahLst/>
                <a:cxnLst/>
                <a:rect l="0" t="0" r="0" b="0"/>
                <a:pathLst>
                  <a:path w="267282" h="450147">
                    <a:moveTo>
                      <a:pt x="139087" y="58201"/>
                    </a:moveTo>
                    <a:cubicBezTo>
                      <a:pt x="139087" y="58201"/>
                      <a:pt x="177875" y="95883"/>
                      <a:pt x="160144" y="49335"/>
                    </a:cubicBezTo>
                    <a:cubicBezTo>
                      <a:pt x="142412" y="2788"/>
                      <a:pt x="183417" y="-11620"/>
                      <a:pt x="222207" y="8329"/>
                    </a:cubicBezTo>
                    <a:cubicBezTo>
                      <a:pt x="260995" y="28278"/>
                      <a:pt x="321951" y="130238"/>
                      <a:pt x="166794" y="297674"/>
                    </a:cubicBezTo>
                    <a:cubicBezTo>
                      <a:pt x="166794" y="297674"/>
                      <a:pt x="33802" y="450147"/>
                      <a:pt x="0" y="450147"/>
                    </a:cubicBezTo>
                    <a:cubicBezTo>
                      <a:pt x="0" y="450147"/>
                      <a:pt x="184525" y="273205"/>
                      <a:pt x="215557" y="188976"/>
                    </a:cubicBezTo>
                    <a:cubicBezTo>
                      <a:pt x="215557" y="188976"/>
                      <a:pt x="280945" y="36036"/>
                      <a:pt x="190067" y="37144"/>
                    </a:cubicBezTo>
                    <a:cubicBezTo>
                      <a:pt x="190067" y="37144"/>
                      <a:pt x="173443" y="46010"/>
                      <a:pt x="190067" y="62634"/>
                    </a:cubicBezTo>
                    <a:cubicBezTo>
                      <a:pt x="190067" y="62634"/>
                      <a:pt x="215557" y="101424"/>
                      <a:pt x="166794" y="91449"/>
                    </a:cubicBezTo>
                    <a:cubicBezTo>
                      <a:pt x="166794" y="91449"/>
                      <a:pt x="143520" y="87016"/>
                      <a:pt x="139087" y="80367"/>
                    </a:cubicBezTo>
                    <a:lnTo>
                      <a:pt x="139087" y="58201"/>
                    </a:lnTo>
                    <a:close/>
                  </a:path>
                </a:pathLst>
              </a:custGeom>
              <a:solidFill>
                <a:srgbClr val="FFFFFF"/>
              </a:solidFill>
              <a:ln w="7700" cap="flat">
                <a:solidFill>
                  <a:srgbClr val="FFFFFF"/>
                </a:solidFill>
                <a:bevel/>
              </a:ln>
            </p:spPr>
          </p:sp>
        </p:grpSp>
        <p:pic>
          <p:nvPicPr>
            <p:cNvPr id="1735" name="Picture 17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1000" y="1829589"/>
              <a:ext cx="3857379" cy="3018400"/>
            </a:xfrm>
            <a:prstGeom prst="rect">
              <a:avLst/>
            </a:prstGeom>
          </p:spPr>
        </p:pic>
        <p:sp>
          <p:nvSpPr>
            <p:cNvPr id="3709" name="Text 3709">
              <a:hlinkClick r:id="rId3" action="ppaction://hlinkfile"/>
            </p:cNvPr>
            <p:cNvSpPr txBox="1"/>
            <p:nvPr/>
          </p:nvSpPr>
          <p:spPr>
            <a:xfrm>
              <a:off x="5357400" y="4971188"/>
              <a:ext cx="3480400" cy="585200"/>
            </a:xfrm>
            <a:prstGeom prst="rect">
              <a:avLst/>
            </a:prstGeom>
            <a:noFill/>
          </p:spPr>
          <p:txBody>
            <a:bodyPr wrap="square" lIns="28000" tIns="18000" rIns="28000" bIns="18000" rtlCol="0" anchor="ctr"/>
            <a:lstStyle/>
            <a:p>
              <a:pPr algn="ctr"/>
              <a:r>
                <a:rPr sz="1092">
                  <a:solidFill>
                    <a:srgbClr val="FF1418"/>
                  </a:solidFill>
                  <a:latin typeface="Arial"/>
                </a:rPr>
                <a:t>Edraw P&amp;ID Software - Create Visual P&amp;IDs </a:t>
              </a:r>
            </a:p>
            <a:p>
              <a:pPr algn="ctr"/>
              <a:r>
                <a:rPr sz="1092">
                  <a:solidFill>
                    <a:srgbClr val="FF1418"/>
                  </a:solidFill>
                  <a:latin typeface="Arial"/>
                </a:rPr>
                <a:t>Instantly with Predefined Shapes </a:t>
              </a:r>
            </a:p>
          </p:txBody>
        </p:sp>
        <p:sp>
          <p:nvSpPr>
            <p:cNvPr id="3710" name="Text 3710">
              <a:hlinkClick r:id="rId4" action="ppaction://hlinkfile"/>
            </p:cNvPr>
            <p:cNvSpPr txBox="1"/>
            <p:nvPr/>
          </p:nvSpPr>
          <p:spPr>
            <a:xfrm>
              <a:off x="121400" y="6233988"/>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6"/>
        <p:cNvGrpSpPr/>
        <p:nvPr/>
      </p:nvGrpSpPr>
      <p:grpSpPr>
        <a:xfrm>
          <a:off x="0" y="0"/>
          <a:ext cx="0" cy="0"/>
          <a:chOff x="0" y="0"/>
          <a:chExt cx="0" cy="0"/>
        </a:xfrm>
      </p:grpSpPr>
      <p:grpSp>
        <p:nvGrpSpPr>
          <p:cNvPr id="3711" name="Group3711"/>
          <p:cNvGrpSpPr/>
          <p:nvPr/>
        </p:nvGrpSpPr>
        <p:grpSpPr>
          <a:xfrm>
            <a:off x="-8471" y="179215"/>
            <a:ext cx="9160942" cy="6499571"/>
            <a:chOff x="-8471" y="179215"/>
            <a:chExt cx="9160942" cy="6499571"/>
          </a:xfrm>
        </p:grpSpPr>
        <p:sp>
          <p:nvSpPr>
            <p:cNvPr id="203" name="Freeform 202"/>
            <p:cNvSpPr/>
            <p:nvPr/>
          </p:nvSpPr>
          <p:spPr>
            <a:xfrm>
              <a:off x="-771" y="191283"/>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grpSp>
          <p:nvGrpSpPr>
            <p:cNvPr id="201" name="Group 200"/>
            <p:cNvGrpSpPr/>
            <p:nvPr/>
          </p:nvGrpSpPr>
          <p:grpSpPr>
            <a:xfrm rot="-5400000" flipV="1">
              <a:off x="3680594" y="3563946"/>
              <a:ext cx="210727" cy="239759"/>
              <a:chOff x="3680594" y="3563946"/>
              <a:chExt cx="210727" cy="239759"/>
            </a:xfrm>
          </p:grpSpPr>
          <p:sp>
            <p:nvSpPr>
              <p:cNvPr id="202" name="Freeform 201"/>
              <p:cNvSpPr/>
              <p:nvPr/>
            </p:nvSpPr>
            <p:spPr>
              <a:xfrm>
                <a:off x="3738310" y="3563946"/>
                <a:ext cx="95296" cy="136317"/>
              </a:xfrm>
              <a:custGeom>
                <a:avLst/>
                <a:gdLst/>
                <a:ahLst/>
                <a:cxnLst/>
                <a:rect l="0" t="0" r="0" b="0"/>
                <a:pathLst>
                  <a:path w="95296" h="136317">
                    <a:moveTo>
                      <a:pt x="0" y="0"/>
                    </a:moveTo>
                    <a:lnTo>
                      <a:pt x="95296" y="0"/>
                    </a:lnTo>
                    <a:lnTo>
                      <a:pt x="95296" y="136317"/>
                    </a:lnTo>
                    <a:lnTo>
                      <a:pt x="0" y="136317"/>
                    </a:lnTo>
                    <a:lnTo>
                      <a:pt x="0" y="0"/>
                    </a:lnTo>
                    <a:close/>
                  </a:path>
                </a:pathLst>
              </a:custGeom>
              <a:solidFill>
                <a:srgbClr val="29B14E"/>
              </a:solidFill>
              <a:ln w="7700" cap="flat">
                <a:solidFill>
                  <a:srgbClr val="29B14E"/>
                </a:solidFill>
                <a:bevel/>
              </a:ln>
            </p:spPr>
          </p:sp>
          <p:sp>
            <p:nvSpPr>
              <p:cNvPr id="204" name="Freeform 203"/>
              <p:cNvSpPr/>
              <p:nvPr/>
            </p:nvSpPr>
            <p:spPr>
              <a:xfrm>
                <a:off x="3680594" y="3645660"/>
                <a:ext cx="210727" cy="105364"/>
              </a:xfrm>
              <a:custGeom>
                <a:avLst/>
                <a:gdLst/>
                <a:ahLst/>
                <a:cxnLst/>
                <a:rect l="0" t="0" r="0" b="0"/>
                <a:pathLst>
                  <a:path w="210727" h="105364">
                    <a:moveTo>
                      <a:pt x="0" y="52682"/>
                    </a:moveTo>
                    <a:lnTo>
                      <a:pt x="210727" y="52682"/>
                    </a:lnTo>
                    <a:lnTo>
                      <a:pt x="105364" y="158046"/>
                    </a:lnTo>
                    <a:lnTo>
                      <a:pt x="0" y="52682"/>
                    </a:lnTo>
                    <a:close/>
                  </a:path>
                </a:pathLst>
              </a:custGeom>
              <a:solidFill>
                <a:srgbClr val="29B14E"/>
              </a:solidFill>
              <a:ln w="7700" cap="flat">
                <a:solidFill>
                  <a:srgbClr val="29B14E"/>
                </a:solidFill>
                <a:bevel/>
              </a:ln>
            </p:spPr>
          </p:sp>
        </p:grpSp>
        <p:grpSp>
          <p:nvGrpSpPr>
            <p:cNvPr id="205" name="Group 204"/>
            <p:cNvGrpSpPr/>
            <p:nvPr/>
          </p:nvGrpSpPr>
          <p:grpSpPr>
            <a:xfrm rot="-5400000">
              <a:off x="5501136" y="3563946"/>
              <a:ext cx="210727" cy="239759"/>
              <a:chOff x="5501136" y="3563946"/>
              <a:chExt cx="210727" cy="239759"/>
            </a:xfrm>
          </p:grpSpPr>
          <p:sp>
            <p:nvSpPr>
              <p:cNvPr id="206" name="Freeform 205"/>
              <p:cNvSpPr/>
              <p:nvPr/>
            </p:nvSpPr>
            <p:spPr>
              <a:xfrm>
                <a:off x="5558852" y="3563946"/>
                <a:ext cx="95296" cy="136317"/>
              </a:xfrm>
              <a:custGeom>
                <a:avLst/>
                <a:gdLst/>
                <a:ahLst/>
                <a:cxnLst/>
                <a:rect l="0" t="0" r="0" b="0"/>
                <a:pathLst>
                  <a:path w="95296" h="136317">
                    <a:moveTo>
                      <a:pt x="0" y="0"/>
                    </a:moveTo>
                    <a:lnTo>
                      <a:pt x="95296" y="0"/>
                    </a:lnTo>
                    <a:lnTo>
                      <a:pt x="95296" y="136317"/>
                    </a:lnTo>
                    <a:lnTo>
                      <a:pt x="0" y="136317"/>
                    </a:lnTo>
                    <a:lnTo>
                      <a:pt x="0" y="0"/>
                    </a:lnTo>
                    <a:close/>
                  </a:path>
                </a:pathLst>
              </a:custGeom>
              <a:solidFill>
                <a:srgbClr val="505864"/>
              </a:solidFill>
              <a:ln w="7700" cap="flat">
                <a:solidFill>
                  <a:srgbClr val="505864"/>
                </a:solidFill>
                <a:bevel/>
              </a:ln>
            </p:spPr>
          </p:sp>
          <p:sp>
            <p:nvSpPr>
              <p:cNvPr id="207" name="Freeform 206"/>
              <p:cNvSpPr/>
              <p:nvPr/>
            </p:nvSpPr>
            <p:spPr>
              <a:xfrm>
                <a:off x="5501136" y="3645660"/>
                <a:ext cx="210727" cy="105364"/>
              </a:xfrm>
              <a:custGeom>
                <a:avLst/>
                <a:gdLst/>
                <a:ahLst/>
                <a:cxnLst/>
                <a:rect l="0" t="0" r="0" b="0"/>
                <a:pathLst>
                  <a:path w="210727" h="105364">
                    <a:moveTo>
                      <a:pt x="0" y="52682"/>
                    </a:moveTo>
                    <a:lnTo>
                      <a:pt x="210727" y="52682"/>
                    </a:lnTo>
                    <a:lnTo>
                      <a:pt x="105364" y="158046"/>
                    </a:lnTo>
                    <a:lnTo>
                      <a:pt x="0" y="52682"/>
                    </a:lnTo>
                    <a:close/>
                  </a:path>
                </a:pathLst>
              </a:custGeom>
              <a:solidFill>
                <a:srgbClr val="505864"/>
              </a:solidFill>
              <a:ln w="7700" cap="flat">
                <a:solidFill>
                  <a:srgbClr val="505864"/>
                </a:solidFill>
                <a:bevel/>
              </a:ln>
            </p:spPr>
          </p:sp>
        </p:grpSp>
        <p:grpSp>
          <p:nvGrpSpPr>
            <p:cNvPr id="196" name="Group 195"/>
            <p:cNvGrpSpPr/>
            <p:nvPr/>
          </p:nvGrpSpPr>
          <p:grpSpPr>
            <a:xfrm flipV="1">
              <a:off x="4590865" y="2655154"/>
              <a:ext cx="210727" cy="239759"/>
              <a:chOff x="4590865" y="2655154"/>
              <a:chExt cx="210727" cy="239759"/>
            </a:xfrm>
          </p:grpSpPr>
          <p:sp>
            <p:nvSpPr>
              <p:cNvPr id="197" name="Freeform 196"/>
              <p:cNvSpPr/>
              <p:nvPr/>
            </p:nvSpPr>
            <p:spPr>
              <a:xfrm>
                <a:off x="4648581" y="2655154"/>
                <a:ext cx="95296" cy="136317"/>
              </a:xfrm>
              <a:custGeom>
                <a:avLst/>
                <a:gdLst/>
                <a:ahLst/>
                <a:cxnLst/>
                <a:rect l="0" t="0" r="0" b="0"/>
                <a:pathLst>
                  <a:path w="95296" h="136317">
                    <a:moveTo>
                      <a:pt x="0" y="0"/>
                    </a:moveTo>
                    <a:lnTo>
                      <a:pt x="95296" y="0"/>
                    </a:lnTo>
                    <a:lnTo>
                      <a:pt x="95296" y="136317"/>
                    </a:lnTo>
                    <a:lnTo>
                      <a:pt x="0" y="136317"/>
                    </a:lnTo>
                    <a:lnTo>
                      <a:pt x="0" y="0"/>
                    </a:lnTo>
                    <a:close/>
                  </a:path>
                </a:pathLst>
              </a:custGeom>
              <a:solidFill>
                <a:srgbClr val="F9D237"/>
              </a:solidFill>
              <a:ln w="7700" cap="flat">
                <a:solidFill>
                  <a:srgbClr val="F9D237"/>
                </a:solidFill>
                <a:bevel/>
              </a:ln>
            </p:spPr>
          </p:sp>
          <p:sp>
            <p:nvSpPr>
              <p:cNvPr id="198" name="Freeform 197"/>
              <p:cNvSpPr/>
              <p:nvPr/>
            </p:nvSpPr>
            <p:spPr>
              <a:xfrm>
                <a:off x="4590865" y="2736867"/>
                <a:ext cx="210727" cy="105364"/>
              </a:xfrm>
              <a:custGeom>
                <a:avLst/>
                <a:gdLst/>
                <a:ahLst/>
                <a:cxnLst/>
                <a:rect l="0" t="0" r="0" b="0"/>
                <a:pathLst>
                  <a:path w="210727" h="105364">
                    <a:moveTo>
                      <a:pt x="0" y="52682"/>
                    </a:moveTo>
                    <a:lnTo>
                      <a:pt x="210727" y="52682"/>
                    </a:lnTo>
                    <a:lnTo>
                      <a:pt x="105364" y="158046"/>
                    </a:lnTo>
                    <a:lnTo>
                      <a:pt x="0" y="52682"/>
                    </a:lnTo>
                    <a:close/>
                  </a:path>
                </a:pathLst>
              </a:custGeom>
              <a:solidFill>
                <a:srgbClr val="F9D237"/>
              </a:solidFill>
              <a:ln w="7700" cap="flat">
                <a:solidFill>
                  <a:srgbClr val="F9D237"/>
                </a:solidFill>
                <a:bevel/>
              </a:ln>
            </p:spPr>
          </p:sp>
        </p:grpSp>
        <p:grpSp>
          <p:nvGrpSpPr>
            <p:cNvPr id="195" name="Group 194"/>
            <p:cNvGrpSpPr/>
            <p:nvPr/>
          </p:nvGrpSpPr>
          <p:grpSpPr>
            <a:xfrm>
              <a:off x="4590865" y="4475695"/>
              <a:ext cx="210727" cy="239759"/>
              <a:chOff x="4590865" y="4475695"/>
              <a:chExt cx="210727" cy="239759"/>
            </a:xfrm>
          </p:grpSpPr>
          <p:sp>
            <p:nvSpPr>
              <p:cNvPr id="187" name="Freeform 186"/>
              <p:cNvSpPr/>
              <p:nvPr/>
            </p:nvSpPr>
            <p:spPr>
              <a:xfrm>
                <a:off x="4648581" y="4475695"/>
                <a:ext cx="95296" cy="136317"/>
              </a:xfrm>
              <a:custGeom>
                <a:avLst/>
                <a:gdLst/>
                <a:ahLst/>
                <a:cxnLst/>
                <a:rect l="0" t="0" r="0" b="0"/>
                <a:pathLst>
                  <a:path w="95296" h="136317">
                    <a:moveTo>
                      <a:pt x="0" y="0"/>
                    </a:moveTo>
                    <a:lnTo>
                      <a:pt x="95296" y="0"/>
                    </a:lnTo>
                    <a:lnTo>
                      <a:pt x="95296" y="136317"/>
                    </a:lnTo>
                    <a:lnTo>
                      <a:pt x="0" y="136317"/>
                    </a:lnTo>
                    <a:lnTo>
                      <a:pt x="0" y="0"/>
                    </a:lnTo>
                    <a:close/>
                  </a:path>
                </a:pathLst>
              </a:custGeom>
              <a:solidFill>
                <a:srgbClr val="DDDEE2"/>
              </a:solidFill>
              <a:ln w="7700" cap="flat">
                <a:solidFill>
                  <a:srgbClr val="DDDEE2"/>
                </a:solidFill>
                <a:bevel/>
              </a:ln>
            </p:spPr>
          </p:sp>
          <p:sp>
            <p:nvSpPr>
              <p:cNvPr id="188" name="Freeform 187"/>
              <p:cNvSpPr/>
              <p:nvPr/>
            </p:nvSpPr>
            <p:spPr>
              <a:xfrm>
                <a:off x="4590865" y="4557409"/>
                <a:ext cx="210727" cy="105364"/>
              </a:xfrm>
              <a:custGeom>
                <a:avLst/>
                <a:gdLst/>
                <a:ahLst/>
                <a:cxnLst/>
                <a:rect l="0" t="0" r="0" b="0"/>
                <a:pathLst>
                  <a:path w="210727" h="105364">
                    <a:moveTo>
                      <a:pt x="0" y="52682"/>
                    </a:moveTo>
                    <a:lnTo>
                      <a:pt x="210727" y="52682"/>
                    </a:lnTo>
                    <a:lnTo>
                      <a:pt x="105364" y="158046"/>
                    </a:lnTo>
                    <a:lnTo>
                      <a:pt x="0" y="52682"/>
                    </a:lnTo>
                    <a:close/>
                  </a:path>
                </a:pathLst>
              </a:custGeom>
              <a:solidFill>
                <a:srgbClr val="DDDEE2"/>
              </a:solidFill>
              <a:ln w="7700" cap="flat">
                <a:solidFill>
                  <a:srgbClr val="DDDEE2"/>
                </a:solidFill>
                <a:bevel/>
              </a:ln>
            </p:spPr>
          </p:sp>
        </p:grpSp>
        <p:grpSp>
          <p:nvGrpSpPr>
            <p:cNvPr id="1336" name="Group 1335"/>
            <p:cNvGrpSpPr/>
            <p:nvPr/>
          </p:nvGrpSpPr>
          <p:grpSpPr>
            <a:xfrm>
              <a:off x="8374266" y="186915"/>
              <a:ext cx="770508" cy="1193508"/>
              <a:chOff x="8374266" y="186915"/>
              <a:chExt cx="770508" cy="1193508"/>
            </a:xfrm>
          </p:grpSpPr>
          <p:sp>
            <p:nvSpPr>
              <p:cNvPr id="1337" name="Freeform 1336"/>
              <p:cNvSpPr/>
              <p:nvPr/>
            </p:nvSpPr>
            <p:spPr>
              <a:xfrm>
                <a:off x="8374266" y="186915"/>
                <a:ext cx="133974" cy="775136"/>
              </a:xfrm>
              <a:custGeom>
                <a:avLst/>
                <a:gdLst/>
                <a:ahLst/>
                <a:cxnLst/>
                <a:rect l="0" t="0" r="0" b="0"/>
                <a:pathLst>
                  <a:path w="133974" h="775136">
                    <a:moveTo>
                      <a:pt x="0" y="0"/>
                    </a:moveTo>
                    <a:lnTo>
                      <a:pt x="133974" y="0"/>
                    </a:lnTo>
                    <a:lnTo>
                      <a:pt x="133974" y="775136"/>
                    </a:lnTo>
                    <a:lnTo>
                      <a:pt x="0" y="775136"/>
                    </a:lnTo>
                    <a:lnTo>
                      <a:pt x="0" y="0"/>
                    </a:lnTo>
                    <a:close/>
                  </a:path>
                </a:pathLst>
              </a:custGeom>
              <a:solidFill>
                <a:srgbClr val="29B14E"/>
              </a:solidFill>
              <a:ln w="7700" cap="flat">
                <a:solidFill>
                  <a:srgbClr val="29B14E"/>
                </a:solidFill>
                <a:bevel/>
              </a:ln>
            </p:spPr>
          </p:sp>
          <p:sp>
            <p:nvSpPr>
              <p:cNvPr id="1338" name="Freeform 1337"/>
              <p:cNvSpPr/>
              <p:nvPr/>
            </p:nvSpPr>
            <p:spPr>
              <a:xfrm>
                <a:off x="8692532" y="186915"/>
                <a:ext cx="133974" cy="977908"/>
              </a:xfrm>
              <a:custGeom>
                <a:avLst/>
                <a:gdLst/>
                <a:ahLst/>
                <a:cxnLst/>
                <a:rect l="0" t="0" r="0" b="0"/>
                <a:pathLst>
                  <a:path w="133974" h="977908">
                    <a:moveTo>
                      <a:pt x="0" y="0"/>
                    </a:moveTo>
                    <a:lnTo>
                      <a:pt x="133974" y="0"/>
                    </a:lnTo>
                    <a:lnTo>
                      <a:pt x="133974" y="977908"/>
                    </a:lnTo>
                    <a:lnTo>
                      <a:pt x="0" y="977908"/>
                    </a:lnTo>
                    <a:lnTo>
                      <a:pt x="0" y="0"/>
                    </a:lnTo>
                    <a:close/>
                  </a:path>
                </a:pathLst>
              </a:custGeom>
              <a:solidFill>
                <a:srgbClr val="F9D237"/>
              </a:solidFill>
              <a:ln w="7700" cap="flat">
                <a:solidFill>
                  <a:srgbClr val="F9D237"/>
                </a:solidFill>
                <a:bevel/>
              </a:ln>
            </p:spPr>
          </p:sp>
          <p:sp>
            <p:nvSpPr>
              <p:cNvPr id="1339" name="Freeform 1338"/>
              <p:cNvSpPr/>
              <p:nvPr/>
            </p:nvSpPr>
            <p:spPr>
              <a:xfrm>
                <a:off x="9010798" y="186915"/>
                <a:ext cx="133974" cy="1193508"/>
              </a:xfrm>
              <a:custGeom>
                <a:avLst/>
                <a:gdLst/>
                <a:ahLst/>
                <a:cxnLst/>
                <a:rect l="0" t="0" r="0" b="0"/>
                <a:pathLst>
                  <a:path w="133974" h="1193508">
                    <a:moveTo>
                      <a:pt x="0" y="0"/>
                    </a:moveTo>
                    <a:lnTo>
                      <a:pt x="133974" y="0"/>
                    </a:lnTo>
                    <a:lnTo>
                      <a:pt x="133974" y="1193508"/>
                    </a:lnTo>
                    <a:lnTo>
                      <a:pt x="0" y="1193508"/>
                    </a:lnTo>
                    <a:lnTo>
                      <a:pt x="0" y="0"/>
                    </a:lnTo>
                    <a:close/>
                  </a:path>
                </a:pathLst>
              </a:custGeom>
              <a:solidFill>
                <a:srgbClr val="505864"/>
              </a:solidFill>
              <a:ln w="7700" cap="flat">
                <a:solidFill>
                  <a:srgbClr val="505864"/>
                </a:solidFill>
                <a:bevel/>
              </a:ln>
            </p:spPr>
          </p:sp>
        </p:grpSp>
        <p:grpSp>
          <p:nvGrpSpPr>
            <p:cNvPr id="1345" name="Group 1344"/>
            <p:cNvGrpSpPr/>
            <p:nvPr/>
          </p:nvGrpSpPr>
          <p:grpSpPr>
            <a:xfrm>
              <a:off x="696156" y="673596"/>
              <a:ext cx="2737781" cy="340773"/>
              <a:chOff x="696156" y="673596"/>
              <a:chExt cx="2737781" cy="340773"/>
            </a:xfrm>
          </p:grpSpPr>
          <p:sp>
            <p:nvSpPr>
              <p:cNvPr id="3712" name="Text 3712"/>
              <p:cNvSpPr txBox="1"/>
              <p:nvPr/>
            </p:nvSpPr>
            <p:spPr>
              <a:xfrm>
                <a:off x="964809" y="700539"/>
                <a:ext cx="2469128" cy="286887"/>
              </a:xfrm>
              <a:prstGeom prst="rect">
                <a:avLst/>
              </a:prstGeom>
              <a:noFill/>
            </p:spPr>
            <p:txBody>
              <a:bodyPr wrap="square" lIns="28000" tIns="18000" rIns="28000" bIns="18000" rtlCol="0" anchor="ctr"/>
              <a:lstStyle/>
              <a:p>
                <a:pPr algn="ctr"/>
                <a:r>
                  <a:rPr sz="1872">
                    <a:solidFill>
                      <a:srgbClr val="000000"/>
                    </a:solidFill>
                    <a:latin typeface="Arial"/>
                  </a:rPr>
                  <a:t>Tips to Create P&amp;ID </a:t>
                </a:r>
              </a:p>
            </p:txBody>
          </p:sp>
          <p:sp>
            <p:nvSpPr>
              <p:cNvPr id="1347" name="Freeform 1346"/>
              <p:cNvSpPr/>
              <p:nvPr/>
            </p:nvSpPr>
            <p:spPr>
              <a:xfrm>
                <a:off x="696156" y="705858"/>
                <a:ext cx="251043" cy="308511"/>
              </a:xfrm>
              <a:custGeom>
                <a:avLst/>
                <a:gdLst/>
                <a:ahLst/>
                <a:cxnLst/>
                <a:rect l="0" t="0" r="0" b="0"/>
                <a:pathLst>
                  <a:path w="251043" h="308511">
                    <a:moveTo>
                      <a:pt x="0" y="0"/>
                    </a:moveTo>
                    <a:lnTo>
                      <a:pt x="251043" y="72591"/>
                    </a:lnTo>
                    <a:lnTo>
                      <a:pt x="111911" y="308511"/>
                    </a:lnTo>
                    <a:lnTo>
                      <a:pt x="0" y="0"/>
                    </a:lnTo>
                    <a:close/>
                  </a:path>
                </a:pathLst>
              </a:custGeom>
              <a:solidFill>
                <a:srgbClr val="F9D237"/>
              </a:solidFill>
              <a:ln w="7700" cap="flat">
                <a:solidFill>
                  <a:srgbClr val="F9D237"/>
                </a:solidFill>
                <a:bevel/>
              </a:ln>
            </p:spPr>
          </p:sp>
          <p:sp>
            <p:nvSpPr>
              <p:cNvPr id="1348" name="Freeform 1347"/>
              <p:cNvSpPr/>
              <p:nvPr/>
            </p:nvSpPr>
            <p:spPr>
              <a:xfrm>
                <a:off x="707248" y="673595"/>
                <a:ext cx="219789" cy="278265"/>
              </a:xfrm>
              <a:custGeom>
                <a:avLst/>
                <a:gdLst/>
                <a:ahLst/>
                <a:cxnLst/>
                <a:rect l="0" t="0" r="0" b="0"/>
                <a:pathLst>
                  <a:path w="219789" h="278265">
                    <a:moveTo>
                      <a:pt x="153247" y="0"/>
                    </a:moveTo>
                    <a:lnTo>
                      <a:pt x="0" y="273224"/>
                    </a:lnTo>
                    <a:lnTo>
                      <a:pt x="219789" y="278265"/>
                    </a:lnTo>
                    <a:lnTo>
                      <a:pt x="153247" y="0"/>
                    </a:lnTo>
                    <a:close/>
                  </a:path>
                </a:pathLst>
              </a:custGeom>
              <a:solidFill>
                <a:srgbClr val="29B14E"/>
              </a:solidFill>
              <a:ln w="7700" cap="flat">
                <a:solidFill>
                  <a:srgbClr val="29B14E"/>
                </a:solidFill>
                <a:bevel/>
              </a:ln>
            </p:spPr>
          </p:sp>
        </p:grpSp>
        <p:sp>
          <p:nvSpPr>
            <p:cNvPr id="170" name="Freeform 169"/>
            <p:cNvSpPr/>
            <p:nvPr/>
          </p:nvSpPr>
          <p:spPr>
            <a:xfrm rot="-2700000">
              <a:off x="4544684" y="3532281"/>
              <a:ext cx="303088" cy="303089"/>
            </a:xfrm>
            <a:custGeom>
              <a:avLst/>
              <a:gdLst/>
              <a:ahLst/>
              <a:cxnLst/>
              <a:rect l="0" t="0" r="0" b="0"/>
              <a:pathLst>
                <a:path w="303088" h="303089">
                  <a:moveTo>
                    <a:pt x="0" y="0"/>
                  </a:moveTo>
                  <a:lnTo>
                    <a:pt x="303088" y="0"/>
                  </a:lnTo>
                  <a:lnTo>
                    <a:pt x="303088" y="303089"/>
                  </a:lnTo>
                  <a:lnTo>
                    <a:pt x="0" y="303089"/>
                  </a:lnTo>
                  <a:lnTo>
                    <a:pt x="0" y="0"/>
                  </a:lnTo>
                  <a:close/>
                </a:path>
              </a:pathLst>
            </a:custGeom>
            <a:solidFill>
              <a:srgbClr val="CDE6C7"/>
            </a:solidFill>
            <a:ln w="7700" cap="flat">
              <a:solidFill>
                <a:srgbClr val="CDE6C7"/>
              </a:solidFill>
              <a:bevel/>
            </a:ln>
          </p:spPr>
        </p:sp>
        <p:sp>
          <p:nvSpPr>
            <p:cNvPr id="1349" name="Freeform 1348"/>
            <p:cNvSpPr/>
            <p:nvPr/>
          </p:nvSpPr>
          <p:spPr>
            <a:xfrm>
              <a:off x="3821946" y="3323996"/>
              <a:ext cx="719601" cy="719658"/>
            </a:xfrm>
            <a:custGeom>
              <a:avLst/>
              <a:gdLst/>
              <a:ahLst/>
              <a:cxnLst/>
              <a:rect l="l" t="t" r="r" b="b"/>
              <a:pathLst>
                <a:path w="719601" h="719658">
                  <a:moveTo>
                    <a:pt x="0" y="359829"/>
                  </a:moveTo>
                  <a:cubicBezTo>
                    <a:pt x="0" y="160987"/>
                    <a:pt x="161043" y="0"/>
                    <a:pt x="359800" y="0"/>
                  </a:cubicBezTo>
                  <a:cubicBezTo>
                    <a:pt x="558448" y="0"/>
                    <a:pt x="719601" y="160987"/>
                    <a:pt x="719601" y="359829"/>
                  </a:cubicBezTo>
                  <a:cubicBezTo>
                    <a:pt x="719601" y="558525"/>
                    <a:pt x="558448" y="719658"/>
                    <a:pt x="359800" y="719658"/>
                  </a:cubicBezTo>
                  <a:cubicBezTo>
                    <a:pt x="161043" y="719658"/>
                    <a:pt x="0" y="558525"/>
                    <a:pt x="0" y="359829"/>
                  </a:cubicBezTo>
                  <a:close/>
                </a:path>
              </a:pathLst>
            </a:custGeom>
            <a:solidFill>
              <a:srgbClr val="29B14E"/>
            </a:solidFill>
            <a:ln w="7700" cap="flat">
              <a:solidFill>
                <a:srgbClr val="29B14E"/>
              </a:solidFill>
              <a:bevel/>
            </a:ln>
          </p:spPr>
          <p:txBody>
            <a:bodyPr wrap="square" lIns="28000" tIns="18000" rIns="28000" bIns="18000" rtlCol="0" anchor="ctr"/>
            <a:lstStyle/>
            <a:p>
              <a:pPr algn="ctr"/>
              <a:r>
                <a:rPr sz="1248">
                  <a:solidFill>
                    <a:srgbClr val="FFFFFF"/>
                  </a:solidFill>
                  <a:latin typeface="Arial"/>
                </a:rPr>
                <a:t>04</a:t>
              </a:r>
            </a:p>
          </p:txBody>
        </p:sp>
        <p:sp>
          <p:nvSpPr>
            <p:cNvPr id="1352" name="Freeform 1351"/>
            <p:cNvSpPr/>
            <p:nvPr/>
          </p:nvSpPr>
          <p:spPr>
            <a:xfrm>
              <a:off x="4850296" y="3323996"/>
              <a:ext cx="719601" cy="719658"/>
            </a:xfrm>
            <a:custGeom>
              <a:avLst/>
              <a:gdLst/>
              <a:ahLst/>
              <a:cxnLst/>
              <a:rect l="l" t="t" r="r" b="b"/>
              <a:pathLst>
                <a:path w="719601" h="719658">
                  <a:moveTo>
                    <a:pt x="0" y="359829"/>
                  </a:moveTo>
                  <a:cubicBezTo>
                    <a:pt x="0" y="160987"/>
                    <a:pt x="161043" y="0"/>
                    <a:pt x="359800" y="0"/>
                  </a:cubicBezTo>
                  <a:cubicBezTo>
                    <a:pt x="558448" y="0"/>
                    <a:pt x="719601" y="160987"/>
                    <a:pt x="719601" y="359829"/>
                  </a:cubicBezTo>
                  <a:cubicBezTo>
                    <a:pt x="719601" y="558525"/>
                    <a:pt x="558448" y="719658"/>
                    <a:pt x="359800" y="719658"/>
                  </a:cubicBezTo>
                  <a:cubicBezTo>
                    <a:pt x="161043" y="719658"/>
                    <a:pt x="0" y="558525"/>
                    <a:pt x="0" y="359829"/>
                  </a:cubicBezTo>
                  <a:close/>
                </a:path>
              </a:pathLst>
            </a:custGeom>
            <a:solidFill>
              <a:srgbClr val="505864"/>
            </a:solidFill>
            <a:ln w="7700" cap="flat">
              <a:solidFill>
                <a:srgbClr val="505864"/>
              </a:solidFill>
              <a:bevel/>
            </a:ln>
          </p:spPr>
          <p:txBody>
            <a:bodyPr wrap="square" lIns="28000" tIns="18000" rIns="28000" bIns="18000" rtlCol="0" anchor="ctr"/>
            <a:lstStyle/>
            <a:p>
              <a:pPr algn="ctr"/>
              <a:r>
                <a:rPr sz="1248">
                  <a:solidFill>
                    <a:srgbClr val="FFFFFF"/>
                  </a:solidFill>
                  <a:latin typeface="Arial"/>
                </a:rPr>
                <a:t>02</a:t>
              </a:r>
            </a:p>
          </p:txBody>
        </p:sp>
        <p:sp>
          <p:nvSpPr>
            <p:cNvPr id="1350" name="Freeform 1349"/>
            <p:cNvSpPr/>
            <p:nvPr/>
          </p:nvSpPr>
          <p:spPr>
            <a:xfrm>
              <a:off x="4336399" y="2805831"/>
              <a:ext cx="719658" cy="719415"/>
            </a:xfrm>
            <a:custGeom>
              <a:avLst/>
              <a:gdLst/>
              <a:ahLst/>
              <a:cxnLst/>
              <a:rect l="l" t="t" r="r" b="b"/>
              <a:pathLst>
                <a:path w="719658" h="719415">
                  <a:moveTo>
                    <a:pt x="0" y="359708"/>
                  </a:moveTo>
                  <a:cubicBezTo>
                    <a:pt x="0" y="160932"/>
                    <a:pt x="161056" y="0"/>
                    <a:pt x="359829" y="0"/>
                  </a:cubicBezTo>
                  <a:cubicBezTo>
                    <a:pt x="558493" y="0"/>
                    <a:pt x="719658" y="160932"/>
                    <a:pt x="719658" y="359708"/>
                  </a:cubicBezTo>
                  <a:cubicBezTo>
                    <a:pt x="719658" y="558335"/>
                    <a:pt x="558493" y="719415"/>
                    <a:pt x="359829" y="719415"/>
                  </a:cubicBezTo>
                  <a:cubicBezTo>
                    <a:pt x="161056" y="719415"/>
                    <a:pt x="0" y="558335"/>
                    <a:pt x="0" y="359708"/>
                  </a:cubicBezTo>
                  <a:close/>
                </a:path>
              </a:pathLst>
            </a:custGeom>
            <a:solidFill>
              <a:srgbClr val="F9D237"/>
            </a:solidFill>
            <a:ln w="7700" cap="flat">
              <a:solidFill>
                <a:srgbClr val="F9D237"/>
              </a:solidFill>
              <a:bevel/>
            </a:ln>
          </p:spPr>
          <p:txBody>
            <a:bodyPr wrap="square" lIns="28000" tIns="18000" rIns="28000" bIns="18000" rtlCol="0" anchor="ctr"/>
            <a:lstStyle/>
            <a:p>
              <a:pPr algn="ctr"/>
              <a:r>
                <a:rPr sz="1248">
                  <a:solidFill>
                    <a:srgbClr val="FFFFFF"/>
                  </a:solidFill>
                  <a:latin typeface="Arial"/>
                </a:rPr>
                <a:t>01</a:t>
              </a:r>
            </a:p>
          </p:txBody>
        </p:sp>
        <p:sp>
          <p:nvSpPr>
            <p:cNvPr id="1351" name="Freeform 1350"/>
            <p:cNvSpPr/>
            <p:nvPr/>
          </p:nvSpPr>
          <p:spPr>
            <a:xfrm>
              <a:off x="4336399" y="3841697"/>
              <a:ext cx="719658" cy="719415"/>
            </a:xfrm>
            <a:custGeom>
              <a:avLst/>
              <a:gdLst/>
              <a:ahLst/>
              <a:cxnLst/>
              <a:rect l="l" t="t" r="r" b="b"/>
              <a:pathLst>
                <a:path w="719658" h="719415">
                  <a:moveTo>
                    <a:pt x="0" y="359708"/>
                  </a:moveTo>
                  <a:cubicBezTo>
                    <a:pt x="0" y="160932"/>
                    <a:pt x="161056" y="0"/>
                    <a:pt x="359829" y="0"/>
                  </a:cubicBezTo>
                  <a:cubicBezTo>
                    <a:pt x="558493" y="0"/>
                    <a:pt x="719658" y="160932"/>
                    <a:pt x="719658" y="359708"/>
                  </a:cubicBezTo>
                  <a:cubicBezTo>
                    <a:pt x="719658" y="558335"/>
                    <a:pt x="558493" y="719415"/>
                    <a:pt x="359829" y="719415"/>
                  </a:cubicBezTo>
                  <a:cubicBezTo>
                    <a:pt x="161056" y="719415"/>
                    <a:pt x="0" y="558335"/>
                    <a:pt x="0" y="359708"/>
                  </a:cubicBezTo>
                  <a:close/>
                </a:path>
              </a:pathLst>
            </a:custGeom>
            <a:solidFill>
              <a:srgbClr val="DDDEE2"/>
            </a:solidFill>
            <a:ln w="7700" cap="flat">
              <a:solidFill>
                <a:srgbClr val="DDDEE2"/>
              </a:solidFill>
              <a:bevel/>
            </a:ln>
          </p:spPr>
          <p:txBody>
            <a:bodyPr wrap="square" lIns="28000" tIns="18000" rIns="28000" bIns="18000" rtlCol="0" anchor="ctr"/>
            <a:lstStyle/>
            <a:p>
              <a:pPr algn="ctr"/>
              <a:r>
                <a:rPr sz="1248">
                  <a:solidFill>
                    <a:srgbClr val="FFFFFF"/>
                  </a:solidFill>
                  <a:latin typeface="Arial"/>
                </a:rPr>
                <a:t>03</a:t>
              </a:r>
            </a:p>
          </p:txBody>
        </p:sp>
        <p:sp>
          <p:nvSpPr>
            <p:cNvPr id="3713" name="Text 3713"/>
            <p:cNvSpPr txBox="1"/>
            <p:nvPr/>
          </p:nvSpPr>
          <p:spPr>
            <a:xfrm>
              <a:off x="5817079" y="3354755"/>
              <a:ext cx="2942440" cy="921421"/>
            </a:xfrm>
            <a:prstGeom prst="rect">
              <a:avLst/>
            </a:prstGeom>
            <a:noFill/>
          </p:spPr>
          <p:txBody>
            <a:bodyPr wrap="square" lIns="28000" tIns="18000" rIns="28000" bIns="18000" rtlCol="0" anchor="ctr"/>
            <a:lstStyle/>
            <a:p>
              <a:pPr algn="l"/>
              <a:r>
                <a:rPr sz="1404">
                  <a:solidFill>
                    <a:srgbClr val="000000"/>
                  </a:solidFill>
                  <a:latin typeface="Arial"/>
                </a:rPr>
                <a:t>Text should not be smaller than 1/8" unless absolutely necessary.  Text must be of adequate size to produce legible reproductions on reduced size prints of drawings.</a:t>
              </a:r>
            </a:p>
          </p:txBody>
        </p:sp>
        <p:sp>
          <p:nvSpPr>
            <p:cNvPr id="3714" name="Text 3714"/>
            <p:cNvSpPr txBox="1"/>
            <p:nvPr/>
          </p:nvSpPr>
          <p:spPr>
            <a:xfrm>
              <a:off x="696156" y="3354755"/>
              <a:ext cx="2942440" cy="921421"/>
            </a:xfrm>
            <a:prstGeom prst="rect">
              <a:avLst/>
            </a:prstGeom>
            <a:noFill/>
          </p:spPr>
          <p:txBody>
            <a:bodyPr wrap="square" lIns="28000" tIns="18000" rIns="28000" bIns="18000" rtlCol="0" anchor="ctr"/>
            <a:lstStyle/>
            <a:p>
              <a:pPr algn="l"/>
              <a:r>
                <a:rPr sz="1404">
                  <a:solidFill>
                    <a:srgbClr val="000000"/>
                  </a:solidFill>
                  <a:latin typeface="Arial"/>
                </a:rPr>
                <a:t>Take advantage of software to do it instead of drawing by hand, saving both time and effort.</a:t>
              </a:r>
            </a:p>
          </p:txBody>
        </p:sp>
        <p:sp>
          <p:nvSpPr>
            <p:cNvPr id="3715" name="Text 3715"/>
            <p:cNvSpPr txBox="1"/>
            <p:nvPr/>
          </p:nvSpPr>
          <p:spPr>
            <a:xfrm>
              <a:off x="3225008" y="4847989"/>
              <a:ext cx="2942440" cy="921421"/>
            </a:xfrm>
            <a:prstGeom prst="rect">
              <a:avLst/>
            </a:prstGeom>
            <a:noFill/>
          </p:spPr>
          <p:txBody>
            <a:bodyPr wrap="square" lIns="28000" tIns="18000" rIns="28000" bIns="18000" rtlCol="0" anchor="ctr"/>
            <a:lstStyle/>
            <a:p>
              <a:pPr algn="l"/>
              <a:r>
                <a:rPr sz="1404">
                  <a:solidFill>
                    <a:srgbClr val="000000"/>
                  </a:solidFill>
                  <a:latin typeface="Arial"/>
                </a:rPr>
                <a:t>Ensure accuracy. Less mistakes will actually lead to increased speed in the long run because repeated rework can be avoided.</a:t>
              </a:r>
            </a:p>
          </p:txBody>
        </p:sp>
        <p:sp>
          <p:nvSpPr>
            <p:cNvPr id="3716" name="Text 3716"/>
            <p:cNvSpPr txBox="1"/>
            <p:nvPr/>
          </p:nvSpPr>
          <p:spPr>
            <a:xfrm>
              <a:off x="3225009" y="1733733"/>
              <a:ext cx="2942440" cy="921421"/>
            </a:xfrm>
            <a:prstGeom prst="rect">
              <a:avLst/>
            </a:prstGeom>
            <a:noFill/>
          </p:spPr>
          <p:txBody>
            <a:bodyPr wrap="square" lIns="28000" tIns="18000" rIns="28000" bIns="18000" rtlCol="0" anchor="ctr"/>
            <a:lstStyle/>
            <a:p>
              <a:pPr algn="l"/>
              <a:r>
                <a:rPr sz="1404">
                  <a:solidFill>
                    <a:srgbClr val="000000"/>
                  </a:solidFill>
                  <a:latin typeface="Arial"/>
                </a:rPr>
                <a:t>Be consistent in using the symbols.   Always keep a copy of the project’s current Symbol and Legend sheet near for easy referral.</a:t>
              </a:r>
            </a:p>
          </p:txBody>
        </p:sp>
        <p:sp>
          <p:nvSpPr>
            <p:cNvPr id="3717" name="Text 3717">
              <a:hlinkClick r:id="rId2" action="ppaction://hlinkfile"/>
            </p:cNvPr>
            <p:cNvSpPr txBox="1"/>
            <p:nvPr/>
          </p:nvSpPr>
          <p:spPr>
            <a:xfrm>
              <a:off x="122429" y="6233988"/>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7"/>
        <p:cNvGrpSpPr/>
        <p:nvPr/>
      </p:nvGrpSpPr>
      <p:grpSpPr>
        <a:xfrm>
          <a:off x="0" y="0"/>
          <a:ext cx="0" cy="0"/>
          <a:chOff x="0" y="0"/>
          <a:chExt cx="0" cy="0"/>
        </a:xfrm>
      </p:grpSpPr>
      <p:grpSp>
        <p:nvGrpSpPr>
          <p:cNvPr id="3718" name="Group3718"/>
          <p:cNvGrpSpPr/>
          <p:nvPr/>
        </p:nvGrpSpPr>
        <p:grpSpPr>
          <a:xfrm>
            <a:off x="-8460" y="179215"/>
            <a:ext cx="9160921" cy="6499571"/>
            <a:chOff x="-8460" y="179215"/>
            <a:chExt cx="9160921" cy="6499571"/>
          </a:xfrm>
        </p:grpSpPr>
        <p:sp>
          <p:nvSpPr>
            <p:cNvPr id="1249" name="Freeform 1248"/>
            <p:cNvSpPr/>
            <p:nvPr/>
          </p:nvSpPr>
          <p:spPr>
            <a:xfrm>
              <a:off x="-760" y="191283"/>
              <a:ext cx="9145521" cy="6479804"/>
            </a:xfrm>
            <a:custGeom>
              <a:avLst/>
              <a:gdLst/>
              <a:ahLst/>
              <a:cxnLst/>
              <a:rect l="0" t="0" r="0" b="0"/>
              <a:pathLst>
                <a:path w="9145521" h="6479804">
                  <a:moveTo>
                    <a:pt x="0" y="0"/>
                  </a:moveTo>
                  <a:lnTo>
                    <a:pt x="9145521" y="0"/>
                  </a:lnTo>
                  <a:lnTo>
                    <a:pt x="9145521" y="6479804"/>
                  </a:lnTo>
                  <a:lnTo>
                    <a:pt x="0" y="6479804"/>
                  </a:lnTo>
                  <a:lnTo>
                    <a:pt x="0" y="0"/>
                  </a:lnTo>
                  <a:close/>
                </a:path>
              </a:pathLst>
            </a:custGeom>
            <a:solidFill>
              <a:srgbClr val="FFFFFF"/>
            </a:solidFill>
            <a:ln w="7700" cap="flat">
              <a:solidFill>
                <a:srgbClr val="FFFFFF"/>
              </a:solidFill>
              <a:bevel/>
            </a:ln>
          </p:spPr>
        </p:sp>
        <p:grpSp>
          <p:nvGrpSpPr>
            <p:cNvPr id="1234" name="Group 1233"/>
            <p:cNvGrpSpPr/>
            <p:nvPr/>
          </p:nvGrpSpPr>
          <p:grpSpPr>
            <a:xfrm>
              <a:off x="695126" y="673596"/>
              <a:ext cx="5309074" cy="340773"/>
              <a:chOff x="695126" y="673596"/>
              <a:chExt cx="5309074" cy="340773"/>
            </a:xfrm>
          </p:grpSpPr>
          <p:sp>
            <p:nvSpPr>
              <p:cNvPr id="3719" name="Text 3719"/>
              <p:cNvSpPr txBox="1"/>
              <p:nvPr/>
            </p:nvSpPr>
            <p:spPr>
              <a:xfrm>
                <a:off x="1216103" y="700539"/>
                <a:ext cx="4788100" cy="286887"/>
              </a:xfrm>
              <a:prstGeom prst="rect">
                <a:avLst/>
              </a:prstGeom>
              <a:noFill/>
            </p:spPr>
            <p:txBody>
              <a:bodyPr wrap="square" lIns="28000" tIns="18000" rIns="28000" bIns="18000" rtlCol="0" anchor="ctr"/>
              <a:lstStyle/>
              <a:p>
                <a:pPr algn="ctr"/>
                <a:r>
                  <a:rPr sz="1872" b="1">
                    <a:solidFill>
                      <a:srgbClr val="303030"/>
                    </a:solidFill>
                    <a:latin typeface="Arial"/>
                  </a:rPr>
                  <a:t>Central Air Conditioning System Structure Diagram</a:t>
                </a:r>
              </a:p>
            </p:txBody>
          </p:sp>
          <p:sp>
            <p:nvSpPr>
              <p:cNvPr id="1236" name="Freeform 1235"/>
              <p:cNvSpPr/>
              <p:nvPr/>
            </p:nvSpPr>
            <p:spPr>
              <a:xfrm>
                <a:off x="695126" y="705858"/>
                <a:ext cx="486819" cy="308511"/>
              </a:xfrm>
              <a:custGeom>
                <a:avLst/>
                <a:gdLst/>
                <a:ahLst/>
                <a:cxnLst/>
                <a:rect l="0" t="0" r="0" b="0"/>
                <a:pathLst>
                  <a:path w="486819" h="308511">
                    <a:moveTo>
                      <a:pt x="0" y="0"/>
                    </a:moveTo>
                    <a:lnTo>
                      <a:pt x="486819" y="72591"/>
                    </a:lnTo>
                    <a:lnTo>
                      <a:pt x="217016" y="308511"/>
                    </a:lnTo>
                    <a:lnTo>
                      <a:pt x="0" y="0"/>
                    </a:lnTo>
                    <a:close/>
                  </a:path>
                </a:pathLst>
              </a:custGeom>
              <a:solidFill>
                <a:srgbClr val="F9D237"/>
              </a:solidFill>
              <a:ln w="7700" cap="flat">
                <a:solidFill>
                  <a:srgbClr val="F9D237"/>
                </a:solidFill>
                <a:bevel/>
              </a:ln>
            </p:spPr>
          </p:sp>
          <p:sp>
            <p:nvSpPr>
              <p:cNvPr id="1237" name="Freeform 1236"/>
              <p:cNvSpPr/>
              <p:nvPr/>
            </p:nvSpPr>
            <p:spPr>
              <a:xfrm>
                <a:off x="716635" y="673596"/>
                <a:ext cx="426211" cy="278265"/>
              </a:xfrm>
              <a:custGeom>
                <a:avLst/>
                <a:gdLst/>
                <a:ahLst/>
                <a:cxnLst/>
                <a:rect l="0" t="0" r="0" b="0"/>
                <a:pathLst>
                  <a:path w="426211" h="278265">
                    <a:moveTo>
                      <a:pt x="297175" y="0"/>
                    </a:moveTo>
                    <a:lnTo>
                      <a:pt x="0" y="273224"/>
                    </a:lnTo>
                    <a:lnTo>
                      <a:pt x="426211" y="278265"/>
                    </a:lnTo>
                    <a:lnTo>
                      <a:pt x="297175" y="0"/>
                    </a:lnTo>
                    <a:close/>
                  </a:path>
                </a:pathLst>
              </a:custGeom>
              <a:solidFill>
                <a:srgbClr val="29B14E"/>
              </a:solidFill>
              <a:ln w="7700" cap="flat">
                <a:solidFill>
                  <a:srgbClr val="29B14E"/>
                </a:solidFill>
                <a:bevel/>
              </a:ln>
            </p:spPr>
          </p:sp>
        </p:grpSp>
        <p:grpSp>
          <p:nvGrpSpPr>
            <p:cNvPr id="1238" name="Group 1237"/>
            <p:cNvGrpSpPr/>
            <p:nvPr/>
          </p:nvGrpSpPr>
          <p:grpSpPr>
            <a:xfrm>
              <a:off x="8373237" y="186915"/>
              <a:ext cx="770508" cy="1193508"/>
              <a:chOff x="8373237" y="186915"/>
              <a:chExt cx="770508" cy="1193508"/>
            </a:xfrm>
          </p:grpSpPr>
          <p:sp>
            <p:nvSpPr>
              <p:cNvPr id="1239" name="Freeform 1238"/>
              <p:cNvSpPr/>
              <p:nvPr/>
            </p:nvSpPr>
            <p:spPr>
              <a:xfrm>
                <a:off x="8373237" y="186915"/>
                <a:ext cx="133974" cy="775136"/>
              </a:xfrm>
              <a:custGeom>
                <a:avLst/>
                <a:gdLst/>
                <a:ahLst/>
                <a:cxnLst/>
                <a:rect l="0" t="0" r="0" b="0"/>
                <a:pathLst>
                  <a:path w="133974" h="775136">
                    <a:moveTo>
                      <a:pt x="0" y="0"/>
                    </a:moveTo>
                    <a:lnTo>
                      <a:pt x="133974" y="0"/>
                    </a:lnTo>
                    <a:lnTo>
                      <a:pt x="133974" y="775136"/>
                    </a:lnTo>
                    <a:lnTo>
                      <a:pt x="0" y="775136"/>
                    </a:lnTo>
                    <a:lnTo>
                      <a:pt x="0" y="0"/>
                    </a:lnTo>
                    <a:close/>
                  </a:path>
                </a:pathLst>
              </a:custGeom>
              <a:solidFill>
                <a:srgbClr val="29B14E"/>
              </a:solidFill>
              <a:ln w="7700" cap="flat">
                <a:solidFill>
                  <a:srgbClr val="29B14E"/>
                </a:solidFill>
                <a:bevel/>
              </a:ln>
            </p:spPr>
          </p:sp>
          <p:sp>
            <p:nvSpPr>
              <p:cNvPr id="1240" name="Freeform 1239"/>
              <p:cNvSpPr/>
              <p:nvPr/>
            </p:nvSpPr>
            <p:spPr>
              <a:xfrm>
                <a:off x="8691503" y="186915"/>
                <a:ext cx="133974" cy="977908"/>
              </a:xfrm>
              <a:custGeom>
                <a:avLst/>
                <a:gdLst/>
                <a:ahLst/>
                <a:cxnLst/>
                <a:rect l="0" t="0" r="0" b="0"/>
                <a:pathLst>
                  <a:path w="133974" h="977908">
                    <a:moveTo>
                      <a:pt x="0" y="0"/>
                    </a:moveTo>
                    <a:lnTo>
                      <a:pt x="133974" y="0"/>
                    </a:lnTo>
                    <a:lnTo>
                      <a:pt x="133974" y="977908"/>
                    </a:lnTo>
                    <a:lnTo>
                      <a:pt x="0" y="977908"/>
                    </a:lnTo>
                    <a:lnTo>
                      <a:pt x="0" y="0"/>
                    </a:lnTo>
                    <a:close/>
                  </a:path>
                </a:pathLst>
              </a:custGeom>
              <a:solidFill>
                <a:srgbClr val="F9D237"/>
              </a:solidFill>
              <a:ln w="7700" cap="flat">
                <a:solidFill>
                  <a:srgbClr val="F9D237"/>
                </a:solidFill>
                <a:bevel/>
              </a:ln>
            </p:spPr>
          </p:sp>
          <p:sp>
            <p:nvSpPr>
              <p:cNvPr id="1241" name="Freeform 1240"/>
              <p:cNvSpPr/>
              <p:nvPr/>
            </p:nvSpPr>
            <p:spPr>
              <a:xfrm>
                <a:off x="9009769" y="186915"/>
                <a:ext cx="133974" cy="1193508"/>
              </a:xfrm>
              <a:custGeom>
                <a:avLst/>
                <a:gdLst/>
                <a:ahLst/>
                <a:cxnLst/>
                <a:rect l="0" t="0" r="0" b="0"/>
                <a:pathLst>
                  <a:path w="133974" h="1193508">
                    <a:moveTo>
                      <a:pt x="0" y="0"/>
                    </a:moveTo>
                    <a:lnTo>
                      <a:pt x="133974" y="0"/>
                    </a:lnTo>
                    <a:lnTo>
                      <a:pt x="133974" y="1193508"/>
                    </a:lnTo>
                    <a:lnTo>
                      <a:pt x="0" y="1193508"/>
                    </a:lnTo>
                    <a:lnTo>
                      <a:pt x="0" y="0"/>
                    </a:lnTo>
                    <a:close/>
                  </a:path>
                </a:pathLst>
              </a:custGeom>
              <a:solidFill>
                <a:srgbClr val="505864"/>
              </a:solidFill>
              <a:ln w="7700" cap="flat">
                <a:solidFill>
                  <a:srgbClr val="505864"/>
                </a:solidFill>
                <a:bevel/>
              </a:ln>
            </p:spPr>
          </p:sp>
        </p:grpSp>
        <p:grpSp>
          <p:nvGrpSpPr>
            <p:cNvPr id="2037" name="Straight duct 2"/>
            <p:cNvGrpSpPr/>
            <p:nvPr/>
          </p:nvGrpSpPr>
          <p:grpSpPr>
            <a:xfrm>
              <a:off x="3144921" y="4387267"/>
              <a:ext cx="92400" cy="1688864"/>
              <a:chOff x="3144921" y="4387267"/>
              <a:chExt cx="92400" cy="1688864"/>
            </a:xfrm>
          </p:grpSpPr>
          <p:sp>
            <p:nvSpPr>
              <p:cNvPr id="2038" name="Pipe(down)"/>
              <p:cNvSpPr/>
              <p:nvPr/>
            </p:nvSpPr>
            <p:spPr>
              <a:xfrm>
                <a:off x="3144921" y="4387267"/>
                <a:ext cx="92400" cy="1688864"/>
              </a:xfrm>
              <a:custGeom>
                <a:avLst/>
                <a:gdLst/>
                <a:ahLst/>
                <a:cxnLst/>
                <a:rect l="0" t="0" r="0" b="0"/>
                <a:pathLst>
                  <a:path w="92400" h="1688864">
                    <a:moveTo>
                      <a:pt x="0" y="0"/>
                    </a:moveTo>
                    <a:lnTo>
                      <a:pt x="92400" y="0"/>
                    </a:lnTo>
                    <a:lnTo>
                      <a:pt x="92400" y="1688864"/>
                    </a:lnTo>
                    <a:lnTo>
                      <a:pt x="0" y="1688864"/>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0" scaled="0"/>
              </a:gradFill>
              <a:ln w="7700" cap="flat">
                <a:noFill/>
                <a:bevel/>
              </a:ln>
            </p:spPr>
          </p:sp>
        </p:grpSp>
        <p:grpSp>
          <p:nvGrpSpPr>
            <p:cNvPr id="2039" name="Miter bend 3"/>
            <p:cNvGrpSpPr/>
            <p:nvPr/>
          </p:nvGrpSpPr>
          <p:grpSpPr>
            <a:xfrm flipV="1">
              <a:off x="2336598" y="6013769"/>
              <a:ext cx="154000" cy="154000"/>
              <a:chOff x="2336598" y="6013769"/>
              <a:chExt cx="154000" cy="154000"/>
            </a:xfrm>
          </p:grpSpPr>
          <p:sp>
            <p:nvSpPr>
              <p:cNvPr id="2040" name="Pipe(down)"/>
              <p:cNvSpPr/>
              <p:nvPr/>
            </p:nvSpPr>
            <p:spPr>
              <a:xfrm>
                <a:off x="2482898" y="6044569"/>
                <a:ext cx="1192060" cy="92400"/>
              </a:xfrm>
              <a:custGeom>
                <a:avLst/>
                <a:gdLst/>
                <a:ahLst/>
                <a:cxnLst/>
                <a:rect l="0" t="0" r="0" b="0"/>
                <a:pathLst>
                  <a:path w="1192060" h="92400">
                    <a:moveTo>
                      <a:pt x="0" y="0"/>
                    </a:moveTo>
                    <a:lnTo>
                      <a:pt x="1192060" y="0"/>
                    </a:lnTo>
                    <a:lnTo>
                      <a:pt x="119206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041" name="Pipe(down)"/>
              <p:cNvSpPr/>
              <p:nvPr/>
            </p:nvSpPr>
            <p:spPr>
              <a:xfrm rot="-5400000">
                <a:off x="1615108" y="6912359"/>
                <a:ext cx="1596980" cy="92400"/>
              </a:xfrm>
              <a:custGeom>
                <a:avLst/>
                <a:gdLst/>
                <a:ahLst/>
                <a:cxnLst/>
                <a:rect l="0" t="0" r="0" b="0"/>
                <a:pathLst>
                  <a:path w="1596980" h="92400">
                    <a:moveTo>
                      <a:pt x="0" y="0"/>
                    </a:moveTo>
                    <a:lnTo>
                      <a:pt x="1596980" y="0"/>
                    </a:lnTo>
                    <a:lnTo>
                      <a:pt x="159698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042" name="Group 2041"/>
              <p:cNvGrpSpPr/>
              <p:nvPr/>
            </p:nvGrpSpPr>
            <p:grpSpPr>
              <a:xfrm>
                <a:off x="2361238" y="6038409"/>
                <a:ext cx="154000" cy="154000"/>
                <a:chOff x="2361238" y="6038409"/>
                <a:chExt cx="154000" cy="154000"/>
              </a:xfrm>
            </p:grpSpPr>
            <p:sp>
              <p:nvSpPr>
                <p:cNvPr id="2043" name="Freeform 2042"/>
                <p:cNvSpPr/>
                <p:nvPr/>
              </p:nvSpPr>
              <p:spPr>
                <a:xfrm>
                  <a:off x="2361333" y="6038409"/>
                  <a:ext cx="153808" cy="154000"/>
                </a:xfrm>
                <a:custGeom>
                  <a:avLst/>
                  <a:gdLst/>
                  <a:ahLst/>
                  <a:cxnLst/>
                  <a:rect l="0" t="0" r="0" b="0"/>
                  <a:pathLst>
                    <a:path w="153808" h="154000">
                      <a:moveTo>
                        <a:pt x="153808" y="102101"/>
                      </a:moveTo>
                      <a:lnTo>
                        <a:pt x="153808" y="0"/>
                      </a:lnTo>
                      <a:cubicBezTo>
                        <a:pt x="153642" y="0"/>
                        <a:pt x="95488" y="-3594"/>
                        <a:pt x="44497" y="45192"/>
                      </a:cubicBezTo>
                      <a:cubicBezTo>
                        <a:pt x="-847" y="88575"/>
                        <a:pt x="0" y="154000"/>
                        <a:pt x="0" y="154000"/>
                      </a:cubicBezTo>
                      <a:lnTo>
                        <a:pt x="102536" y="154000"/>
                      </a:lnTo>
                      <a:cubicBezTo>
                        <a:pt x="102536" y="152763"/>
                        <a:pt x="103552" y="128837"/>
                        <a:pt x="117880" y="116894"/>
                      </a:cubicBezTo>
                      <a:cubicBezTo>
                        <a:pt x="134470" y="103068"/>
                        <a:pt x="153808" y="102101"/>
                        <a:pt x="153808" y="102101"/>
                      </a:cubicBezTo>
                      <a:close/>
                    </a:path>
                  </a:pathLst>
                </a:custGeom>
                <a:solidFill>
                  <a:srgbClr val="ECEDEE"/>
                </a:solidFill>
                <a:ln w="2500" cap="flat">
                  <a:noFill/>
                  <a:bevel/>
                </a:ln>
              </p:spPr>
            </p:sp>
            <p:sp>
              <p:nvSpPr>
                <p:cNvPr id="2044" name="Freeform 2043"/>
                <p:cNvSpPr/>
                <p:nvPr/>
              </p:nvSpPr>
              <p:spPr>
                <a:xfrm>
                  <a:off x="2450434" y="6127244"/>
                  <a:ext cx="64589" cy="65057"/>
                </a:xfrm>
                <a:custGeom>
                  <a:avLst/>
                  <a:gdLst/>
                  <a:ahLst/>
                  <a:cxnLst/>
                  <a:rect l="0" t="0" r="0" b="0"/>
                  <a:pathLst>
                    <a:path w="64589" h="65057">
                      <a:moveTo>
                        <a:pt x="64589" y="13187"/>
                      </a:moveTo>
                      <a:lnTo>
                        <a:pt x="64516" y="0"/>
                      </a:lnTo>
                      <a:cubicBezTo>
                        <a:pt x="64516" y="0"/>
                        <a:pt x="37613" y="1651"/>
                        <a:pt x="19508" y="18894"/>
                      </a:cubicBezTo>
                      <a:cubicBezTo>
                        <a:pt x="-1295" y="38707"/>
                        <a:pt x="0" y="65057"/>
                        <a:pt x="0" y="65057"/>
                      </a:cubicBezTo>
                      <a:lnTo>
                        <a:pt x="13180" y="65057"/>
                      </a:lnTo>
                      <a:cubicBezTo>
                        <a:pt x="13180" y="63733"/>
                        <a:pt x="14997" y="40027"/>
                        <a:pt x="27966" y="28382"/>
                      </a:cubicBezTo>
                      <a:cubicBezTo>
                        <a:pt x="43171" y="14730"/>
                        <a:pt x="64589" y="13187"/>
                        <a:pt x="64589" y="13187"/>
                      </a:cubicBezTo>
                      <a:close/>
                    </a:path>
                  </a:pathLst>
                </a:custGeom>
                <a:solidFill>
                  <a:srgbClr val="DEDFE0"/>
                </a:solidFill>
                <a:ln w="2500" cap="flat">
                  <a:noFill/>
                  <a:bevel/>
                </a:ln>
              </p:spPr>
            </p:sp>
            <p:sp>
              <p:nvSpPr>
                <p:cNvPr id="2045" name="Freeform 2044"/>
                <p:cNvSpPr/>
                <p:nvPr/>
              </p:nvSpPr>
              <p:spPr>
                <a:xfrm>
                  <a:off x="2374203" y="6051881"/>
                  <a:ext cx="140825" cy="140400"/>
                </a:xfrm>
                <a:custGeom>
                  <a:avLst/>
                  <a:gdLst/>
                  <a:ahLst/>
                  <a:cxnLst/>
                  <a:rect l="0" t="0" r="0" b="0"/>
                  <a:pathLst>
                    <a:path w="140825" h="140400">
                      <a:moveTo>
                        <a:pt x="140825" y="13446"/>
                      </a:moveTo>
                      <a:lnTo>
                        <a:pt x="140825" y="0"/>
                      </a:lnTo>
                      <a:cubicBezTo>
                        <a:pt x="140825" y="0"/>
                        <a:pt x="80324" y="-493"/>
                        <a:pt x="40053" y="40188"/>
                      </a:cubicBezTo>
                      <a:cubicBezTo>
                        <a:pt x="-5832" y="86540"/>
                        <a:pt x="281" y="140400"/>
                        <a:pt x="281" y="140400"/>
                      </a:cubicBezTo>
                      <a:lnTo>
                        <a:pt x="13754" y="140400"/>
                      </a:lnTo>
                      <a:cubicBezTo>
                        <a:pt x="13754" y="138908"/>
                        <a:pt x="11998" y="84473"/>
                        <a:pt x="50002" y="49735"/>
                      </a:cubicBezTo>
                      <a:cubicBezTo>
                        <a:pt x="92077" y="11277"/>
                        <a:pt x="140825" y="13446"/>
                        <a:pt x="140825" y="13446"/>
                      </a:cubicBezTo>
                      <a:close/>
                    </a:path>
                  </a:pathLst>
                </a:custGeom>
                <a:solidFill>
                  <a:srgbClr val="E3E4E5"/>
                </a:solidFill>
                <a:ln w="2500" cap="flat">
                  <a:noFill/>
                  <a:bevel/>
                </a:ln>
              </p:spPr>
            </p:sp>
            <p:sp>
              <p:nvSpPr>
                <p:cNvPr id="2046" name="Freeform 2045"/>
                <p:cNvSpPr/>
                <p:nvPr/>
              </p:nvSpPr>
              <p:spPr>
                <a:xfrm>
                  <a:off x="2361238" y="6038610"/>
                  <a:ext cx="154000" cy="153597"/>
                </a:xfrm>
                <a:custGeom>
                  <a:avLst/>
                  <a:gdLst/>
                  <a:ahLst/>
                  <a:cxnLst/>
                  <a:rect l="0" t="0" r="0" b="0"/>
                  <a:pathLst>
                    <a:path w="154000" h="153597">
                      <a:moveTo>
                        <a:pt x="154000" y="13264"/>
                      </a:moveTo>
                      <a:lnTo>
                        <a:pt x="154000" y="0"/>
                      </a:lnTo>
                      <a:cubicBezTo>
                        <a:pt x="154000" y="0"/>
                        <a:pt x="97904" y="-4443"/>
                        <a:pt x="44630" y="44856"/>
                      </a:cubicBezTo>
                      <a:cubicBezTo>
                        <a:pt x="-1440" y="87490"/>
                        <a:pt x="0" y="153597"/>
                        <a:pt x="0" y="153597"/>
                      </a:cubicBezTo>
                      <a:lnTo>
                        <a:pt x="13392" y="153597"/>
                      </a:lnTo>
                      <a:cubicBezTo>
                        <a:pt x="13392" y="153597"/>
                        <a:pt x="12225" y="92437"/>
                        <a:pt x="53406" y="53595"/>
                      </a:cubicBezTo>
                      <a:cubicBezTo>
                        <a:pt x="97449" y="12053"/>
                        <a:pt x="154000" y="13264"/>
                        <a:pt x="154000" y="13264"/>
                      </a:cubicBezTo>
                      <a:close/>
                    </a:path>
                  </a:pathLst>
                </a:custGeom>
                <a:solidFill>
                  <a:srgbClr val="DEDFE0"/>
                </a:solidFill>
                <a:ln w="2500" cap="flat">
                  <a:noFill/>
                  <a:bevel/>
                </a:ln>
              </p:spPr>
            </p:sp>
            <p:sp>
              <p:nvSpPr>
                <p:cNvPr id="2047" name="Freeform 2046"/>
                <p:cNvSpPr/>
                <p:nvPr/>
              </p:nvSpPr>
              <p:spPr>
                <a:xfrm>
                  <a:off x="2401235" y="6078367"/>
                  <a:ext cx="113801" cy="113946"/>
                </a:xfrm>
                <a:custGeom>
                  <a:avLst/>
                  <a:gdLst/>
                  <a:ahLst/>
                  <a:cxnLst/>
                  <a:rect l="0" t="0" r="0" b="0"/>
                  <a:pathLst>
                    <a:path w="113801" h="113946">
                      <a:moveTo>
                        <a:pt x="113801" y="22312"/>
                      </a:moveTo>
                      <a:lnTo>
                        <a:pt x="113801" y="0"/>
                      </a:lnTo>
                      <a:cubicBezTo>
                        <a:pt x="113801" y="0"/>
                        <a:pt x="69350" y="-3672"/>
                        <a:pt x="32689" y="32924"/>
                      </a:cubicBezTo>
                      <a:cubicBezTo>
                        <a:pt x="-502" y="66056"/>
                        <a:pt x="0" y="113946"/>
                        <a:pt x="0" y="113946"/>
                      </a:cubicBezTo>
                      <a:lnTo>
                        <a:pt x="22454" y="113946"/>
                      </a:lnTo>
                      <a:cubicBezTo>
                        <a:pt x="22454" y="113946"/>
                        <a:pt x="22222" y="74124"/>
                        <a:pt x="47807" y="48079"/>
                      </a:cubicBezTo>
                      <a:cubicBezTo>
                        <a:pt x="75790" y="19592"/>
                        <a:pt x="113801" y="22312"/>
                        <a:pt x="113801" y="22312"/>
                      </a:cubicBezTo>
                      <a:close/>
                    </a:path>
                  </a:pathLst>
                </a:custGeom>
                <a:solidFill>
                  <a:srgbClr val="FCFDFE"/>
                </a:solidFill>
                <a:ln w="2500" cap="flat">
                  <a:noFill/>
                  <a:bevel/>
                </a:ln>
              </p:spPr>
            </p:sp>
            <p:sp>
              <p:nvSpPr>
                <p:cNvPr id="2048" name="Freeform 2047"/>
                <p:cNvSpPr/>
                <p:nvPr/>
              </p:nvSpPr>
              <p:spPr>
                <a:xfrm>
                  <a:off x="2387840" y="6065300"/>
                  <a:ext cx="127198" cy="126987"/>
                </a:xfrm>
                <a:custGeom>
                  <a:avLst/>
                  <a:gdLst/>
                  <a:ahLst/>
                  <a:cxnLst/>
                  <a:rect l="0" t="0" r="0" b="0"/>
                  <a:pathLst>
                    <a:path w="127198" h="126987">
                      <a:moveTo>
                        <a:pt x="127198" y="13165"/>
                      </a:moveTo>
                      <a:lnTo>
                        <a:pt x="127198" y="0"/>
                      </a:lnTo>
                      <a:cubicBezTo>
                        <a:pt x="127198" y="0"/>
                        <a:pt x="77927" y="-2703"/>
                        <a:pt x="36132" y="36442"/>
                      </a:cubicBezTo>
                      <a:cubicBezTo>
                        <a:pt x="-1955" y="72114"/>
                        <a:pt x="0" y="126987"/>
                        <a:pt x="0" y="126987"/>
                      </a:cubicBezTo>
                      <a:lnTo>
                        <a:pt x="13487" y="126987"/>
                      </a:lnTo>
                      <a:cubicBezTo>
                        <a:pt x="13487" y="126987"/>
                        <a:pt x="12766" y="78000"/>
                        <a:pt x="46082" y="45989"/>
                      </a:cubicBezTo>
                      <a:cubicBezTo>
                        <a:pt x="84196" y="9367"/>
                        <a:pt x="127198" y="13165"/>
                        <a:pt x="127198" y="13165"/>
                      </a:cubicBezTo>
                      <a:close/>
                    </a:path>
                  </a:pathLst>
                </a:custGeom>
                <a:solidFill>
                  <a:srgbClr val="F1F2F2"/>
                </a:solidFill>
                <a:ln w="2500" cap="flat">
                  <a:noFill/>
                  <a:bevel/>
                </a:ln>
              </p:spPr>
            </p:sp>
            <p:sp>
              <p:nvSpPr>
                <p:cNvPr id="2049" name="Freeform 2048"/>
                <p:cNvSpPr/>
                <p:nvPr/>
              </p:nvSpPr>
              <p:spPr>
                <a:xfrm>
                  <a:off x="2423620" y="6100658"/>
                  <a:ext cx="91417" cy="91632"/>
                </a:xfrm>
                <a:custGeom>
                  <a:avLst/>
                  <a:gdLst/>
                  <a:ahLst/>
                  <a:cxnLst/>
                  <a:rect l="0" t="0" r="0" b="0"/>
                  <a:pathLst>
                    <a:path w="91417" h="91632">
                      <a:moveTo>
                        <a:pt x="91417" y="13283"/>
                      </a:moveTo>
                      <a:lnTo>
                        <a:pt x="91417" y="0"/>
                      </a:lnTo>
                      <a:cubicBezTo>
                        <a:pt x="91417" y="0"/>
                        <a:pt x="51270" y="-1926"/>
                        <a:pt x="25421" y="25788"/>
                      </a:cubicBezTo>
                      <a:cubicBezTo>
                        <a:pt x="-521" y="53601"/>
                        <a:pt x="0" y="91632"/>
                        <a:pt x="0" y="91632"/>
                      </a:cubicBezTo>
                      <a:lnTo>
                        <a:pt x="13438" y="91632"/>
                      </a:lnTo>
                      <a:cubicBezTo>
                        <a:pt x="13438" y="91632"/>
                        <a:pt x="14796" y="57613"/>
                        <a:pt x="36174" y="36438"/>
                      </a:cubicBezTo>
                      <a:cubicBezTo>
                        <a:pt x="58391" y="14431"/>
                        <a:pt x="91417" y="13283"/>
                        <a:pt x="91417" y="13283"/>
                      </a:cubicBezTo>
                      <a:close/>
                    </a:path>
                  </a:pathLst>
                </a:custGeom>
                <a:solidFill>
                  <a:srgbClr val="F1F2F2"/>
                </a:solidFill>
                <a:ln w="2500" cap="flat">
                  <a:noFill/>
                  <a:bevel/>
                </a:ln>
              </p:spPr>
            </p:sp>
            <p:sp>
              <p:nvSpPr>
                <p:cNvPr id="2050" name="Freeform 2049"/>
                <p:cNvSpPr/>
                <p:nvPr/>
              </p:nvSpPr>
              <p:spPr>
                <a:xfrm>
                  <a:off x="2437062" y="6113925"/>
                  <a:ext cx="77888" cy="78374"/>
                </a:xfrm>
                <a:custGeom>
                  <a:avLst/>
                  <a:gdLst/>
                  <a:ahLst/>
                  <a:cxnLst/>
                  <a:rect l="0" t="0" r="0" b="0"/>
                  <a:pathLst>
                    <a:path w="77888" h="78374">
                      <a:moveTo>
                        <a:pt x="77888" y="13307"/>
                      </a:moveTo>
                      <a:lnTo>
                        <a:pt x="77888" y="0"/>
                      </a:lnTo>
                      <a:cubicBezTo>
                        <a:pt x="77888" y="0"/>
                        <a:pt x="44220" y="1629"/>
                        <a:pt x="22730" y="23172"/>
                      </a:cubicBezTo>
                      <a:cubicBezTo>
                        <a:pt x="1290" y="44665"/>
                        <a:pt x="0" y="78374"/>
                        <a:pt x="0" y="78374"/>
                      </a:cubicBezTo>
                      <a:lnTo>
                        <a:pt x="13432" y="78374"/>
                      </a:lnTo>
                      <a:cubicBezTo>
                        <a:pt x="13432" y="78374"/>
                        <a:pt x="12366" y="52557"/>
                        <a:pt x="32479" y="32924"/>
                      </a:cubicBezTo>
                      <a:cubicBezTo>
                        <a:pt x="51374" y="14480"/>
                        <a:pt x="77888" y="13307"/>
                        <a:pt x="77888" y="13307"/>
                      </a:cubicBezTo>
                      <a:close/>
                    </a:path>
                  </a:pathLst>
                </a:custGeom>
                <a:solidFill>
                  <a:srgbClr val="E3E4E5"/>
                </a:solidFill>
                <a:ln w="2500" cap="flat">
                  <a:noFill/>
                  <a:bevel/>
                </a:ln>
              </p:spPr>
            </p:sp>
          </p:grpSp>
        </p:grpSp>
        <p:grpSp>
          <p:nvGrpSpPr>
            <p:cNvPr id="2051" name="Straight duct"/>
            <p:cNvGrpSpPr/>
            <p:nvPr/>
          </p:nvGrpSpPr>
          <p:grpSpPr>
            <a:xfrm>
              <a:off x="4365147" y="5789960"/>
              <a:ext cx="1585161" cy="92400"/>
              <a:chOff x="4365147" y="5789960"/>
              <a:chExt cx="1585161" cy="92400"/>
            </a:xfrm>
          </p:grpSpPr>
          <p:sp>
            <p:nvSpPr>
              <p:cNvPr id="2052" name="Pipe(down)"/>
              <p:cNvSpPr/>
              <p:nvPr/>
            </p:nvSpPr>
            <p:spPr>
              <a:xfrm>
                <a:off x="4365147" y="5789960"/>
                <a:ext cx="1585161" cy="92400"/>
              </a:xfrm>
              <a:custGeom>
                <a:avLst/>
                <a:gdLst/>
                <a:ahLst/>
                <a:cxnLst/>
                <a:rect l="0" t="0" r="0" b="0"/>
                <a:pathLst>
                  <a:path w="1585161" h="92400">
                    <a:moveTo>
                      <a:pt x="0" y="0"/>
                    </a:moveTo>
                    <a:lnTo>
                      <a:pt x="1585161" y="0"/>
                    </a:lnTo>
                    <a:lnTo>
                      <a:pt x="1585161"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grpSp>
          <p:nvGrpSpPr>
            <p:cNvPr id="2053" name="Straight duct"/>
            <p:cNvGrpSpPr/>
            <p:nvPr/>
          </p:nvGrpSpPr>
          <p:grpSpPr>
            <a:xfrm>
              <a:off x="3221852" y="5697568"/>
              <a:ext cx="491597" cy="92400"/>
              <a:chOff x="3221852" y="5697568"/>
              <a:chExt cx="491597" cy="92400"/>
            </a:xfrm>
          </p:grpSpPr>
          <p:sp>
            <p:nvSpPr>
              <p:cNvPr id="2054" name="Pipe(down)"/>
              <p:cNvSpPr/>
              <p:nvPr/>
            </p:nvSpPr>
            <p:spPr>
              <a:xfrm>
                <a:off x="3221852" y="5697568"/>
                <a:ext cx="491597" cy="92400"/>
              </a:xfrm>
              <a:custGeom>
                <a:avLst/>
                <a:gdLst/>
                <a:ahLst/>
                <a:cxnLst/>
                <a:rect l="0" t="0" r="0" b="0"/>
                <a:pathLst>
                  <a:path w="491597" h="92400">
                    <a:moveTo>
                      <a:pt x="0" y="0"/>
                    </a:moveTo>
                    <a:lnTo>
                      <a:pt x="491597" y="0"/>
                    </a:lnTo>
                    <a:lnTo>
                      <a:pt x="491597"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grpSp>
          <p:nvGrpSpPr>
            <p:cNvPr id="2055" name="Miter bend 3"/>
            <p:cNvGrpSpPr/>
            <p:nvPr/>
          </p:nvGrpSpPr>
          <p:grpSpPr>
            <a:xfrm flipV="1">
              <a:off x="5977011" y="5420198"/>
              <a:ext cx="154000" cy="154000"/>
              <a:chOff x="5977011" y="5420198"/>
              <a:chExt cx="154000" cy="154000"/>
            </a:xfrm>
          </p:grpSpPr>
          <p:sp>
            <p:nvSpPr>
              <p:cNvPr id="2056" name="Pipe(down)"/>
              <p:cNvSpPr/>
              <p:nvPr/>
            </p:nvSpPr>
            <p:spPr>
              <a:xfrm>
                <a:off x="6123311" y="5450998"/>
                <a:ext cx="1603640" cy="92400"/>
              </a:xfrm>
              <a:custGeom>
                <a:avLst/>
                <a:gdLst/>
                <a:ahLst/>
                <a:cxnLst/>
                <a:rect l="0" t="0" r="0" b="0"/>
                <a:pathLst>
                  <a:path w="1603640" h="92400">
                    <a:moveTo>
                      <a:pt x="0" y="0"/>
                    </a:moveTo>
                    <a:lnTo>
                      <a:pt x="1603640" y="0"/>
                    </a:lnTo>
                    <a:lnTo>
                      <a:pt x="160364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057" name="Pipe(down)"/>
              <p:cNvSpPr/>
              <p:nvPr/>
            </p:nvSpPr>
            <p:spPr>
              <a:xfrm rot="-5400000">
                <a:off x="5945776" y="5628534"/>
                <a:ext cx="216469" cy="92400"/>
              </a:xfrm>
              <a:custGeom>
                <a:avLst/>
                <a:gdLst/>
                <a:ahLst/>
                <a:cxnLst/>
                <a:rect l="0" t="0" r="0" b="0"/>
                <a:pathLst>
                  <a:path w="216469" h="92400">
                    <a:moveTo>
                      <a:pt x="0" y="0"/>
                    </a:moveTo>
                    <a:lnTo>
                      <a:pt x="216469" y="0"/>
                    </a:lnTo>
                    <a:lnTo>
                      <a:pt x="216469"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058" name="Group 2057"/>
              <p:cNvGrpSpPr/>
              <p:nvPr/>
            </p:nvGrpSpPr>
            <p:grpSpPr>
              <a:xfrm>
                <a:off x="6001651" y="5444839"/>
                <a:ext cx="154000" cy="154000"/>
                <a:chOff x="6001651" y="5444839"/>
                <a:chExt cx="154000" cy="154000"/>
              </a:xfrm>
            </p:grpSpPr>
            <p:sp>
              <p:nvSpPr>
                <p:cNvPr id="2059" name="Freeform 2058"/>
                <p:cNvSpPr/>
                <p:nvPr/>
              </p:nvSpPr>
              <p:spPr>
                <a:xfrm>
                  <a:off x="6001747" y="5444839"/>
                  <a:ext cx="153808" cy="154000"/>
                </a:xfrm>
                <a:custGeom>
                  <a:avLst/>
                  <a:gdLst/>
                  <a:ahLst/>
                  <a:cxnLst/>
                  <a:rect l="0" t="0" r="0" b="0"/>
                  <a:pathLst>
                    <a:path w="153808" h="154000">
                      <a:moveTo>
                        <a:pt x="153808" y="102101"/>
                      </a:moveTo>
                      <a:lnTo>
                        <a:pt x="153808" y="0"/>
                      </a:lnTo>
                      <a:cubicBezTo>
                        <a:pt x="153642" y="0"/>
                        <a:pt x="95488" y="-3594"/>
                        <a:pt x="44497" y="45192"/>
                      </a:cubicBezTo>
                      <a:cubicBezTo>
                        <a:pt x="-847" y="88575"/>
                        <a:pt x="0" y="154000"/>
                        <a:pt x="0" y="154000"/>
                      </a:cubicBezTo>
                      <a:lnTo>
                        <a:pt x="102536" y="154000"/>
                      </a:lnTo>
                      <a:cubicBezTo>
                        <a:pt x="102536" y="152763"/>
                        <a:pt x="103552" y="128837"/>
                        <a:pt x="117880" y="116894"/>
                      </a:cubicBezTo>
                      <a:cubicBezTo>
                        <a:pt x="134470" y="103068"/>
                        <a:pt x="153808" y="102101"/>
                        <a:pt x="153808" y="102101"/>
                      </a:cubicBezTo>
                      <a:close/>
                    </a:path>
                  </a:pathLst>
                </a:custGeom>
                <a:solidFill>
                  <a:srgbClr val="ECEDEE"/>
                </a:solidFill>
                <a:ln w="2500" cap="flat">
                  <a:noFill/>
                  <a:bevel/>
                </a:ln>
              </p:spPr>
            </p:sp>
            <p:sp>
              <p:nvSpPr>
                <p:cNvPr id="2060" name="Freeform 2059"/>
                <p:cNvSpPr/>
                <p:nvPr/>
              </p:nvSpPr>
              <p:spPr>
                <a:xfrm>
                  <a:off x="6090848" y="5533673"/>
                  <a:ext cx="64589" cy="65057"/>
                </a:xfrm>
                <a:custGeom>
                  <a:avLst/>
                  <a:gdLst/>
                  <a:ahLst/>
                  <a:cxnLst/>
                  <a:rect l="0" t="0" r="0" b="0"/>
                  <a:pathLst>
                    <a:path w="64589" h="65057">
                      <a:moveTo>
                        <a:pt x="64589" y="13187"/>
                      </a:moveTo>
                      <a:lnTo>
                        <a:pt x="64516" y="0"/>
                      </a:lnTo>
                      <a:cubicBezTo>
                        <a:pt x="64516" y="0"/>
                        <a:pt x="37613" y="1651"/>
                        <a:pt x="19508" y="18894"/>
                      </a:cubicBezTo>
                      <a:cubicBezTo>
                        <a:pt x="-1295" y="38707"/>
                        <a:pt x="0" y="65057"/>
                        <a:pt x="0" y="65057"/>
                      </a:cubicBezTo>
                      <a:lnTo>
                        <a:pt x="13180" y="65057"/>
                      </a:lnTo>
                      <a:cubicBezTo>
                        <a:pt x="13180" y="63733"/>
                        <a:pt x="14997" y="40027"/>
                        <a:pt x="27966" y="28382"/>
                      </a:cubicBezTo>
                      <a:cubicBezTo>
                        <a:pt x="43171" y="14730"/>
                        <a:pt x="64589" y="13187"/>
                        <a:pt x="64589" y="13187"/>
                      </a:cubicBezTo>
                      <a:close/>
                    </a:path>
                  </a:pathLst>
                </a:custGeom>
                <a:solidFill>
                  <a:srgbClr val="DEDFE0"/>
                </a:solidFill>
                <a:ln w="2500" cap="flat">
                  <a:noFill/>
                  <a:bevel/>
                </a:ln>
              </p:spPr>
            </p:sp>
            <p:sp>
              <p:nvSpPr>
                <p:cNvPr id="2061" name="Freeform 2060"/>
                <p:cNvSpPr/>
                <p:nvPr/>
              </p:nvSpPr>
              <p:spPr>
                <a:xfrm>
                  <a:off x="6014617" y="5458311"/>
                  <a:ext cx="140825" cy="140400"/>
                </a:xfrm>
                <a:custGeom>
                  <a:avLst/>
                  <a:gdLst/>
                  <a:ahLst/>
                  <a:cxnLst/>
                  <a:rect l="0" t="0" r="0" b="0"/>
                  <a:pathLst>
                    <a:path w="140825" h="140400">
                      <a:moveTo>
                        <a:pt x="140825" y="13446"/>
                      </a:moveTo>
                      <a:lnTo>
                        <a:pt x="140825" y="0"/>
                      </a:lnTo>
                      <a:cubicBezTo>
                        <a:pt x="140825" y="0"/>
                        <a:pt x="80324" y="-493"/>
                        <a:pt x="40053" y="40188"/>
                      </a:cubicBezTo>
                      <a:cubicBezTo>
                        <a:pt x="-5832" y="86540"/>
                        <a:pt x="281" y="140400"/>
                        <a:pt x="281" y="140400"/>
                      </a:cubicBezTo>
                      <a:lnTo>
                        <a:pt x="13754" y="140400"/>
                      </a:lnTo>
                      <a:cubicBezTo>
                        <a:pt x="13754" y="138908"/>
                        <a:pt x="11998" y="84473"/>
                        <a:pt x="50002" y="49735"/>
                      </a:cubicBezTo>
                      <a:cubicBezTo>
                        <a:pt x="92077" y="11277"/>
                        <a:pt x="140825" y="13446"/>
                        <a:pt x="140825" y="13446"/>
                      </a:cubicBezTo>
                      <a:close/>
                    </a:path>
                  </a:pathLst>
                </a:custGeom>
                <a:solidFill>
                  <a:srgbClr val="E3E4E5"/>
                </a:solidFill>
                <a:ln w="2500" cap="flat">
                  <a:noFill/>
                  <a:bevel/>
                </a:ln>
              </p:spPr>
            </p:sp>
            <p:sp>
              <p:nvSpPr>
                <p:cNvPr id="2062" name="Freeform 2061"/>
                <p:cNvSpPr/>
                <p:nvPr/>
              </p:nvSpPr>
              <p:spPr>
                <a:xfrm>
                  <a:off x="6001651" y="5445040"/>
                  <a:ext cx="154000" cy="153597"/>
                </a:xfrm>
                <a:custGeom>
                  <a:avLst/>
                  <a:gdLst/>
                  <a:ahLst/>
                  <a:cxnLst/>
                  <a:rect l="0" t="0" r="0" b="0"/>
                  <a:pathLst>
                    <a:path w="154000" h="153597">
                      <a:moveTo>
                        <a:pt x="154000" y="13264"/>
                      </a:moveTo>
                      <a:lnTo>
                        <a:pt x="154000" y="0"/>
                      </a:lnTo>
                      <a:cubicBezTo>
                        <a:pt x="154000" y="0"/>
                        <a:pt x="97904" y="-4443"/>
                        <a:pt x="44630" y="44856"/>
                      </a:cubicBezTo>
                      <a:cubicBezTo>
                        <a:pt x="-1440" y="87490"/>
                        <a:pt x="0" y="153597"/>
                        <a:pt x="0" y="153597"/>
                      </a:cubicBezTo>
                      <a:lnTo>
                        <a:pt x="13392" y="153597"/>
                      </a:lnTo>
                      <a:cubicBezTo>
                        <a:pt x="13392" y="153597"/>
                        <a:pt x="12225" y="92437"/>
                        <a:pt x="53406" y="53595"/>
                      </a:cubicBezTo>
                      <a:cubicBezTo>
                        <a:pt x="97449" y="12053"/>
                        <a:pt x="154000" y="13264"/>
                        <a:pt x="154000" y="13264"/>
                      </a:cubicBezTo>
                      <a:close/>
                    </a:path>
                  </a:pathLst>
                </a:custGeom>
                <a:solidFill>
                  <a:srgbClr val="DEDFE0"/>
                </a:solidFill>
                <a:ln w="2500" cap="flat">
                  <a:noFill/>
                  <a:bevel/>
                </a:ln>
              </p:spPr>
            </p:sp>
            <p:sp>
              <p:nvSpPr>
                <p:cNvPr id="2063" name="Freeform 2062"/>
                <p:cNvSpPr/>
                <p:nvPr/>
              </p:nvSpPr>
              <p:spPr>
                <a:xfrm>
                  <a:off x="6041649" y="5484797"/>
                  <a:ext cx="113801" cy="113946"/>
                </a:xfrm>
                <a:custGeom>
                  <a:avLst/>
                  <a:gdLst/>
                  <a:ahLst/>
                  <a:cxnLst/>
                  <a:rect l="0" t="0" r="0" b="0"/>
                  <a:pathLst>
                    <a:path w="113801" h="113946">
                      <a:moveTo>
                        <a:pt x="113801" y="22312"/>
                      </a:moveTo>
                      <a:lnTo>
                        <a:pt x="113801" y="0"/>
                      </a:lnTo>
                      <a:cubicBezTo>
                        <a:pt x="113801" y="0"/>
                        <a:pt x="69350" y="-3672"/>
                        <a:pt x="32689" y="32924"/>
                      </a:cubicBezTo>
                      <a:cubicBezTo>
                        <a:pt x="-502" y="66056"/>
                        <a:pt x="0" y="113946"/>
                        <a:pt x="0" y="113946"/>
                      </a:cubicBezTo>
                      <a:lnTo>
                        <a:pt x="22454" y="113946"/>
                      </a:lnTo>
                      <a:cubicBezTo>
                        <a:pt x="22454" y="113946"/>
                        <a:pt x="22222" y="74124"/>
                        <a:pt x="47807" y="48079"/>
                      </a:cubicBezTo>
                      <a:cubicBezTo>
                        <a:pt x="75790" y="19592"/>
                        <a:pt x="113801" y="22312"/>
                        <a:pt x="113801" y="22312"/>
                      </a:cubicBezTo>
                      <a:close/>
                    </a:path>
                  </a:pathLst>
                </a:custGeom>
                <a:solidFill>
                  <a:srgbClr val="FCFDFE"/>
                </a:solidFill>
                <a:ln w="2500" cap="flat">
                  <a:noFill/>
                  <a:bevel/>
                </a:ln>
              </p:spPr>
            </p:sp>
            <p:sp>
              <p:nvSpPr>
                <p:cNvPr id="2064" name="Freeform 2063"/>
                <p:cNvSpPr/>
                <p:nvPr/>
              </p:nvSpPr>
              <p:spPr>
                <a:xfrm>
                  <a:off x="6028254" y="5471730"/>
                  <a:ext cx="127198" cy="126987"/>
                </a:xfrm>
                <a:custGeom>
                  <a:avLst/>
                  <a:gdLst/>
                  <a:ahLst/>
                  <a:cxnLst/>
                  <a:rect l="0" t="0" r="0" b="0"/>
                  <a:pathLst>
                    <a:path w="127198" h="126987">
                      <a:moveTo>
                        <a:pt x="127198" y="13165"/>
                      </a:moveTo>
                      <a:lnTo>
                        <a:pt x="127198" y="0"/>
                      </a:lnTo>
                      <a:cubicBezTo>
                        <a:pt x="127198" y="0"/>
                        <a:pt x="77927" y="-2703"/>
                        <a:pt x="36132" y="36442"/>
                      </a:cubicBezTo>
                      <a:cubicBezTo>
                        <a:pt x="-1955" y="72114"/>
                        <a:pt x="0" y="126987"/>
                        <a:pt x="0" y="126987"/>
                      </a:cubicBezTo>
                      <a:lnTo>
                        <a:pt x="13487" y="126987"/>
                      </a:lnTo>
                      <a:cubicBezTo>
                        <a:pt x="13487" y="126987"/>
                        <a:pt x="12766" y="78000"/>
                        <a:pt x="46082" y="45989"/>
                      </a:cubicBezTo>
                      <a:cubicBezTo>
                        <a:pt x="84196" y="9367"/>
                        <a:pt x="127198" y="13165"/>
                        <a:pt x="127198" y="13165"/>
                      </a:cubicBezTo>
                      <a:close/>
                    </a:path>
                  </a:pathLst>
                </a:custGeom>
                <a:solidFill>
                  <a:srgbClr val="F1F2F2"/>
                </a:solidFill>
                <a:ln w="2500" cap="flat">
                  <a:noFill/>
                  <a:bevel/>
                </a:ln>
              </p:spPr>
            </p:sp>
            <p:sp>
              <p:nvSpPr>
                <p:cNvPr id="2065" name="Freeform 2064"/>
                <p:cNvSpPr/>
                <p:nvPr/>
              </p:nvSpPr>
              <p:spPr>
                <a:xfrm>
                  <a:off x="6064033" y="5507088"/>
                  <a:ext cx="91417" cy="91632"/>
                </a:xfrm>
                <a:custGeom>
                  <a:avLst/>
                  <a:gdLst/>
                  <a:ahLst/>
                  <a:cxnLst/>
                  <a:rect l="0" t="0" r="0" b="0"/>
                  <a:pathLst>
                    <a:path w="91417" h="91632">
                      <a:moveTo>
                        <a:pt x="91417" y="13283"/>
                      </a:moveTo>
                      <a:lnTo>
                        <a:pt x="91417" y="0"/>
                      </a:lnTo>
                      <a:cubicBezTo>
                        <a:pt x="91417" y="0"/>
                        <a:pt x="51270" y="-1926"/>
                        <a:pt x="25421" y="25788"/>
                      </a:cubicBezTo>
                      <a:cubicBezTo>
                        <a:pt x="-521" y="53601"/>
                        <a:pt x="0" y="91632"/>
                        <a:pt x="0" y="91632"/>
                      </a:cubicBezTo>
                      <a:lnTo>
                        <a:pt x="13438" y="91632"/>
                      </a:lnTo>
                      <a:cubicBezTo>
                        <a:pt x="13438" y="91632"/>
                        <a:pt x="14796" y="57613"/>
                        <a:pt x="36174" y="36438"/>
                      </a:cubicBezTo>
                      <a:cubicBezTo>
                        <a:pt x="58391" y="14431"/>
                        <a:pt x="91417" y="13283"/>
                        <a:pt x="91417" y="13283"/>
                      </a:cubicBezTo>
                      <a:close/>
                    </a:path>
                  </a:pathLst>
                </a:custGeom>
                <a:solidFill>
                  <a:srgbClr val="F1F2F2"/>
                </a:solidFill>
                <a:ln w="2500" cap="flat">
                  <a:noFill/>
                  <a:bevel/>
                </a:ln>
              </p:spPr>
            </p:sp>
            <p:sp>
              <p:nvSpPr>
                <p:cNvPr id="2066" name="Freeform 2065"/>
                <p:cNvSpPr/>
                <p:nvPr/>
              </p:nvSpPr>
              <p:spPr>
                <a:xfrm>
                  <a:off x="6077476" y="5520355"/>
                  <a:ext cx="77888" cy="78374"/>
                </a:xfrm>
                <a:custGeom>
                  <a:avLst/>
                  <a:gdLst/>
                  <a:ahLst/>
                  <a:cxnLst/>
                  <a:rect l="0" t="0" r="0" b="0"/>
                  <a:pathLst>
                    <a:path w="77888" h="78374">
                      <a:moveTo>
                        <a:pt x="77888" y="13307"/>
                      </a:moveTo>
                      <a:lnTo>
                        <a:pt x="77888" y="0"/>
                      </a:lnTo>
                      <a:cubicBezTo>
                        <a:pt x="77888" y="0"/>
                        <a:pt x="44220" y="1629"/>
                        <a:pt x="22730" y="23172"/>
                      </a:cubicBezTo>
                      <a:cubicBezTo>
                        <a:pt x="1290" y="44665"/>
                        <a:pt x="0" y="78374"/>
                        <a:pt x="0" y="78374"/>
                      </a:cubicBezTo>
                      <a:lnTo>
                        <a:pt x="13432" y="78374"/>
                      </a:lnTo>
                      <a:cubicBezTo>
                        <a:pt x="13432" y="78374"/>
                        <a:pt x="12366" y="52557"/>
                        <a:pt x="32479" y="32924"/>
                      </a:cubicBezTo>
                      <a:cubicBezTo>
                        <a:pt x="51374" y="14480"/>
                        <a:pt x="77888" y="13307"/>
                        <a:pt x="77888" y="13307"/>
                      </a:cubicBezTo>
                      <a:close/>
                    </a:path>
                  </a:pathLst>
                </a:custGeom>
                <a:solidFill>
                  <a:srgbClr val="E3E4E5"/>
                </a:solidFill>
                <a:ln w="2500" cap="flat">
                  <a:noFill/>
                  <a:bevel/>
                </a:ln>
              </p:spPr>
            </p:sp>
          </p:grpSp>
        </p:grpSp>
        <p:grpSp>
          <p:nvGrpSpPr>
            <p:cNvPr id="2067" name="Straight duct 2"/>
            <p:cNvGrpSpPr/>
            <p:nvPr/>
          </p:nvGrpSpPr>
          <p:grpSpPr>
            <a:xfrm>
              <a:off x="7731002" y="2029789"/>
              <a:ext cx="92400" cy="1821050"/>
              <a:chOff x="7731002" y="2029789"/>
              <a:chExt cx="92400" cy="1821050"/>
            </a:xfrm>
          </p:grpSpPr>
          <p:sp>
            <p:nvSpPr>
              <p:cNvPr id="2068" name="Pipe(down)"/>
              <p:cNvSpPr/>
              <p:nvPr/>
            </p:nvSpPr>
            <p:spPr>
              <a:xfrm>
                <a:off x="7731002" y="2029789"/>
                <a:ext cx="92400" cy="1821050"/>
              </a:xfrm>
              <a:custGeom>
                <a:avLst/>
                <a:gdLst/>
                <a:ahLst/>
                <a:cxnLst/>
                <a:rect l="0" t="0" r="0" b="0"/>
                <a:pathLst>
                  <a:path w="92400" h="1821050">
                    <a:moveTo>
                      <a:pt x="0" y="0"/>
                    </a:moveTo>
                    <a:lnTo>
                      <a:pt x="92400" y="0"/>
                    </a:lnTo>
                    <a:lnTo>
                      <a:pt x="92400" y="1821050"/>
                    </a:lnTo>
                    <a:lnTo>
                      <a:pt x="0" y="182105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0" scaled="0"/>
              </a:gradFill>
              <a:ln w="7700" cap="flat">
                <a:noFill/>
                <a:bevel/>
              </a:ln>
            </p:spPr>
          </p:sp>
        </p:grpSp>
        <p:grpSp>
          <p:nvGrpSpPr>
            <p:cNvPr id="2069" name="Straight duct 2"/>
            <p:cNvGrpSpPr/>
            <p:nvPr/>
          </p:nvGrpSpPr>
          <p:grpSpPr>
            <a:xfrm>
              <a:off x="6010737" y="3893151"/>
              <a:ext cx="92400" cy="712541"/>
              <a:chOff x="6010737" y="3893151"/>
              <a:chExt cx="92400" cy="712541"/>
            </a:xfrm>
          </p:grpSpPr>
          <p:sp>
            <p:nvSpPr>
              <p:cNvPr id="2070" name="Pipe(down)"/>
              <p:cNvSpPr/>
              <p:nvPr/>
            </p:nvSpPr>
            <p:spPr>
              <a:xfrm>
                <a:off x="6010737" y="3893151"/>
                <a:ext cx="92400" cy="712541"/>
              </a:xfrm>
              <a:custGeom>
                <a:avLst/>
                <a:gdLst/>
                <a:ahLst/>
                <a:cxnLst/>
                <a:rect l="0" t="0" r="0" b="0"/>
                <a:pathLst>
                  <a:path w="92400" h="712541">
                    <a:moveTo>
                      <a:pt x="0" y="0"/>
                    </a:moveTo>
                    <a:lnTo>
                      <a:pt x="92400" y="0"/>
                    </a:lnTo>
                    <a:lnTo>
                      <a:pt x="92400" y="712541"/>
                    </a:lnTo>
                    <a:lnTo>
                      <a:pt x="0" y="712541"/>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0" scaled="0"/>
              </a:gradFill>
              <a:ln w="7700" cap="flat">
                <a:noFill/>
                <a:bevel/>
              </a:ln>
            </p:spPr>
          </p:sp>
        </p:grpSp>
        <p:grpSp>
          <p:nvGrpSpPr>
            <p:cNvPr id="2071" name="Miter bend 4"/>
            <p:cNvGrpSpPr/>
            <p:nvPr/>
          </p:nvGrpSpPr>
          <p:grpSpPr>
            <a:xfrm flipH="1" flipV="1">
              <a:off x="7057883" y="3772399"/>
              <a:ext cx="154000" cy="154000"/>
              <a:chOff x="7057883" y="3772399"/>
              <a:chExt cx="154000" cy="154000"/>
            </a:xfrm>
          </p:grpSpPr>
          <p:sp>
            <p:nvSpPr>
              <p:cNvPr id="2072" name="Pipe(down)"/>
              <p:cNvSpPr/>
              <p:nvPr/>
            </p:nvSpPr>
            <p:spPr>
              <a:xfrm>
                <a:off x="7204186" y="3803199"/>
                <a:ext cx="1484367" cy="92400"/>
              </a:xfrm>
              <a:custGeom>
                <a:avLst/>
                <a:gdLst/>
                <a:ahLst/>
                <a:cxnLst/>
                <a:rect l="0" t="0" r="0" b="0"/>
                <a:pathLst>
                  <a:path w="1484367" h="92400">
                    <a:moveTo>
                      <a:pt x="0" y="0"/>
                    </a:moveTo>
                    <a:lnTo>
                      <a:pt x="1484367" y="0"/>
                    </a:lnTo>
                    <a:lnTo>
                      <a:pt x="1484367"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073" name="Pipe(down)"/>
              <p:cNvSpPr/>
              <p:nvPr/>
            </p:nvSpPr>
            <p:spPr>
              <a:xfrm rot="-5400000">
                <a:off x="6309782" y="4697600"/>
                <a:ext cx="1650210" cy="92400"/>
              </a:xfrm>
              <a:custGeom>
                <a:avLst/>
                <a:gdLst/>
                <a:ahLst/>
                <a:cxnLst/>
                <a:rect l="0" t="0" r="0" b="0"/>
                <a:pathLst>
                  <a:path w="1650210" h="92400">
                    <a:moveTo>
                      <a:pt x="0" y="0"/>
                    </a:moveTo>
                    <a:lnTo>
                      <a:pt x="1650210" y="0"/>
                    </a:lnTo>
                    <a:lnTo>
                      <a:pt x="165021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074" name="Group 2073"/>
              <p:cNvGrpSpPr/>
              <p:nvPr/>
            </p:nvGrpSpPr>
            <p:grpSpPr>
              <a:xfrm>
                <a:off x="7082523" y="3797039"/>
                <a:ext cx="154000" cy="154000"/>
                <a:chOff x="7082523" y="3797039"/>
                <a:chExt cx="154000" cy="154000"/>
              </a:xfrm>
            </p:grpSpPr>
            <p:sp>
              <p:nvSpPr>
                <p:cNvPr id="2075" name="Freeform 2074"/>
                <p:cNvSpPr/>
                <p:nvPr/>
              </p:nvSpPr>
              <p:spPr>
                <a:xfrm>
                  <a:off x="7082619" y="3797039"/>
                  <a:ext cx="153808" cy="154000"/>
                </a:xfrm>
                <a:custGeom>
                  <a:avLst/>
                  <a:gdLst/>
                  <a:ahLst/>
                  <a:cxnLst/>
                  <a:rect l="0" t="0" r="0" b="0"/>
                  <a:pathLst>
                    <a:path w="153808" h="154000">
                      <a:moveTo>
                        <a:pt x="153808" y="102101"/>
                      </a:moveTo>
                      <a:lnTo>
                        <a:pt x="153808" y="0"/>
                      </a:lnTo>
                      <a:cubicBezTo>
                        <a:pt x="153642" y="0"/>
                        <a:pt x="95488" y="-3594"/>
                        <a:pt x="44497" y="45192"/>
                      </a:cubicBezTo>
                      <a:cubicBezTo>
                        <a:pt x="-847" y="88575"/>
                        <a:pt x="0" y="154000"/>
                        <a:pt x="0" y="154000"/>
                      </a:cubicBezTo>
                      <a:lnTo>
                        <a:pt x="102536" y="154000"/>
                      </a:lnTo>
                      <a:cubicBezTo>
                        <a:pt x="102536" y="152763"/>
                        <a:pt x="103552" y="128837"/>
                        <a:pt x="117880" y="116894"/>
                      </a:cubicBezTo>
                      <a:cubicBezTo>
                        <a:pt x="134470" y="103068"/>
                        <a:pt x="153808" y="102101"/>
                        <a:pt x="153808" y="102101"/>
                      </a:cubicBezTo>
                      <a:close/>
                    </a:path>
                  </a:pathLst>
                </a:custGeom>
                <a:solidFill>
                  <a:srgbClr val="ECEDEE"/>
                </a:solidFill>
                <a:ln w="2500" cap="flat">
                  <a:noFill/>
                  <a:bevel/>
                </a:ln>
              </p:spPr>
            </p:sp>
            <p:sp>
              <p:nvSpPr>
                <p:cNvPr id="2076" name="Freeform 2075"/>
                <p:cNvSpPr/>
                <p:nvPr/>
              </p:nvSpPr>
              <p:spPr>
                <a:xfrm>
                  <a:off x="7171720" y="3885874"/>
                  <a:ext cx="64589" cy="65057"/>
                </a:xfrm>
                <a:custGeom>
                  <a:avLst/>
                  <a:gdLst/>
                  <a:ahLst/>
                  <a:cxnLst/>
                  <a:rect l="0" t="0" r="0" b="0"/>
                  <a:pathLst>
                    <a:path w="64589" h="65057">
                      <a:moveTo>
                        <a:pt x="64589" y="13187"/>
                      </a:moveTo>
                      <a:lnTo>
                        <a:pt x="64516" y="0"/>
                      </a:lnTo>
                      <a:cubicBezTo>
                        <a:pt x="64516" y="0"/>
                        <a:pt x="37613" y="1651"/>
                        <a:pt x="19508" y="18894"/>
                      </a:cubicBezTo>
                      <a:cubicBezTo>
                        <a:pt x="-1295" y="38707"/>
                        <a:pt x="0" y="65057"/>
                        <a:pt x="0" y="65057"/>
                      </a:cubicBezTo>
                      <a:lnTo>
                        <a:pt x="13180" y="65057"/>
                      </a:lnTo>
                      <a:cubicBezTo>
                        <a:pt x="13180" y="63733"/>
                        <a:pt x="14997" y="40027"/>
                        <a:pt x="27966" y="28382"/>
                      </a:cubicBezTo>
                      <a:cubicBezTo>
                        <a:pt x="43171" y="14730"/>
                        <a:pt x="64589" y="13187"/>
                        <a:pt x="64589" y="13187"/>
                      </a:cubicBezTo>
                      <a:close/>
                    </a:path>
                  </a:pathLst>
                </a:custGeom>
                <a:solidFill>
                  <a:srgbClr val="DEDFE0"/>
                </a:solidFill>
                <a:ln w="2500" cap="flat">
                  <a:noFill/>
                  <a:bevel/>
                </a:ln>
              </p:spPr>
            </p:sp>
            <p:sp>
              <p:nvSpPr>
                <p:cNvPr id="2077" name="Freeform 2076"/>
                <p:cNvSpPr/>
                <p:nvPr/>
              </p:nvSpPr>
              <p:spPr>
                <a:xfrm>
                  <a:off x="7095489" y="3810512"/>
                  <a:ext cx="140825" cy="140400"/>
                </a:xfrm>
                <a:custGeom>
                  <a:avLst/>
                  <a:gdLst/>
                  <a:ahLst/>
                  <a:cxnLst/>
                  <a:rect l="0" t="0" r="0" b="0"/>
                  <a:pathLst>
                    <a:path w="140825" h="140400">
                      <a:moveTo>
                        <a:pt x="140825" y="13446"/>
                      </a:moveTo>
                      <a:lnTo>
                        <a:pt x="140825" y="0"/>
                      </a:lnTo>
                      <a:cubicBezTo>
                        <a:pt x="140825" y="0"/>
                        <a:pt x="80324" y="-493"/>
                        <a:pt x="40053" y="40188"/>
                      </a:cubicBezTo>
                      <a:cubicBezTo>
                        <a:pt x="-5832" y="86540"/>
                        <a:pt x="281" y="140400"/>
                        <a:pt x="281" y="140400"/>
                      </a:cubicBezTo>
                      <a:lnTo>
                        <a:pt x="13754" y="140400"/>
                      </a:lnTo>
                      <a:cubicBezTo>
                        <a:pt x="13754" y="138908"/>
                        <a:pt x="11998" y="84473"/>
                        <a:pt x="50002" y="49735"/>
                      </a:cubicBezTo>
                      <a:cubicBezTo>
                        <a:pt x="92077" y="11277"/>
                        <a:pt x="140825" y="13446"/>
                        <a:pt x="140825" y="13446"/>
                      </a:cubicBezTo>
                      <a:close/>
                    </a:path>
                  </a:pathLst>
                </a:custGeom>
                <a:solidFill>
                  <a:srgbClr val="E3E4E5"/>
                </a:solidFill>
                <a:ln w="2500" cap="flat">
                  <a:noFill/>
                  <a:bevel/>
                </a:ln>
              </p:spPr>
            </p:sp>
            <p:sp>
              <p:nvSpPr>
                <p:cNvPr id="2078" name="Freeform 2077"/>
                <p:cNvSpPr/>
                <p:nvPr/>
              </p:nvSpPr>
              <p:spPr>
                <a:xfrm>
                  <a:off x="7082523" y="3797241"/>
                  <a:ext cx="154000" cy="153597"/>
                </a:xfrm>
                <a:custGeom>
                  <a:avLst/>
                  <a:gdLst/>
                  <a:ahLst/>
                  <a:cxnLst/>
                  <a:rect l="0" t="0" r="0" b="0"/>
                  <a:pathLst>
                    <a:path w="154000" h="153597">
                      <a:moveTo>
                        <a:pt x="154000" y="13264"/>
                      </a:moveTo>
                      <a:lnTo>
                        <a:pt x="154000" y="0"/>
                      </a:lnTo>
                      <a:cubicBezTo>
                        <a:pt x="154000" y="0"/>
                        <a:pt x="97904" y="-4443"/>
                        <a:pt x="44630" y="44856"/>
                      </a:cubicBezTo>
                      <a:cubicBezTo>
                        <a:pt x="-1440" y="87490"/>
                        <a:pt x="0" y="153597"/>
                        <a:pt x="0" y="153597"/>
                      </a:cubicBezTo>
                      <a:lnTo>
                        <a:pt x="13392" y="153597"/>
                      </a:lnTo>
                      <a:cubicBezTo>
                        <a:pt x="13392" y="153597"/>
                        <a:pt x="12225" y="92437"/>
                        <a:pt x="53406" y="53595"/>
                      </a:cubicBezTo>
                      <a:cubicBezTo>
                        <a:pt x="97449" y="12053"/>
                        <a:pt x="154000" y="13264"/>
                        <a:pt x="154000" y="13264"/>
                      </a:cubicBezTo>
                      <a:close/>
                    </a:path>
                  </a:pathLst>
                </a:custGeom>
                <a:solidFill>
                  <a:srgbClr val="DEDFE0"/>
                </a:solidFill>
                <a:ln w="2500" cap="flat">
                  <a:noFill/>
                  <a:bevel/>
                </a:ln>
              </p:spPr>
            </p:sp>
            <p:sp>
              <p:nvSpPr>
                <p:cNvPr id="2079" name="Freeform 2078"/>
                <p:cNvSpPr/>
                <p:nvPr/>
              </p:nvSpPr>
              <p:spPr>
                <a:xfrm>
                  <a:off x="7122521" y="3836997"/>
                  <a:ext cx="113801" cy="113946"/>
                </a:xfrm>
                <a:custGeom>
                  <a:avLst/>
                  <a:gdLst/>
                  <a:ahLst/>
                  <a:cxnLst/>
                  <a:rect l="0" t="0" r="0" b="0"/>
                  <a:pathLst>
                    <a:path w="113801" h="113946">
                      <a:moveTo>
                        <a:pt x="113801" y="22312"/>
                      </a:moveTo>
                      <a:lnTo>
                        <a:pt x="113801" y="0"/>
                      </a:lnTo>
                      <a:cubicBezTo>
                        <a:pt x="113801" y="0"/>
                        <a:pt x="69350" y="-3672"/>
                        <a:pt x="32689" y="32924"/>
                      </a:cubicBezTo>
                      <a:cubicBezTo>
                        <a:pt x="-502" y="66056"/>
                        <a:pt x="0" y="113946"/>
                        <a:pt x="0" y="113946"/>
                      </a:cubicBezTo>
                      <a:lnTo>
                        <a:pt x="22454" y="113946"/>
                      </a:lnTo>
                      <a:cubicBezTo>
                        <a:pt x="22454" y="113946"/>
                        <a:pt x="22222" y="74124"/>
                        <a:pt x="47807" y="48079"/>
                      </a:cubicBezTo>
                      <a:cubicBezTo>
                        <a:pt x="75790" y="19592"/>
                        <a:pt x="113801" y="22312"/>
                        <a:pt x="113801" y="22312"/>
                      </a:cubicBezTo>
                      <a:close/>
                    </a:path>
                  </a:pathLst>
                </a:custGeom>
                <a:solidFill>
                  <a:srgbClr val="FCFDFE"/>
                </a:solidFill>
                <a:ln w="2500" cap="flat">
                  <a:noFill/>
                  <a:bevel/>
                </a:ln>
              </p:spPr>
            </p:sp>
            <p:sp>
              <p:nvSpPr>
                <p:cNvPr id="2080" name="Freeform 2079"/>
                <p:cNvSpPr/>
                <p:nvPr/>
              </p:nvSpPr>
              <p:spPr>
                <a:xfrm>
                  <a:off x="7109126" y="3823930"/>
                  <a:ext cx="127198" cy="126987"/>
                </a:xfrm>
                <a:custGeom>
                  <a:avLst/>
                  <a:gdLst/>
                  <a:ahLst/>
                  <a:cxnLst/>
                  <a:rect l="0" t="0" r="0" b="0"/>
                  <a:pathLst>
                    <a:path w="127198" h="126987">
                      <a:moveTo>
                        <a:pt x="127198" y="13165"/>
                      </a:moveTo>
                      <a:lnTo>
                        <a:pt x="127198" y="0"/>
                      </a:lnTo>
                      <a:cubicBezTo>
                        <a:pt x="127198" y="0"/>
                        <a:pt x="77927" y="-2703"/>
                        <a:pt x="36132" y="36442"/>
                      </a:cubicBezTo>
                      <a:cubicBezTo>
                        <a:pt x="-1955" y="72114"/>
                        <a:pt x="0" y="126987"/>
                        <a:pt x="0" y="126987"/>
                      </a:cubicBezTo>
                      <a:lnTo>
                        <a:pt x="13487" y="126987"/>
                      </a:lnTo>
                      <a:cubicBezTo>
                        <a:pt x="13487" y="126987"/>
                        <a:pt x="12766" y="78000"/>
                        <a:pt x="46082" y="45989"/>
                      </a:cubicBezTo>
                      <a:cubicBezTo>
                        <a:pt x="84196" y="9367"/>
                        <a:pt x="127198" y="13165"/>
                        <a:pt x="127198" y="13165"/>
                      </a:cubicBezTo>
                      <a:close/>
                    </a:path>
                  </a:pathLst>
                </a:custGeom>
                <a:solidFill>
                  <a:srgbClr val="F1F2F2"/>
                </a:solidFill>
                <a:ln w="2500" cap="flat">
                  <a:noFill/>
                  <a:bevel/>
                </a:ln>
              </p:spPr>
            </p:sp>
            <p:sp>
              <p:nvSpPr>
                <p:cNvPr id="2081" name="Freeform 2080"/>
                <p:cNvSpPr/>
                <p:nvPr/>
              </p:nvSpPr>
              <p:spPr>
                <a:xfrm>
                  <a:off x="7144905" y="3859288"/>
                  <a:ext cx="91417" cy="91632"/>
                </a:xfrm>
                <a:custGeom>
                  <a:avLst/>
                  <a:gdLst/>
                  <a:ahLst/>
                  <a:cxnLst/>
                  <a:rect l="0" t="0" r="0" b="0"/>
                  <a:pathLst>
                    <a:path w="91417" h="91632">
                      <a:moveTo>
                        <a:pt x="91417" y="13283"/>
                      </a:moveTo>
                      <a:lnTo>
                        <a:pt x="91417" y="0"/>
                      </a:lnTo>
                      <a:cubicBezTo>
                        <a:pt x="91417" y="0"/>
                        <a:pt x="51270" y="-1926"/>
                        <a:pt x="25421" y="25788"/>
                      </a:cubicBezTo>
                      <a:cubicBezTo>
                        <a:pt x="-521" y="53601"/>
                        <a:pt x="0" y="91632"/>
                        <a:pt x="0" y="91632"/>
                      </a:cubicBezTo>
                      <a:lnTo>
                        <a:pt x="13438" y="91632"/>
                      </a:lnTo>
                      <a:cubicBezTo>
                        <a:pt x="13438" y="91632"/>
                        <a:pt x="14796" y="57613"/>
                        <a:pt x="36174" y="36438"/>
                      </a:cubicBezTo>
                      <a:cubicBezTo>
                        <a:pt x="58391" y="14431"/>
                        <a:pt x="91417" y="13283"/>
                        <a:pt x="91417" y="13283"/>
                      </a:cubicBezTo>
                      <a:close/>
                    </a:path>
                  </a:pathLst>
                </a:custGeom>
                <a:solidFill>
                  <a:srgbClr val="F1F2F2"/>
                </a:solidFill>
                <a:ln w="2500" cap="flat">
                  <a:noFill/>
                  <a:bevel/>
                </a:ln>
              </p:spPr>
            </p:sp>
            <p:sp>
              <p:nvSpPr>
                <p:cNvPr id="2082" name="Freeform 2081"/>
                <p:cNvSpPr/>
                <p:nvPr/>
              </p:nvSpPr>
              <p:spPr>
                <a:xfrm>
                  <a:off x="7158348" y="3872556"/>
                  <a:ext cx="77888" cy="78374"/>
                </a:xfrm>
                <a:custGeom>
                  <a:avLst/>
                  <a:gdLst/>
                  <a:ahLst/>
                  <a:cxnLst/>
                  <a:rect l="0" t="0" r="0" b="0"/>
                  <a:pathLst>
                    <a:path w="77888" h="78374">
                      <a:moveTo>
                        <a:pt x="77888" y="13307"/>
                      </a:moveTo>
                      <a:lnTo>
                        <a:pt x="77888" y="0"/>
                      </a:lnTo>
                      <a:cubicBezTo>
                        <a:pt x="77888" y="0"/>
                        <a:pt x="44220" y="1629"/>
                        <a:pt x="22730" y="23172"/>
                      </a:cubicBezTo>
                      <a:cubicBezTo>
                        <a:pt x="1290" y="44665"/>
                        <a:pt x="0" y="78374"/>
                        <a:pt x="0" y="78374"/>
                      </a:cubicBezTo>
                      <a:lnTo>
                        <a:pt x="13432" y="78374"/>
                      </a:lnTo>
                      <a:cubicBezTo>
                        <a:pt x="13432" y="78374"/>
                        <a:pt x="12366" y="52557"/>
                        <a:pt x="32479" y="32924"/>
                      </a:cubicBezTo>
                      <a:cubicBezTo>
                        <a:pt x="51374" y="14480"/>
                        <a:pt x="77888" y="13307"/>
                        <a:pt x="77888" y="13307"/>
                      </a:cubicBezTo>
                      <a:close/>
                    </a:path>
                  </a:pathLst>
                </a:custGeom>
                <a:solidFill>
                  <a:srgbClr val="E3E4E5"/>
                </a:solidFill>
                <a:ln w="2500" cap="flat">
                  <a:noFill/>
                  <a:bevel/>
                </a:ln>
              </p:spPr>
            </p:sp>
          </p:grpSp>
        </p:grpSp>
        <p:grpSp>
          <p:nvGrpSpPr>
            <p:cNvPr id="2083" name="Straight duct"/>
            <p:cNvGrpSpPr/>
            <p:nvPr/>
          </p:nvGrpSpPr>
          <p:grpSpPr>
            <a:xfrm>
              <a:off x="1637815" y="4351354"/>
              <a:ext cx="5454649" cy="92400"/>
              <a:chOff x="1637815" y="4351354"/>
              <a:chExt cx="5454649" cy="92400"/>
            </a:xfrm>
          </p:grpSpPr>
          <p:sp>
            <p:nvSpPr>
              <p:cNvPr id="2084" name="Pipe(down)"/>
              <p:cNvSpPr/>
              <p:nvPr/>
            </p:nvSpPr>
            <p:spPr>
              <a:xfrm>
                <a:off x="1637815" y="4351354"/>
                <a:ext cx="5454649" cy="92400"/>
              </a:xfrm>
              <a:custGeom>
                <a:avLst/>
                <a:gdLst/>
                <a:ahLst/>
                <a:cxnLst/>
                <a:rect l="0" t="0" r="0" b="0"/>
                <a:pathLst>
                  <a:path w="5454649" h="92400">
                    <a:moveTo>
                      <a:pt x="0" y="0"/>
                    </a:moveTo>
                    <a:lnTo>
                      <a:pt x="5454649" y="0"/>
                    </a:lnTo>
                    <a:lnTo>
                      <a:pt x="5454649"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grpSp>
          <p:nvGrpSpPr>
            <p:cNvPr id="2085" name="Miter bend 3"/>
            <p:cNvGrpSpPr/>
            <p:nvPr/>
          </p:nvGrpSpPr>
          <p:grpSpPr>
            <a:xfrm flipV="1">
              <a:off x="3084699" y="3784234"/>
              <a:ext cx="154000" cy="154000"/>
              <a:chOff x="3084699" y="3784234"/>
              <a:chExt cx="154000" cy="154000"/>
            </a:xfrm>
          </p:grpSpPr>
          <p:sp>
            <p:nvSpPr>
              <p:cNvPr id="2086" name="Pipe(down)"/>
              <p:cNvSpPr/>
              <p:nvPr/>
            </p:nvSpPr>
            <p:spPr>
              <a:xfrm>
                <a:off x="3230999" y="3815034"/>
                <a:ext cx="245550" cy="92400"/>
              </a:xfrm>
              <a:custGeom>
                <a:avLst/>
                <a:gdLst/>
                <a:ahLst/>
                <a:cxnLst/>
                <a:rect l="0" t="0" r="0" b="0"/>
                <a:pathLst>
                  <a:path w="245550" h="92400">
                    <a:moveTo>
                      <a:pt x="0" y="0"/>
                    </a:moveTo>
                    <a:lnTo>
                      <a:pt x="245550" y="0"/>
                    </a:lnTo>
                    <a:lnTo>
                      <a:pt x="24555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087" name="Pipe(down)"/>
              <p:cNvSpPr/>
              <p:nvPr/>
            </p:nvSpPr>
            <p:spPr>
              <a:xfrm rot="-5400000">
                <a:off x="3119349" y="3926684"/>
                <a:ext cx="84700" cy="92400"/>
              </a:xfrm>
              <a:custGeom>
                <a:avLst/>
                <a:gdLst/>
                <a:ahLst/>
                <a:cxnLst/>
                <a:rect l="0" t="0" r="0" b="0"/>
                <a:pathLst>
                  <a:path w="84700" h="92400">
                    <a:moveTo>
                      <a:pt x="0" y="0"/>
                    </a:moveTo>
                    <a:lnTo>
                      <a:pt x="84700" y="0"/>
                    </a:lnTo>
                    <a:lnTo>
                      <a:pt x="8470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088" name="Group 2087"/>
              <p:cNvGrpSpPr/>
              <p:nvPr/>
            </p:nvGrpSpPr>
            <p:grpSpPr>
              <a:xfrm>
                <a:off x="3109339" y="3808874"/>
                <a:ext cx="154000" cy="154000"/>
                <a:chOff x="3109339" y="3808874"/>
                <a:chExt cx="154000" cy="154000"/>
              </a:xfrm>
            </p:grpSpPr>
            <p:sp>
              <p:nvSpPr>
                <p:cNvPr id="2089" name="Freeform 2088"/>
                <p:cNvSpPr/>
                <p:nvPr/>
              </p:nvSpPr>
              <p:spPr>
                <a:xfrm>
                  <a:off x="3109435" y="3808874"/>
                  <a:ext cx="153808" cy="154000"/>
                </a:xfrm>
                <a:custGeom>
                  <a:avLst/>
                  <a:gdLst/>
                  <a:ahLst/>
                  <a:cxnLst/>
                  <a:rect l="0" t="0" r="0" b="0"/>
                  <a:pathLst>
                    <a:path w="153808" h="154000">
                      <a:moveTo>
                        <a:pt x="153808" y="102101"/>
                      </a:moveTo>
                      <a:lnTo>
                        <a:pt x="153808" y="0"/>
                      </a:lnTo>
                      <a:cubicBezTo>
                        <a:pt x="153642" y="0"/>
                        <a:pt x="95488" y="-3594"/>
                        <a:pt x="44497" y="45192"/>
                      </a:cubicBezTo>
                      <a:cubicBezTo>
                        <a:pt x="-847" y="88575"/>
                        <a:pt x="0" y="154000"/>
                        <a:pt x="0" y="154000"/>
                      </a:cubicBezTo>
                      <a:lnTo>
                        <a:pt x="102536" y="154000"/>
                      </a:lnTo>
                      <a:cubicBezTo>
                        <a:pt x="102536" y="152763"/>
                        <a:pt x="103552" y="128837"/>
                        <a:pt x="117880" y="116894"/>
                      </a:cubicBezTo>
                      <a:cubicBezTo>
                        <a:pt x="134470" y="103068"/>
                        <a:pt x="153808" y="102101"/>
                        <a:pt x="153808" y="102101"/>
                      </a:cubicBezTo>
                      <a:close/>
                    </a:path>
                  </a:pathLst>
                </a:custGeom>
                <a:solidFill>
                  <a:srgbClr val="ECEDEE"/>
                </a:solidFill>
                <a:ln w="2500" cap="flat">
                  <a:noFill/>
                  <a:bevel/>
                </a:ln>
              </p:spPr>
            </p:sp>
            <p:sp>
              <p:nvSpPr>
                <p:cNvPr id="2090" name="Freeform 2089"/>
                <p:cNvSpPr/>
                <p:nvPr/>
              </p:nvSpPr>
              <p:spPr>
                <a:xfrm>
                  <a:off x="3198535" y="3897709"/>
                  <a:ext cx="64589" cy="65057"/>
                </a:xfrm>
                <a:custGeom>
                  <a:avLst/>
                  <a:gdLst/>
                  <a:ahLst/>
                  <a:cxnLst/>
                  <a:rect l="0" t="0" r="0" b="0"/>
                  <a:pathLst>
                    <a:path w="64589" h="65057">
                      <a:moveTo>
                        <a:pt x="64589" y="13187"/>
                      </a:moveTo>
                      <a:lnTo>
                        <a:pt x="64516" y="0"/>
                      </a:lnTo>
                      <a:cubicBezTo>
                        <a:pt x="64516" y="0"/>
                        <a:pt x="37613" y="1651"/>
                        <a:pt x="19508" y="18894"/>
                      </a:cubicBezTo>
                      <a:cubicBezTo>
                        <a:pt x="-1295" y="38707"/>
                        <a:pt x="0" y="65057"/>
                        <a:pt x="0" y="65057"/>
                      </a:cubicBezTo>
                      <a:lnTo>
                        <a:pt x="13180" y="65057"/>
                      </a:lnTo>
                      <a:cubicBezTo>
                        <a:pt x="13180" y="63733"/>
                        <a:pt x="14997" y="40027"/>
                        <a:pt x="27966" y="28382"/>
                      </a:cubicBezTo>
                      <a:cubicBezTo>
                        <a:pt x="43171" y="14730"/>
                        <a:pt x="64589" y="13187"/>
                        <a:pt x="64589" y="13187"/>
                      </a:cubicBezTo>
                      <a:close/>
                    </a:path>
                  </a:pathLst>
                </a:custGeom>
                <a:solidFill>
                  <a:srgbClr val="DEDFE0"/>
                </a:solidFill>
                <a:ln w="2500" cap="flat">
                  <a:noFill/>
                  <a:bevel/>
                </a:ln>
              </p:spPr>
            </p:sp>
            <p:sp>
              <p:nvSpPr>
                <p:cNvPr id="2091" name="Freeform 2090"/>
                <p:cNvSpPr/>
                <p:nvPr/>
              </p:nvSpPr>
              <p:spPr>
                <a:xfrm>
                  <a:off x="3122304" y="3822347"/>
                  <a:ext cx="140825" cy="140400"/>
                </a:xfrm>
                <a:custGeom>
                  <a:avLst/>
                  <a:gdLst/>
                  <a:ahLst/>
                  <a:cxnLst/>
                  <a:rect l="0" t="0" r="0" b="0"/>
                  <a:pathLst>
                    <a:path w="140825" h="140400">
                      <a:moveTo>
                        <a:pt x="140825" y="13446"/>
                      </a:moveTo>
                      <a:lnTo>
                        <a:pt x="140825" y="0"/>
                      </a:lnTo>
                      <a:cubicBezTo>
                        <a:pt x="140825" y="0"/>
                        <a:pt x="80324" y="-493"/>
                        <a:pt x="40053" y="40188"/>
                      </a:cubicBezTo>
                      <a:cubicBezTo>
                        <a:pt x="-5832" y="86540"/>
                        <a:pt x="281" y="140400"/>
                        <a:pt x="281" y="140400"/>
                      </a:cubicBezTo>
                      <a:lnTo>
                        <a:pt x="13754" y="140400"/>
                      </a:lnTo>
                      <a:cubicBezTo>
                        <a:pt x="13754" y="138908"/>
                        <a:pt x="11998" y="84473"/>
                        <a:pt x="50002" y="49735"/>
                      </a:cubicBezTo>
                      <a:cubicBezTo>
                        <a:pt x="92077" y="11277"/>
                        <a:pt x="140825" y="13446"/>
                        <a:pt x="140825" y="13446"/>
                      </a:cubicBezTo>
                      <a:close/>
                    </a:path>
                  </a:pathLst>
                </a:custGeom>
                <a:solidFill>
                  <a:srgbClr val="E3E4E5"/>
                </a:solidFill>
                <a:ln w="2500" cap="flat">
                  <a:noFill/>
                  <a:bevel/>
                </a:ln>
              </p:spPr>
            </p:sp>
            <p:sp>
              <p:nvSpPr>
                <p:cNvPr id="2092" name="Freeform 2091"/>
                <p:cNvSpPr/>
                <p:nvPr/>
              </p:nvSpPr>
              <p:spPr>
                <a:xfrm>
                  <a:off x="3109339" y="3809076"/>
                  <a:ext cx="154000" cy="153597"/>
                </a:xfrm>
                <a:custGeom>
                  <a:avLst/>
                  <a:gdLst/>
                  <a:ahLst/>
                  <a:cxnLst/>
                  <a:rect l="0" t="0" r="0" b="0"/>
                  <a:pathLst>
                    <a:path w="154000" h="153597">
                      <a:moveTo>
                        <a:pt x="154000" y="13264"/>
                      </a:moveTo>
                      <a:lnTo>
                        <a:pt x="154000" y="0"/>
                      </a:lnTo>
                      <a:cubicBezTo>
                        <a:pt x="154000" y="0"/>
                        <a:pt x="97904" y="-4443"/>
                        <a:pt x="44630" y="44856"/>
                      </a:cubicBezTo>
                      <a:cubicBezTo>
                        <a:pt x="-1440" y="87490"/>
                        <a:pt x="0" y="153597"/>
                        <a:pt x="0" y="153597"/>
                      </a:cubicBezTo>
                      <a:lnTo>
                        <a:pt x="13392" y="153597"/>
                      </a:lnTo>
                      <a:cubicBezTo>
                        <a:pt x="13392" y="153597"/>
                        <a:pt x="12225" y="92437"/>
                        <a:pt x="53406" y="53595"/>
                      </a:cubicBezTo>
                      <a:cubicBezTo>
                        <a:pt x="97449" y="12053"/>
                        <a:pt x="154000" y="13264"/>
                        <a:pt x="154000" y="13264"/>
                      </a:cubicBezTo>
                      <a:close/>
                    </a:path>
                  </a:pathLst>
                </a:custGeom>
                <a:solidFill>
                  <a:srgbClr val="DEDFE0"/>
                </a:solidFill>
                <a:ln w="2500" cap="flat">
                  <a:noFill/>
                  <a:bevel/>
                </a:ln>
              </p:spPr>
            </p:sp>
            <p:sp>
              <p:nvSpPr>
                <p:cNvPr id="2093" name="Freeform 2092"/>
                <p:cNvSpPr/>
                <p:nvPr/>
              </p:nvSpPr>
              <p:spPr>
                <a:xfrm>
                  <a:off x="3149336" y="3848832"/>
                  <a:ext cx="113801" cy="113946"/>
                </a:xfrm>
                <a:custGeom>
                  <a:avLst/>
                  <a:gdLst/>
                  <a:ahLst/>
                  <a:cxnLst/>
                  <a:rect l="0" t="0" r="0" b="0"/>
                  <a:pathLst>
                    <a:path w="113801" h="113946">
                      <a:moveTo>
                        <a:pt x="113801" y="22312"/>
                      </a:moveTo>
                      <a:lnTo>
                        <a:pt x="113801" y="0"/>
                      </a:lnTo>
                      <a:cubicBezTo>
                        <a:pt x="113801" y="0"/>
                        <a:pt x="69350" y="-3672"/>
                        <a:pt x="32689" y="32924"/>
                      </a:cubicBezTo>
                      <a:cubicBezTo>
                        <a:pt x="-502" y="66056"/>
                        <a:pt x="0" y="113946"/>
                        <a:pt x="0" y="113946"/>
                      </a:cubicBezTo>
                      <a:lnTo>
                        <a:pt x="22454" y="113946"/>
                      </a:lnTo>
                      <a:cubicBezTo>
                        <a:pt x="22454" y="113946"/>
                        <a:pt x="22222" y="74124"/>
                        <a:pt x="47807" y="48079"/>
                      </a:cubicBezTo>
                      <a:cubicBezTo>
                        <a:pt x="75790" y="19592"/>
                        <a:pt x="113801" y="22312"/>
                        <a:pt x="113801" y="22312"/>
                      </a:cubicBezTo>
                      <a:close/>
                    </a:path>
                  </a:pathLst>
                </a:custGeom>
                <a:solidFill>
                  <a:srgbClr val="FCFDFE"/>
                </a:solidFill>
                <a:ln w="2500" cap="flat">
                  <a:noFill/>
                  <a:bevel/>
                </a:ln>
              </p:spPr>
            </p:sp>
            <p:sp>
              <p:nvSpPr>
                <p:cNvPr id="2094" name="Freeform 2093"/>
                <p:cNvSpPr/>
                <p:nvPr/>
              </p:nvSpPr>
              <p:spPr>
                <a:xfrm>
                  <a:off x="3135942" y="3835765"/>
                  <a:ext cx="127198" cy="126987"/>
                </a:xfrm>
                <a:custGeom>
                  <a:avLst/>
                  <a:gdLst/>
                  <a:ahLst/>
                  <a:cxnLst/>
                  <a:rect l="0" t="0" r="0" b="0"/>
                  <a:pathLst>
                    <a:path w="127198" h="126987">
                      <a:moveTo>
                        <a:pt x="127198" y="13165"/>
                      </a:moveTo>
                      <a:lnTo>
                        <a:pt x="127198" y="0"/>
                      </a:lnTo>
                      <a:cubicBezTo>
                        <a:pt x="127198" y="0"/>
                        <a:pt x="77927" y="-2703"/>
                        <a:pt x="36132" y="36442"/>
                      </a:cubicBezTo>
                      <a:cubicBezTo>
                        <a:pt x="-1955" y="72114"/>
                        <a:pt x="0" y="126987"/>
                        <a:pt x="0" y="126987"/>
                      </a:cubicBezTo>
                      <a:lnTo>
                        <a:pt x="13487" y="126987"/>
                      </a:lnTo>
                      <a:cubicBezTo>
                        <a:pt x="13487" y="126987"/>
                        <a:pt x="12766" y="78000"/>
                        <a:pt x="46082" y="45989"/>
                      </a:cubicBezTo>
                      <a:cubicBezTo>
                        <a:pt x="84196" y="9367"/>
                        <a:pt x="127198" y="13165"/>
                        <a:pt x="127198" y="13165"/>
                      </a:cubicBezTo>
                      <a:close/>
                    </a:path>
                  </a:pathLst>
                </a:custGeom>
                <a:solidFill>
                  <a:srgbClr val="F1F2F2"/>
                </a:solidFill>
                <a:ln w="2500" cap="flat">
                  <a:noFill/>
                  <a:bevel/>
                </a:ln>
              </p:spPr>
            </p:sp>
            <p:sp>
              <p:nvSpPr>
                <p:cNvPr id="2095" name="Freeform 2094"/>
                <p:cNvSpPr/>
                <p:nvPr/>
              </p:nvSpPr>
              <p:spPr>
                <a:xfrm>
                  <a:off x="3171721" y="3871123"/>
                  <a:ext cx="91417" cy="91632"/>
                </a:xfrm>
                <a:custGeom>
                  <a:avLst/>
                  <a:gdLst/>
                  <a:ahLst/>
                  <a:cxnLst/>
                  <a:rect l="0" t="0" r="0" b="0"/>
                  <a:pathLst>
                    <a:path w="91417" h="91632">
                      <a:moveTo>
                        <a:pt x="91417" y="13283"/>
                      </a:moveTo>
                      <a:lnTo>
                        <a:pt x="91417" y="0"/>
                      </a:lnTo>
                      <a:cubicBezTo>
                        <a:pt x="91417" y="0"/>
                        <a:pt x="51270" y="-1926"/>
                        <a:pt x="25421" y="25788"/>
                      </a:cubicBezTo>
                      <a:cubicBezTo>
                        <a:pt x="-521" y="53601"/>
                        <a:pt x="0" y="91632"/>
                        <a:pt x="0" y="91632"/>
                      </a:cubicBezTo>
                      <a:lnTo>
                        <a:pt x="13438" y="91632"/>
                      </a:lnTo>
                      <a:cubicBezTo>
                        <a:pt x="13438" y="91632"/>
                        <a:pt x="14796" y="57613"/>
                        <a:pt x="36174" y="36438"/>
                      </a:cubicBezTo>
                      <a:cubicBezTo>
                        <a:pt x="58391" y="14431"/>
                        <a:pt x="91417" y="13283"/>
                        <a:pt x="91417" y="13283"/>
                      </a:cubicBezTo>
                      <a:close/>
                    </a:path>
                  </a:pathLst>
                </a:custGeom>
                <a:solidFill>
                  <a:srgbClr val="F1F2F2"/>
                </a:solidFill>
                <a:ln w="2500" cap="flat">
                  <a:noFill/>
                  <a:bevel/>
                </a:ln>
              </p:spPr>
            </p:sp>
            <p:sp>
              <p:nvSpPr>
                <p:cNvPr id="2096" name="Freeform 2095"/>
                <p:cNvSpPr/>
                <p:nvPr/>
              </p:nvSpPr>
              <p:spPr>
                <a:xfrm>
                  <a:off x="3185163" y="3884391"/>
                  <a:ext cx="77888" cy="78374"/>
                </a:xfrm>
                <a:custGeom>
                  <a:avLst/>
                  <a:gdLst/>
                  <a:ahLst/>
                  <a:cxnLst/>
                  <a:rect l="0" t="0" r="0" b="0"/>
                  <a:pathLst>
                    <a:path w="77888" h="78374">
                      <a:moveTo>
                        <a:pt x="77888" y="13307"/>
                      </a:moveTo>
                      <a:lnTo>
                        <a:pt x="77888" y="0"/>
                      </a:lnTo>
                      <a:cubicBezTo>
                        <a:pt x="77888" y="0"/>
                        <a:pt x="44220" y="1629"/>
                        <a:pt x="22730" y="23172"/>
                      </a:cubicBezTo>
                      <a:cubicBezTo>
                        <a:pt x="1290" y="44665"/>
                        <a:pt x="0" y="78374"/>
                        <a:pt x="0" y="78374"/>
                      </a:cubicBezTo>
                      <a:lnTo>
                        <a:pt x="13432" y="78374"/>
                      </a:lnTo>
                      <a:cubicBezTo>
                        <a:pt x="13432" y="78374"/>
                        <a:pt x="12366" y="52557"/>
                        <a:pt x="32479" y="32924"/>
                      </a:cubicBezTo>
                      <a:cubicBezTo>
                        <a:pt x="51374" y="14480"/>
                        <a:pt x="77888" y="13307"/>
                        <a:pt x="77888" y="13307"/>
                      </a:cubicBezTo>
                      <a:close/>
                    </a:path>
                  </a:pathLst>
                </a:custGeom>
                <a:solidFill>
                  <a:srgbClr val="E3E4E5"/>
                </a:solidFill>
                <a:ln w="2500" cap="flat">
                  <a:noFill/>
                  <a:bevel/>
                </a:ln>
              </p:spPr>
            </p:sp>
          </p:grpSp>
        </p:grpSp>
        <p:grpSp>
          <p:nvGrpSpPr>
            <p:cNvPr id="2097" name="Straight duct"/>
            <p:cNvGrpSpPr/>
            <p:nvPr/>
          </p:nvGrpSpPr>
          <p:grpSpPr>
            <a:xfrm>
              <a:off x="1010365" y="2657647"/>
              <a:ext cx="2123275" cy="92400"/>
              <a:chOff x="1010365" y="2657647"/>
              <a:chExt cx="2123275" cy="92400"/>
            </a:xfrm>
          </p:grpSpPr>
          <p:sp>
            <p:nvSpPr>
              <p:cNvPr id="2098" name="Pipe(down)"/>
              <p:cNvSpPr/>
              <p:nvPr/>
            </p:nvSpPr>
            <p:spPr>
              <a:xfrm>
                <a:off x="1010365" y="2657647"/>
                <a:ext cx="2123275" cy="92400"/>
              </a:xfrm>
              <a:custGeom>
                <a:avLst/>
                <a:gdLst/>
                <a:ahLst/>
                <a:cxnLst/>
                <a:rect l="0" t="0" r="0" b="0"/>
                <a:pathLst>
                  <a:path w="2123275" h="92400">
                    <a:moveTo>
                      <a:pt x="0" y="0"/>
                    </a:moveTo>
                    <a:lnTo>
                      <a:pt x="2123275" y="0"/>
                    </a:lnTo>
                    <a:lnTo>
                      <a:pt x="2123275"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grpSp>
          <p:nvGrpSpPr>
            <p:cNvPr id="2099" name="Miter bend 1"/>
            <p:cNvGrpSpPr/>
            <p:nvPr/>
          </p:nvGrpSpPr>
          <p:grpSpPr>
            <a:xfrm>
              <a:off x="910265" y="1697233"/>
              <a:ext cx="154000" cy="154000"/>
              <a:chOff x="910265" y="1697233"/>
              <a:chExt cx="154000" cy="154000"/>
            </a:xfrm>
          </p:grpSpPr>
          <p:sp>
            <p:nvSpPr>
              <p:cNvPr id="2100" name="Pipe(down)"/>
              <p:cNvSpPr/>
              <p:nvPr/>
            </p:nvSpPr>
            <p:spPr>
              <a:xfrm>
                <a:off x="1056565" y="1728033"/>
                <a:ext cx="2009315" cy="92400"/>
              </a:xfrm>
              <a:custGeom>
                <a:avLst/>
                <a:gdLst/>
                <a:ahLst/>
                <a:cxnLst/>
                <a:rect l="0" t="0" r="0" b="0"/>
                <a:pathLst>
                  <a:path w="2009315" h="92400">
                    <a:moveTo>
                      <a:pt x="0" y="0"/>
                    </a:moveTo>
                    <a:lnTo>
                      <a:pt x="2009315" y="0"/>
                    </a:lnTo>
                    <a:lnTo>
                      <a:pt x="2009315"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101" name="Pipe(down)"/>
              <p:cNvSpPr/>
              <p:nvPr/>
            </p:nvSpPr>
            <p:spPr>
              <a:xfrm rot="-5400000">
                <a:off x="1449" y="2783149"/>
                <a:ext cx="1971631" cy="92400"/>
              </a:xfrm>
              <a:custGeom>
                <a:avLst/>
                <a:gdLst/>
                <a:ahLst/>
                <a:cxnLst/>
                <a:rect l="0" t="0" r="0" b="0"/>
                <a:pathLst>
                  <a:path w="1971631" h="92400">
                    <a:moveTo>
                      <a:pt x="0" y="0"/>
                    </a:moveTo>
                    <a:lnTo>
                      <a:pt x="1971631" y="0"/>
                    </a:lnTo>
                    <a:lnTo>
                      <a:pt x="1971631"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102" name="Group 2101"/>
              <p:cNvGrpSpPr/>
              <p:nvPr/>
            </p:nvGrpSpPr>
            <p:grpSpPr>
              <a:xfrm>
                <a:off x="934905" y="1721873"/>
                <a:ext cx="154000" cy="154000"/>
                <a:chOff x="934905" y="1721873"/>
                <a:chExt cx="154000" cy="154000"/>
              </a:xfrm>
            </p:grpSpPr>
            <p:sp>
              <p:nvSpPr>
                <p:cNvPr id="2103" name="Freeform 2102"/>
                <p:cNvSpPr/>
                <p:nvPr/>
              </p:nvSpPr>
              <p:spPr>
                <a:xfrm>
                  <a:off x="935001" y="1721873"/>
                  <a:ext cx="153808" cy="154000"/>
                </a:xfrm>
                <a:custGeom>
                  <a:avLst/>
                  <a:gdLst/>
                  <a:ahLst/>
                  <a:cxnLst/>
                  <a:rect l="0" t="0" r="0" b="0"/>
                  <a:pathLst>
                    <a:path w="153808" h="154000">
                      <a:moveTo>
                        <a:pt x="153808" y="102101"/>
                      </a:moveTo>
                      <a:lnTo>
                        <a:pt x="153808" y="0"/>
                      </a:lnTo>
                      <a:cubicBezTo>
                        <a:pt x="153642" y="0"/>
                        <a:pt x="95488" y="-3594"/>
                        <a:pt x="44497" y="45192"/>
                      </a:cubicBezTo>
                      <a:cubicBezTo>
                        <a:pt x="-847" y="88575"/>
                        <a:pt x="0" y="154000"/>
                        <a:pt x="0" y="154000"/>
                      </a:cubicBezTo>
                      <a:lnTo>
                        <a:pt x="102536" y="154000"/>
                      </a:lnTo>
                      <a:cubicBezTo>
                        <a:pt x="102536" y="152763"/>
                        <a:pt x="103552" y="128837"/>
                        <a:pt x="117880" y="116894"/>
                      </a:cubicBezTo>
                      <a:cubicBezTo>
                        <a:pt x="134470" y="103068"/>
                        <a:pt x="153808" y="102101"/>
                        <a:pt x="153808" y="102101"/>
                      </a:cubicBezTo>
                      <a:close/>
                    </a:path>
                  </a:pathLst>
                </a:custGeom>
                <a:solidFill>
                  <a:srgbClr val="ECEDEE"/>
                </a:solidFill>
                <a:ln w="2500" cap="flat">
                  <a:noFill/>
                  <a:bevel/>
                </a:ln>
              </p:spPr>
            </p:sp>
            <p:sp>
              <p:nvSpPr>
                <p:cNvPr id="2104" name="Freeform 2103"/>
                <p:cNvSpPr/>
                <p:nvPr/>
              </p:nvSpPr>
              <p:spPr>
                <a:xfrm>
                  <a:off x="1024101" y="1810708"/>
                  <a:ext cx="64589" cy="65057"/>
                </a:xfrm>
                <a:custGeom>
                  <a:avLst/>
                  <a:gdLst/>
                  <a:ahLst/>
                  <a:cxnLst/>
                  <a:rect l="0" t="0" r="0" b="0"/>
                  <a:pathLst>
                    <a:path w="64589" h="65057">
                      <a:moveTo>
                        <a:pt x="64589" y="13187"/>
                      </a:moveTo>
                      <a:lnTo>
                        <a:pt x="64516" y="0"/>
                      </a:lnTo>
                      <a:cubicBezTo>
                        <a:pt x="64516" y="0"/>
                        <a:pt x="37613" y="1651"/>
                        <a:pt x="19508" y="18894"/>
                      </a:cubicBezTo>
                      <a:cubicBezTo>
                        <a:pt x="-1295" y="38707"/>
                        <a:pt x="0" y="65057"/>
                        <a:pt x="0" y="65057"/>
                      </a:cubicBezTo>
                      <a:lnTo>
                        <a:pt x="13180" y="65057"/>
                      </a:lnTo>
                      <a:cubicBezTo>
                        <a:pt x="13180" y="63733"/>
                        <a:pt x="14997" y="40027"/>
                        <a:pt x="27966" y="28382"/>
                      </a:cubicBezTo>
                      <a:cubicBezTo>
                        <a:pt x="43171" y="14730"/>
                        <a:pt x="64589" y="13187"/>
                        <a:pt x="64589" y="13187"/>
                      </a:cubicBezTo>
                      <a:close/>
                    </a:path>
                  </a:pathLst>
                </a:custGeom>
                <a:solidFill>
                  <a:srgbClr val="DEDFE0"/>
                </a:solidFill>
                <a:ln w="2500" cap="flat">
                  <a:noFill/>
                  <a:bevel/>
                </a:ln>
              </p:spPr>
            </p:sp>
            <p:sp>
              <p:nvSpPr>
                <p:cNvPr id="2105" name="Freeform 2104"/>
                <p:cNvSpPr/>
                <p:nvPr/>
              </p:nvSpPr>
              <p:spPr>
                <a:xfrm>
                  <a:off x="947870" y="1735346"/>
                  <a:ext cx="140825" cy="140400"/>
                </a:xfrm>
                <a:custGeom>
                  <a:avLst/>
                  <a:gdLst/>
                  <a:ahLst/>
                  <a:cxnLst/>
                  <a:rect l="0" t="0" r="0" b="0"/>
                  <a:pathLst>
                    <a:path w="140825" h="140400">
                      <a:moveTo>
                        <a:pt x="140825" y="13446"/>
                      </a:moveTo>
                      <a:lnTo>
                        <a:pt x="140825" y="0"/>
                      </a:lnTo>
                      <a:cubicBezTo>
                        <a:pt x="140825" y="0"/>
                        <a:pt x="80324" y="-493"/>
                        <a:pt x="40053" y="40188"/>
                      </a:cubicBezTo>
                      <a:cubicBezTo>
                        <a:pt x="-5832" y="86540"/>
                        <a:pt x="281" y="140400"/>
                        <a:pt x="281" y="140400"/>
                      </a:cubicBezTo>
                      <a:lnTo>
                        <a:pt x="13754" y="140400"/>
                      </a:lnTo>
                      <a:cubicBezTo>
                        <a:pt x="13754" y="138908"/>
                        <a:pt x="11998" y="84473"/>
                        <a:pt x="50002" y="49735"/>
                      </a:cubicBezTo>
                      <a:cubicBezTo>
                        <a:pt x="92077" y="11277"/>
                        <a:pt x="140825" y="13446"/>
                        <a:pt x="140825" y="13446"/>
                      </a:cubicBezTo>
                      <a:close/>
                    </a:path>
                  </a:pathLst>
                </a:custGeom>
                <a:solidFill>
                  <a:srgbClr val="E3E4E5"/>
                </a:solidFill>
                <a:ln w="2500" cap="flat">
                  <a:noFill/>
                  <a:bevel/>
                </a:ln>
              </p:spPr>
            </p:sp>
            <p:sp>
              <p:nvSpPr>
                <p:cNvPr id="2106" name="Freeform 2105"/>
                <p:cNvSpPr/>
                <p:nvPr/>
              </p:nvSpPr>
              <p:spPr>
                <a:xfrm>
                  <a:off x="934905" y="1722075"/>
                  <a:ext cx="154000" cy="153597"/>
                </a:xfrm>
                <a:custGeom>
                  <a:avLst/>
                  <a:gdLst/>
                  <a:ahLst/>
                  <a:cxnLst/>
                  <a:rect l="0" t="0" r="0" b="0"/>
                  <a:pathLst>
                    <a:path w="154000" h="153597">
                      <a:moveTo>
                        <a:pt x="154000" y="13264"/>
                      </a:moveTo>
                      <a:lnTo>
                        <a:pt x="154000" y="0"/>
                      </a:lnTo>
                      <a:cubicBezTo>
                        <a:pt x="154000" y="0"/>
                        <a:pt x="97904" y="-4443"/>
                        <a:pt x="44630" y="44856"/>
                      </a:cubicBezTo>
                      <a:cubicBezTo>
                        <a:pt x="-1440" y="87490"/>
                        <a:pt x="0" y="153597"/>
                        <a:pt x="0" y="153597"/>
                      </a:cubicBezTo>
                      <a:lnTo>
                        <a:pt x="13392" y="153597"/>
                      </a:lnTo>
                      <a:cubicBezTo>
                        <a:pt x="13392" y="153597"/>
                        <a:pt x="12225" y="92437"/>
                        <a:pt x="53406" y="53595"/>
                      </a:cubicBezTo>
                      <a:cubicBezTo>
                        <a:pt x="97449" y="12053"/>
                        <a:pt x="154000" y="13264"/>
                        <a:pt x="154000" y="13264"/>
                      </a:cubicBezTo>
                      <a:close/>
                    </a:path>
                  </a:pathLst>
                </a:custGeom>
                <a:solidFill>
                  <a:srgbClr val="DEDFE0"/>
                </a:solidFill>
                <a:ln w="2500" cap="flat">
                  <a:noFill/>
                  <a:bevel/>
                </a:ln>
              </p:spPr>
            </p:sp>
            <p:sp>
              <p:nvSpPr>
                <p:cNvPr id="2107" name="Freeform 2106"/>
                <p:cNvSpPr/>
                <p:nvPr/>
              </p:nvSpPr>
              <p:spPr>
                <a:xfrm>
                  <a:off x="974902" y="1761832"/>
                  <a:ext cx="113801" cy="113946"/>
                </a:xfrm>
                <a:custGeom>
                  <a:avLst/>
                  <a:gdLst/>
                  <a:ahLst/>
                  <a:cxnLst/>
                  <a:rect l="0" t="0" r="0" b="0"/>
                  <a:pathLst>
                    <a:path w="113801" h="113946">
                      <a:moveTo>
                        <a:pt x="113801" y="22312"/>
                      </a:moveTo>
                      <a:lnTo>
                        <a:pt x="113801" y="0"/>
                      </a:lnTo>
                      <a:cubicBezTo>
                        <a:pt x="113801" y="0"/>
                        <a:pt x="69350" y="-3672"/>
                        <a:pt x="32689" y="32924"/>
                      </a:cubicBezTo>
                      <a:cubicBezTo>
                        <a:pt x="-502" y="66056"/>
                        <a:pt x="0" y="113946"/>
                        <a:pt x="0" y="113946"/>
                      </a:cubicBezTo>
                      <a:lnTo>
                        <a:pt x="22454" y="113946"/>
                      </a:lnTo>
                      <a:cubicBezTo>
                        <a:pt x="22454" y="113946"/>
                        <a:pt x="22222" y="74124"/>
                        <a:pt x="47807" y="48079"/>
                      </a:cubicBezTo>
                      <a:cubicBezTo>
                        <a:pt x="75790" y="19592"/>
                        <a:pt x="113801" y="22312"/>
                        <a:pt x="113801" y="22312"/>
                      </a:cubicBezTo>
                      <a:close/>
                    </a:path>
                  </a:pathLst>
                </a:custGeom>
                <a:solidFill>
                  <a:srgbClr val="FCFDFE"/>
                </a:solidFill>
                <a:ln w="2500" cap="flat">
                  <a:noFill/>
                  <a:bevel/>
                </a:ln>
              </p:spPr>
            </p:sp>
            <p:sp>
              <p:nvSpPr>
                <p:cNvPr id="2108" name="Freeform 2107"/>
                <p:cNvSpPr/>
                <p:nvPr/>
              </p:nvSpPr>
              <p:spPr>
                <a:xfrm>
                  <a:off x="961508" y="1748765"/>
                  <a:ext cx="127198" cy="126987"/>
                </a:xfrm>
                <a:custGeom>
                  <a:avLst/>
                  <a:gdLst/>
                  <a:ahLst/>
                  <a:cxnLst/>
                  <a:rect l="0" t="0" r="0" b="0"/>
                  <a:pathLst>
                    <a:path w="127198" h="126987">
                      <a:moveTo>
                        <a:pt x="127198" y="13165"/>
                      </a:moveTo>
                      <a:lnTo>
                        <a:pt x="127198" y="0"/>
                      </a:lnTo>
                      <a:cubicBezTo>
                        <a:pt x="127198" y="0"/>
                        <a:pt x="77927" y="-2703"/>
                        <a:pt x="36132" y="36442"/>
                      </a:cubicBezTo>
                      <a:cubicBezTo>
                        <a:pt x="-1955" y="72114"/>
                        <a:pt x="0" y="126987"/>
                        <a:pt x="0" y="126987"/>
                      </a:cubicBezTo>
                      <a:lnTo>
                        <a:pt x="13487" y="126987"/>
                      </a:lnTo>
                      <a:cubicBezTo>
                        <a:pt x="13487" y="126987"/>
                        <a:pt x="12766" y="78000"/>
                        <a:pt x="46082" y="45989"/>
                      </a:cubicBezTo>
                      <a:cubicBezTo>
                        <a:pt x="84196" y="9367"/>
                        <a:pt x="127198" y="13165"/>
                        <a:pt x="127198" y="13165"/>
                      </a:cubicBezTo>
                      <a:close/>
                    </a:path>
                  </a:pathLst>
                </a:custGeom>
                <a:solidFill>
                  <a:srgbClr val="F1F2F2"/>
                </a:solidFill>
                <a:ln w="2500" cap="flat">
                  <a:noFill/>
                  <a:bevel/>
                </a:ln>
              </p:spPr>
            </p:sp>
            <p:sp>
              <p:nvSpPr>
                <p:cNvPr id="2109" name="Freeform 2108"/>
                <p:cNvSpPr/>
                <p:nvPr/>
              </p:nvSpPr>
              <p:spPr>
                <a:xfrm>
                  <a:off x="997287" y="1784123"/>
                  <a:ext cx="91417" cy="91632"/>
                </a:xfrm>
                <a:custGeom>
                  <a:avLst/>
                  <a:gdLst/>
                  <a:ahLst/>
                  <a:cxnLst/>
                  <a:rect l="0" t="0" r="0" b="0"/>
                  <a:pathLst>
                    <a:path w="91417" h="91632">
                      <a:moveTo>
                        <a:pt x="91417" y="13283"/>
                      </a:moveTo>
                      <a:lnTo>
                        <a:pt x="91417" y="0"/>
                      </a:lnTo>
                      <a:cubicBezTo>
                        <a:pt x="91417" y="0"/>
                        <a:pt x="51270" y="-1926"/>
                        <a:pt x="25421" y="25788"/>
                      </a:cubicBezTo>
                      <a:cubicBezTo>
                        <a:pt x="-521" y="53601"/>
                        <a:pt x="0" y="91632"/>
                        <a:pt x="0" y="91632"/>
                      </a:cubicBezTo>
                      <a:lnTo>
                        <a:pt x="13438" y="91632"/>
                      </a:lnTo>
                      <a:cubicBezTo>
                        <a:pt x="13438" y="91632"/>
                        <a:pt x="14796" y="57613"/>
                        <a:pt x="36174" y="36438"/>
                      </a:cubicBezTo>
                      <a:cubicBezTo>
                        <a:pt x="58391" y="14431"/>
                        <a:pt x="91417" y="13283"/>
                        <a:pt x="91417" y="13283"/>
                      </a:cubicBezTo>
                      <a:close/>
                    </a:path>
                  </a:pathLst>
                </a:custGeom>
                <a:solidFill>
                  <a:srgbClr val="F1F2F2"/>
                </a:solidFill>
                <a:ln w="2500" cap="flat">
                  <a:noFill/>
                  <a:bevel/>
                </a:ln>
              </p:spPr>
            </p:sp>
            <p:sp>
              <p:nvSpPr>
                <p:cNvPr id="2110" name="Freeform 2109"/>
                <p:cNvSpPr/>
                <p:nvPr/>
              </p:nvSpPr>
              <p:spPr>
                <a:xfrm>
                  <a:off x="1010729" y="1797390"/>
                  <a:ext cx="77888" cy="78374"/>
                </a:xfrm>
                <a:custGeom>
                  <a:avLst/>
                  <a:gdLst/>
                  <a:ahLst/>
                  <a:cxnLst/>
                  <a:rect l="0" t="0" r="0" b="0"/>
                  <a:pathLst>
                    <a:path w="77888" h="78374">
                      <a:moveTo>
                        <a:pt x="77888" y="13307"/>
                      </a:moveTo>
                      <a:lnTo>
                        <a:pt x="77888" y="0"/>
                      </a:lnTo>
                      <a:cubicBezTo>
                        <a:pt x="77888" y="0"/>
                        <a:pt x="44220" y="1629"/>
                        <a:pt x="22730" y="23172"/>
                      </a:cubicBezTo>
                      <a:cubicBezTo>
                        <a:pt x="1290" y="44665"/>
                        <a:pt x="0" y="78374"/>
                        <a:pt x="0" y="78374"/>
                      </a:cubicBezTo>
                      <a:lnTo>
                        <a:pt x="13432" y="78374"/>
                      </a:lnTo>
                      <a:cubicBezTo>
                        <a:pt x="13432" y="78374"/>
                        <a:pt x="12366" y="52557"/>
                        <a:pt x="32479" y="32924"/>
                      </a:cubicBezTo>
                      <a:cubicBezTo>
                        <a:pt x="51374" y="14480"/>
                        <a:pt x="77888" y="13307"/>
                        <a:pt x="77888" y="13307"/>
                      </a:cubicBezTo>
                      <a:close/>
                    </a:path>
                  </a:pathLst>
                </a:custGeom>
                <a:solidFill>
                  <a:srgbClr val="E3E4E5"/>
                </a:solidFill>
                <a:ln w="2500" cap="flat">
                  <a:noFill/>
                  <a:bevel/>
                </a:ln>
              </p:spPr>
            </p:sp>
          </p:grpSp>
        </p:grpSp>
        <p:grpSp>
          <p:nvGrpSpPr>
            <p:cNvPr id="2111" name="Miter bend 2"/>
            <p:cNvGrpSpPr/>
            <p:nvPr/>
          </p:nvGrpSpPr>
          <p:grpSpPr>
            <a:xfrm flipH="1">
              <a:off x="3084699" y="1697233"/>
              <a:ext cx="154000" cy="154000"/>
              <a:chOff x="3084699" y="1697233"/>
              <a:chExt cx="154000" cy="154000"/>
            </a:xfrm>
          </p:grpSpPr>
          <p:sp>
            <p:nvSpPr>
              <p:cNvPr id="2112" name="Pipe(down)"/>
              <p:cNvSpPr/>
              <p:nvPr/>
            </p:nvSpPr>
            <p:spPr>
              <a:xfrm>
                <a:off x="3230999" y="1728033"/>
                <a:ext cx="84700" cy="92400"/>
              </a:xfrm>
              <a:custGeom>
                <a:avLst/>
                <a:gdLst/>
                <a:ahLst/>
                <a:cxnLst/>
                <a:rect l="0" t="0" r="0" b="0"/>
                <a:pathLst>
                  <a:path w="84700" h="92400">
                    <a:moveTo>
                      <a:pt x="0" y="0"/>
                    </a:moveTo>
                    <a:lnTo>
                      <a:pt x="84700" y="0"/>
                    </a:lnTo>
                    <a:lnTo>
                      <a:pt x="84700"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113" name="Pipe(down)"/>
              <p:cNvSpPr/>
              <p:nvPr/>
            </p:nvSpPr>
            <p:spPr>
              <a:xfrm rot="-5400000">
                <a:off x="2211557" y="2747475"/>
                <a:ext cx="1900275" cy="92400"/>
              </a:xfrm>
              <a:custGeom>
                <a:avLst/>
                <a:gdLst/>
                <a:ahLst/>
                <a:cxnLst/>
                <a:rect l="0" t="0" r="0" b="0"/>
                <a:pathLst>
                  <a:path w="1900275" h="92400">
                    <a:moveTo>
                      <a:pt x="0" y="0"/>
                    </a:moveTo>
                    <a:lnTo>
                      <a:pt x="1900275" y="0"/>
                    </a:lnTo>
                    <a:lnTo>
                      <a:pt x="1900275" y="92400"/>
                    </a:lnTo>
                    <a:lnTo>
                      <a:pt x="0" y="924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114" name="Group 2113"/>
              <p:cNvGrpSpPr/>
              <p:nvPr/>
            </p:nvGrpSpPr>
            <p:grpSpPr>
              <a:xfrm>
                <a:off x="3109339" y="1721873"/>
                <a:ext cx="154000" cy="154000"/>
                <a:chOff x="3109339" y="1721873"/>
                <a:chExt cx="154000" cy="154000"/>
              </a:xfrm>
            </p:grpSpPr>
            <p:sp>
              <p:nvSpPr>
                <p:cNvPr id="2115" name="Freeform 2114"/>
                <p:cNvSpPr/>
                <p:nvPr/>
              </p:nvSpPr>
              <p:spPr>
                <a:xfrm>
                  <a:off x="3109435" y="1721873"/>
                  <a:ext cx="153808" cy="154000"/>
                </a:xfrm>
                <a:custGeom>
                  <a:avLst/>
                  <a:gdLst/>
                  <a:ahLst/>
                  <a:cxnLst/>
                  <a:rect l="0" t="0" r="0" b="0"/>
                  <a:pathLst>
                    <a:path w="153808" h="154000">
                      <a:moveTo>
                        <a:pt x="153808" y="102101"/>
                      </a:moveTo>
                      <a:lnTo>
                        <a:pt x="153808" y="0"/>
                      </a:lnTo>
                      <a:cubicBezTo>
                        <a:pt x="153642" y="0"/>
                        <a:pt x="95488" y="-3594"/>
                        <a:pt x="44497" y="45192"/>
                      </a:cubicBezTo>
                      <a:cubicBezTo>
                        <a:pt x="-847" y="88575"/>
                        <a:pt x="0" y="154000"/>
                        <a:pt x="0" y="154000"/>
                      </a:cubicBezTo>
                      <a:lnTo>
                        <a:pt x="102536" y="154000"/>
                      </a:lnTo>
                      <a:cubicBezTo>
                        <a:pt x="102536" y="152763"/>
                        <a:pt x="103552" y="128837"/>
                        <a:pt x="117880" y="116894"/>
                      </a:cubicBezTo>
                      <a:cubicBezTo>
                        <a:pt x="134470" y="103068"/>
                        <a:pt x="153808" y="102101"/>
                        <a:pt x="153808" y="102101"/>
                      </a:cubicBezTo>
                      <a:close/>
                    </a:path>
                  </a:pathLst>
                </a:custGeom>
                <a:solidFill>
                  <a:srgbClr val="ECEDEE"/>
                </a:solidFill>
                <a:ln w="2500" cap="flat">
                  <a:noFill/>
                  <a:bevel/>
                </a:ln>
              </p:spPr>
            </p:sp>
            <p:sp>
              <p:nvSpPr>
                <p:cNvPr id="2116" name="Freeform 2115"/>
                <p:cNvSpPr/>
                <p:nvPr/>
              </p:nvSpPr>
              <p:spPr>
                <a:xfrm>
                  <a:off x="3198535" y="1810708"/>
                  <a:ext cx="64589" cy="65057"/>
                </a:xfrm>
                <a:custGeom>
                  <a:avLst/>
                  <a:gdLst/>
                  <a:ahLst/>
                  <a:cxnLst/>
                  <a:rect l="0" t="0" r="0" b="0"/>
                  <a:pathLst>
                    <a:path w="64589" h="65057">
                      <a:moveTo>
                        <a:pt x="64589" y="13187"/>
                      </a:moveTo>
                      <a:lnTo>
                        <a:pt x="64516" y="0"/>
                      </a:lnTo>
                      <a:cubicBezTo>
                        <a:pt x="64516" y="0"/>
                        <a:pt x="37613" y="1651"/>
                        <a:pt x="19508" y="18894"/>
                      </a:cubicBezTo>
                      <a:cubicBezTo>
                        <a:pt x="-1295" y="38707"/>
                        <a:pt x="0" y="65057"/>
                        <a:pt x="0" y="65057"/>
                      </a:cubicBezTo>
                      <a:lnTo>
                        <a:pt x="13180" y="65057"/>
                      </a:lnTo>
                      <a:cubicBezTo>
                        <a:pt x="13180" y="63733"/>
                        <a:pt x="14997" y="40027"/>
                        <a:pt x="27966" y="28382"/>
                      </a:cubicBezTo>
                      <a:cubicBezTo>
                        <a:pt x="43171" y="14730"/>
                        <a:pt x="64589" y="13187"/>
                        <a:pt x="64589" y="13187"/>
                      </a:cubicBezTo>
                      <a:close/>
                    </a:path>
                  </a:pathLst>
                </a:custGeom>
                <a:solidFill>
                  <a:srgbClr val="DEDFE0"/>
                </a:solidFill>
                <a:ln w="2500" cap="flat">
                  <a:noFill/>
                  <a:bevel/>
                </a:ln>
              </p:spPr>
            </p:sp>
            <p:sp>
              <p:nvSpPr>
                <p:cNvPr id="2117" name="Freeform 2116"/>
                <p:cNvSpPr/>
                <p:nvPr/>
              </p:nvSpPr>
              <p:spPr>
                <a:xfrm>
                  <a:off x="3122304" y="1735346"/>
                  <a:ext cx="140825" cy="140400"/>
                </a:xfrm>
                <a:custGeom>
                  <a:avLst/>
                  <a:gdLst/>
                  <a:ahLst/>
                  <a:cxnLst/>
                  <a:rect l="0" t="0" r="0" b="0"/>
                  <a:pathLst>
                    <a:path w="140825" h="140400">
                      <a:moveTo>
                        <a:pt x="140825" y="13446"/>
                      </a:moveTo>
                      <a:lnTo>
                        <a:pt x="140825" y="0"/>
                      </a:lnTo>
                      <a:cubicBezTo>
                        <a:pt x="140825" y="0"/>
                        <a:pt x="80324" y="-493"/>
                        <a:pt x="40053" y="40188"/>
                      </a:cubicBezTo>
                      <a:cubicBezTo>
                        <a:pt x="-5832" y="86540"/>
                        <a:pt x="281" y="140400"/>
                        <a:pt x="281" y="140400"/>
                      </a:cubicBezTo>
                      <a:lnTo>
                        <a:pt x="13754" y="140400"/>
                      </a:lnTo>
                      <a:cubicBezTo>
                        <a:pt x="13754" y="138908"/>
                        <a:pt x="11998" y="84473"/>
                        <a:pt x="50002" y="49735"/>
                      </a:cubicBezTo>
                      <a:cubicBezTo>
                        <a:pt x="92077" y="11277"/>
                        <a:pt x="140825" y="13446"/>
                        <a:pt x="140825" y="13446"/>
                      </a:cubicBezTo>
                      <a:close/>
                    </a:path>
                  </a:pathLst>
                </a:custGeom>
                <a:solidFill>
                  <a:srgbClr val="E3E4E5"/>
                </a:solidFill>
                <a:ln w="2500" cap="flat">
                  <a:noFill/>
                  <a:bevel/>
                </a:ln>
              </p:spPr>
            </p:sp>
            <p:sp>
              <p:nvSpPr>
                <p:cNvPr id="2118" name="Freeform 2117"/>
                <p:cNvSpPr/>
                <p:nvPr/>
              </p:nvSpPr>
              <p:spPr>
                <a:xfrm>
                  <a:off x="3109339" y="1722075"/>
                  <a:ext cx="154000" cy="153597"/>
                </a:xfrm>
                <a:custGeom>
                  <a:avLst/>
                  <a:gdLst/>
                  <a:ahLst/>
                  <a:cxnLst/>
                  <a:rect l="0" t="0" r="0" b="0"/>
                  <a:pathLst>
                    <a:path w="154000" h="153597">
                      <a:moveTo>
                        <a:pt x="154000" y="13264"/>
                      </a:moveTo>
                      <a:lnTo>
                        <a:pt x="154000" y="0"/>
                      </a:lnTo>
                      <a:cubicBezTo>
                        <a:pt x="154000" y="0"/>
                        <a:pt x="97904" y="-4443"/>
                        <a:pt x="44630" y="44856"/>
                      </a:cubicBezTo>
                      <a:cubicBezTo>
                        <a:pt x="-1440" y="87490"/>
                        <a:pt x="0" y="153597"/>
                        <a:pt x="0" y="153597"/>
                      </a:cubicBezTo>
                      <a:lnTo>
                        <a:pt x="13392" y="153597"/>
                      </a:lnTo>
                      <a:cubicBezTo>
                        <a:pt x="13392" y="153597"/>
                        <a:pt x="12225" y="92437"/>
                        <a:pt x="53406" y="53595"/>
                      </a:cubicBezTo>
                      <a:cubicBezTo>
                        <a:pt x="97449" y="12053"/>
                        <a:pt x="154000" y="13264"/>
                        <a:pt x="154000" y="13264"/>
                      </a:cubicBezTo>
                      <a:close/>
                    </a:path>
                  </a:pathLst>
                </a:custGeom>
                <a:solidFill>
                  <a:srgbClr val="DEDFE0"/>
                </a:solidFill>
                <a:ln w="2500" cap="flat">
                  <a:noFill/>
                  <a:bevel/>
                </a:ln>
              </p:spPr>
            </p:sp>
            <p:sp>
              <p:nvSpPr>
                <p:cNvPr id="2119" name="Freeform 2118"/>
                <p:cNvSpPr/>
                <p:nvPr/>
              </p:nvSpPr>
              <p:spPr>
                <a:xfrm>
                  <a:off x="3149336" y="1761832"/>
                  <a:ext cx="113801" cy="113946"/>
                </a:xfrm>
                <a:custGeom>
                  <a:avLst/>
                  <a:gdLst/>
                  <a:ahLst/>
                  <a:cxnLst/>
                  <a:rect l="0" t="0" r="0" b="0"/>
                  <a:pathLst>
                    <a:path w="113801" h="113946">
                      <a:moveTo>
                        <a:pt x="113801" y="22312"/>
                      </a:moveTo>
                      <a:lnTo>
                        <a:pt x="113801" y="0"/>
                      </a:lnTo>
                      <a:cubicBezTo>
                        <a:pt x="113801" y="0"/>
                        <a:pt x="69350" y="-3672"/>
                        <a:pt x="32689" y="32924"/>
                      </a:cubicBezTo>
                      <a:cubicBezTo>
                        <a:pt x="-502" y="66056"/>
                        <a:pt x="0" y="113946"/>
                        <a:pt x="0" y="113946"/>
                      </a:cubicBezTo>
                      <a:lnTo>
                        <a:pt x="22454" y="113946"/>
                      </a:lnTo>
                      <a:cubicBezTo>
                        <a:pt x="22454" y="113946"/>
                        <a:pt x="22222" y="74124"/>
                        <a:pt x="47807" y="48079"/>
                      </a:cubicBezTo>
                      <a:cubicBezTo>
                        <a:pt x="75790" y="19592"/>
                        <a:pt x="113801" y="22312"/>
                        <a:pt x="113801" y="22312"/>
                      </a:cubicBezTo>
                      <a:close/>
                    </a:path>
                  </a:pathLst>
                </a:custGeom>
                <a:solidFill>
                  <a:srgbClr val="FCFDFE"/>
                </a:solidFill>
                <a:ln w="2500" cap="flat">
                  <a:noFill/>
                  <a:bevel/>
                </a:ln>
              </p:spPr>
            </p:sp>
            <p:sp>
              <p:nvSpPr>
                <p:cNvPr id="2120" name="Freeform 2119"/>
                <p:cNvSpPr/>
                <p:nvPr/>
              </p:nvSpPr>
              <p:spPr>
                <a:xfrm>
                  <a:off x="3135942" y="1748765"/>
                  <a:ext cx="127198" cy="126987"/>
                </a:xfrm>
                <a:custGeom>
                  <a:avLst/>
                  <a:gdLst/>
                  <a:ahLst/>
                  <a:cxnLst/>
                  <a:rect l="0" t="0" r="0" b="0"/>
                  <a:pathLst>
                    <a:path w="127198" h="126987">
                      <a:moveTo>
                        <a:pt x="127198" y="13165"/>
                      </a:moveTo>
                      <a:lnTo>
                        <a:pt x="127198" y="0"/>
                      </a:lnTo>
                      <a:cubicBezTo>
                        <a:pt x="127198" y="0"/>
                        <a:pt x="77927" y="-2703"/>
                        <a:pt x="36132" y="36442"/>
                      </a:cubicBezTo>
                      <a:cubicBezTo>
                        <a:pt x="-1955" y="72114"/>
                        <a:pt x="0" y="126987"/>
                        <a:pt x="0" y="126987"/>
                      </a:cubicBezTo>
                      <a:lnTo>
                        <a:pt x="13487" y="126987"/>
                      </a:lnTo>
                      <a:cubicBezTo>
                        <a:pt x="13487" y="126987"/>
                        <a:pt x="12766" y="78000"/>
                        <a:pt x="46082" y="45989"/>
                      </a:cubicBezTo>
                      <a:cubicBezTo>
                        <a:pt x="84196" y="9367"/>
                        <a:pt x="127198" y="13165"/>
                        <a:pt x="127198" y="13165"/>
                      </a:cubicBezTo>
                      <a:close/>
                    </a:path>
                  </a:pathLst>
                </a:custGeom>
                <a:solidFill>
                  <a:srgbClr val="F1F2F2"/>
                </a:solidFill>
                <a:ln w="2500" cap="flat">
                  <a:noFill/>
                  <a:bevel/>
                </a:ln>
              </p:spPr>
            </p:sp>
            <p:sp>
              <p:nvSpPr>
                <p:cNvPr id="2121" name="Freeform 2120"/>
                <p:cNvSpPr/>
                <p:nvPr/>
              </p:nvSpPr>
              <p:spPr>
                <a:xfrm>
                  <a:off x="3171721" y="1784123"/>
                  <a:ext cx="91417" cy="91632"/>
                </a:xfrm>
                <a:custGeom>
                  <a:avLst/>
                  <a:gdLst/>
                  <a:ahLst/>
                  <a:cxnLst/>
                  <a:rect l="0" t="0" r="0" b="0"/>
                  <a:pathLst>
                    <a:path w="91417" h="91632">
                      <a:moveTo>
                        <a:pt x="91417" y="13283"/>
                      </a:moveTo>
                      <a:lnTo>
                        <a:pt x="91417" y="0"/>
                      </a:lnTo>
                      <a:cubicBezTo>
                        <a:pt x="91417" y="0"/>
                        <a:pt x="51270" y="-1926"/>
                        <a:pt x="25421" y="25788"/>
                      </a:cubicBezTo>
                      <a:cubicBezTo>
                        <a:pt x="-521" y="53601"/>
                        <a:pt x="0" y="91632"/>
                        <a:pt x="0" y="91632"/>
                      </a:cubicBezTo>
                      <a:lnTo>
                        <a:pt x="13438" y="91632"/>
                      </a:lnTo>
                      <a:cubicBezTo>
                        <a:pt x="13438" y="91632"/>
                        <a:pt x="14796" y="57613"/>
                        <a:pt x="36174" y="36438"/>
                      </a:cubicBezTo>
                      <a:cubicBezTo>
                        <a:pt x="58391" y="14431"/>
                        <a:pt x="91417" y="13283"/>
                        <a:pt x="91417" y="13283"/>
                      </a:cubicBezTo>
                      <a:close/>
                    </a:path>
                  </a:pathLst>
                </a:custGeom>
                <a:solidFill>
                  <a:srgbClr val="F1F2F2"/>
                </a:solidFill>
                <a:ln w="2500" cap="flat">
                  <a:noFill/>
                  <a:bevel/>
                </a:ln>
              </p:spPr>
            </p:sp>
            <p:sp>
              <p:nvSpPr>
                <p:cNvPr id="2122" name="Freeform 2121"/>
                <p:cNvSpPr/>
                <p:nvPr/>
              </p:nvSpPr>
              <p:spPr>
                <a:xfrm>
                  <a:off x="3185163" y="1797390"/>
                  <a:ext cx="77888" cy="78374"/>
                </a:xfrm>
                <a:custGeom>
                  <a:avLst/>
                  <a:gdLst/>
                  <a:ahLst/>
                  <a:cxnLst/>
                  <a:rect l="0" t="0" r="0" b="0"/>
                  <a:pathLst>
                    <a:path w="77888" h="78374">
                      <a:moveTo>
                        <a:pt x="77888" y="13307"/>
                      </a:moveTo>
                      <a:lnTo>
                        <a:pt x="77888" y="0"/>
                      </a:lnTo>
                      <a:cubicBezTo>
                        <a:pt x="77888" y="0"/>
                        <a:pt x="44220" y="1629"/>
                        <a:pt x="22730" y="23172"/>
                      </a:cubicBezTo>
                      <a:cubicBezTo>
                        <a:pt x="1290" y="44665"/>
                        <a:pt x="0" y="78374"/>
                        <a:pt x="0" y="78374"/>
                      </a:cubicBezTo>
                      <a:lnTo>
                        <a:pt x="13432" y="78374"/>
                      </a:lnTo>
                      <a:cubicBezTo>
                        <a:pt x="13432" y="78374"/>
                        <a:pt x="12366" y="52557"/>
                        <a:pt x="32479" y="32924"/>
                      </a:cubicBezTo>
                      <a:cubicBezTo>
                        <a:pt x="51374" y="14480"/>
                        <a:pt x="77888" y="13307"/>
                        <a:pt x="77888" y="13307"/>
                      </a:cubicBezTo>
                      <a:close/>
                    </a:path>
                  </a:pathLst>
                </a:custGeom>
                <a:solidFill>
                  <a:srgbClr val="E3E4E5"/>
                </a:solidFill>
                <a:ln w="2500" cap="flat">
                  <a:noFill/>
                  <a:bevel/>
                </a:ln>
              </p:spPr>
            </p:sp>
          </p:grpSp>
        </p:grpSp>
        <p:sp>
          <p:nvSpPr>
            <p:cNvPr id="2124" name="Freeform 2123"/>
            <p:cNvSpPr/>
            <p:nvPr/>
          </p:nvSpPr>
          <p:spPr>
            <a:xfrm rot="-5400000">
              <a:off x="6563778" y="1185344"/>
              <a:ext cx="81766" cy="529116"/>
            </a:xfrm>
            <a:custGeom>
              <a:avLst/>
              <a:gdLst/>
              <a:ahLst/>
              <a:cxnLst/>
              <a:rect l="0" t="0" r="0" b="0"/>
              <a:pathLst>
                <a:path w="81766" h="529116">
                  <a:moveTo>
                    <a:pt x="81766" y="391115"/>
                  </a:moveTo>
                  <a:lnTo>
                    <a:pt x="40883" y="529116"/>
                  </a:lnTo>
                  <a:lnTo>
                    <a:pt x="0" y="391115"/>
                  </a:lnTo>
                  <a:lnTo>
                    <a:pt x="25159" y="391115"/>
                  </a:lnTo>
                  <a:lnTo>
                    <a:pt x="25159" y="0"/>
                  </a:lnTo>
                  <a:lnTo>
                    <a:pt x="56606" y="0"/>
                  </a:lnTo>
                  <a:lnTo>
                    <a:pt x="56606" y="391115"/>
                  </a:lnTo>
                  <a:lnTo>
                    <a:pt x="81766" y="391115"/>
                  </a:lnTo>
                  <a:close/>
                </a:path>
              </a:pathLst>
            </a:custGeom>
            <a:solidFill>
              <a:srgbClr val="30C9F7"/>
            </a:solidFill>
            <a:ln w="2500" cap="flat">
              <a:solidFill>
                <a:srgbClr val="30C9F7"/>
              </a:solidFill>
              <a:bevel/>
            </a:ln>
          </p:spPr>
        </p:sp>
        <p:sp>
          <p:nvSpPr>
            <p:cNvPr id="3720" name="Text 3720"/>
            <p:cNvSpPr txBox="1"/>
            <p:nvPr/>
          </p:nvSpPr>
          <p:spPr>
            <a:xfrm>
              <a:off x="6065800" y="1229466"/>
              <a:ext cx="729436" cy="127050"/>
            </a:xfrm>
            <a:prstGeom prst="rect">
              <a:avLst/>
            </a:prstGeom>
            <a:noFill/>
          </p:spPr>
          <p:txBody>
            <a:bodyPr wrap="square" lIns="28000" tIns="18000" rIns="28000" bIns="18000" rtlCol="0" anchor="ctr"/>
            <a:lstStyle/>
            <a:p>
              <a:pPr algn="ctr"/>
              <a:r>
                <a:rPr sz="780">
                  <a:solidFill>
                    <a:srgbClr val="303030"/>
                  </a:solidFill>
                  <a:latin typeface="Arial"/>
                </a:rPr>
                <a:t>Feedwater</a:t>
              </a:r>
            </a:p>
          </p:txBody>
        </p:sp>
        <p:sp>
          <p:nvSpPr>
            <p:cNvPr id="3721" name="Text 3721"/>
            <p:cNvSpPr txBox="1"/>
            <p:nvPr/>
          </p:nvSpPr>
          <p:spPr>
            <a:xfrm>
              <a:off x="7166330" y="4826817"/>
              <a:ext cx="1011241" cy="195064"/>
            </a:xfrm>
            <a:prstGeom prst="rect">
              <a:avLst/>
            </a:prstGeom>
            <a:noFill/>
          </p:spPr>
          <p:txBody>
            <a:bodyPr wrap="square" lIns="28000" tIns="18000" rIns="28000" bIns="18000" rtlCol="0" anchor="ctr"/>
            <a:lstStyle/>
            <a:p>
              <a:pPr algn="ctr"/>
              <a:r>
                <a:rPr sz="780">
                  <a:solidFill>
                    <a:srgbClr val="303030"/>
                  </a:solidFill>
                  <a:latin typeface="Arial"/>
                </a:rPr>
                <a:t>Cooling Pump</a:t>
              </a:r>
            </a:p>
          </p:txBody>
        </p:sp>
        <p:sp>
          <p:nvSpPr>
            <p:cNvPr id="3722" name="Text 3722"/>
            <p:cNvSpPr txBox="1"/>
            <p:nvPr/>
          </p:nvSpPr>
          <p:spPr>
            <a:xfrm>
              <a:off x="644767" y="4736342"/>
              <a:ext cx="731195" cy="248964"/>
            </a:xfrm>
            <a:prstGeom prst="rect">
              <a:avLst/>
            </a:prstGeom>
            <a:noFill/>
          </p:spPr>
          <p:txBody>
            <a:bodyPr wrap="square" lIns="28000" tIns="18000" rIns="28000" bIns="18000" rtlCol="0" anchor="ctr"/>
            <a:lstStyle/>
            <a:p>
              <a:pPr algn="ctr"/>
              <a:r>
                <a:rPr sz="780">
                  <a:solidFill>
                    <a:srgbClr val="303030"/>
                  </a:solidFill>
                  <a:latin typeface="Arial"/>
                </a:rPr>
                <a:t>Freezing Pump</a:t>
              </a:r>
            </a:p>
          </p:txBody>
        </p:sp>
        <p:sp>
          <p:nvSpPr>
            <p:cNvPr id="3723" name="Text 3723"/>
            <p:cNvSpPr txBox="1"/>
            <p:nvPr/>
          </p:nvSpPr>
          <p:spPr>
            <a:xfrm>
              <a:off x="1353400" y="4733456"/>
              <a:ext cx="927111" cy="545736"/>
            </a:xfrm>
            <a:prstGeom prst="rect">
              <a:avLst/>
            </a:prstGeom>
            <a:noFill/>
          </p:spPr>
          <p:txBody>
            <a:bodyPr wrap="square" lIns="28000" tIns="18000" rIns="28000" bIns="18000" rtlCol="0" anchor="ctr"/>
            <a:lstStyle/>
            <a:p>
              <a:pPr algn="ctr"/>
              <a:r>
                <a:rPr sz="780">
                  <a:solidFill>
                    <a:srgbClr val="303030"/>
                  </a:solidFill>
                  <a:latin typeface="Arial"/>
                </a:rPr>
                <a:t>Temperature Measurement Resistor</a:t>
              </a:r>
            </a:p>
          </p:txBody>
        </p:sp>
        <p:sp>
          <p:nvSpPr>
            <p:cNvPr id="3724" name="Text 3724"/>
            <p:cNvSpPr txBox="1"/>
            <p:nvPr/>
          </p:nvSpPr>
          <p:spPr>
            <a:xfrm>
              <a:off x="1663429" y="2074064"/>
              <a:ext cx="983575" cy="279125"/>
            </a:xfrm>
            <a:prstGeom prst="rect">
              <a:avLst/>
            </a:prstGeom>
            <a:noFill/>
          </p:spPr>
          <p:txBody>
            <a:bodyPr wrap="square" lIns="28000" tIns="18000" rIns="28000" bIns="18000" rtlCol="0" anchor="ctr"/>
            <a:lstStyle/>
            <a:p>
              <a:pPr algn="ctr"/>
              <a:r>
                <a:rPr sz="780">
                  <a:solidFill>
                    <a:srgbClr val="303030"/>
                  </a:solidFill>
                  <a:latin typeface="Arial"/>
                </a:rPr>
                <a:t>Circulation Water Tank</a:t>
              </a:r>
            </a:p>
          </p:txBody>
        </p:sp>
        <p:sp>
          <p:nvSpPr>
            <p:cNvPr id="3725" name="Text 3725"/>
            <p:cNvSpPr txBox="1"/>
            <p:nvPr/>
          </p:nvSpPr>
          <p:spPr>
            <a:xfrm>
              <a:off x="1692200" y="3742561"/>
              <a:ext cx="904350" cy="173727"/>
            </a:xfrm>
            <a:prstGeom prst="rect">
              <a:avLst/>
            </a:prstGeom>
            <a:noFill/>
          </p:spPr>
          <p:txBody>
            <a:bodyPr wrap="square" lIns="28000" tIns="18000" rIns="28000" bIns="18000" rtlCol="0" anchor="ctr"/>
            <a:lstStyle/>
            <a:p>
              <a:pPr algn="ctr"/>
              <a:r>
                <a:rPr sz="780">
                  <a:solidFill>
                    <a:srgbClr val="303030"/>
                  </a:solidFill>
                  <a:latin typeface="Arial"/>
                </a:rPr>
                <a:t>Fan Coil Unit</a:t>
              </a:r>
            </a:p>
          </p:txBody>
        </p:sp>
        <p:grpSp>
          <p:nvGrpSpPr>
            <p:cNvPr id="2131" name="Group 2130"/>
            <p:cNvGrpSpPr/>
            <p:nvPr/>
          </p:nvGrpSpPr>
          <p:grpSpPr>
            <a:xfrm>
              <a:off x="1663590" y="2414790"/>
              <a:ext cx="899152" cy="1232000"/>
              <a:chOff x="1663590" y="2414790"/>
              <a:chExt cx="899152" cy="1232000"/>
            </a:xfrm>
          </p:grpSpPr>
          <p:sp>
            <p:nvSpPr>
              <p:cNvPr id="2132" name="Freeform 2131"/>
              <p:cNvSpPr/>
              <p:nvPr/>
            </p:nvSpPr>
            <p:spPr>
              <a:xfrm>
                <a:off x="1663590" y="2469295"/>
                <a:ext cx="899152" cy="1130098"/>
              </a:xfrm>
              <a:custGeom>
                <a:avLst/>
                <a:gdLst/>
                <a:ahLst/>
                <a:cxnLst/>
                <a:rect l="0" t="0" r="0" b="0"/>
                <a:pathLst>
                  <a:path w="899152" h="1130098">
                    <a:moveTo>
                      <a:pt x="0" y="0"/>
                    </a:moveTo>
                    <a:lnTo>
                      <a:pt x="899152" y="0"/>
                    </a:lnTo>
                    <a:lnTo>
                      <a:pt x="899152" y="1130098"/>
                    </a:lnTo>
                    <a:lnTo>
                      <a:pt x="0" y="1130098"/>
                    </a:lnTo>
                    <a:lnTo>
                      <a:pt x="0" y="0"/>
                    </a:lnTo>
                    <a:close/>
                  </a:path>
                </a:pathLst>
              </a:custGeom>
              <a:solidFill>
                <a:srgbClr val="999EA1"/>
              </a:solidFill>
              <a:ln w="7700" cap="flat">
                <a:noFill/>
                <a:bevel/>
              </a:ln>
            </p:spPr>
          </p:sp>
          <p:sp>
            <p:nvSpPr>
              <p:cNvPr id="2133" name="Freeform 2132"/>
              <p:cNvSpPr/>
              <p:nvPr/>
            </p:nvSpPr>
            <p:spPr>
              <a:xfrm>
                <a:off x="1683703" y="2488255"/>
                <a:ext cx="858927" cy="1088626"/>
              </a:xfrm>
              <a:custGeom>
                <a:avLst/>
                <a:gdLst/>
                <a:ahLst/>
                <a:cxnLst/>
                <a:rect l="0" t="0" r="0" b="0"/>
                <a:pathLst>
                  <a:path w="858927" h="1088626">
                    <a:moveTo>
                      <a:pt x="0" y="0"/>
                    </a:moveTo>
                    <a:lnTo>
                      <a:pt x="858927" y="0"/>
                    </a:lnTo>
                    <a:lnTo>
                      <a:pt x="858927" y="1088626"/>
                    </a:lnTo>
                    <a:lnTo>
                      <a:pt x="0" y="1088626"/>
                    </a:lnTo>
                    <a:lnTo>
                      <a:pt x="0" y="0"/>
                    </a:lnTo>
                    <a:close/>
                  </a:path>
                </a:pathLst>
              </a:custGeom>
              <a:gradFill>
                <a:gsLst>
                  <a:gs pos="0">
                    <a:srgbClr val="ACB0B2"/>
                  </a:gs>
                  <a:gs pos="3000">
                    <a:srgbClr val="F5FAFC"/>
                  </a:gs>
                  <a:gs pos="8000">
                    <a:srgbClr val="E0E5E7"/>
                  </a:gs>
                  <a:gs pos="64000">
                    <a:srgbClr val="DCE2E3"/>
                  </a:gs>
                  <a:gs pos="95000">
                    <a:srgbClr val="D7DDDE"/>
                  </a:gs>
                  <a:gs pos="100000">
                    <a:srgbClr val="A0A4A5"/>
                  </a:gs>
                </a:gsLst>
                <a:lin ang="10800000" scaled="0"/>
              </a:gradFill>
              <a:ln w="7700" cap="flat">
                <a:noFill/>
                <a:bevel/>
              </a:ln>
            </p:spPr>
          </p:sp>
          <p:sp>
            <p:nvSpPr>
              <p:cNvPr id="2134" name="Freeform 2133"/>
              <p:cNvSpPr/>
              <p:nvPr/>
            </p:nvSpPr>
            <p:spPr>
              <a:xfrm>
                <a:off x="1663590" y="3599391"/>
                <a:ext cx="899152" cy="47397"/>
              </a:xfrm>
              <a:custGeom>
                <a:avLst/>
                <a:gdLst/>
                <a:ahLst/>
                <a:cxnLst/>
                <a:rect l="0" t="0" r="0" b="0"/>
                <a:pathLst>
                  <a:path w="899152" h="47397">
                    <a:moveTo>
                      <a:pt x="0" y="0"/>
                    </a:moveTo>
                    <a:lnTo>
                      <a:pt x="899152" y="0"/>
                    </a:lnTo>
                    <a:lnTo>
                      <a:pt x="899152" y="47397"/>
                    </a:lnTo>
                    <a:lnTo>
                      <a:pt x="0" y="47397"/>
                    </a:lnTo>
                    <a:lnTo>
                      <a:pt x="0" y="0"/>
                    </a:lnTo>
                    <a:close/>
                  </a:path>
                </a:pathLst>
              </a:custGeom>
              <a:gradFill>
                <a:gsLst>
                  <a:gs pos="0">
                    <a:srgbClr val="7A8586"/>
                  </a:gs>
                  <a:gs pos="3000">
                    <a:srgbClr val="C2CCCE"/>
                  </a:gs>
                  <a:gs pos="8000">
                    <a:srgbClr val="A0AEB0"/>
                  </a:gs>
                  <a:gs pos="64000">
                    <a:srgbClr val="9DABAD"/>
                  </a:gs>
                  <a:gs pos="95000">
                    <a:srgbClr val="9AA7A9"/>
                  </a:gs>
                  <a:gs pos="100000">
                    <a:srgbClr val="717B7C"/>
                  </a:gs>
                </a:gsLst>
                <a:lin ang="10800000" scaled="0"/>
              </a:gradFill>
              <a:ln w="7700" cap="flat">
                <a:noFill/>
                <a:bevel/>
              </a:ln>
            </p:spPr>
          </p:sp>
          <p:sp>
            <p:nvSpPr>
              <p:cNvPr id="2135" name="Freeform 2134"/>
              <p:cNvSpPr/>
              <p:nvPr/>
            </p:nvSpPr>
            <p:spPr>
              <a:xfrm>
                <a:off x="1740818" y="2602478"/>
                <a:ext cx="744696" cy="860182"/>
              </a:xfrm>
              <a:custGeom>
                <a:avLst/>
                <a:gdLst/>
                <a:ahLst/>
                <a:cxnLst/>
                <a:rect l="0" t="0" r="0" b="0"/>
                <a:pathLst>
                  <a:path w="744696" h="860182">
                    <a:moveTo>
                      <a:pt x="0" y="0"/>
                    </a:moveTo>
                    <a:lnTo>
                      <a:pt x="744696" y="0"/>
                    </a:lnTo>
                    <a:lnTo>
                      <a:pt x="744696" y="860182"/>
                    </a:lnTo>
                    <a:lnTo>
                      <a:pt x="0" y="860182"/>
                    </a:lnTo>
                    <a:lnTo>
                      <a:pt x="0" y="0"/>
                    </a:lnTo>
                    <a:close/>
                  </a:path>
                </a:pathLst>
              </a:custGeom>
              <a:solidFill>
                <a:srgbClr val="3E3938"/>
              </a:solidFill>
              <a:ln w="7700" cap="flat">
                <a:noFill/>
                <a:bevel/>
              </a:ln>
            </p:spPr>
          </p:sp>
          <p:sp>
            <p:nvSpPr>
              <p:cNvPr id="2136" name="Freeform 2135"/>
              <p:cNvSpPr/>
              <p:nvPr/>
            </p:nvSpPr>
            <p:spPr>
              <a:xfrm>
                <a:off x="1736374" y="2428693"/>
                <a:ext cx="327035" cy="40287"/>
              </a:xfrm>
              <a:custGeom>
                <a:avLst/>
                <a:gdLst/>
                <a:ahLst/>
                <a:cxnLst/>
                <a:rect l="0" t="0" r="0" b="0"/>
                <a:pathLst>
                  <a:path w="327035" h="40287">
                    <a:moveTo>
                      <a:pt x="0" y="0"/>
                    </a:moveTo>
                    <a:lnTo>
                      <a:pt x="327035" y="0"/>
                    </a:lnTo>
                    <a:lnTo>
                      <a:pt x="327035" y="40287"/>
                    </a:lnTo>
                    <a:lnTo>
                      <a:pt x="0" y="40287"/>
                    </a:lnTo>
                    <a:lnTo>
                      <a:pt x="0" y="0"/>
                    </a:lnTo>
                    <a:close/>
                  </a:path>
                </a:pathLst>
              </a:custGeom>
              <a:gradFill>
                <a:gsLst>
                  <a:gs pos="0">
                    <a:srgbClr val="ACB0B2"/>
                  </a:gs>
                  <a:gs pos="3000">
                    <a:srgbClr val="F5FAFC"/>
                  </a:gs>
                  <a:gs pos="8000">
                    <a:srgbClr val="E0E5E7"/>
                  </a:gs>
                  <a:gs pos="64000">
                    <a:srgbClr val="DCE2E3"/>
                  </a:gs>
                  <a:gs pos="95000">
                    <a:srgbClr val="D7DDDE"/>
                  </a:gs>
                  <a:gs pos="100000">
                    <a:srgbClr val="A0A4A5"/>
                  </a:gs>
                </a:gsLst>
                <a:lin ang="10800000" scaled="0"/>
              </a:gradFill>
              <a:ln w="7700" cap="flat">
                <a:noFill/>
                <a:bevel/>
              </a:ln>
            </p:spPr>
          </p:sp>
          <p:sp>
            <p:nvSpPr>
              <p:cNvPr id="2137" name="Freeform 2136"/>
              <p:cNvSpPr/>
              <p:nvPr/>
            </p:nvSpPr>
            <p:spPr>
              <a:xfrm>
                <a:off x="1725254" y="2414790"/>
                <a:ext cx="349277" cy="13742"/>
              </a:xfrm>
              <a:custGeom>
                <a:avLst/>
                <a:gdLst/>
                <a:ahLst/>
                <a:cxnLst/>
                <a:rect l="0" t="0" r="0" b="0"/>
                <a:pathLst>
                  <a:path w="349277" h="13742">
                    <a:moveTo>
                      <a:pt x="0" y="0"/>
                    </a:moveTo>
                    <a:lnTo>
                      <a:pt x="349277" y="0"/>
                    </a:lnTo>
                    <a:lnTo>
                      <a:pt x="349277" y="13742"/>
                    </a:lnTo>
                    <a:lnTo>
                      <a:pt x="0" y="13742"/>
                    </a:lnTo>
                    <a:lnTo>
                      <a:pt x="0" y="0"/>
                    </a:lnTo>
                    <a:close/>
                  </a:path>
                </a:pathLst>
              </a:custGeom>
              <a:gradFill>
                <a:gsLst>
                  <a:gs pos="0">
                    <a:srgbClr val="9B9B9C"/>
                  </a:gs>
                  <a:gs pos="3000">
                    <a:srgbClr val="E4E4E4"/>
                  </a:gs>
                  <a:gs pos="8000">
                    <a:srgbClr val="CBCBCB"/>
                  </a:gs>
                  <a:gs pos="64000">
                    <a:srgbClr val="C7C7C8"/>
                  </a:gs>
                  <a:gs pos="95000">
                    <a:srgbClr val="C3C3C4"/>
                  </a:gs>
                  <a:gs pos="100000">
                    <a:srgbClr val="909091"/>
                  </a:gs>
                </a:gsLst>
                <a:lin ang="10800000" scaled="0"/>
              </a:gradFill>
              <a:ln w="7700" cap="flat">
                <a:noFill/>
                <a:bevel/>
              </a:ln>
            </p:spPr>
          </p:sp>
          <p:sp>
            <p:nvSpPr>
              <p:cNvPr id="2138" name="Freeform 2137"/>
              <p:cNvSpPr/>
              <p:nvPr/>
            </p:nvSpPr>
            <p:spPr>
              <a:xfrm>
                <a:off x="2162920" y="2428693"/>
                <a:ext cx="327035" cy="40287"/>
              </a:xfrm>
              <a:custGeom>
                <a:avLst/>
                <a:gdLst/>
                <a:ahLst/>
                <a:cxnLst/>
                <a:rect l="0" t="0" r="0" b="0"/>
                <a:pathLst>
                  <a:path w="327035" h="40287">
                    <a:moveTo>
                      <a:pt x="0" y="0"/>
                    </a:moveTo>
                    <a:lnTo>
                      <a:pt x="327035" y="0"/>
                    </a:lnTo>
                    <a:lnTo>
                      <a:pt x="327035" y="40287"/>
                    </a:lnTo>
                    <a:lnTo>
                      <a:pt x="0" y="40287"/>
                    </a:lnTo>
                    <a:lnTo>
                      <a:pt x="0" y="0"/>
                    </a:lnTo>
                    <a:close/>
                  </a:path>
                </a:pathLst>
              </a:custGeom>
              <a:gradFill>
                <a:gsLst>
                  <a:gs pos="0">
                    <a:srgbClr val="ACB0B2"/>
                  </a:gs>
                  <a:gs pos="3000">
                    <a:srgbClr val="F5FAFC"/>
                  </a:gs>
                  <a:gs pos="8000">
                    <a:srgbClr val="E0E5E7"/>
                  </a:gs>
                  <a:gs pos="64000">
                    <a:srgbClr val="DCE2E3"/>
                  </a:gs>
                  <a:gs pos="95000">
                    <a:srgbClr val="D7DDDE"/>
                  </a:gs>
                  <a:gs pos="100000">
                    <a:srgbClr val="A0A4A5"/>
                  </a:gs>
                </a:gsLst>
                <a:lin ang="10800000" scaled="0"/>
              </a:gradFill>
              <a:ln w="7700" cap="flat">
                <a:noFill/>
                <a:bevel/>
              </a:ln>
            </p:spPr>
          </p:sp>
          <p:sp>
            <p:nvSpPr>
              <p:cNvPr id="2139" name="Freeform 2138"/>
              <p:cNvSpPr/>
              <p:nvPr/>
            </p:nvSpPr>
            <p:spPr>
              <a:xfrm>
                <a:off x="2151800" y="2414790"/>
                <a:ext cx="349277" cy="13742"/>
              </a:xfrm>
              <a:custGeom>
                <a:avLst/>
                <a:gdLst/>
                <a:ahLst/>
                <a:cxnLst/>
                <a:rect l="0" t="0" r="0" b="0"/>
                <a:pathLst>
                  <a:path w="349277" h="13742">
                    <a:moveTo>
                      <a:pt x="0" y="0"/>
                    </a:moveTo>
                    <a:lnTo>
                      <a:pt x="349277" y="0"/>
                    </a:lnTo>
                    <a:lnTo>
                      <a:pt x="349277" y="13742"/>
                    </a:lnTo>
                    <a:lnTo>
                      <a:pt x="0" y="13742"/>
                    </a:lnTo>
                    <a:lnTo>
                      <a:pt x="0" y="0"/>
                    </a:lnTo>
                    <a:close/>
                  </a:path>
                </a:pathLst>
              </a:custGeom>
              <a:gradFill>
                <a:gsLst>
                  <a:gs pos="0">
                    <a:srgbClr val="9B9B9C"/>
                  </a:gs>
                  <a:gs pos="3000">
                    <a:srgbClr val="E4E4E4"/>
                  </a:gs>
                  <a:gs pos="8000">
                    <a:srgbClr val="CBCBCB"/>
                  </a:gs>
                  <a:gs pos="64000">
                    <a:srgbClr val="C7C7C8"/>
                  </a:gs>
                  <a:gs pos="95000">
                    <a:srgbClr val="C3C3C4"/>
                  </a:gs>
                  <a:gs pos="100000">
                    <a:srgbClr val="909091"/>
                  </a:gs>
                </a:gsLst>
                <a:lin ang="10800000" scaled="0"/>
              </a:gradFill>
              <a:ln w="7700" cap="flat">
                <a:noFill/>
                <a:bevel/>
              </a:ln>
            </p:spPr>
          </p:sp>
          <p:sp>
            <p:nvSpPr>
              <p:cNvPr id="2140" name="Freeform 2139"/>
              <p:cNvSpPr/>
              <p:nvPr/>
            </p:nvSpPr>
            <p:spPr>
              <a:xfrm>
                <a:off x="2347416" y="2526173"/>
                <a:ext cx="132506" cy="33178"/>
              </a:xfrm>
              <a:custGeom>
                <a:avLst/>
                <a:gdLst/>
                <a:ahLst/>
                <a:cxnLst/>
                <a:rect l="0" t="0" r="0" b="0"/>
                <a:pathLst>
                  <a:path w="132506" h="33178">
                    <a:moveTo>
                      <a:pt x="0" y="0"/>
                    </a:moveTo>
                    <a:lnTo>
                      <a:pt x="132506" y="0"/>
                    </a:lnTo>
                    <a:lnTo>
                      <a:pt x="132506" y="33178"/>
                    </a:lnTo>
                    <a:lnTo>
                      <a:pt x="0" y="33178"/>
                    </a:lnTo>
                    <a:lnTo>
                      <a:pt x="0" y="0"/>
                    </a:lnTo>
                    <a:close/>
                  </a:path>
                </a:pathLst>
              </a:custGeom>
              <a:solidFill>
                <a:srgbClr val="ACB0B2"/>
              </a:solidFill>
              <a:ln w="7700" cap="flat">
                <a:noFill/>
                <a:bevel/>
              </a:ln>
            </p:spPr>
          </p:sp>
          <p:sp>
            <p:nvSpPr>
              <p:cNvPr id="2141" name="Freeform 2140"/>
              <p:cNvSpPr/>
              <p:nvPr/>
            </p:nvSpPr>
            <p:spPr>
              <a:xfrm>
                <a:off x="2446163" y="2526173"/>
                <a:ext cx="33759" cy="33178"/>
              </a:xfrm>
              <a:custGeom>
                <a:avLst/>
                <a:gdLst/>
                <a:ahLst/>
                <a:cxnLst/>
                <a:rect l="0" t="0" r="0" b="0"/>
                <a:pathLst>
                  <a:path w="33759" h="33178">
                    <a:moveTo>
                      <a:pt x="0" y="0"/>
                    </a:moveTo>
                    <a:lnTo>
                      <a:pt x="33759" y="0"/>
                    </a:lnTo>
                    <a:lnTo>
                      <a:pt x="33759" y="33178"/>
                    </a:lnTo>
                    <a:lnTo>
                      <a:pt x="0" y="33178"/>
                    </a:lnTo>
                    <a:lnTo>
                      <a:pt x="0" y="0"/>
                    </a:lnTo>
                    <a:close/>
                  </a:path>
                </a:pathLst>
              </a:custGeom>
              <a:solidFill>
                <a:srgbClr val="EEEEEE"/>
              </a:solidFill>
              <a:ln w="7700" cap="flat">
                <a:noFill/>
                <a:bevel/>
              </a:ln>
            </p:spPr>
          </p:sp>
          <p:grpSp>
            <p:nvGrpSpPr>
              <p:cNvPr id="2142" name="Group 2141"/>
              <p:cNvGrpSpPr/>
              <p:nvPr/>
            </p:nvGrpSpPr>
            <p:grpSpPr>
              <a:xfrm>
                <a:off x="1740818" y="2616911"/>
                <a:ext cx="744695" cy="830345"/>
                <a:chOff x="1740818" y="2616911"/>
                <a:chExt cx="744695" cy="830345"/>
              </a:xfrm>
            </p:grpSpPr>
            <p:sp>
              <p:nvSpPr>
                <p:cNvPr id="2143" name="Freeform 2142"/>
                <p:cNvSpPr/>
                <p:nvPr/>
              </p:nvSpPr>
              <p:spPr>
                <a:xfrm>
                  <a:off x="1740818" y="2616911"/>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44" name="Freeform 2143"/>
                <p:cNvSpPr/>
                <p:nvPr/>
              </p:nvSpPr>
              <p:spPr>
                <a:xfrm>
                  <a:off x="1740818" y="2640829"/>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45" name="Freeform 2144"/>
                <p:cNvSpPr/>
                <p:nvPr/>
              </p:nvSpPr>
              <p:spPr>
                <a:xfrm>
                  <a:off x="1740818" y="266829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46" name="Freeform 2145"/>
                <p:cNvSpPr/>
                <p:nvPr/>
              </p:nvSpPr>
              <p:spPr>
                <a:xfrm>
                  <a:off x="1740818" y="2725745"/>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47" name="Freeform 2146"/>
                <p:cNvSpPr/>
                <p:nvPr/>
              </p:nvSpPr>
              <p:spPr>
                <a:xfrm>
                  <a:off x="1740818" y="2780163"/>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48" name="Freeform 2147"/>
                <p:cNvSpPr/>
                <p:nvPr/>
              </p:nvSpPr>
              <p:spPr>
                <a:xfrm>
                  <a:off x="1740818" y="2752953"/>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49" name="Freeform 2148"/>
                <p:cNvSpPr/>
                <p:nvPr/>
              </p:nvSpPr>
              <p:spPr>
                <a:xfrm>
                  <a:off x="1740818" y="269576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0" name="Freeform 2149"/>
                <p:cNvSpPr/>
                <p:nvPr/>
              </p:nvSpPr>
              <p:spPr>
                <a:xfrm>
                  <a:off x="1740818" y="2807372"/>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1" name="Freeform 2150"/>
                <p:cNvSpPr/>
                <p:nvPr/>
              </p:nvSpPr>
              <p:spPr>
                <a:xfrm>
                  <a:off x="1740818" y="2834580"/>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2" name="Freeform 2151"/>
                <p:cNvSpPr/>
                <p:nvPr/>
              </p:nvSpPr>
              <p:spPr>
                <a:xfrm>
                  <a:off x="1740818" y="286178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3" name="Freeform 2152"/>
                <p:cNvSpPr/>
                <p:nvPr/>
              </p:nvSpPr>
              <p:spPr>
                <a:xfrm>
                  <a:off x="1740818" y="2888996"/>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4" name="Freeform 2153"/>
                <p:cNvSpPr/>
                <p:nvPr/>
              </p:nvSpPr>
              <p:spPr>
                <a:xfrm>
                  <a:off x="1740818" y="291515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5" name="Freeform 2154"/>
                <p:cNvSpPr/>
                <p:nvPr/>
              </p:nvSpPr>
              <p:spPr>
                <a:xfrm>
                  <a:off x="1740818" y="2939076"/>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6" name="Freeform 2155"/>
                <p:cNvSpPr/>
                <p:nvPr/>
              </p:nvSpPr>
              <p:spPr>
                <a:xfrm>
                  <a:off x="1740818" y="2966545"/>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7" name="Freeform 2156"/>
                <p:cNvSpPr/>
                <p:nvPr/>
              </p:nvSpPr>
              <p:spPr>
                <a:xfrm>
                  <a:off x="1740818" y="3023992"/>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8" name="Freeform 2157"/>
                <p:cNvSpPr/>
                <p:nvPr/>
              </p:nvSpPr>
              <p:spPr>
                <a:xfrm>
                  <a:off x="1740818" y="307840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59" name="Freeform 2158"/>
                <p:cNvSpPr/>
                <p:nvPr/>
              </p:nvSpPr>
              <p:spPr>
                <a:xfrm>
                  <a:off x="1740818" y="3051200"/>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0" name="Freeform 2159"/>
                <p:cNvSpPr/>
                <p:nvPr/>
              </p:nvSpPr>
              <p:spPr>
                <a:xfrm>
                  <a:off x="1740818" y="2994015"/>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1" name="Freeform 2160"/>
                <p:cNvSpPr/>
                <p:nvPr/>
              </p:nvSpPr>
              <p:spPr>
                <a:xfrm>
                  <a:off x="1740818" y="3105617"/>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2" name="Freeform 2161"/>
                <p:cNvSpPr/>
                <p:nvPr/>
              </p:nvSpPr>
              <p:spPr>
                <a:xfrm>
                  <a:off x="1740818" y="3132825"/>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3" name="Freeform 2162"/>
                <p:cNvSpPr/>
                <p:nvPr/>
              </p:nvSpPr>
              <p:spPr>
                <a:xfrm>
                  <a:off x="1740818" y="3160035"/>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4" name="Freeform 2163"/>
                <p:cNvSpPr/>
                <p:nvPr/>
              </p:nvSpPr>
              <p:spPr>
                <a:xfrm>
                  <a:off x="1740818" y="3187241"/>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5" name="Freeform 2164"/>
                <p:cNvSpPr/>
                <p:nvPr/>
              </p:nvSpPr>
              <p:spPr>
                <a:xfrm>
                  <a:off x="1740818" y="3215194"/>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6" name="Freeform 2165"/>
                <p:cNvSpPr/>
                <p:nvPr/>
              </p:nvSpPr>
              <p:spPr>
                <a:xfrm>
                  <a:off x="1740818" y="3272643"/>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7" name="Freeform 2166"/>
                <p:cNvSpPr/>
                <p:nvPr/>
              </p:nvSpPr>
              <p:spPr>
                <a:xfrm>
                  <a:off x="1740818" y="3327059"/>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8" name="Freeform 2167"/>
                <p:cNvSpPr/>
                <p:nvPr/>
              </p:nvSpPr>
              <p:spPr>
                <a:xfrm>
                  <a:off x="1740818" y="329984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69" name="Freeform 2168"/>
                <p:cNvSpPr/>
                <p:nvPr/>
              </p:nvSpPr>
              <p:spPr>
                <a:xfrm>
                  <a:off x="1740818" y="3242660"/>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70" name="Freeform 2169"/>
                <p:cNvSpPr/>
                <p:nvPr/>
              </p:nvSpPr>
              <p:spPr>
                <a:xfrm>
                  <a:off x="1740818" y="3354264"/>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71" name="Freeform 2170"/>
                <p:cNvSpPr/>
                <p:nvPr/>
              </p:nvSpPr>
              <p:spPr>
                <a:xfrm>
                  <a:off x="1740818" y="3381474"/>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72" name="Freeform 2171"/>
                <p:cNvSpPr/>
                <p:nvPr/>
              </p:nvSpPr>
              <p:spPr>
                <a:xfrm>
                  <a:off x="1740818" y="3408678"/>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sp>
              <p:nvSpPr>
                <p:cNvPr id="2173" name="Freeform 2172"/>
                <p:cNvSpPr/>
                <p:nvPr/>
              </p:nvSpPr>
              <p:spPr>
                <a:xfrm>
                  <a:off x="1740818" y="3435890"/>
                  <a:ext cx="744695" cy="11366"/>
                </a:xfrm>
                <a:custGeom>
                  <a:avLst/>
                  <a:gdLst/>
                  <a:ahLst/>
                  <a:cxnLst/>
                  <a:rect l="0" t="0" r="0" b="0"/>
                  <a:pathLst>
                    <a:path w="744695" h="11366">
                      <a:moveTo>
                        <a:pt x="0" y="0"/>
                      </a:moveTo>
                      <a:lnTo>
                        <a:pt x="744695" y="0"/>
                      </a:lnTo>
                      <a:lnTo>
                        <a:pt x="744695" y="11366"/>
                      </a:lnTo>
                      <a:lnTo>
                        <a:pt x="0" y="11366"/>
                      </a:lnTo>
                      <a:lnTo>
                        <a:pt x="0" y="0"/>
                      </a:lnTo>
                      <a:close/>
                    </a:path>
                  </a:pathLst>
                </a:custGeom>
                <a:solidFill>
                  <a:srgbClr val="B4B5B5"/>
                </a:solidFill>
                <a:ln w="7700" cap="flat">
                  <a:noFill/>
                  <a:bevel/>
                </a:ln>
              </p:spPr>
            </p:sp>
          </p:grpSp>
        </p:grpSp>
        <p:grpSp>
          <p:nvGrpSpPr>
            <p:cNvPr id="2174" name="Group 2173"/>
            <p:cNvGrpSpPr/>
            <p:nvPr/>
          </p:nvGrpSpPr>
          <p:grpSpPr>
            <a:xfrm flipH="1">
              <a:off x="822473" y="3796015"/>
              <a:ext cx="952066" cy="943235"/>
              <a:chOff x="822473" y="3796015"/>
              <a:chExt cx="952066" cy="943235"/>
            </a:xfrm>
          </p:grpSpPr>
          <p:sp>
            <p:nvSpPr>
              <p:cNvPr id="2175" name="Freeform 2174"/>
              <p:cNvSpPr/>
              <p:nvPr/>
            </p:nvSpPr>
            <p:spPr>
              <a:xfrm rot="-5400000" flipV="1">
                <a:off x="964725" y="4161419"/>
                <a:ext cx="224352" cy="464131"/>
              </a:xfrm>
              <a:custGeom>
                <a:avLst/>
                <a:gdLst/>
                <a:ahLst/>
                <a:cxnLst/>
                <a:rect l="0" t="0" r="0" b="0"/>
                <a:pathLst>
                  <a:path w="224352" h="464131">
                    <a:moveTo>
                      <a:pt x="0" y="109635"/>
                    </a:moveTo>
                    <a:cubicBezTo>
                      <a:pt x="0" y="109635"/>
                      <a:pt x="2281" y="0"/>
                      <a:pt x="113768" y="0"/>
                    </a:cubicBezTo>
                    <a:cubicBezTo>
                      <a:pt x="225260" y="0"/>
                      <a:pt x="223926" y="109635"/>
                      <a:pt x="223926" y="109635"/>
                    </a:cubicBezTo>
                    <a:lnTo>
                      <a:pt x="223928" y="464131"/>
                    </a:lnTo>
                    <a:lnTo>
                      <a:pt x="0" y="464131"/>
                    </a:lnTo>
                    <a:lnTo>
                      <a:pt x="0" y="109635"/>
                    </a:lnTo>
                    <a:close/>
                  </a:path>
                </a:pathLst>
              </a:custGeom>
              <a:gradFill>
                <a:gsLst>
                  <a:gs pos="0">
                    <a:srgbClr val="60447E"/>
                  </a:gs>
                  <a:gs pos="22000">
                    <a:srgbClr val="6D4E8F"/>
                  </a:gs>
                  <a:gs pos="57000">
                    <a:srgbClr val="C3BBCF"/>
                  </a:gs>
                  <a:gs pos="84000">
                    <a:srgbClr val="9E8EB3"/>
                  </a:gs>
                  <a:gs pos="100000">
                    <a:srgbClr val="684A89"/>
                  </a:gs>
                </a:gsLst>
                <a:lin ang="0" scaled="0"/>
              </a:gradFill>
              <a:ln w="7700" cap="flat">
                <a:noFill/>
                <a:bevel/>
              </a:ln>
            </p:spPr>
          </p:sp>
          <p:sp>
            <p:nvSpPr>
              <p:cNvPr id="2176" name="Freeform 2175"/>
              <p:cNvSpPr/>
              <p:nvPr/>
            </p:nvSpPr>
            <p:spPr>
              <a:xfrm flipH="1">
                <a:off x="1116535" y="4669166"/>
                <a:ext cx="635897" cy="70082"/>
              </a:xfrm>
              <a:custGeom>
                <a:avLst/>
                <a:gdLst/>
                <a:ahLst/>
                <a:cxnLst/>
                <a:rect l="0" t="0" r="0" b="0"/>
                <a:pathLst>
                  <a:path w="635897" h="70082">
                    <a:moveTo>
                      <a:pt x="0" y="0"/>
                    </a:moveTo>
                    <a:lnTo>
                      <a:pt x="635897" y="0"/>
                    </a:lnTo>
                    <a:lnTo>
                      <a:pt x="635897" y="70082"/>
                    </a:lnTo>
                    <a:lnTo>
                      <a:pt x="0" y="70082"/>
                    </a:lnTo>
                    <a:lnTo>
                      <a:pt x="0" y="0"/>
                    </a:lnTo>
                    <a:close/>
                  </a:path>
                </a:pathLst>
              </a:custGeom>
              <a:gradFill>
                <a:gsLst>
                  <a:gs pos="0">
                    <a:srgbClr val="50386A"/>
                  </a:gs>
                  <a:gs pos="3000">
                    <a:srgbClr val="9E8EB3"/>
                  </a:gs>
                  <a:gs pos="5000">
                    <a:srgbClr val="6A4C8C"/>
                  </a:gs>
                  <a:gs pos="64000">
                    <a:srgbClr val="684A89"/>
                  </a:gs>
                  <a:gs pos="95000">
                    <a:srgbClr val="664986"/>
                  </a:gs>
                  <a:gs pos="100000">
                    <a:srgbClr val="4A3462"/>
                  </a:gs>
                </a:gsLst>
                <a:lin ang="5400000" scaled="0"/>
              </a:gradFill>
              <a:ln w="7700" cap="flat">
                <a:noFill/>
                <a:bevel/>
              </a:ln>
            </p:spPr>
          </p:sp>
          <p:sp>
            <p:nvSpPr>
              <p:cNvPr id="2177" name="Freeform 2176"/>
              <p:cNvSpPr/>
              <p:nvPr/>
            </p:nvSpPr>
            <p:spPr>
              <a:xfrm rot="10800000">
                <a:off x="1502755" y="3837941"/>
                <a:ext cx="223928" cy="529385"/>
              </a:xfrm>
              <a:custGeom>
                <a:avLst/>
                <a:gdLst/>
                <a:ahLst/>
                <a:cxnLst/>
                <a:rect l="0" t="0" r="0" b="0"/>
                <a:pathLst>
                  <a:path w="223928" h="529385">
                    <a:moveTo>
                      <a:pt x="0" y="0"/>
                    </a:moveTo>
                    <a:lnTo>
                      <a:pt x="223928" y="0"/>
                    </a:lnTo>
                    <a:lnTo>
                      <a:pt x="223928" y="529385"/>
                    </a:lnTo>
                    <a:lnTo>
                      <a:pt x="0" y="529385"/>
                    </a:lnTo>
                    <a:lnTo>
                      <a:pt x="0" y="0"/>
                    </a:lnTo>
                    <a:close/>
                  </a:path>
                </a:pathLst>
              </a:custGeom>
              <a:gradFill>
                <a:gsLst>
                  <a:gs pos="0">
                    <a:srgbClr val="60447E"/>
                  </a:gs>
                  <a:gs pos="22000">
                    <a:srgbClr val="6D4E8F"/>
                  </a:gs>
                  <a:gs pos="57000">
                    <a:srgbClr val="C3BBCF"/>
                  </a:gs>
                  <a:gs pos="84000">
                    <a:srgbClr val="9E8EB3"/>
                  </a:gs>
                  <a:gs pos="100000">
                    <a:srgbClr val="684A89"/>
                  </a:gs>
                </a:gsLst>
                <a:lin ang="0" scaled="0"/>
              </a:gradFill>
              <a:ln w="7700" cap="flat">
                <a:noFill/>
                <a:bevel/>
              </a:ln>
            </p:spPr>
          </p:sp>
          <p:grpSp>
            <p:nvGrpSpPr>
              <p:cNvPr id="2178" name="Group 2177"/>
              <p:cNvGrpSpPr/>
              <p:nvPr/>
            </p:nvGrpSpPr>
            <p:grpSpPr>
              <a:xfrm rot="5400000" flipH="1">
                <a:off x="1140457" y="4088590"/>
                <a:ext cx="587542" cy="587720"/>
                <a:chOff x="1140457" y="4088590"/>
                <a:chExt cx="587542" cy="587720"/>
              </a:xfrm>
            </p:grpSpPr>
            <p:sp>
              <p:nvSpPr>
                <p:cNvPr id="2179" name="Freeform 2178"/>
                <p:cNvSpPr/>
                <p:nvPr/>
              </p:nvSpPr>
              <p:spPr>
                <a:xfrm rot="5400000" flipH="1">
                  <a:off x="1140366" y="4088681"/>
                  <a:ext cx="587720" cy="587542"/>
                </a:xfrm>
                <a:custGeom>
                  <a:avLst/>
                  <a:gdLst/>
                  <a:ahLst/>
                  <a:cxnLst/>
                  <a:rect l="0" t="0" r="0" b="0"/>
                  <a:pathLst>
                    <a:path w="587720" h="587542">
                      <a:moveTo>
                        <a:pt x="0" y="293770"/>
                      </a:moveTo>
                      <a:cubicBezTo>
                        <a:pt x="0" y="131526"/>
                        <a:pt x="131566" y="0"/>
                        <a:pt x="293860" y="0"/>
                      </a:cubicBezTo>
                      <a:cubicBezTo>
                        <a:pt x="456155" y="0"/>
                        <a:pt x="587720" y="131526"/>
                        <a:pt x="587720" y="293770"/>
                      </a:cubicBezTo>
                      <a:cubicBezTo>
                        <a:pt x="587720" y="456016"/>
                        <a:pt x="456155" y="587542"/>
                        <a:pt x="293860" y="587542"/>
                      </a:cubicBezTo>
                      <a:cubicBezTo>
                        <a:pt x="131566" y="587542"/>
                        <a:pt x="0" y="456016"/>
                        <a:pt x="0" y="293770"/>
                      </a:cubicBezTo>
                      <a:close/>
                    </a:path>
                  </a:pathLst>
                </a:custGeom>
                <a:gradFill>
                  <a:gsLst>
                    <a:gs pos="100000">
                      <a:srgbClr val="6E4F91"/>
                    </a:gs>
                    <a:gs pos="91000">
                      <a:srgbClr val="ACA0BE"/>
                    </a:gs>
                    <a:gs pos="74000">
                      <a:srgbClr val="6E4F91"/>
                    </a:gs>
                    <a:gs pos="46000">
                      <a:srgbClr val="715194"/>
                    </a:gs>
                  </a:gsLst>
                  <a:path path="shape">
                    <a:fillToRect l="50000" t="50000" r="50000" b="50000"/>
                  </a:path>
                </a:gradFill>
                <a:ln w="2500" cap="flat">
                  <a:solidFill>
                    <a:srgbClr val="D4D6DB"/>
                  </a:solidFill>
                  <a:bevel/>
                </a:ln>
              </p:spPr>
            </p:sp>
            <p:sp>
              <p:nvSpPr>
                <p:cNvPr id="2180" name="Freeform 2179"/>
                <p:cNvSpPr/>
                <p:nvPr/>
              </p:nvSpPr>
              <p:spPr>
                <a:xfrm rot="5400000" flipH="1">
                  <a:off x="1190002" y="4138246"/>
                  <a:ext cx="488450" cy="488409"/>
                </a:xfrm>
                <a:custGeom>
                  <a:avLst/>
                  <a:gdLst/>
                  <a:ahLst/>
                  <a:cxnLst/>
                  <a:rect l="0" t="0" r="0" b="0"/>
                  <a:pathLst>
                    <a:path w="488450" h="488409">
                      <a:moveTo>
                        <a:pt x="0" y="244205"/>
                      </a:moveTo>
                      <a:cubicBezTo>
                        <a:pt x="0" y="109335"/>
                        <a:pt x="109343" y="0"/>
                        <a:pt x="244225" y="0"/>
                      </a:cubicBezTo>
                      <a:cubicBezTo>
                        <a:pt x="379106" y="0"/>
                        <a:pt x="488450" y="109335"/>
                        <a:pt x="488450" y="244205"/>
                      </a:cubicBezTo>
                      <a:cubicBezTo>
                        <a:pt x="488450" y="379075"/>
                        <a:pt x="379106" y="488409"/>
                        <a:pt x="244225" y="488409"/>
                      </a:cubicBezTo>
                      <a:cubicBezTo>
                        <a:pt x="109343" y="488409"/>
                        <a:pt x="0" y="379075"/>
                        <a:pt x="0" y="244205"/>
                      </a:cubicBezTo>
                      <a:close/>
                    </a:path>
                  </a:pathLst>
                </a:custGeom>
                <a:solidFill>
                  <a:srgbClr val="745398"/>
                </a:solidFill>
                <a:ln w="2500" cap="flat">
                  <a:noFill/>
                  <a:bevel/>
                </a:ln>
              </p:spPr>
            </p:sp>
          </p:grpSp>
          <p:sp>
            <p:nvSpPr>
              <p:cNvPr id="2181" name="Freeform 2180"/>
              <p:cNvSpPr/>
              <p:nvPr/>
            </p:nvSpPr>
            <p:spPr>
              <a:xfrm flipH="1">
                <a:off x="1346759" y="4294585"/>
                <a:ext cx="175449" cy="175751"/>
              </a:xfrm>
              <a:custGeom>
                <a:avLst/>
                <a:gdLst/>
                <a:ahLst/>
                <a:cxnLst/>
                <a:rect l="0" t="0" r="0" b="0"/>
                <a:pathLst>
                  <a:path w="175449" h="175751">
                    <a:moveTo>
                      <a:pt x="0" y="87526"/>
                    </a:moveTo>
                    <a:cubicBezTo>
                      <a:pt x="0" y="38993"/>
                      <a:pt x="39102" y="-349"/>
                      <a:pt x="87725" y="-349"/>
                    </a:cubicBezTo>
                    <a:cubicBezTo>
                      <a:pt x="136000" y="-349"/>
                      <a:pt x="175449" y="38993"/>
                      <a:pt x="175449" y="87526"/>
                    </a:cubicBezTo>
                    <a:cubicBezTo>
                      <a:pt x="175449" y="136059"/>
                      <a:pt x="136000" y="175401"/>
                      <a:pt x="87725" y="175401"/>
                    </a:cubicBezTo>
                    <a:cubicBezTo>
                      <a:pt x="39102" y="175401"/>
                      <a:pt x="0" y="136059"/>
                      <a:pt x="0" y="87526"/>
                    </a:cubicBezTo>
                    <a:close/>
                  </a:path>
                </a:pathLst>
              </a:custGeom>
              <a:solidFill>
                <a:srgbClr val="745398"/>
              </a:solidFill>
              <a:ln w="2500" cap="flat">
                <a:solidFill>
                  <a:srgbClr val="D4D6DB"/>
                </a:solidFill>
                <a:bevel/>
              </a:ln>
            </p:spPr>
          </p:sp>
          <p:sp>
            <p:nvSpPr>
              <p:cNvPr id="2182" name="Freeform 2181"/>
              <p:cNvSpPr/>
              <p:nvPr/>
            </p:nvSpPr>
            <p:spPr>
              <a:xfrm flipH="1">
                <a:off x="1366003" y="4313862"/>
                <a:ext cx="136961" cy="137197"/>
              </a:xfrm>
              <a:custGeom>
                <a:avLst/>
                <a:gdLst/>
                <a:ahLst/>
                <a:cxnLst/>
                <a:rect l="0" t="0" r="0" b="0"/>
                <a:pathLst>
                  <a:path w="136961" h="137197">
                    <a:moveTo>
                      <a:pt x="0" y="68326"/>
                    </a:moveTo>
                    <a:cubicBezTo>
                      <a:pt x="0" y="30439"/>
                      <a:pt x="30524" y="-273"/>
                      <a:pt x="68481" y="-273"/>
                    </a:cubicBezTo>
                    <a:cubicBezTo>
                      <a:pt x="106165" y="-273"/>
                      <a:pt x="136961" y="30439"/>
                      <a:pt x="136961" y="68326"/>
                    </a:cubicBezTo>
                    <a:cubicBezTo>
                      <a:pt x="136961" y="106212"/>
                      <a:pt x="106165" y="136924"/>
                      <a:pt x="68481" y="136924"/>
                    </a:cubicBezTo>
                    <a:cubicBezTo>
                      <a:pt x="30524" y="136924"/>
                      <a:pt x="0" y="106212"/>
                      <a:pt x="0" y="68326"/>
                    </a:cubicBezTo>
                    <a:close/>
                  </a:path>
                </a:pathLst>
              </a:custGeom>
              <a:gradFill>
                <a:gsLst>
                  <a:gs pos="100000">
                    <a:srgbClr val="6E4F91"/>
                  </a:gs>
                  <a:gs pos="91000">
                    <a:srgbClr val="ACA0BE"/>
                  </a:gs>
                  <a:gs pos="74000">
                    <a:srgbClr val="6E4F91"/>
                  </a:gs>
                  <a:gs pos="46000">
                    <a:srgbClr val="715194"/>
                  </a:gs>
                </a:gsLst>
                <a:path path="shape">
                  <a:fillToRect l="50000" t="50000" r="50000" b="50000"/>
                </a:path>
              </a:gradFill>
              <a:ln w="2500" cap="flat">
                <a:solidFill>
                  <a:srgbClr val="D4D6DB"/>
                </a:solidFill>
                <a:bevel/>
              </a:ln>
            </p:spPr>
          </p:sp>
          <p:grpSp>
            <p:nvGrpSpPr>
              <p:cNvPr id="2183" name="Group 2182"/>
              <p:cNvGrpSpPr/>
              <p:nvPr/>
            </p:nvGrpSpPr>
            <p:grpSpPr>
              <a:xfrm>
                <a:off x="1454978" y="3796015"/>
                <a:ext cx="319558" cy="45399"/>
                <a:chOff x="1454978" y="3796015"/>
                <a:chExt cx="319558" cy="45399"/>
              </a:xfrm>
            </p:grpSpPr>
            <p:sp>
              <p:nvSpPr>
                <p:cNvPr id="2184" name="Freeform 2183"/>
                <p:cNvSpPr/>
                <p:nvPr/>
              </p:nvSpPr>
              <p:spPr>
                <a:xfrm rot="10800000">
                  <a:off x="1454978" y="3795882"/>
                  <a:ext cx="319558" cy="45184"/>
                </a:xfrm>
                <a:custGeom>
                  <a:avLst/>
                  <a:gdLst/>
                  <a:ahLst/>
                  <a:cxnLst/>
                  <a:rect l="0" t="0" r="0" b="0"/>
                  <a:pathLst>
                    <a:path w="319558" h="45184">
                      <a:moveTo>
                        <a:pt x="10329" y="-88"/>
                      </a:moveTo>
                      <a:lnTo>
                        <a:pt x="309189" y="-88"/>
                      </a:lnTo>
                      <a:cubicBezTo>
                        <a:pt x="314894" y="-88"/>
                        <a:pt x="319558" y="10036"/>
                        <a:pt x="319558" y="22526"/>
                      </a:cubicBezTo>
                      <a:lnTo>
                        <a:pt x="319558" y="22526"/>
                      </a:lnTo>
                      <a:cubicBezTo>
                        <a:pt x="319558" y="35015"/>
                        <a:pt x="314894" y="45184"/>
                        <a:pt x="309189" y="45184"/>
                      </a:cubicBezTo>
                      <a:lnTo>
                        <a:pt x="10329" y="45184"/>
                      </a:lnTo>
                      <a:cubicBezTo>
                        <a:pt x="4625" y="45184"/>
                        <a:pt x="0" y="35015"/>
                        <a:pt x="0" y="22526"/>
                      </a:cubicBezTo>
                      <a:lnTo>
                        <a:pt x="0" y="22526"/>
                      </a:lnTo>
                      <a:cubicBezTo>
                        <a:pt x="0" y="10036"/>
                        <a:pt x="4625" y="-88"/>
                        <a:pt x="10329" y="-88"/>
                      </a:cubicBezTo>
                      <a:close/>
                    </a:path>
                  </a:pathLst>
                </a:custGeom>
                <a:gradFill>
                  <a:gsLst>
                    <a:gs pos="0">
                      <a:srgbClr val="573E73"/>
                    </a:gs>
                    <a:gs pos="64000">
                      <a:srgbClr val="B5ABC4"/>
                    </a:gs>
                    <a:gs pos="100000">
                      <a:srgbClr val="5E437C"/>
                    </a:gs>
                  </a:gsLst>
                  <a:lin ang="0" scaled="0"/>
                </a:gradFill>
                <a:ln w="7700" cap="flat">
                  <a:noFill/>
                  <a:bevel/>
                </a:ln>
              </p:spPr>
            </p:sp>
            <p:sp>
              <p:nvSpPr>
                <p:cNvPr id="2185" name="Freeform 2184"/>
                <p:cNvSpPr/>
                <p:nvPr/>
              </p:nvSpPr>
              <p:spPr>
                <a:xfrm rot="-10800000" flipV="1">
                  <a:off x="1456194" y="3826689"/>
                  <a:ext cx="317127" cy="14436"/>
                </a:xfrm>
                <a:custGeom>
                  <a:avLst/>
                  <a:gdLst/>
                  <a:ahLst/>
                  <a:cxnLst/>
                  <a:rect l="0" t="0" r="0" b="0"/>
                  <a:pathLst>
                    <a:path w="317127" h="14436">
                      <a:moveTo>
                        <a:pt x="317127" y="0"/>
                      </a:moveTo>
                      <a:lnTo>
                        <a:pt x="317127" y="0"/>
                      </a:lnTo>
                      <a:cubicBezTo>
                        <a:pt x="316303" y="7959"/>
                        <a:pt x="312450" y="14385"/>
                        <a:pt x="306789" y="14385"/>
                      </a:cubicBezTo>
                      <a:lnTo>
                        <a:pt x="10249" y="14385"/>
                      </a:lnTo>
                      <a:cubicBezTo>
                        <a:pt x="4588" y="14385"/>
                        <a:pt x="517" y="7267"/>
                        <a:pt x="0" y="0"/>
                      </a:cubicBezTo>
                      <a:lnTo>
                        <a:pt x="0" y="0"/>
                      </a:lnTo>
                      <a:cubicBezTo>
                        <a:pt x="0" y="0"/>
                        <a:pt x="317127" y="0"/>
                        <a:pt x="317127" y="0"/>
                      </a:cubicBezTo>
                      <a:close/>
                    </a:path>
                  </a:pathLst>
                </a:custGeom>
                <a:gradFill>
                  <a:gsLst>
                    <a:gs pos="0">
                      <a:srgbClr val="4E3768"/>
                    </a:gs>
                    <a:gs pos="66000">
                      <a:srgbClr val="C3BBCF"/>
                    </a:gs>
                    <a:gs pos="100000">
                      <a:srgbClr val="4C3564"/>
                    </a:gs>
                  </a:gsLst>
                  <a:lin ang="0" scaled="0"/>
                </a:gradFill>
                <a:ln w="7700" cap="flat">
                  <a:noFill/>
                  <a:bevel/>
                </a:ln>
              </p:spPr>
            </p:sp>
            <p:sp>
              <p:nvSpPr>
                <p:cNvPr id="2186" name="Freeform 2185"/>
                <p:cNvSpPr/>
                <p:nvPr/>
              </p:nvSpPr>
              <p:spPr>
                <a:xfrm rot="10800000">
                  <a:off x="1460191" y="3798450"/>
                  <a:ext cx="309133" cy="8564"/>
                </a:xfrm>
                <a:custGeom>
                  <a:avLst/>
                  <a:gdLst/>
                  <a:ahLst/>
                  <a:cxnLst/>
                  <a:rect l="0" t="0" r="0" b="0"/>
                  <a:pathLst>
                    <a:path w="309133" h="8564">
                      <a:moveTo>
                        <a:pt x="4954" y="0"/>
                      </a:moveTo>
                      <a:lnTo>
                        <a:pt x="304179" y="0"/>
                      </a:lnTo>
                      <a:cubicBezTo>
                        <a:pt x="306916" y="0"/>
                        <a:pt x="309133" y="1917"/>
                        <a:pt x="309133" y="4282"/>
                      </a:cubicBezTo>
                      <a:lnTo>
                        <a:pt x="309133" y="4282"/>
                      </a:lnTo>
                      <a:cubicBezTo>
                        <a:pt x="309133" y="6647"/>
                        <a:pt x="306916" y="8564"/>
                        <a:pt x="304179" y="8564"/>
                      </a:cubicBezTo>
                      <a:lnTo>
                        <a:pt x="4954" y="8564"/>
                      </a:lnTo>
                      <a:cubicBezTo>
                        <a:pt x="2218" y="8564"/>
                        <a:pt x="0" y="6647"/>
                        <a:pt x="0" y="4282"/>
                      </a:cubicBezTo>
                      <a:lnTo>
                        <a:pt x="0" y="4282"/>
                      </a:lnTo>
                      <a:cubicBezTo>
                        <a:pt x="0" y="1917"/>
                        <a:pt x="2218" y="0"/>
                        <a:pt x="4954" y="0"/>
                      </a:cubicBezTo>
                      <a:close/>
                    </a:path>
                  </a:pathLst>
                </a:custGeom>
                <a:solidFill>
                  <a:srgbClr val="745398"/>
                </a:solidFill>
                <a:ln w="7700" cap="flat">
                  <a:noFill/>
                  <a:bevel/>
                </a:ln>
              </p:spPr>
            </p:sp>
          </p:grpSp>
          <p:grpSp>
            <p:nvGrpSpPr>
              <p:cNvPr id="2187" name="Group 2186"/>
              <p:cNvGrpSpPr/>
              <p:nvPr/>
            </p:nvGrpSpPr>
            <p:grpSpPr>
              <a:xfrm rot="-5400000">
                <a:off x="685173" y="4370838"/>
                <a:ext cx="319558" cy="45399"/>
                <a:chOff x="685173" y="4370838"/>
                <a:chExt cx="319558" cy="45399"/>
              </a:xfrm>
            </p:grpSpPr>
            <p:sp>
              <p:nvSpPr>
                <p:cNvPr id="2188" name="Freeform 2187"/>
                <p:cNvSpPr/>
                <p:nvPr/>
              </p:nvSpPr>
              <p:spPr>
                <a:xfrm rot="10800000">
                  <a:off x="685173" y="4370705"/>
                  <a:ext cx="319558" cy="45184"/>
                </a:xfrm>
                <a:custGeom>
                  <a:avLst/>
                  <a:gdLst/>
                  <a:ahLst/>
                  <a:cxnLst/>
                  <a:rect l="0" t="0" r="0" b="0"/>
                  <a:pathLst>
                    <a:path w="319558" h="45184">
                      <a:moveTo>
                        <a:pt x="10329" y="-88"/>
                      </a:moveTo>
                      <a:lnTo>
                        <a:pt x="309189" y="-88"/>
                      </a:lnTo>
                      <a:cubicBezTo>
                        <a:pt x="314894" y="-88"/>
                        <a:pt x="319558" y="10036"/>
                        <a:pt x="319558" y="22526"/>
                      </a:cubicBezTo>
                      <a:lnTo>
                        <a:pt x="319558" y="22526"/>
                      </a:lnTo>
                      <a:cubicBezTo>
                        <a:pt x="319558" y="35015"/>
                        <a:pt x="314894" y="45184"/>
                        <a:pt x="309189" y="45184"/>
                      </a:cubicBezTo>
                      <a:lnTo>
                        <a:pt x="10329" y="45184"/>
                      </a:lnTo>
                      <a:cubicBezTo>
                        <a:pt x="4625" y="45184"/>
                        <a:pt x="0" y="35015"/>
                        <a:pt x="0" y="22526"/>
                      </a:cubicBezTo>
                      <a:lnTo>
                        <a:pt x="0" y="22526"/>
                      </a:lnTo>
                      <a:cubicBezTo>
                        <a:pt x="0" y="10036"/>
                        <a:pt x="4625" y="-88"/>
                        <a:pt x="10329" y="-88"/>
                      </a:cubicBezTo>
                      <a:close/>
                    </a:path>
                  </a:pathLst>
                </a:custGeom>
                <a:gradFill>
                  <a:gsLst>
                    <a:gs pos="0">
                      <a:srgbClr val="573E73"/>
                    </a:gs>
                    <a:gs pos="64000">
                      <a:srgbClr val="B5ABC4"/>
                    </a:gs>
                    <a:gs pos="100000">
                      <a:srgbClr val="5E437C"/>
                    </a:gs>
                  </a:gsLst>
                  <a:lin ang="0" scaled="0"/>
                </a:gradFill>
                <a:ln w="7700" cap="flat">
                  <a:noFill/>
                  <a:bevel/>
                </a:ln>
              </p:spPr>
            </p:sp>
            <p:sp>
              <p:nvSpPr>
                <p:cNvPr id="2189" name="Freeform 2188"/>
                <p:cNvSpPr/>
                <p:nvPr/>
              </p:nvSpPr>
              <p:spPr>
                <a:xfrm rot="-10800000" flipV="1">
                  <a:off x="686390" y="4401512"/>
                  <a:ext cx="317127" cy="14436"/>
                </a:xfrm>
                <a:custGeom>
                  <a:avLst/>
                  <a:gdLst/>
                  <a:ahLst/>
                  <a:cxnLst/>
                  <a:rect l="0" t="0" r="0" b="0"/>
                  <a:pathLst>
                    <a:path w="317127" h="14436">
                      <a:moveTo>
                        <a:pt x="317127" y="0"/>
                      </a:moveTo>
                      <a:lnTo>
                        <a:pt x="317127" y="0"/>
                      </a:lnTo>
                      <a:cubicBezTo>
                        <a:pt x="316303" y="7959"/>
                        <a:pt x="312450" y="14385"/>
                        <a:pt x="306789" y="14385"/>
                      </a:cubicBezTo>
                      <a:lnTo>
                        <a:pt x="10249" y="14385"/>
                      </a:lnTo>
                      <a:cubicBezTo>
                        <a:pt x="4588" y="14385"/>
                        <a:pt x="517" y="7267"/>
                        <a:pt x="0" y="0"/>
                      </a:cubicBezTo>
                      <a:lnTo>
                        <a:pt x="0" y="0"/>
                      </a:lnTo>
                      <a:cubicBezTo>
                        <a:pt x="0" y="0"/>
                        <a:pt x="317127" y="0"/>
                        <a:pt x="317127" y="0"/>
                      </a:cubicBezTo>
                      <a:close/>
                    </a:path>
                  </a:pathLst>
                </a:custGeom>
                <a:gradFill>
                  <a:gsLst>
                    <a:gs pos="0">
                      <a:srgbClr val="4E3768"/>
                    </a:gs>
                    <a:gs pos="66000">
                      <a:srgbClr val="C3BBCF"/>
                    </a:gs>
                    <a:gs pos="100000">
                      <a:srgbClr val="4C3564"/>
                    </a:gs>
                  </a:gsLst>
                  <a:lin ang="0" scaled="0"/>
                </a:gradFill>
                <a:ln w="7700" cap="flat">
                  <a:noFill/>
                  <a:bevel/>
                </a:ln>
              </p:spPr>
            </p:sp>
            <p:sp>
              <p:nvSpPr>
                <p:cNvPr id="2190" name="Freeform 2189"/>
                <p:cNvSpPr/>
                <p:nvPr/>
              </p:nvSpPr>
              <p:spPr>
                <a:xfrm rot="10800000">
                  <a:off x="690386" y="4373272"/>
                  <a:ext cx="309133" cy="8564"/>
                </a:xfrm>
                <a:custGeom>
                  <a:avLst/>
                  <a:gdLst/>
                  <a:ahLst/>
                  <a:cxnLst/>
                  <a:rect l="0" t="0" r="0" b="0"/>
                  <a:pathLst>
                    <a:path w="309133" h="8564">
                      <a:moveTo>
                        <a:pt x="4954" y="0"/>
                      </a:moveTo>
                      <a:lnTo>
                        <a:pt x="304179" y="0"/>
                      </a:lnTo>
                      <a:cubicBezTo>
                        <a:pt x="306916" y="0"/>
                        <a:pt x="309133" y="1917"/>
                        <a:pt x="309133" y="4282"/>
                      </a:cubicBezTo>
                      <a:lnTo>
                        <a:pt x="309133" y="4282"/>
                      </a:lnTo>
                      <a:cubicBezTo>
                        <a:pt x="309133" y="6647"/>
                        <a:pt x="306916" y="8564"/>
                        <a:pt x="304179" y="8564"/>
                      </a:cubicBezTo>
                      <a:lnTo>
                        <a:pt x="4954" y="8564"/>
                      </a:lnTo>
                      <a:cubicBezTo>
                        <a:pt x="2218" y="8564"/>
                        <a:pt x="0" y="6647"/>
                        <a:pt x="0" y="4282"/>
                      </a:cubicBezTo>
                      <a:lnTo>
                        <a:pt x="0" y="4282"/>
                      </a:lnTo>
                      <a:cubicBezTo>
                        <a:pt x="0" y="1917"/>
                        <a:pt x="2218" y="0"/>
                        <a:pt x="4954" y="0"/>
                      </a:cubicBezTo>
                      <a:close/>
                    </a:path>
                  </a:pathLst>
                </a:custGeom>
                <a:solidFill>
                  <a:srgbClr val="745398"/>
                </a:solidFill>
                <a:ln w="7700" cap="flat">
                  <a:noFill/>
                  <a:bevel/>
                </a:ln>
              </p:spPr>
            </p:sp>
          </p:grpSp>
        </p:grpSp>
        <p:grpSp>
          <p:nvGrpSpPr>
            <p:cNvPr id="2191" name="Group 2190"/>
            <p:cNvGrpSpPr/>
            <p:nvPr/>
          </p:nvGrpSpPr>
          <p:grpSpPr>
            <a:xfrm>
              <a:off x="6990559" y="3796014"/>
              <a:ext cx="952066" cy="943235"/>
              <a:chOff x="6990559" y="3796014"/>
              <a:chExt cx="952066" cy="943235"/>
            </a:xfrm>
          </p:grpSpPr>
          <p:sp>
            <p:nvSpPr>
              <p:cNvPr id="2192" name="Freeform 2191"/>
              <p:cNvSpPr/>
              <p:nvPr/>
            </p:nvSpPr>
            <p:spPr>
              <a:xfrm rot="-5400000" flipV="1">
                <a:off x="7132811" y="4161419"/>
                <a:ext cx="224352" cy="464131"/>
              </a:xfrm>
              <a:custGeom>
                <a:avLst/>
                <a:gdLst/>
                <a:ahLst/>
                <a:cxnLst/>
                <a:rect l="0" t="0" r="0" b="0"/>
                <a:pathLst>
                  <a:path w="224352" h="464131">
                    <a:moveTo>
                      <a:pt x="0" y="109635"/>
                    </a:moveTo>
                    <a:cubicBezTo>
                      <a:pt x="0" y="109635"/>
                      <a:pt x="2281" y="0"/>
                      <a:pt x="113768" y="0"/>
                    </a:cubicBezTo>
                    <a:cubicBezTo>
                      <a:pt x="225260" y="0"/>
                      <a:pt x="223926" y="109635"/>
                      <a:pt x="223926" y="109635"/>
                    </a:cubicBezTo>
                    <a:lnTo>
                      <a:pt x="223928" y="464131"/>
                    </a:lnTo>
                    <a:lnTo>
                      <a:pt x="0" y="464131"/>
                    </a:lnTo>
                    <a:lnTo>
                      <a:pt x="0" y="109635"/>
                    </a:lnTo>
                    <a:close/>
                  </a:path>
                </a:pathLst>
              </a:custGeom>
              <a:gradFill>
                <a:gsLst>
                  <a:gs pos="0">
                    <a:srgbClr val="60447E"/>
                  </a:gs>
                  <a:gs pos="22000">
                    <a:srgbClr val="6D4E8F"/>
                  </a:gs>
                  <a:gs pos="57000">
                    <a:srgbClr val="C3BBCF"/>
                  </a:gs>
                  <a:gs pos="84000">
                    <a:srgbClr val="9E8EB3"/>
                  </a:gs>
                  <a:gs pos="100000">
                    <a:srgbClr val="684A89"/>
                  </a:gs>
                </a:gsLst>
                <a:lin ang="0" scaled="0"/>
              </a:gradFill>
              <a:ln w="7700" cap="flat">
                <a:noFill/>
                <a:bevel/>
              </a:ln>
            </p:spPr>
          </p:sp>
          <p:sp>
            <p:nvSpPr>
              <p:cNvPr id="2193" name="Freeform 2192"/>
              <p:cNvSpPr/>
              <p:nvPr/>
            </p:nvSpPr>
            <p:spPr>
              <a:xfrm flipH="1">
                <a:off x="7284621" y="4669165"/>
                <a:ext cx="635897" cy="70082"/>
              </a:xfrm>
              <a:custGeom>
                <a:avLst/>
                <a:gdLst/>
                <a:ahLst/>
                <a:cxnLst/>
                <a:rect l="0" t="0" r="0" b="0"/>
                <a:pathLst>
                  <a:path w="635897" h="70082">
                    <a:moveTo>
                      <a:pt x="0" y="0"/>
                    </a:moveTo>
                    <a:lnTo>
                      <a:pt x="635897" y="0"/>
                    </a:lnTo>
                    <a:lnTo>
                      <a:pt x="635897" y="70082"/>
                    </a:lnTo>
                    <a:lnTo>
                      <a:pt x="0" y="70082"/>
                    </a:lnTo>
                    <a:lnTo>
                      <a:pt x="0" y="0"/>
                    </a:lnTo>
                    <a:close/>
                  </a:path>
                </a:pathLst>
              </a:custGeom>
              <a:gradFill>
                <a:gsLst>
                  <a:gs pos="0">
                    <a:srgbClr val="50386A"/>
                  </a:gs>
                  <a:gs pos="3000">
                    <a:srgbClr val="9E8EB3"/>
                  </a:gs>
                  <a:gs pos="5000">
                    <a:srgbClr val="6A4C8C"/>
                  </a:gs>
                  <a:gs pos="64000">
                    <a:srgbClr val="684A89"/>
                  </a:gs>
                  <a:gs pos="95000">
                    <a:srgbClr val="664986"/>
                  </a:gs>
                  <a:gs pos="100000">
                    <a:srgbClr val="4A3462"/>
                  </a:gs>
                </a:gsLst>
                <a:lin ang="5400000" scaled="0"/>
              </a:gradFill>
              <a:ln w="7700" cap="flat">
                <a:noFill/>
                <a:bevel/>
              </a:ln>
            </p:spPr>
          </p:sp>
          <p:sp>
            <p:nvSpPr>
              <p:cNvPr id="2194" name="Freeform 2193"/>
              <p:cNvSpPr/>
              <p:nvPr/>
            </p:nvSpPr>
            <p:spPr>
              <a:xfrm rot="10800000">
                <a:off x="7670841" y="3837941"/>
                <a:ext cx="223928" cy="529385"/>
              </a:xfrm>
              <a:custGeom>
                <a:avLst/>
                <a:gdLst/>
                <a:ahLst/>
                <a:cxnLst/>
                <a:rect l="0" t="0" r="0" b="0"/>
                <a:pathLst>
                  <a:path w="223928" h="529385">
                    <a:moveTo>
                      <a:pt x="0" y="0"/>
                    </a:moveTo>
                    <a:lnTo>
                      <a:pt x="223928" y="0"/>
                    </a:lnTo>
                    <a:lnTo>
                      <a:pt x="223928" y="529385"/>
                    </a:lnTo>
                    <a:lnTo>
                      <a:pt x="0" y="529385"/>
                    </a:lnTo>
                    <a:lnTo>
                      <a:pt x="0" y="0"/>
                    </a:lnTo>
                    <a:close/>
                  </a:path>
                </a:pathLst>
              </a:custGeom>
              <a:gradFill>
                <a:gsLst>
                  <a:gs pos="0">
                    <a:srgbClr val="60447E"/>
                  </a:gs>
                  <a:gs pos="22000">
                    <a:srgbClr val="6D4E8F"/>
                  </a:gs>
                  <a:gs pos="57000">
                    <a:srgbClr val="C3BBCF"/>
                  </a:gs>
                  <a:gs pos="84000">
                    <a:srgbClr val="9E8EB3"/>
                  </a:gs>
                  <a:gs pos="100000">
                    <a:srgbClr val="684A89"/>
                  </a:gs>
                </a:gsLst>
                <a:lin ang="0" scaled="0"/>
              </a:gradFill>
              <a:ln w="7700" cap="flat">
                <a:noFill/>
                <a:bevel/>
              </a:ln>
            </p:spPr>
          </p:sp>
          <p:grpSp>
            <p:nvGrpSpPr>
              <p:cNvPr id="2195" name="Group 2194"/>
              <p:cNvGrpSpPr/>
              <p:nvPr/>
            </p:nvGrpSpPr>
            <p:grpSpPr>
              <a:xfrm rot="5400000" flipH="1">
                <a:off x="7308543" y="4088590"/>
                <a:ext cx="587542" cy="587720"/>
                <a:chOff x="7308543" y="4088590"/>
                <a:chExt cx="587542" cy="587720"/>
              </a:xfrm>
            </p:grpSpPr>
            <p:sp>
              <p:nvSpPr>
                <p:cNvPr id="2196" name="Freeform 2195"/>
                <p:cNvSpPr/>
                <p:nvPr/>
              </p:nvSpPr>
              <p:spPr>
                <a:xfrm rot="5400000" flipH="1">
                  <a:off x="7308452" y="4088680"/>
                  <a:ext cx="587720" cy="587542"/>
                </a:xfrm>
                <a:custGeom>
                  <a:avLst/>
                  <a:gdLst/>
                  <a:ahLst/>
                  <a:cxnLst/>
                  <a:rect l="0" t="0" r="0" b="0"/>
                  <a:pathLst>
                    <a:path w="587720" h="587542">
                      <a:moveTo>
                        <a:pt x="0" y="293770"/>
                      </a:moveTo>
                      <a:cubicBezTo>
                        <a:pt x="0" y="131526"/>
                        <a:pt x="131566" y="0"/>
                        <a:pt x="293860" y="0"/>
                      </a:cubicBezTo>
                      <a:cubicBezTo>
                        <a:pt x="456155" y="0"/>
                        <a:pt x="587720" y="131526"/>
                        <a:pt x="587720" y="293770"/>
                      </a:cubicBezTo>
                      <a:cubicBezTo>
                        <a:pt x="587720" y="456016"/>
                        <a:pt x="456155" y="587542"/>
                        <a:pt x="293860" y="587542"/>
                      </a:cubicBezTo>
                      <a:cubicBezTo>
                        <a:pt x="131566" y="587542"/>
                        <a:pt x="0" y="456016"/>
                        <a:pt x="0" y="293770"/>
                      </a:cubicBezTo>
                      <a:close/>
                    </a:path>
                  </a:pathLst>
                </a:custGeom>
                <a:gradFill>
                  <a:gsLst>
                    <a:gs pos="100000">
                      <a:srgbClr val="6E4F91"/>
                    </a:gs>
                    <a:gs pos="91000">
                      <a:srgbClr val="ACA0BE"/>
                    </a:gs>
                    <a:gs pos="74000">
                      <a:srgbClr val="6E4F91"/>
                    </a:gs>
                    <a:gs pos="46000">
                      <a:srgbClr val="715194"/>
                    </a:gs>
                  </a:gsLst>
                  <a:path path="shape">
                    <a:fillToRect l="50000" t="50000" r="50000" b="50000"/>
                  </a:path>
                </a:gradFill>
                <a:ln w="2500" cap="flat">
                  <a:solidFill>
                    <a:srgbClr val="D4D6DB"/>
                  </a:solidFill>
                  <a:bevel/>
                </a:ln>
              </p:spPr>
            </p:sp>
            <p:sp>
              <p:nvSpPr>
                <p:cNvPr id="2197" name="Freeform 2196"/>
                <p:cNvSpPr/>
                <p:nvPr/>
              </p:nvSpPr>
              <p:spPr>
                <a:xfrm rot="5400000" flipH="1">
                  <a:off x="7358088" y="4138245"/>
                  <a:ext cx="488450" cy="488409"/>
                </a:xfrm>
                <a:custGeom>
                  <a:avLst/>
                  <a:gdLst/>
                  <a:ahLst/>
                  <a:cxnLst/>
                  <a:rect l="0" t="0" r="0" b="0"/>
                  <a:pathLst>
                    <a:path w="488450" h="488409">
                      <a:moveTo>
                        <a:pt x="0" y="244205"/>
                      </a:moveTo>
                      <a:cubicBezTo>
                        <a:pt x="0" y="109335"/>
                        <a:pt x="109343" y="0"/>
                        <a:pt x="244225" y="0"/>
                      </a:cubicBezTo>
                      <a:cubicBezTo>
                        <a:pt x="379106" y="0"/>
                        <a:pt x="488450" y="109335"/>
                        <a:pt x="488450" y="244205"/>
                      </a:cubicBezTo>
                      <a:cubicBezTo>
                        <a:pt x="488450" y="379075"/>
                        <a:pt x="379106" y="488409"/>
                        <a:pt x="244225" y="488409"/>
                      </a:cubicBezTo>
                      <a:cubicBezTo>
                        <a:pt x="109343" y="488409"/>
                        <a:pt x="0" y="379075"/>
                        <a:pt x="0" y="244205"/>
                      </a:cubicBezTo>
                      <a:close/>
                    </a:path>
                  </a:pathLst>
                </a:custGeom>
                <a:solidFill>
                  <a:srgbClr val="745398"/>
                </a:solidFill>
                <a:ln w="2500" cap="flat">
                  <a:noFill/>
                  <a:bevel/>
                </a:ln>
              </p:spPr>
            </p:sp>
          </p:grpSp>
          <p:sp>
            <p:nvSpPr>
              <p:cNvPr id="2198" name="Freeform 2197"/>
              <p:cNvSpPr/>
              <p:nvPr/>
            </p:nvSpPr>
            <p:spPr>
              <a:xfrm flipH="1">
                <a:off x="7514845" y="4294584"/>
                <a:ext cx="175449" cy="175751"/>
              </a:xfrm>
              <a:custGeom>
                <a:avLst/>
                <a:gdLst/>
                <a:ahLst/>
                <a:cxnLst/>
                <a:rect l="0" t="0" r="0" b="0"/>
                <a:pathLst>
                  <a:path w="175449" h="175751">
                    <a:moveTo>
                      <a:pt x="0" y="87526"/>
                    </a:moveTo>
                    <a:cubicBezTo>
                      <a:pt x="0" y="38993"/>
                      <a:pt x="39102" y="-349"/>
                      <a:pt x="87725" y="-349"/>
                    </a:cubicBezTo>
                    <a:cubicBezTo>
                      <a:pt x="136000" y="-349"/>
                      <a:pt x="175449" y="38993"/>
                      <a:pt x="175449" y="87526"/>
                    </a:cubicBezTo>
                    <a:cubicBezTo>
                      <a:pt x="175449" y="136059"/>
                      <a:pt x="136000" y="175401"/>
                      <a:pt x="87725" y="175401"/>
                    </a:cubicBezTo>
                    <a:cubicBezTo>
                      <a:pt x="39102" y="175401"/>
                      <a:pt x="0" y="136059"/>
                      <a:pt x="0" y="87526"/>
                    </a:cubicBezTo>
                    <a:close/>
                  </a:path>
                </a:pathLst>
              </a:custGeom>
              <a:solidFill>
                <a:srgbClr val="745398"/>
              </a:solidFill>
              <a:ln w="2500" cap="flat">
                <a:solidFill>
                  <a:srgbClr val="D4D6DB"/>
                </a:solidFill>
                <a:bevel/>
              </a:ln>
            </p:spPr>
          </p:sp>
          <p:sp>
            <p:nvSpPr>
              <p:cNvPr id="2199" name="Freeform 2198"/>
              <p:cNvSpPr/>
              <p:nvPr/>
            </p:nvSpPr>
            <p:spPr>
              <a:xfrm flipH="1">
                <a:off x="7534089" y="4313861"/>
                <a:ext cx="136961" cy="137197"/>
              </a:xfrm>
              <a:custGeom>
                <a:avLst/>
                <a:gdLst/>
                <a:ahLst/>
                <a:cxnLst/>
                <a:rect l="0" t="0" r="0" b="0"/>
                <a:pathLst>
                  <a:path w="136961" h="137197">
                    <a:moveTo>
                      <a:pt x="0" y="68326"/>
                    </a:moveTo>
                    <a:cubicBezTo>
                      <a:pt x="0" y="30439"/>
                      <a:pt x="30524" y="-273"/>
                      <a:pt x="68481" y="-273"/>
                    </a:cubicBezTo>
                    <a:cubicBezTo>
                      <a:pt x="106165" y="-273"/>
                      <a:pt x="136961" y="30439"/>
                      <a:pt x="136961" y="68326"/>
                    </a:cubicBezTo>
                    <a:cubicBezTo>
                      <a:pt x="136961" y="106212"/>
                      <a:pt x="106165" y="136924"/>
                      <a:pt x="68481" y="136924"/>
                    </a:cubicBezTo>
                    <a:cubicBezTo>
                      <a:pt x="30524" y="136924"/>
                      <a:pt x="0" y="106212"/>
                      <a:pt x="0" y="68326"/>
                    </a:cubicBezTo>
                    <a:close/>
                  </a:path>
                </a:pathLst>
              </a:custGeom>
              <a:gradFill>
                <a:gsLst>
                  <a:gs pos="100000">
                    <a:srgbClr val="6E4F91"/>
                  </a:gs>
                  <a:gs pos="91000">
                    <a:srgbClr val="ACA0BE"/>
                  </a:gs>
                  <a:gs pos="74000">
                    <a:srgbClr val="6E4F91"/>
                  </a:gs>
                  <a:gs pos="46000">
                    <a:srgbClr val="715194"/>
                  </a:gs>
                </a:gsLst>
                <a:path path="shape">
                  <a:fillToRect l="50000" t="50000" r="50000" b="50000"/>
                </a:path>
              </a:gradFill>
              <a:ln w="2500" cap="flat">
                <a:solidFill>
                  <a:srgbClr val="D4D6DB"/>
                </a:solidFill>
                <a:bevel/>
              </a:ln>
            </p:spPr>
          </p:sp>
          <p:grpSp>
            <p:nvGrpSpPr>
              <p:cNvPr id="2200" name="Group 2199"/>
              <p:cNvGrpSpPr/>
              <p:nvPr/>
            </p:nvGrpSpPr>
            <p:grpSpPr>
              <a:xfrm>
                <a:off x="7623063" y="3796014"/>
                <a:ext cx="319558" cy="45399"/>
                <a:chOff x="7623063" y="3796014"/>
                <a:chExt cx="319558" cy="45399"/>
              </a:xfrm>
            </p:grpSpPr>
            <p:sp>
              <p:nvSpPr>
                <p:cNvPr id="2201" name="Freeform 2200"/>
                <p:cNvSpPr/>
                <p:nvPr/>
              </p:nvSpPr>
              <p:spPr>
                <a:xfrm rot="10800000">
                  <a:off x="7623063" y="3795881"/>
                  <a:ext cx="319558" cy="45184"/>
                </a:xfrm>
                <a:custGeom>
                  <a:avLst/>
                  <a:gdLst/>
                  <a:ahLst/>
                  <a:cxnLst/>
                  <a:rect l="0" t="0" r="0" b="0"/>
                  <a:pathLst>
                    <a:path w="319558" h="45184">
                      <a:moveTo>
                        <a:pt x="10329" y="-88"/>
                      </a:moveTo>
                      <a:lnTo>
                        <a:pt x="309189" y="-88"/>
                      </a:lnTo>
                      <a:cubicBezTo>
                        <a:pt x="314894" y="-88"/>
                        <a:pt x="319558" y="10036"/>
                        <a:pt x="319558" y="22526"/>
                      </a:cubicBezTo>
                      <a:lnTo>
                        <a:pt x="319558" y="22526"/>
                      </a:lnTo>
                      <a:cubicBezTo>
                        <a:pt x="319558" y="35015"/>
                        <a:pt x="314894" y="45184"/>
                        <a:pt x="309189" y="45184"/>
                      </a:cubicBezTo>
                      <a:lnTo>
                        <a:pt x="10329" y="45184"/>
                      </a:lnTo>
                      <a:cubicBezTo>
                        <a:pt x="4625" y="45184"/>
                        <a:pt x="0" y="35015"/>
                        <a:pt x="0" y="22526"/>
                      </a:cubicBezTo>
                      <a:lnTo>
                        <a:pt x="0" y="22526"/>
                      </a:lnTo>
                      <a:cubicBezTo>
                        <a:pt x="0" y="10036"/>
                        <a:pt x="4625" y="-88"/>
                        <a:pt x="10329" y="-88"/>
                      </a:cubicBezTo>
                      <a:close/>
                    </a:path>
                  </a:pathLst>
                </a:custGeom>
                <a:gradFill>
                  <a:gsLst>
                    <a:gs pos="0">
                      <a:srgbClr val="573E73"/>
                    </a:gs>
                    <a:gs pos="64000">
                      <a:srgbClr val="B5ABC4"/>
                    </a:gs>
                    <a:gs pos="100000">
                      <a:srgbClr val="5E437C"/>
                    </a:gs>
                  </a:gsLst>
                  <a:lin ang="0" scaled="0"/>
                </a:gradFill>
                <a:ln w="7700" cap="flat">
                  <a:noFill/>
                  <a:bevel/>
                </a:ln>
              </p:spPr>
            </p:sp>
            <p:sp>
              <p:nvSpPr>
                <p:cNvPr id="2202" name="Freeform 2201"/>
                <p:cNvSpPr/>
                <p:nvPr/>
              </p:nvSpPr>
              <p:spPr>
                <a:xfrm rot="-10800000" flipV="1">
                  <a:off x="7624280" y="3826689"/>
                  <a:ext cx="317127" cy="14436"/>
                </a:xfrm>
                <a:custGeom>
                  <a:avLst/>
                  <a:gdLst/>
                  <a:ahLst/>
                  <a:cxnLst/>
                  <a:rect l="0" t="0" r="0" b="0"/>
                  <a:pathLst>
                    <a:path w="317127" h="14436">
                      <a:moveTo>
                        <a:pt x="317127" y="0"/>
                      </a:moveTo>
                      <a:lnTo>
                        <a:pt x="317127" y="0"/>
                      </a:lnTo>
                      <a:cubicBezTo>
                        <a:pt x="316303" y="7959"/>
                        <a:pt x="312450" y="14385"/>
                        <a:pt x="306789" y="14385"/>
                      </a:cubicBezTo>
                      <a:lnTo>
                        <a:pt x="10249" y="14385"/>
                      </a:lnTo>
                      <a:cubicBezTo>
                        <a:pt x="4588" y="14385"/>
                        <a:pt x="517" y="7267"/>
                        <a:pt x="0" y="0"/>
                      </a:cubicBezTo>
                      <a:lnTo>
                        <a:pt x="0" y="0"/>
                      </a:lnTo>
                      <a:cubicBezTo>
                        <a:pt x="0" y="0"/>
                        <a:pt x="317127" y="0"/>
                        <a:pt x="317127" y="0"/>
                      </a:cubicBezTo>
                      <a:close/>
                    </a:path>
                  </a:pathLst>
                </a:custGeom>
                <a:gradFill>
                  <a:gsLst>
                    <a:gs pos="0">
                      <a:srgbClr val="4E3768"/>
                    </a:gs>
                    <a:gs pos="66000">
                      <a:srgbClr val="C3BBCF"/>
                    </a:gs>
                    <a:gs pos="100000">
                      <a:srgbClr val="4C3564"/>
                    </a:gs>
                  </a:gsLst>
                  <a:lin ang="0" scaled="0"/>
                </a:gradFill>
                <a:ln w="7700" cap="flat">
                  <a:noFill/>
                  <a:bevel/>
                </a:ln>
              </p:spPr>
            </p:sp>
            <p:sp>
              <p:nvSpPr>
                <p:cNvPr id="2203" name="Freeform 2202"/>
                <p:cNvSpPr/>
                <p:nvPr/>
              </p:nvSpPr>
              <p:spPr>
                <a:xfrm rot="10800000">
                  <a:off x="7628276" y="3798449"/>
                  <a:ext cx="309133" cy="8564"/>
                </a:xfrm>
                <a:custGeom>
                  <a:avLst/>
                  <a:gdLst/>
                  <a:ahLst/>
                  <a:cxnLst/>
                  <a:rect l="0" t="0" r="0" b="0"/>
                  <a:pathLst>
                    <a:path w="309133" h="8564">
                      <a:moveTo>
                        <a:pt x="4954" y="0"/>
                      </a:moveTo>
                      <a:lnTo>
                        <a:pt x="304179" y="0"/>
                      </a:lnTo>
                      <a:cubicBezTo>
                        <a:pt x="306916" y="0"/>
                        <a:pt x="309133" y="1917"/>
                        <a:pt x="309133" y="4282"/>
                      </a:cubicBezTo>
                      <a:lnTo>
                        <a:pt x="309133" y="4282"/>
                      </a:lnTo>
                      <a:cubicBezTo>
                        <a:pt x="309133" y="6647"/>
                        <a:pt x="306916" y="8564"/>
                        <a:pt x="304179" y="8564"/>
                      </a:cubicBezTo>
                      <a:lnTo>
                        <a:pt x="4954" y="8564"/>
                      </a:lnTo>
                      <a:cubicBezTo>
                        <a:pt x="2218" y="8564"/>
                        <a:pt x="0" y="6647"/>
                        <a:pt x="0" y="4282"/>
                      </a:cubicBezTo>
                      <a:lnTo>
                        <a:pt x="0" y="4282"/>
                      </a:lnTo>
                      <a:cubicBezTo>
                        <a:pt x="0" y="1917"/>
                        <a:pt x="2218" y="0"/>
                        <a:pt x="4954" y="0"/>
                      </a:cubicBezTo>
                      <a:close/>
                    </a:path>
                  </a:pathLst>
                </a:custGeom>
                <a:solidFill>
                  <a:srgbClr val="745398"/>
                </a:solidFill>
                <a:ln w="7700" cap="flat">
                  <a:noFill/>
                  <a:bevel/>
                </a:ln>
              </p:spPr>
            </p:sp>
          </p:grpSp>
          <p:grpSp>
            <p:nvGrpSpPr>
              <p:cNvPr id="2204" name="Group 2203"/>
              <p:cNvGrpSpPr/>
              <p:nvPr/>
            </p:nvGrpSpPr>
            <p:grpSpPr>
              <a:xfrm rot="-5400000">
                <a:off x="6853259" y="4370837"/>
                <a:ext cx="319558" cy="45399"/>
                <a:chOff x="6853259" y="4370837"/>
                <a:chExt cx="319558" cy="45399"/>
              </a:xfrm>
            </p:grpSpPr>
            <p:sp>
              <p:nvSpPr>
                <p:cNvPr id="2205" name="Freeform 2204"/>
                <p:cNvSpPr/>
                <p:nvPr/>
              </p:nvSpPr>
              <p:spPr>
                <a:xfrm rot="10800000">
                  <a:off x="6853259" y="4370704"/>
                  <a:ext cx="319558" cy="45184"/>
                </a:xfrm>
                <a:custGeom>
                  <a:avLst/>
                  <a:gdLst/>
                  <a:ahLst/>
                  <a:cxnLst/>
                  <a:rect l="0" t="0" r="0" b="0"/>
                  <a:pathLst>
                    <a:path w="319558" h="45184">
                      <a:moveTo>
                        <a:pt x="10329" y="-88"/>
                      </a:moveTo>
                      <a:lnTo>
                        <a:pt x="309189" y="-88"/>
                      </a:lnTo>
                      <a:cubicBezTo>
                        <a:pt x="314894" y="-88"/>
                        <a:pt x="319558" y="10036"/>
                        <a:pt x="319558" y="22526"/>
                      </a:cubicBezTo>
                      <a:lnTo>
                        <a:pt x="319558" y="22526"/>
                      </a:lnTo>
                      <a:cubicBezTo>
                        <a:pt x="319558" y="35015"/>
                        <a:pt x="314894" y="45184"/>
                        <a:pt x="309189" y="45184"/>
                      </a:cubicBezTo>
                      <a:lnTo>
                        <a:pt x="10329" y="45184"/>
                      </a:lnTo>
                      <a:cubicBezTo>
                        <a:pt x="4625" y="45184"/>
                        <a:pt x="0" y="35015"/>
                        <a:pt x="0" y="22526"/>
                      </a:cubicBezTo>
                      <a:lnTo>
                        <a:pt x="0" y="22526"/>
                      </a:lnTo>
                      <a:cubicBezTo>
                        <a:pt x="0" y="10036"/>
                        <a:pt x="4625" y="-88"/>
                        <a:pt x="10329" y="-88"/>
                      </a:cubicBezTo>
                      <a:close/>
                    </a:path>
                  </a:pathLst>
                </a:custGeom>
                <a:gradFill>
                  <a:gsLst>
                    <a:gs pos="0">
                      <a:srgbClr val="573E73"/>
                    </a:gs>
                    <a:gs pos="64000">
                      <a:srgbClr val="B5ABC4"/>
                    </a:gs>
                    <a:gs pos="100000">
                      <a:srgbClr val="5E437C"/>
                    </a:gs>
                  </a:gsLst>
                  <a:lin ang="0" scaled="0"/>
                </a:gradFill>
                <a:ln w="7700" cap="flat">
                  <a:noFill/>
                  <a:bevel/>
                </a:ln>
              </p:spPr>
            </p:sp>
            <p:sp>
              <p:nvSpPr>
                <p:cNvPr id="2206" name="Freeform 2205"/>
                <p:cNvSpPr/>
                <p:nvPr/>
              </p:nvSpPr>
              <p:spPr>
                <a:xfrm rot="-10800000" flipV="1">
                  <a:off x="6854476" y="4401511"/>
                  <a:ext cx="317127" cy="14436"/>
                </a:xfrm>
                <a:custGeom>
                  <a:avLst/>
                  <a:gdLst/>
                  <a:ahLst/>
                  <a:cxnLst/>
                  <a:rect l="0" t="0" r="0" b="0"/>
                  <a:pathLst>
                    <a:path w="317127" h="14436">
                      <a:moveTo>
                        <a:pt x="317127" y="0"/>
                      </a:moveTo>
                      <a:lnTo>
                        <a:pt x="317127" y="0"/>
                      </a:lnTo>
                      <a:cubicBezTo>
                        <a:pt x="316303" y="7959"/>
                        <a:pt x="312450" y="14385"/>
                        <a:pt x="306789" y="14385"/>
                      </a:cubicBezTo>
                      <a:lnTo>
                        <a:pt x="10249" y="14385"/>
                      </a:lnTo>
                      <a:cubicBezTo>
                        <a:pt x="4588" y="14385"/>
                        <a:pt x="517" y="7267"/>
                        <a:pt x="0" y="0"/>
                      </a:cubicBezTo>
                      <a:lnTo>
                        <a:pt x="0" y="0"/>
                      </a:lnTo>
                      <a:cubicBezTo>
                        <a:pt x="0" y="0"/>
                        <a:pt x="317127" y="0"/>
                        <a:pt x="317127" y="0"/>
                      </a:cubicBezTo>
                      <a:close/>
                    </a:path>
                  </a:pathLst>
                </a:custGeom>
                <a:gradFill>
                  <a:gsLst>
                    <a:gs pos="0">
                      <a:srgbClr val="4E3768"/>
                    </a:gs>
                    <a:gs pos="66000">
                      <a:srgbClr val="C3BBCF"/>
                    </a:gs>
                    <a:gs pos="100000">
                      <a:srgbClr val="4C3564"/>
                    </a:gs>
                  </a:gsLst>
                  <a:lin ang="0" scaled="0"/>
                </a:gradFill>
                <a:ln w="7700" cap="flat">
                  <a:noFill/>
                  <a:bevel/>
                </a:ln>
              </p:spPr>
            </p:sp>
            <p:sp>
              <p:nvSpPr>
                <p:cNvPr id="2207" name="Freeform 2206"/>
                <p:cNvSpPr/>
                <p:nvPr/>
              </p:nvSpPr>
              <p:spPr>
                <a:xfrm rot="10800000">
                  <a:off x="6858472" y="4373272"/>
                  <a:ext cx="309133" cy="8564"/>
                </a:xfrm>
                <a:custGeom>
                  <a:avLst/>
                  <a:gdLst/>
                  <a:ahLst/>
                  <a:cxnLst/>
                  <a:rect l="0" t="0" r="0" b="0"/>
                  <a:pathLst>
                    <a:path w="309133" h="8564">
                      <a:moveTo>
                        <a:pt x="4954" y="0"/>
                      </a:moveTo>
                      <a:lnTo>
                        <a:pt x="304179" y="0"/>
                      </a:lnTo>
                      <a:cubicBezTo>
                        <a:pt x="306916" y="0"/>
                        <a:pt x="309133" y="1917"/>
                        <a:pt x="309133" y="4282"/>
                      </a:cubicBezTo>
                      <a:lnTo>
                        <a:pt x="309133" y="4282"/>
                      </a:lnTo>
                      <a:cubicBezTo>
                        <a:pt x="309133" y="6647"/>
                        <a:pt x="306916" y="8564"/>
                        <a:pt x="304179" y="8564"/>
                      </a:cubicBezTo>
                      <a:lnTo>
                        <a:pt x="4954" y="8564"/>
                      </a:lnTo>
                      <a:cubicBezTo>
                        <a:pt x="2218" y="8564"/>
                        <a:pt x="0" y="6647"/>
                        <a:pt x="0" y="4282"/>
                      </a:cubicBezTo>
                      <a:lnTo>
                        <a:pt x="0" y="4282"/>
                      </a:lnTo>
                      <a:cubicBezTo>
                        <a:pt x="0" y="1917"/>
                        <a:pt x="2218" y="0"/>
                        <a:pt x="4954" y="0"/>
                      </a:cubicBezTo>
                      <a:close/>
                    </a:path>
                  </a:pathLst>
                </a:custGeom>
                <a:solidFill>
                  <a:srgbClr val="745398"/>
                </a:solidFill>
                <a:ln w="7700" cap="flat">
                  <a:noFill/>
                  <a:bevel/>
                </a:ln>
              </p:spPr>
            </p:sp>
          </p:grpSp>
        </p:grpSp>
        <p:grpSp>
          <p:nvGrpSpPr>
            <p:cNvPr id="2208" name="Cooling tower 3"/>
            <p:cNvGrpSpPr/>
            <p:nvPr/>
          </p:nvGrpSpPr>
          <p:grpSpPr>
            <a:xfrm>
              <a:off x="6934217" y="1225927"/>
              <a:ext cx="1021536" cy="1021536"/>
              <a:chOff x="6934217" y="1225927"/>
              <a:chExt cx="1021536" cy="1021536"/>
            </a:xfrm>
          </p:grpSpPr>
          <p:sp>
            <p:nvSpPr>
              <p:cNvPr id="2209" name="Freeform 2208"/>
              <p:cNvSpPr/>
              <p:nvPr/>
            </p:nvSpPr>
            <p:spPr>
              <a:xfrm>
                <a:off x="6972713" y="2113885"/>
                <a:ext cx="46019" cy="133577"/>
              </a:xfrm>
              <a:custGeom>
                <a:avLst/>
                <a:gdLst/>
                <a:ahLst/>
                <a:cxnLst/>
                <a:rect l="0" t="0" r="0" b="0"/>
                <a:pathLst>
                  <a:path w="46019" h="133577">
                    <a:moveTo>
                      <a:pt x="0" y="133577"/>
                    </a:moveTo>
                    <a:lnTo>
                      <a:pt x="46019" y="133577"/>
                    </a:lnTo>
                    <a:lnTo>
                      <a:pt x="46019" y="0"/>
                    </a:lnTo>
                    <a:lnTo>
                      <a:pt x="0" y="0"/>
                    </a:lnTo>
                    <a:lnTo>
                      <a:pt x="0" y="133577"/>
                    </a:lnTo>
                    <a:close/>
                  </a:path>
                </a:pathLst>
              </a:custGeom>
              <a:gradFill>
                <a:gsLst>
                  <a:gs pos="0">
                    <a:srgbClr val="9D7328"/>
                  </a:gs>
                  <a:gs pos="1000">
                    <a:srgbClr val="E5BB85"/>
                  </a:gs>
                  <a:gs pos="5000">
                    <a:srgbClr val="CC9736"/>
                  </a:gs>
                  <a:gs pos="90000">
                    <a:srgbClr val="C99435"/>
                  </a:gs>
                  <a:gs pos="95000">
                    <a:srgbClr val="C49134"/>
                  </a:gs>
                  <a:gs pos="100000">
                    <a:srgbClr val="916A24"/>
                  </a:gs>
                </a:gsLst>
                <a:lin ang="10800000" scaled="0"/>
              </a:gradFill>
              <a:ln w="7700" cap="flat">
                <a:noFill/>
                <a:bevel/>
              </a:ln>
            </p:spPr>
          </p:sp>
          <p:sp>
            <p:nvSpPr>
              <p:cNvPr id="2210" name="Freeform 2209"/>
              <p:cNvSpPr/>
              <p:nvPr/>
            </p:nvSpPr>
            <p:spPr>
              <a:xfrm>
                <a:off x="7894251" y="2113885"/>
                <a:ext cx="46019" cy="133577"/>
              </a:xfrm>
              <a:custGeom>
                <a:avLst/>
                <a:gdLst/>
                <a:ahLst/>
                <a:cxnLst/>
                <a:rect l="0" t="0" r="0" b="0"/>
                <a:pathLst>
                  <a:path w="46019" h="133577">
                    <a:moveTo>
                      <a:pt x="0" y="133577"/>
                    </a:moveTo>
                    <a:lnTo>
                      <a:pt x="46019" y="133577"/>
                    </a:lnTo>
                    <a:lnTo>
                      <a:pt x="46019" y="0"/>
                    </a:lnTo>
                    <a:lnTo>
                      <a:pt x="0" y="0"/>
                    </a:lnTo>
                    <a:lnTo>
                      <a:pt x="0" y="133577"/>
                    </a:lnTo>
                    <a:close/>
                  </a:path>
                </a:pathLst>
              </a:custGeom>
              <a:gradFill>
                <a:gsLst>
                  <a:gs pos="0">
                    <a:srgbClr val="9D7328"/>
                  </a:gs>
                  <a:gs pos="1000">
                    <a:srgbClr val="E5BB85"/>
                  </a:gs>
                  <a:gs pos="5000">
                    <a:srgbClr val="CC9736"/>
                  </a:gs>
                  <a:gs pos="90000">
                    <a:srgbClr val="C99435"/>
                  </a:gs>
                  <a:gs pos="95000">
                    <a:srgbClr val="C49134"/>
                  </a:gs>
                  <a:gs pos="100000">
                    <a:srgbClr val="916A24"/>
                  </a:gs>
                </a:gsLst>
                <a:lin ang="10800000" scaled="0"/>
              </a:gradFill>
              <a:ln w="7700" cap="flat">
                <a:noFill/>
                <a:bevel/>
              </a:ln>
            </p:spPr>
          </p:sp>
          <p:sp>
            <p:nvSpPr>
              <p:cNvPr id="2211" name="Freeform 2210"/>
              <p:cNvSpPr/>
              <p:nvPr/>
            </p:nvSpPr>
            <p:spPr>
              <a:xfrm>
                <a:off x="7433481" y="2113885"/>
                <a:ext cx="46019" cy="133577"/>
              </a:xfrm>
              <a:custGeom>
                <a:avLst/>
                <a:gdLst/>
                <a:ahLst/>
                <a:cxnLst/>
                <a:rect l="0" t="0" r="0" b="0"/>
                <a:pathLst>
                  <a:path w="46019" h="133577">
                    <a:moveTo>
                      <a:pt x="0" y="133577"/>
                    </a:moveTo>
                    <a:lnTo>
                      <a:pt x="46019" y="133577"/>
                    </a:lnTo>
                    <a:lnTo>
                      <a:pt x="46019" y="0"/>
                    </a:lnTo>
                    <a:lnTo>
                      <a:pt x="0" y="0"/>
                    </a:lnTo>
                    <a:lnTo>
                      <a:pt x="0" y="133577"/>
                    </a:lnTo>
                    <a:close/>
                  </a:path>
                </a:pathLst>
              </a:custGeom>
              <a:gradFill>
                <a:gsLst>
                  <a:gs pos="0">
                    <a:srgbClr val="9D7328"/>
                  </a:gs>
                  <a:gs pos="1000">
                    <a:srgbClr val="E5BB85"/>
                  </a:gs>
                  <a:gs pos="5000">
                    <a:srgbClr val="CC9736"/>
                  </a:gs>
                  <a:gs pos="90000">
                    <a:srgbClr val="C99435"/>
                  </a:gs>
                  <a:gs pos="95000">
                    <a:srgbClr val="C49134"/>
                  </a:gs>
                  <a:gs pos="100000">
                    <a:srgbClr val="916A24"/>
                  </a:gs>
                </a:gsLst>
                <a:lin ang="10800000" scaled="0"/>
              </a:gradFill>
              <a:ln w="7700" cap="flat">
                <a:noFill/>
                <a:bevel/>
              </a:ln>
            </p:spPr>
          </p:sp>
          <p:sp>
            <p:nvSpPr>
              <p:cNvPr id="2212" name="Freeform 2211"/>
              <p:cNvSpPr/>
              <p:nvPr/>
            </p:nvSpPr>
            <p:spPr>
              <a:xfrm>
                <a:off x="7069263" y="1260547"/>
                <a:ext cx="751445" cy="133577"/>
              </a:xfrm>
              <a:custGeom>
                <a:avLst/>
                <a:gdLst/>
                <a:ahLst/>
                <a:cxnLst/>
                <a:rect l="0" t="0" r="0" b="0"/>
                <a:pathLst>
                  <a:path w="751445" h="133577">
                    <a:moveTo>
                      <a:pt x="0" y="133577"/>
                    </a:moveTo>
                    <a:lnTo>
                      <a:pt x="751445" y="133577"/>
                    </a:lnTo>
                    <a:lnTo>
                      <a:pt x="751445" y="0"/>
                    </a:lnTo>
                    <a:lnTo>
                      <a:pt x="0" y="0"/>
                    </a:lnTo>
                    <a:lnTo>
                      <a:pt x="0" y="133577"/>
                    </a:lnTo>
                    <a:close/>
                  </a:path>
                </a:pathLst>
              </a:custGeom>
              <a:gradFill>
                <a:gsLst>
                  <a:gs pos="0">
                    <a:srgbClr val="C28D25"/>
                  </a:gs>
                  <a:gs pos="33000">
                    <a:srgbClr val="FDBE55"/>
                  </a:gs>
                  <a:gs pos="39000">
                    <a:srgbClr val="FEDCB6"/>
                  </a:gs>
                  <a:gs pos="51000">
                    <a:srgbClr val="DEA22B"/>
                  </a:gs>
                  <a:gs pos="80000">
                    <a:srgbClr val="A6781E"/>
                  </a:gs>
                  <a:gs pos="97000">
                    <a:srgbClr val="986E1A"/>
                  </a:gs>
                  <a:gs pos="100000">
                    <a:srgbClr val="CA9327"/>
                  </a:gs>
                </a:gsLst>
                <a:lin ang="10800000" scaled="0"/>
              </a:gradFill>
              <a:ln w="7700" cap="flat">
                <a:noFill/>
                <a:bevel/>
              </a:ln>
            </p:spPr>
          </p:sp>
          <p:sp>
            <p:nvSpPr>
              <p:cNvPr id="2213" name="Freeform 2212"/>
              <p:cNvSpPr/>
              <p:nvPr/>
            </p:nvSpPr>
            <p:spPr>
              <a:xfrm>
                <a:off x="7054555" y="1225818"/>
                <a:ext cx="780857" cy="34730"/>
              </a:xfrm>
              <a:custGeom>
                <a:avLst/>
                <a:gdLst/>
                <a:ahLst/>
                <a:cxnLst/>
                <a:rect l="0" t="0" r="0" b="0"/>
                <a:pathLst>
                  <a:path w="780857" h="34730">
                    <a:moveTo>
                      <a:pt x="4279" y="0"/>
                    </a:moveTo>
                    <a:lnTo>
                      <a:pt x="776584" y="0"/>
                    </a:lnTo>
                    <a:cubicBezTo>
                      <a:pt x="778947" y="0"/>
                      <a:pt x="780857" y="1914"/>
                      <a:pt x="780857" y="4274"/>
                    </a:cubicBezTo>
                    <a:lnTo>
                      <a:pt x="780857" y="30455"/>
                    </a:lnTo>
                    <a:cubicBezTo>
                      <a:pt x="780857" y="32816"/>
                      <a:pt x="778947" y="34730"/>
                      <a:pt x="776584" y="34730"/>
                    </a:cubicBezTo>
                    <a:lnTo>
                      <a:pt x="4279" y="34730"/>
                    </a:lnTo>
                    <a:cubicBezTo>
                      <a:pt x="1916" y="34730"/>
                      <a:pt x="0" y="32816"/>
                      <a:pt x="0" y="30455"/>
                    </a:cubicBezTo>
                    <a:lnTo>
                      <a:pt x="0" y="4274"/>
                    </a:lnTo>
                    <a:cubicBezTo>
                      <a:pt x="0" y="1914"/>
                      <a:pt x="1916" y="0"/>
                      <a:pt x="4279" y="0"/>
                    </a:cubicBezTo>
                    <a:close/>
                  </a:path>
                </a:pathLst>
              </a:custGeom>
              <a:gradFill>
                <a:gsLst>
                  <a:gs pos="0">
                    <a:srgbClr val="C28D25"/>
                  </a:gs>
                  <a:gs pos="33000">
                    <a:srgbClr val="FDBE55"/>
                  </a:gs>
                  <a:gs pos="39000">
                    <a:srgbClr val="FEDCB6"/>
                  </a:gs>
                  <a:gs pos="51000">
                    <a:srgbClr val="DEA22B"/>
                  </a:gs>
                  <a:gs pos="80000">
                    <a:srgbClr val="A6781E"/>
                  </a:gs>
                  <a:gs pos="97000">
                    <a:srgbClr val="986E1A"/>
                  </a:gs>
                  <a:gs pos="100000">
                    <a:srgbClr val="CA9327"/>
                  </a:gs>
                </a:gsLst>
                <a:lin ang="10800000" scaled="0"/>
              </a:gradFill>
              <a:ln w="7700" cap="flat">
                <a:noFill/>
                <a:bevel/>
              </a:ln>
            </p:spPr>
          </p:sp>
          <p:sp>
            <p:nvSpPr>
              <p:cNvPr id="2214" name="Freeform 2213"/>
              <p:cNvSpPr/>
              <p:nvPr/>
            </p:nvSpPr>
            <p:spPr>
              <a:xfrm>
                <a:off x="6934217" y="1391451"/>
                <a:ext cx="1021536" cy="737338"/>
              </a:xfrm>
              <a:custGeom>
                <a:avLst/>
                <a:gdLst/>
                <a:ahLst/>
                <a:cxnLst/>
                <a:rect l="0" t="0" r="0" b="0"/>
                <a:pathLst>
                  <a:path w="1021536" h="737338">
                    <a:moveTo>
                      <a:pt x="0" y="0"/>
                    </a:moveTo>
                    <a:lnTo>
                      <a:pt x="1021536" y="0"/>
                    </a:lnTo>
                    <a:lnTo>
                      <a:pt x="1021536" y="737338"/>
                    </a:lnTo>
                    <a:lnTo>
                      <a:pt x="0" y="737338"/>
                    </a:lnTo>
                    <a:lnTo>
                      <a:pt x="0" y="0"/>
                    </a:lnTo>
                    <a:close/>
                  </a:path>
                </a:pathLst>
              </a:custGeom>
              <a:gradFill>
                <a:gsLst>
                  <a:gs pos="0">
                    <a:srgbClr val="9D7328"/>
                  </a:gs>
                  <a:gs pos="1000">
                    <a:srgbClr val="E5BB85"/>
                  </a:gs>
                  <a:gs pos="5000">
                    <a:srgbClr val="CC9736"/>
                  </a:gs>
                  <a:gs pos="90000">
                    <a:srgbClr val="C99435"/>
                  </a:gs>
                  <a:gs pos="95000">
                    <a:srgbClr val="C49134"/>
                  </a:gs>
                  <a:gs pos="100000">
                    <a:srgbClr val="916A24"/>
                  </a:gs>
                </a:gsLst>
                <a:lin ang="10800000" scaled="0"/>
              </a:gradFill>
              <a:ln w="7700" cap="flat">
                <a:noFill/>
                <a:bevel/>
              </a:ln>
            </p:spPr>
          </p:sp>
          <p:sp>
            <p:nvSpPr>
              <p:cNvPr id="2215" name="Freeform 2214"/>
              <p:cNvSpPr/>
              <p:nvPr/>
            </p:nvSpPr>
            <p:spPr>
              <a:xfrm>
                <a:off x="6934217" y="1391451"/>
                <a:ext cx="1021536" cy="29803"/>
              </a:xfrm>
              <a:custGeom>
                <a:avLst/>
                <a:gdLst/>
                <a:ahLst/>
                <a:cxnLst/>
                <a:rect l="0" t="0" r="0" b="0"/>
                <a:pathLst>
                  <a:path w="1021536" h="29803">
                    <a:moveTo>
                      <a:pt x="0" y="0"/>
                    </a:moveTo>
                    <a:lnTo>
                      <a:pt x="1021536" y="0"/>
                    </a:lnTo>
                    <a:lnTo>
                      <a:pt x="1021536" y="29803"/>
                    </a:lnTo>
                    <a:lnTo>
                      <a:pt x="0" y="29803"/>
                    </a:lnTo>
                    <a:lnTo>
                      <a:pt x="0" y="0"/>
                    </a:lnTo>
                    <a:close/>
                  </a:path>
                </a:pathLst>
              </a:custGeom>
              <a:gradFill>
                <a:gsLst>
                  <a:gs pos="0">
                    <a:srgbClr val="9D7328"/>
                  </a:gs>
                  <a:gs pos="1000">
                    <a:srgbClr val="E5BB85"/>
                  </a:gs>
                  <a:gs pos="5000">
                    <a:srgbClr val="CC9736"/>
                  </a:gs>
                  <a:gs pos="90000">
                    <a:srgbClr val="C99435"/>
                  </a:gs>
                  <a:gs pos="95000">
                    <a:srgbClr val="C49134"/>
                  </a:gs>
                  <a:gs pos="100000">
                    <a:srgbClr val="916A24"/>
                  </a:gs>
                </a:gsLst>
                <a:lin ang="5400000" scaled="0"/>
              </a:gradFill>
              <a:ln w="7700" cap="flat">
                <a:noFill/>
                <a:bevel/>
              </a:ln>
            </p:spPr>
          </p:sp>
          <p:sp>
            <p:nvSpPr>
              <p:cNvPr id="2216" name="Freeform 2215"/>
              <p:cNvSpPr/>
              <p:nvPr/>
            </p:nvSpPr>
            <p:spPr>
              <a:xfrm>
                <a:off x="6934217" y="2098990"/>
                <a:ext cx="1021536" cy="29803"/>
              </a:xfrm>
              <a:custGeom>
                <a:avLst/>
                <a:gdLst/>
                <a:ahLst/>
                <a:cxnLst/>
                <a:rect l="0" t="0" r="0" b="0"/>
                <a:pathLst>
                  <a:path w="1021536" h="29803">
                    <a:moveTo>
                      <a:pt x="0" y="0"/>
                    </a:moveTo>
                    <a:lnTo>
                      <a:pt x="1021536" y="0"/>
                    </a:lnTo>
                    <a:lnTo>
                      <a:pt x="1021536" y="29803"/>
                    </a:lnTo>
                    <a:lnTo>
                      <a:pt x="0" y="29803"/>
                    </a:lnTo>
                    <a:lnTo>
                      <a:pt x="0" y="0"/>
                    </a:lnTo>
                    <a:close/>
                  </a:path>
                </a:pathLst>
              </a:custGeom>
              <a:gradFill>
                <a:gsLst>
                  <a:gs pos="0">
                    <a:srgbClr val="9D7328"/>
                  </a:gs>
                  <a:gs pos="1000">
                    <a:srgbClr val="E5BB85"/>
                  </a:gs>
                  <a:gs pos="5000">
                    <a:srgbClr val="CC9736"/>
                  </a:gs>
                  <a:gs pos="90000">
                    <a:srgbClr val="C99435"/>
                  </a:gs>
                  <a:gs pos="95000">
                    <a:srgbClr val="C49134"/>
                  </a:gs>
                  <a:gs pos="100000">
                    <a:srgbClr val="916A24"/>
                  </a:gs>
                </a:gsLst>
                <a:lin ang="5400000" scaled="0"/>
              </a:gradFill>
              <a:ln w="7700" cap="flat">
                <a:noFill/>
                <a:bevel/>
              </a:ln>
            </p:spPr>
          </p:sp>
          <p:sp>
            <p:nvSpPr>
              <p:cNvPr id="2217" name="Freeform 2216"/>
              <p:cNvSpPr/>
              <p:nvPr/>
            </p:nvSpPr>
            <p:spPr>
              <a:xfrm>
                <a:off x="6995723"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sp>
            <p:nvSpPr>
              <p:cNvPr id="2218" name="Freeform 2217"/>
              <p:cNvSpPr/>
              <p:nvPr/>
            </p:nvSpPr>
            <p:spPr>
              <a:xfrm>
                <a:off x="7135672"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sp>
            <p:nvSpPr>
              <p:cNvPr id="2219" name="Freeform 2218"/>
              <p:cNvSpPr/>
              <p:nvPr/>
            </p:nvSpPr>
            <p:spPr>
              <a:xfrm>
                <a:off x="7275620"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sp>
            <p:nvSpPr>
              <p:cNvPr id="2220" name="Freeform 2219"/>
              <p:cNvSpPr/>
              <p:nvPr/>
            </p:nvSpPr>
            <p:spPr>
              <a:xfrm>
                <a:off x="7415570"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sp>
            <p:nvSpPr>
              <p:cNvPr id="2221" name="Freeform 2220"/>
              <p:cNvSpPr/>
              <p:nvPr/>
            </p:nvSpPr>
            <p:spPr>
              <a:xfrm>
                <a:off x="7555518"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sp>
            <p:nvSpPr>
              <p:cNvPr id="2222" name="Freeform 2221"/>
              <p:cNvSpPr/>
              <p:nvPr/>
            </p:nvSpPr>
            <p:spPr>
              <a:xfrm>
                <a:off x="7695468"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sp>
            <p:nvSpPr>
              <p:cNvPr id="2223" name="Freeform 2222"/>
              <p:cNvSpPr/>
              <p:nvPr/>
            </p:nvSpPr>
            <p:spPr>
              <a:xfrm>
                <a:off x="7835415" y="1462246"/>
                <a:ext cx="58832" cy="595748"/>
              </a:xfrm>
              <a:custGeom>
                <a:avLst/>
                <a:gdLst/>
                <a:ahLst/>
                <a:cxnLst/>
                <a:rect l="0" t="0" r="0" b="0"/>
                <a:pathLst>
                  <a:path w="58832" h="595748">
                    <a:moveTo>
                      <a:pt x="21393" y="0"/>
                    </a:moveTo>
                    <a:lnTo>
                      <a:pt x="37439" y="0"/>
                    </a:lnTo>
                    <a:cubicBezTo>
                      <a:pt x="49254" y="0"/>
                      <a:pt x="58832" y="9302"/>
                      <a:pt x="58832" y="21105"/>
                    </a:cubicBezTo>
                    <a:lnTo>
                      <a:pt x="58832" y="574109"/>
                    </a:lnTo>
                    <a:cubicBezTo>
                      <a:pt x="58832" y="585912"/>
                      <a:pt x="49254" y="595748"/>
                      <a:pt x="37439" y="595748"/>
                    </a:cubicBezTo>
                    <a:lnTo>
                      <a:pt x="21393" y="595748"/>
                    </a:lnTo>
                    <a:cubicBezTo>
                      <a:pt x="9578" y="595748"/>
                      <a:pt x="0" y="585912"/>
                      <a:pt x="0" y="574109"/>
                    </a:cubicBezTo>
                    <a:lnTo>
                      <a:pt x="0" y="21105"/>
                    </a:lnTo>
                    <a:cubicBezTo>
                      <a:pt x="0" y="9302"/>
                      <a:pt x="9578" y="0"/>
                      <a:pt x="21393" y="0"/>
                    </a:cubicBezTo>
                    <a:close/>
                  </a:path>
                </a:pathLst>
              </a:custGeom>
              <a:gradFill>
                <a:gsLst>
                  <a:gs pos="0">
                    <a:srgbClr val="9E8052"/>
                  </a:gs>
                  <a:gs pos="1000">
                    <a:srgbClr val="E7C79F"/>
                  </a:gs>
                  <a:gs pos="5000">
                    <a:srgbClr val="CEA76C"/>
                  </a:gs>
                  <a:gs pos="90000">
                    <a:srgbClr val="CBA56A"/>
                  </a:gs>
                  <a:gs pos="95000">
                    <a:srgbClr val="C6A168"/>
                  </a:gs>
                  <a:gs pos="100000">
                    <a:srgbClr val="93764B"/>
                  </a:gs>
                </a:gsLst>
                <a:lin ang="10800000" scaled="0"/>
              </a:gradFill>
              <a:ln w="7700" cap="flat">
                <a:noFill/>
                <a:bevel/>
              </a:ln>
            </p:spPr>
          </p:sp>
        </p:grpSp>
        <p:grpSp>
          <p:nvGrpSpPr>
            <p:cNvPr id="2224" name="Group 2223"/>
            <p:cNvGrpSpPr/>
            <p:nvPr/>
          </p:nvGrpSpPr>
          <p:grpSpPr>
            <a:xfrm>
              <a:off x="2262539" y="4772274"/>
              <a:ext cx="308000" cy="677600"/>
              <a:chOff x="2262539" y="4772274"/>
              <a:chExt cx="308000" cy="677600"/>
            </a:xfrm>
          </p:grpSpPr>
          <p:sp>
            <p:nvSpPr>
              <p:cNvPr id="2225" name="Freeform 2224"/>
              <p:cNvSpPr/>
              <p:nvPr/>
            </p:nvSpPr>
            <p:spPr>
              <a:xfrm>
                <a:off x="2283969" y="4809769"/>
                <a:ext cx="265139" cy="617880"/>
              </a:xfrm>
              <a:custGeom>
                <a:avLst/>
                <a:gdLst/>
                <a:ahLst/>
                <a:cxnLst/>
                <a:rect l="0" t="0" r="0" b="0"/>
                <a:pathLst>
                  <a:path w="265139" h="617880">
                    <a:moveTo>
                      <a:pt x="0" y="0"/>
                    </a:moveTo>
                    <a:lnTo>
                      <a:pt x="265139" y="0"/>
                    </a:lnTo>
                    <a:lnTo>
                      <a:pt x="265139" y="617880"/>
                    </a:lnTo>
                    <a:lnTo>
                      <a:pt x="0" y="617880"/>
                    </a:lnTo>
                    <a:lnTo>
                      <a:pt x="0" y="0"/>
                    </a:lnTo>
                    <a:close/>
                  </a:path>
                </a:pathLst>
              </a:custGeom>
              <a:gradFill>
                <a:gsLst>
                  <a:gs pos="0">
                    <a:srgbClr val="BC8823"/>
                  </a:gs>
                  <a:gs pos="15000">
                    <a:srgbClr val="FDBE55"/>
                  </a:gs>
                  <a:gs pos="25000">
                    <a:srgbClr val="FEDCB6"/>
                  </a:gs>
                  <a:gs pos="52000">
                    <a:srgbClr val="DEA22B"/>
                  </a:gs>
                  <a:gs pos="69000">
                    <a:srgbClr val="C58F25"/>
                  </a:gs>
                  <a:gs pos="80000">
                    <a:srgbClr val="BA8723"/>
                  </a:gs>
                  <a:gs pos="92000">
                    <a:srgbClr val="B07F20"/>
                  </a:gs>
                  <a:gs pos="100000">
                    <a:srgbClr val="CA9327"/>
                  </a:gs>
                </a:gsLst>
                <a:lin ang="10800000" scaled="0"/>
              </a:gradFill>
              <a:ln w="7700" cap="flat">
                <a:noFill/>
                <a:bevel/>
              </a:ln>
            </p:spPr>
          </p:sp>
          <p:grpSp>
            <p:nvGrpSpPr>
              <p:cNvPr id="2226" name="Group 2225"/>
              <p:cNvGrpSpPr/>
              <p:nvPr/>
            </p:nvGrpSpPr>
            <p:grpSpPr>
              <a:xfrm>
                <a:off x="2283970" y="4850281"/>
                <a:ext cx="265139" cy="519194"/>
                <a:chOff x="2283970" y="4850281"/>
                <a:chExt cx="265139" cy="519194"/>
              </a:xfrm>
            </p:grpSpPr>
            <p:sp>
              <p:nvSpPr>
                <p:cNvPr id="2227" name="Freeform 2226"/>
                <p:cNvSpPr/>
                <p:nvPr/>
              </p:nvSpPr>
              <p:spPr>
                <a:xfrm>
                  <a:off x="2283970" y="4850281"/>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28" name="Freeform 2227"/>
                <p:cNvSpPr/>
                <p:nvPr/>
              </p:nvSpPr>
              <p:spPr>
                <a:xfrm>
                  <a:off x="2283970" y="4893433"/>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29" name="Freeform 2228"/>
                <p:cNvSpPr/>
                <p:nvPr/>
              </p:nvSpPr>
              <p:spPr>
                <a:xfrm>
                  <a:off x="2283970" y="4936585"/>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0" name="Freeform 2229"/>
                <p:cNvSpPr/>
                <p:nvPr/>
              </p:nvSpPr>
              <p:spPr>
                <a:xfrm>
                  <a:off x="2283970" y="497973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1" name="Freeform 2230"/>
                <p:cNvSpPr/>
                <p:nvPr/>
              </p:nvSpPr>
              <p:spPr>
                <a:xfrm>
                  <a:off x="2283970" y="5087646"/>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2" name="Freeform 2231"/>
                <p:cNvSpPr/>
                <p:nvPr/>
              </p:nvSpPr>
              <p:spPr>
                <a:xfrm>
                  <a:off x="2283970" y="512720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3" name="Freeform 2232"/>
                <p:cNvSpPr/>
                <p:nvPr/>
              </p:nvSpPr>
              <p:spPr>
                <a:xfrm>
                  <a:off x="2283970" y="5166768"/>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4" name="Freeform 2233"/>
                <p:cNvSpPr/>
                <p:nvPr/>
              </p:nvSpPr>
              <p:spPr>
                <a:xfrm>
                  <a:off x="2283970" y="519549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5" name="Freeform 2234"/>
                <p:cNvSpPr/>
                <p:nvPr/>
              </p:nvSpPr>
              <p:spPr>
                <a:xfrm>
                  <a:off x="2283970" y="5019358"/>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6" name="Freeform 2235"/>
                <p:cNvSpPr/>
                <p:nvPr/>
              </p:nvSpPr>
              <p:spPr>
                <a:xfrm>
                  <a:off x="2283970" y="504808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7" name="Freeform 2236"/>
                <p:cNvSpPr/>
                <p:nvPr/>
              </p:nvSpPr>
              <p:spPr>
                <a:xfrm>
                  <a:off x="2283970" y="523511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8" name="Freeform 2237"/>
                <p:cNvSpPr/>
                <p:nvPr/>
              </p:nvSpPr>
              <p:spPr>
                <a:xfrm>
                  <a:off x="2283970" y="5278269"/>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39" name="Freeform 2238"/>
                <p:cNvSpPr/>
                <p:nvPr/>
              </p:nvSpPr>
              <p:spPr>
                <a:xfrm>
                  <a:off x="2283970" y="5321421"/>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40" name="Freeform 2239"/>
                <p:cNvSpPr/>
                <p:nvPr/>
              </p:nvSpPr>
              <p:spPr>
                <a:xfrm>
                  <a:off x="2283970" y="536457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grpSp>
          <p:grpSp>
            <p:nvGrpSpPr>
              <p:cNvPr id="2241" name="Group 2240"/>
              <p:cNvGrpSpPr/>
              <p:nvPr/>
            </p:nvGrpSpPr>
            <p:grpSpPr>
              <a:xfrm>
                <a:off x="2262539" y="4772274"/>
                <a:ext cx="308000" cy="677600"/>
                <a:chOff x="2262539" y="4772274"/>
                <a:chExt cx="308000" cy="677600"/>
              </a:xfrm>
            </p:grpSpPr>
            <p:sp>
              <p:nvSpPr>
                <p:cNvPr id="2242" name="Freeform 2241"/>
                <p:cNvSpPr/>
                <p:nvPr/>
              </p:nvSpPr>
              <p:spPr>
                <a:xfrm>
                  <a:off x="2262539" y="4772273"/>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243" name="Freeform 2242"/>
                <p:cNvSpPr/>
                <p:nvPr/>
              </p:nvSpPr>
              <p:spPr>
                <a:xfrm>
                  <a:off x="2262539" y="5412261"/>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244" name="Freeform 2243"/>
                <p:cNvSpPr/>
                <p:nvPr/>
              </p:nvSpPr>
              <p:spPr>
                <a:xfrm>
                  <a:off x="2262539" y="4985602"/>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245" name="Freeform 2244"/>
                <p:cNvSpPr/>
                <p:nvPr/>
              </p:nvSpPr>
              <p:spPr>
                <a:xfrm>
                  <a:off x="2262539" y="5193340"/>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grpSp>
        </p:grpSp>
        <p:grpSp>
          <p:nvGrpSpPr>
            <p:cNvPr id="2246" name="Tank 15"/>
            <p:cNvGrpSpPr/>
            <p:nvPr/>
          </p:nvGrpSpPr>
          <p:grpSpPr>
            <a:xfrm>
              <a:off x="1520267" y="1497426"/>
              <a:ext cx="1232000" cy="557480"/>
              <a:chOff x="1520267" y="1497426"/>
              <a:chExt cx="1232000" cy="557480"/>
            </a:xfrm>
          </p:grpSpPr>
          <p:sp>
            <p:nvSpPr>
              <p:cNvPr id="2247" name="Freeform 2246"/>
              <p:cNvSpPr/>
              <p:nvPr/>
            </p:nvSpPr>
            <p:spPr>
              <a:xfrm rot="-5400000">
                <a:off x="1913030" y="1166286"/>
                <a:ext cx="446473" cy="1232000"/>
              </a:xfrm>
              <a:custGeom>
                <a:avLst/>
                <a:gdLst/>
                <a:ahLst/>
                <a:cxnLst/>
                <a:rect l="0" t="0" r="0" b="0"/>
                <a:pathLst>
                  <a:path w="446473" h="1232000">
                    <a:moveTo>
                      <a:pt x="921" y="118806"/>
                    </a:moveTo>
                    <a:cubicBezTo>
                      <a:pt x="921" y="118806"/>
                      <a:pt x="921" y="0"/>
                      <a:pt x="221719" y="0"/>
                    </a:cubicBezTo>
                    <a:cubicBezTo>
                      <a:pt x="442517" y="0"/>
                      <a:pt x="446473" y="118806"/>
                      <a:pt x="446473" y="118806"/>
                    </a:cubicBezTo>
                    <a:lnTo>
                      <a:pt x="445413" y="1115045"/>
                    </a:lnTo>
                    <a:cubicBezTo>
                      <a:pt x="445413" y="1115045"/>
                      <a:pt x="438503" y="1232000"/>
                      <a:pt x="221697" y="1232000"/>
                    </a:cubicBezTo>
                    <a:cubicBezTo>
                      <a:pt x="4889" y="1232000"/>
                      <a:pt x="0" y="1115045"/>
                      <a:pt x="0" y="1115045"/>
                    </a:cubicBezTo>
                    <a:lnTo>
                      <a:pt x="921" y="118806"/>
                    </a:lnTo>
                    <a:close/>
                  </a:path>
                </a:pathLst>
              </a:custGeom>
              <a:gradFill>
                <a:gsLst>
                  <a:gs pos="0">
                    <a:srgbClr val="C4AA84"/>
                  </a:gs>
                  <a:gs pos="15000">
                    <a:srgbClr val="FFE0B3"/>
                  </a:gs>
                  <a:gs pos="25000">
                    <a:srgbClr val="FFE6C3"/>
                  </a:gs>
                  <a:gs pos="44000">
                    <a:srgbClr val="DFC297"/>
                  </a:gs>
                  <a:gs pos="60000">
                    <a:srgbClr val="C7AD86"/>
                  </a:gs>
                  <a:gs pos="80000">
                    <a:srgbClr val="A89170"/>
                  </a:gs>
                  <a:gs pos="97000">
                    <a:srgbClr val="998566"/>
                  </a:gs>
                  <a:gs pos="100000">
                    <a:srgbClr val="CBB189"/>
                  </a:gs>
                </a:gsLst>
                <a:lin ang="10800000" scaled="0"/>
              </a:gradFill>
              <a:ln w="7700" cap="flat">
                <a:noFill/>
                <a:bevel/>
              </a:ln>
            </p:spPr>
          </p:sp>
          <p:sp>
            <p:nvSpPr>
              <p:cNvPr id="2248" name="Freeform 2247"/>
              <p:cNvSpPr/>
              <p:nvPr/>
            </p:nvSpPr>
            <p:spPr>
              <a:xfrm rot="-5400000">
                <a:off x="2403089" y="1775445"/>
                <a:ext cx="445487" cy="12829"/>
              </a:xfrm>
              <a:custGeom>
                <a:avLst/>
                <a:gdLst/>
                <a:ahLst/>
                <a:cxnLst/>
                <a:rect l="0" t="0" r="0" b="0"/>
                <a:pathLst>
                  <a:path w="445487" h="12829">
                    <a:moveTo>
                      <a:pt x="0" y="0"/>
                    </a:moveTo>
                    <a:lnTo>
                      <a:pt x="445487" y="0"/>
                    </a:lnTo>
                    <a:lnTo>
                      <a:pt x="445487" y="12829"/>
                    </a:lnTo>
                    <a:lnTo>
                      <a:pt x="0" y="12829"/>
                    </a:lnTo>
                    <a:lnTo>
                      <a:pt x="0" y="0"/>
                    </a:lnTo>
                    <a:close/>
                  </a:path>
                </a:pathLst>
              </a:custGeom>
              <a:gradFill>
                <a:gsLst>
                  <a:gs pos="0">
                    <a:srgbClr val="B38541"/>
                  </a:gs>
                  <a:gs pos="15000">
                    <a:srgbClr val="F3BB6F"/>
                  </a:gs>
                  <a:gs pos="25000">
                    <a:srgbClr val="F8DABD"/>
                  </a:gs>
                  <a:gs pos="52000">
                    <a:srgbClr val="D49E4F"/>
                  </a:gs>
                  <a:gs pos="69000">
                    <a:srgbClr val="BD8C45"/>
                  </a:gs>
                  <a:gs pos="80000">
                    <a:srgbClr val="B28441"/>
                  </a:gs>
                  <a:gs pos="92000">
                    <a:srgbClr val="A87D3D"/>
                  </a:gs>
                  <a:gs pos="100000">
                    <a:srgbClr val="C19047"/>
                  </a:gs>
                </a:gsLst>
                <a:lin ang="10800000" scaled="0"/>
              </a:gradFill>
              <a:ln w="7700" cap="flat">
                <a:noFill/>
                <a:bevel/>
              </a:ln>
            </p:spPr>
          </p:sp>
          <p:sp>
            <p:nvSpPr>
              <p:cNvPr id="2249" name="Freeform 2248"/>
              <p:cNvSpPr/>
              <p:nvPr/>
            </p:nvSpPr>
            <p:spPr>
              <a:xfrm rot="-5400000">
                <a:off x="1423591" y="1775445"/>
                <a:ext cx="445487" cy="12829"/>
              </a:xfrm>
              <a:custGeom>
                <a:avLst/>
                <a:gdLst/>
                <a:ahLst/>
                <a:cxnLst/>
                <a:rect l="0" t="0" r="0" b="0"/>
                <a:pathLst>
                  <a:path w="445487" h="12829">
                    <a:moveTo>
                      <a:pt x="0" y="0"/>
                    </a:moveTo>
                    <a:lnTo>
                      <a:pt x="445487" y="0"/>
                    </a:lnTo>
                    <a:lnTo>
                      <a:pt x="445487" y="12829"/>
                    </a:lnTo>
                    <a:lnTo>
                      <a:pt x="0" y="12829"/>
                    </a:lnTo>
                    <a:lnTo>
                      <a:pt x="0" y="0"/>
                    </a:lnTo>
                    <a:close/>
                  </a:path>
                </a:pathLst>
              </a:custGeom>
              <a:gradFill>
                <a:gsLst>
                  <a:gs pos="0">
                    <a:srgbClr val="B38541"/>
                  </a:gs>
                  <a:gs pos="15000">
                    <a:srgbClr val="F3BB6F"/>
                  </a:gs>
                  <a:gs pos="25000">
                    <a:srgbClr val="F8DABD"/>
                  </a:gs>
                  <a:gs pos="52000">
                    <a:srgbClr val="D49E4F"/>
                  </a:gs>
                  <a:gs pos="69000">
                    <a:srgbClr val="BD8C45"/>
                  </a:gs>
                  <a:gs pos="80000">
                    <a:srgbClr val="B28441"/>
                  </a:gs>
                  <a:gs pos="92000">
                    <a:srgbClr val="A87D3D"/>
                  </a:gs>
                  <a:gs pos="100000">
                    <a:srgbClr val="C19047"/>
                  </a:gs>
                </a:gsLst>
                <a:lin ang="10800000" scaled="0"/>
              </a:gradFill>
              <a:ln w="7700" cap="flat">
                <a:noFill/>
                <a:bevel/>
              </a:ln>
            </p:spPr>
          </p:sp>
          <p:grpSp>
            <p:nvGrpSpPr>
              <p:cNvPr id="2250" name="Group 2249"/>
              <p:cNvGrpSpPr/>
              <p:nvPr/>
            </p:nvGrpSpPr>
            <p:grpSpPr>
              <a:xfrm>
                <a:off x="1764084" y="1559112"/>
                <a:ext cx="80574" cy="495794"/>
                <a:chOff x="1764084" y="1559112"/>
                <a:chExt cx="80574" cy="495794"/>
              </a:xfrm>
            </p:grpSpPr>
            <p:sp>
              <p:nvSpPr>
                <p:cNvPr id="2251" name="Freeform 2250"/>
                <p:cNvSpPr/>
                <p:nvPr/>
              </p:nvSpPr>
              <p:spPr>
                <a:xfrm rot="-5400000">
                  <a:off x="1573263" y="1767356"/>
                  <a:ext cx="462215" cy="45726"/>
                </a:xfrm>
                <a:custGeom>
                  <a:avLst/>
                  <a:gdLst/>
                  <a:ahLst/>
                  <a:cxnLst/>
                  <a:rect l="0" t="0" r="0" b="0"/>
                  <a:pathLst>
                    <a:path w="462215" h="45726">
                      <a:moveTo>
                        <a:pt x="0" y="0"/>
                      </a:moveTo>
                      <a:lnTo>
                        <a:pt x="462215" y="0"/>
                      </a:lnTo>
                      <a:lnTo>
                        <a:pt x="462215" y="45726"/>
                      </a:lnTo>
                      <a:lnTo>
                        <a:pt x="0" y="45726"/>
                      </a:lnTo>
                      <a:lnTo>
                        <a:pt x="0" y="0"/>
                      </a:lnTo>
                      <a:close/>
                    </a:path>
                  </a:pathLst>
                </a:custGeom>
                <a:gradFill>
                  <a:gsLst>
                    <a:gs pos="0">
                      <a:srgbClr val="403E3E"/>
                    </a:gs>
                    <a:gs pos="15000">
                      <a:srgbClr val="6D6C6C"/>
                    </a:gs>
                    <a:gs pos="25000">
                      <a:srgbClr val="BCBCBC"/>
                    </a:gs>
                    <a:gs pos="52000">
                      <a:srgbClr val="4D4B4B"/>
                    </a:gs>
                    <a:gs pos="69000">
                      <a:srgbClr val="434242"/>
                    </a:gs>
                    <a:gs pos="80000">
                      <a:srgbClr val="3F3E3E"/>
                    </a:gs>
                    <a:gs pos="92000">
                      <a:srgbClr val="3B3A3A"/>
                    </a:gs>
                    <a:gs pos="100000">
                      <a:srgbClr val="454444"/>
                    </a:gs>
                  </a:gsLst>
                  <a:lin ang="10800000" scaled="0"/>
                </a:gradFill>
                <a:ln w="7700" cap="flat">
                  <a:noFill/>
                  <a:bevel/>
                </a:ln>
              </p:spPr>
            </p:sp>
            <p:sp>
              <p:nvSpPr>
                <p:cNvPr id="2252" name="Freeform 2251"/>
                <p:cNvSpPr/>
                <p:nvPr/>
              </p:nvSpPr>
              <p:spPr>
                <a:xfrm>
                  <a:off x="1764084" y="2002355"/>
                  <a:ext cx="80574" cy="52635"/>
                </a:xfrm>
                <a:custGeom>
                  <a:avLst/>
                  <a:gdLst/>
                  <a:ahLst/>
                  <a:cxnLst/>
                  <a:rect l="0" t="0" r="0" b="0"/>
                  <a:pathLst>
                    <a:path w="80574" h="52635">
                      <a:moveTo>
                        <a:pt x="2320" y="-137"/>
                      </a:moveTo>
                      <a:lnTo>
                        <a:pt x="78130" y="-137"/>
                      </a:lnTo>
                      <a:cubicBezTo>
                        <a:pt x="79439" y="-137"/>
                        <a:pt x="80574" y="1337"/>
                        <a:pt x="80574" y="3156"/>
                      </a:cubicBezTo>
                      <a:lnTo>
                        <a:pt x="80574" y="49239"/>
                      </a:lnTo>
                      <a:cubicBezTo>
                        <a:pt x="80574" y="51058"/>
                        <a:pt x="79439" y="52532"/>
                        <a:pt x="78130" y="52532"/>
                      </a:cubicBezTo>
                      <a:lnTo>
                        <a:pt x="2320" y="52532"/>
                      </a:lnTo>
                      <a:cubicBezTo>
                        <a:pt x="1011" y="52532"/>
                        <a:pt x="0" y="51058"/>
                        <a:pt x="0" y="49239"/>
                      </a:cubicBezTo>
                      <a:lnTo>
                        <a:pt x="0" y="3156"/>
                      </a:lnTo>
                      <a:cubicBezTo>
                        <a:pt x="0" y="1337"/>
                        <a:pt x="1011" y="-137"/>
                        <a:pt x="2320" y="-137"/>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5400000" scaled="0"/>
                </a:gradFill>
                <a:ln w="7700" cap="flat">
                  <a:noFill/>
                  <a:bevel/>
                </a:ln>
              </p:spPr>
            </p:sp>
          </p:grpSp>
          <p:grpSp>
            <p:nvGrpSpPr>
              <p:cNvPr id="2253" name="Group 2252"/>
              <p:cNvGrpSpPr/>
              <p:nvPr/>
            </p:nvGrpSpPr>
            <p:grpSpPr>
              <a:xfrm>
                <a:off x="2444181" y="1559067"/>
                <a:ext cx="80574" cy="495794"/>
                <a:chOff x="2444181" y="1559067"/>
                <a:chExt cx="80574" cy="495794"/>
              </a:xfrm>
            </p:grpSpPr>
            <p:sp>
              <p:nvSpPr>
                <p:cNvPr id="2254" name="Freeform 2253"/>
                <p:cNvSpPr/>
                <p:nvPr/>
              </p:nvSpPr>
              <p:spPr>
                <a:xfrm rot="-5400000">
                  <a:off x="2253361" y="1767311"/>
                  <a:ext cx="462215" cy="45726"/>
                </a:xfrm>
                <a:custGeom>
                  <a:avLst/>
                  <a:gdLst/>
                  <a:ahLst/>
                  <a:cxnLst/>
                  <a:rect l="0" t="0" r="0" b="0"/>
                  <a:pathLst>
                    <a:path w="462215" h="45726">
                      <a:moveTo>
                        <a:pt x="0" y="0"/>
                      </a:moveTo>
                      <a:lnTo>
                        <a:pt x="462215" y="0"/>
                      </a:lnTo>
                      <a:lnTo>
                        <a:pt x="462215" y="45726"/>
                      </a:lnTo>
                      <a:lnTo>
                        <a:pt x="0" y="45726"/>
                      </a:lnTo>
                      <a:lnTo>
                        <a:pt x="0" y="0"/>
                      </a:lnTo>
                      <a:close/>
                    </a:path>
                  </a:pathLst>
                </a:custGeom>
                <a:gradFill>
                  <a:gsLst>
                    <a:gs pos="0">
                      <a:srgbClr val="403E3E"/>
                    </a:gs>
                    <a:gs pos="15000">
                      <a:srgbClr val="6D6C6C"/>
                    </a:gs>
                    <a:gs pos="25000">
                      <a:srgbClr val="BCBCBC"/>
                    </a:gs>
                    <a:gs pos="52000">
                      <a:srgbClr val="4D4B4B"/>
                    </a:gs>
                    <a:gs pos="69000">
                      <a:srgbClr val="434242"/>
                    </a:gs>
                    <a:gs pos="80000">
                      <a:srgbClr val="3F3E3E"/>
                    </a:gs>
                    <a:gs pos="92000">
                      <a:srgbClr val="3B3A3A"/>
                    </a:gs>
                    <a:gs pos="100000">
                      <a:srgbClr val="454444"/>
                    </a:gs>
                  </a:gsLst>
                  <a:lin ang="10800000" scaled="0"/>
                </a:gradFill>
                <a:ln w="7700" cap="flat">
                  <a:noFill/>
                  <a:bevel/>
                </a:ln>
              </p:spPr>
            </p:sp>
            <p:sp>
              <p:nvSpPr>
                <p:cNvPr id="2255" name="Freeform 2254"/>
                <p:cNvSpPr/>
                <p:nvPr/>
              </p:nvSpPr>
              <p:spPr>
                <a:xfrm>
                  <a:off x="2444181" y="2002309"/>
                  <a:ext cx="80574" cy="52635"/>
                </a:xfrm>
                <a:custGeom>
                  <a:avLst/>
                  <a:gdLst/>
                  <a:ahLst/>
                  <a:cxnLst/>
                  <a:rect l="0" t="0" r="0" b="0"/>
                  <a:pathLst>
                    <a:path w="80574" h="52635">
                      <a:moveTo>
                        <a:pt x="2320" y="-137"/>
                      </a:moveTo>
                      <a:lnTo>
                        <a:pt x="78130" y="-137"/>
                      </a:lnTo>
                      <a:cubicBezTo>
                        <a:pt x="79439" y="-137"/>
                        <a:pt x="80574" y="1337"/>
                        <a:pt x="80574" y="3156"/>
                      </a:cubicBezTo>
                      <a:lnTo>
                        <a:pt x="80574" y="49239"/>
                      </a:lnTo>
                      <a:cubicBezTo>
                        <a:pt x="80574" y="51058"/>
                        <a:pt x="79439" y="52532"/>
                        <a:pt x="78130" y="52532"/>
                      </a:cubicBezTo>
                      <a:lnTo>
                        <a:pt x="2320" y="52532"/>
                      </a:lnTo>
                      <a:cubicBezTo>
                        <a:pt x="1011" y="52532"/>
                        <a:pt x="0" y="51058"/>
                        <a:pt x="0" y="49239"/>
                      </a:cubicBezTo>
                      <a:lnTo>
                        <a:pt x="0" y="3156"/>
                      </a:lnTo>
                      <a:cubicBezTo>
                        <a:pt x="0" y="1337"/>
                        <a:pt x="1011" y="-137"/>
                        <a:pt x="2320" y="-137"/>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5400000" scaled="0"/>
                </a:gradFill>
                <a:ln w="7700" cap="flat">
                  <a:noFill/>
                  <a:bevel/>
                </a:ln>
              </p:spPr>
            </p:sp>
          </p:grpSp>
          <p:grpSp>
            <p:nvGrpSpPr>
              <p:cNvPr id="2256" name="Group 2255"/>
              <p:cNvGrpSpPr/>
              <p:nvPr/>
            </p:nvGrpSpPr>
            <p:grpSpPr>
              <a:xfrm>
                <a:off x="2011139" y="1497426"/>
                <a:ext cx="250255" cy="63401"/>
                <a:chOff x="2011139" y="1497426"/>
                <a:chExt cx="250255" cy="63401"/>
              </a:xfrm>
            </p:grpSpPr>
            <p:sp>
              <p:nvSpPr>
                <p:cNvPr id="2257" name="Freeform 2256"/>
                <p:cNvSpPr/>
                <p:nvPr/>
              </p:nvSpPr>
              <p:spPr>
                <a:xfrm>
                  <a:off x="2019919" y="1506366"/>
                  <a:ext cx="232696" cy="54460"/>
                </a:xfrm>
                <a:custGeom>
                  <a:avLst/>
                  <a:gdLst/>
                  <a:ahLst/>
                  <a:cxnLst/>
                  <a:rect l="0" t="0" r="0" b="0"/>
                  <a:pathLst>
                    <a:path w="232696" h="54460">
                      <a:moveTo>
                        <a:pt x="0" y="54460"/>
                      </a:moveTo>
                      <a:lnTo>
                        <a:pt x="232696" y="54460"/>
                      </a:lnTo>
                      <a:lnTo>
                        <a:pt x="232696" y="0"/>
                      </a:lnTo>
                      <a:lnTo>
                        <a:pt x="0" y="0"/>
                      </a:lnTo>
                      <a:lnTo>
                        <a:pt x="0" y="54460"/>
                      </a:lnTo>
                      <a:close/>
                    </a:path>
                  </a:pathLst>
                </a:custGeom>
                <a:gradFill>
                  <a:gsLst>
                    <a:gs pos="0">
                      <a:srgbClr val="B59D79"/>
                    </a:gs>
                    <a:gs pos="3000">
                      <a:srgbClr val="FFE5C1"/>
                    </a:gs>
                    <a:gs pos="8000">
                      <a:srgbClr val="EBCC9F"/>
                    </a:gs>
                    <a:gs pos="64000">
                      <a:srgbClr val="E7C99C"/>
                    </a:gs>
                    <a:gs pos="95000">
                      <a:srgbClr val="E2C499"/>
                    </a:gs>
                    <a:gs pos="100000">
                      <a:srgbClr val="A89170"/>
                    </a:gs>
                  </a:gsLst>
                  <a:lin ang="5400000" scaled="0"/>
                </a:gradFill>
                <a:ln w="7700" cap="flat">
                  <a:noFill/>
                  <a:bevel/>
                </a:ln>
              </p:spPr>
            </p:sp>
            <p:sp>
              <p:nvSpPr>
                <p:cNvPr id="2258" name="Freeform 2257"/>
                <p:cNvSpPr/>
                <p:nvPr/>
              </p:nvSpPr>
              <p:spPr>
                <a:xfrm>
                  <a:off x="2011139" y="1497425"/>
                  <a:ext cx="250255" cy="16610"/>
                </a:xfrm>
                <a:custGeom>
                  <a:avLst/>
                  <a:gdLst/>
                  <a:ahLst/>
                  <a:cxnLst/>
                  <a:rect l="0" t="0" r="0" b="0"/>
                  <a:pathLst>
                    <a:path w="250255" h="16610">
                      <a:moveTo>
                        <a:pt x="0" y="16610"/>
                      </a:moveTo>
                      <a:lnTo>
                        <a:pt x="250255" y="16610"/>
                      </a:lnTo>
                      <a:lnTo>
                        <a:pt x="250255" y="0"/>
                      </a:lnTo>
                      <a:lnTo>
                        <a:pt x="0" y="0"/>
                      </a:lnTo>
                      <a:lnTo>
                        <a:pt x="0" y="16610"/>
                      </a:lnTo>
                      <a:close/>
                    </a:path>
                  </a:pathLst>
                </a:custGeom>
                <a:gradFill>
                  <a:gsLst>
                    <a:gs pos="0">
                      <a:srgbClr val="B59D79"/>
                    </a:gs>
                    <a:gs pos="3000">
                      <a:srgbClr val="FFE5C1"/>
                    </a:gs>
                    <a:gs pos="8000">
                      <a:srgbClr val="EBCC9F"/>
                    </a:gs>
                    <a:gs pos="64000">
                      <a:srgbClr val="E7C99C"/>
                    </a:gs>
                    <a:gs pos="95000">
                      <a:srgbClr val="E2C499"/>
                    </a:gs>
                    <a:gs pos="100000">
                      <a:srgbClr val="A89170"/>
                    </a:gs>
                  </a:gsLst>
                  <a:lin ang="5400000" scaled="0"/>
                </a:gradFill>
                <a:ln w="7700" cap="flat">
                  <a:noFill/>
                  <a:bevel/>
                </a:ln>
              </p:spPr>
            </p:sp>
          </p:grpSp>
        </p:grpSp>
        <p:sp>
          <p:nvSpPr>
            <p:cNvPr id="3726" name="Text 3726"/>
            <p:cNvSpPr txBox="1"/>
            <p:nvPr/>
          </p:nvSpPr>
          <p:spPr>
            <a:xfrm>
              <a:off x="4397145" y="6001797"/>
              <a:ext cx="1453059" cy="207420"/>
            </a:xfrm>
            <a:prstGeom prst="rect">
              <a:avLst/>
            </a:prstGeom>
            <a:noFill/>
          </p:spPr>
          <p:txBody>
            <a:bodyPr wrap="square" lIns="28000" tIns="18000" rIns="28000" bIns="18000" rtlCol="0" anchor="ctr"/>
            <a:lstStyle/>
            <a:p>
              <a:pPr algn="ctr"/>
              <a:r>
                <a:rPr sz="780">
                  <a:solidFill>
                    <a:srgbClr val="303030"/>
                  </a:solidFill>
                  <a:latin typeface="Arial"/>
                </a:rPr>
                <a:t>Smart Temperature Controller</a:t>
              </a:r>
            </a:p>
          </p:txBody>
        </p:sp>
        <p:sp>
          <p:nvSpPr>
            <p:cNvPr id="3727" name="Text 3727"/>
            <p:cNvSpPr txBox="1"/>
            <p:nvPr/>
          </p:nvSpPr>
          <p:spPr>
            <a:xfrm>
              <a:off x="6982273" y="2159726"/>
              <a:ext cx="968645" cy="510125"/>
            </a:xfrm>
            <a:prstGeom prst="rect">
              <a:avLst/>
            </a:prstGeom>
            <a:noFill/>
          </p:spPr>
          <p:txBody>
            <a:bodyPr wrap="square" lIns="28000" tIns="18000" rIns="28000" bIns="18000" rtlCol="0" anchor="ctr"/>
            <a:lstStyle/>
            <a:p>
              <a:pPr algn="ctr"/>
              <a:r>
                <a:rPr sz="780">
                  <a:solidFill>
                    <a:srgbClr val="303030"/>
                  </a:solidFill>
                  <a:latin typeface="Arial"/>
                </a:rPr>
                <a:t>Cooling Tower</a:t>
              </a:r>
            </a:p>
          </p:txBody>
        </p:sp>
        <p:sp>
          <p:nvSpPr>
            <p:cNvPr id="3728" name="Text 3728"/>
            <p:cNvSpPr txBox="1"/>
            <p:nvPr/>
          </p:nvSpPr>
          <p:spPr>
            <a:xfrm>
              <a:off x="3132951" y="2923712"/>
              <a:ext cx="947801" cy="127050"/>
            </a:xfrm>
            <a:prstGeom prst="rect">
              <a:avLst/>
            </a:prstGeom>
            <a:noFill/>
          </p:spPr>
          <p:txBody>
            <a:bodyPr wrap="square" lIns="28000" tIns="18000" rIns="28000" bIns="18000" rtlCol="0" anchor="ctr"/>
            <a:lstStyle/>
            <a:p>
              <a:pPr algn="ctr"/>
              <a:r>
                <a:rPr sz="780">
                  <a:solidFill>
                    <a:srgbClr val="303030"/>
                  </a:solidFill>
                  <a:latin typeface="Arial"/>
                </a:rPr>
                <a:t>Main </a:t>
              </a:r>
            </a:p>
            <a:p>
              <a:pPr algn="ctr"/>
              <a:r>
                <a:rPr sz="780">
                  <a:solidFill>
                    <a:srgbClr val="303030"/>
                  </a:solidFill>
                  <a:latin typeface="Arial"/>
                </a:rPr>
                <a:t>Engine</a:t>
              </a:r>
            </a:p>
          </p:txBody>
        </p:sp>
        <p:sp>
          <p:nvSpPr>
            <p:cNvPr id="3729" name="Text 3729"/>
            <p:cNvSpPr txBox="1"/>
            <p:nvPr/>
          </p:nvSpPr>
          <p:spPr>
            <a:xfrm>
              <a:off x="6397820" y="5822279"/>
              <a:ext cx="1423584" cy="207420"/>
            </a:xfrm>
            <a:prstGeom prst="rect">
              <a:avLst/>
            </a:prstGeom>
            <a:noFill/>
          </p:spPr>
          <p:txBody>
            <a:bodyPr wrap="square" lIns="28000" tIns="18000" rIns="28000" bIns="18000" rtlCol="0" anchor="ctr"/>
            <a:lstStyle/>
            <a:p>
              <a:pPr algn="ctr"/>
              <a:r>
                <a:rPr sz="780">
                  <a:solidFill>
                    <a:srgbClr val="303030"/>
                  </a:solidFill>
                  <a:latin typeface="Arial"/>
                </a:rPr>
                <a:t>Smart Temperature Controller</a:t>
              </a:r>
            </a:p>
          </p:txBody>
        </p:sp>
        <p:grpSp>
          <p:nvGrpSpPr>
            <p:cNvPr id="2263" name="Group 2262"/>
            <p:cNvGrpSpPr/>
            <p:nvPr/>
          </p:nvGrpSpPr>
          <p:grpSpPr>
            <a:xfrm>
              <a:off x="3029421" y="4772274"/>
              <a:ext cx="308000" cy="677600"/>
              <a:chOff x="3029421" y="4772274"/>
              <a:chExt cx="308000" cy="677600"/>
            </a:xfrm>
          </p:grpSpPr>
          <p:sp>
            <p:nvSpPr>
              <p:cNvPr id="2264" name="Freeform 2263"/>
              <p:cNvSpPr/>
              <p:nvPr/>
            </p:nvSpPr>
            <p:spPr>
              <a:xfrm>
                <a:off x="3050851" y="4809769"/>
                <a:ext cx="265139" cy="617880"/>
              </a:xfrm>
              <a:custGeom>
                <a:avLst/>
                <a:gdLst/>
                <a:ahLst/>
                <a:cxnLst/>
                <a:rect l="0" t="0" r="0" b="0"/>
                <a:pathLst>
                  <a:path w="265139" h="617880">
                    <a:moveTo>
                      <a:pt x="0" y="0"/>
                    </a:moveTo>
                    <a:lnTo>
                      <a:pt x="265139" y="0"/>
                    </a:lnTo>
                    <a:lnTo>
                      <a:pt x="265139" y="617880"/>
                    </a:lnTo>
                    <a:lnTo>
                      <a:pt x="0" y="617880"/>
                    </a:lnTo>
                    <a:lnTo>
                      <a:pt x="0" y="0"/>
                    </a:lnTo>
                    <a:close/>
                  </a:path>
                </a:pathLst>
              </a:custGeom>
              <a:gradFill>
                <a:gsLst>
                  <a:gs pos="0">
                    <a:srgbClr val="BC8823"/>
                  </a:gs>
                  <a:gs pos="15000">
                    <a:srgbClr val="FDBE55"/>
                  </a:gs>
                  <a:gs pos="25000">
                    <a:srgbClr val="FEDCB6"/>
                  </a:gs>
                  <a:gs pos="52000">
                    <a:srgbClr val="DEA22B"/>
                  </a:gs>
                  <a:gs pos="69000">
                    <a:srgbClr val="C58F25"/>
                  </a:gs>
                  <a:gs pos="80000">
                    <a:srgbClr val="BA8723"/>
                  </a:gs>
                  <a:gs pos="92000">
                    <a:srgbClr val="B07F20"/>
                  </a:gs>
                  <a:gs pos="100000">
                    <a:srgbClr val="CA9327"/>
                  </a:gs>
                </a:gsLst>
                <a:lin ang="10800000" scaled="0"/>
              </a:gradFill>
              <a:ln w="7700" cap="flat">
                <a:noFill/>
                <a:bevel/>
              </a:ln>
            </p:spPr>
          </p:sp>
          <p:grpSp>
            <p:nvGrpSpPr>
              <p:cNvPr id="2265" name="Group 2264"/>
              <p:cNvGrpSpPr/>
              <p:nvPr/>
            </p:nvGrpSpPr>
            <p:grpSpPr>
              <a:xfrm>
                <a:off x="3050851" y="4850281"/>
                <a:ext cx="265139" cy="519194"/>
                <a:chOff x="3050851" y="4850281"/>
                <a:chExt cx="265139" cy="519194"/>
              </a:xfrm>
            </p:grpSpPr>
            <p:sp>
              <p:nvSpPr>
                <p:cNvPr id="2266" name="Freeform 2265"/>
                <p:cNvSpPr/>
                <p:nvPr/>
              </p:nvSpPr>
              <p:spPr>
                <a:xfrm>
                  <a:off x="3050851" y="4850281"/>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67" name="Freeform 2266"/>
                <p:cNvSpPr/>
                <p:nvPr/>
              </p:nvSpPr>
              <p:spPr>
                <a:xfrm>
                  <a:off x="3050851" y="4893433"/>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68" name="Freeform 2267"/>
                <p:cNvSpPr/>
                <p:nvPr/>
              </p:nvSpPr>
              <p:spPr>
                <a:xfrm>
                  <a:off x="3050851" y="4936585"/>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69" name="Freeform 2268"/>
                <p:cNvSpPr/>
                <p:nvPr/>
              </p:nvSpPr>
              <p:spPr>
                <a:xfrm>
                  <a:off x="3050851" y="497973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0" name="Freeform 2269"/>
                <p:cNvSpPr/>
                <p:nvPr/>
              </p:nvSpPr>
              <p:spPr>
                <a:xfrm>
                  <a:off x="3050851" y="5087646"/>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1" name="Freeform 2270"/>
                <p:cNvSpPr/>
                <p:nvPr/>
              </p:nvSpPr>
              <p:spPr>
                <a:xfrm>
                  <a:off x="3050851" y="512720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2" name="Freeform 2271"/>
                <p:cNvSpPr/>
                <p:nvPr/>
              </p:nvSpPr>
              <p:spPr>
                <a:xfrm>
                  <a:off x="3050851" y="5166768"/>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3" name="Freeform 2272"/>
                <p:cNvSpPr/>
                <p:nvPr/>
              </p:nvSpPr>
              <p:spPr>
                <a:xfrm>
                  <a:off x="3050851" y="519549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4" name="Freeform 2273"/>
                <p:cNvSpPr/>
                <p:nvPr/>
              </p:nvSpPr>
              <p:spPr>
                <a:xfrm>
                  <a:off x="3050851" y="5019358"/>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5" name="Freeform 2274"/>
                <p:cNvSpPr/>
                <p:nvPr/>
              </p:nvSpPr>
              <p:spPr>
                <a:xfrm>
                  <a:off x="3050851" y="504808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6" name="Freeform 2275"/>
                <p:cNvSpPr/>
                <p:nvPr/>
              </p:nvSpPr>
              <p:spPr>
                <a:xfrm>
                  <a:off x="3050851" y="523511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7" name="Freeform 2276"/>
                <p:cNvSpPr/>
                <p:nvPr/>
              </p:nvSpPr>
              <p:spPr>
                <a:xfrm>
                  <a:off x="3050851" y="5278269"/>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8" name="Freeform 2277"/>
                <p:cNvSpPr/>
                <p:nvPr/>
              </p:nvSpPr>
              <p:spPr>
                <a:xfrm>
                  <a:off x="3050851" y="5321421"/>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79" name="Freeform 2278"/>
                <p:cNvSpPr/>
                <p:nvPr/>
              </p:nvSpPr>
              <p:spPr>
                <a:xfrm>
                  <a:off x="3050851" y="536457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grpSp>
          <p:grpSp>
            <p:nvGrpSpPr>
              <p:cNvPr id="2280" name="Group 2279"/>
              <p:cNvGrpSpPr/>
              <p:nvPr/>
            </p:nvGrpSpPr>
            <p:grpSpPr>
              <a:xfrm>
                <a:off x="3029421" y="4772274"/>
                <a:ext cx="308000" cy="677600"/>
                <a:chOff x="3029421" y="4772274"/>
                <a:chExt cx="308000" cy="677600"/>
              </a:xfrm>
            </p:grpSpPr>
            <p:sp>
              <p:nvSpPr>
                <p:cNvPr id="2281" name="Freeform 2280"/>
                <p:cNvSpPr/>
                <p:nvPr/>
              </p:nvSpPr>
              <p:spPr>
                <a:xfrm>
                  <a:off x="3029421" y="4772273"/>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282" name="Freeform 2281"/>
                <p:cNvSpPr/>
                <p:nvPr/>
              </p:nvSpPr>
              <p:spPr>
                <a:xfrm>
                  <a:off x="3029421" y="5412261"/>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283" name="Freeform 2282"/>
                <p:cNvSpPr/>
                <p:nvPr/>
              </p:nvSpPr>
              <p:spPr>
                <a:xfrm>
                  <a:off x="3029421" y="4985602"/>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284" name="Freeform 2283"/>
                <p:cNvSpPr/>
                <p:nvPr/>
              </p:nvSpPr>
              <p:spPr>
                <a:xfrm>
                  <a:off x="3029421" y="5193340"/>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grpSp>
        </p:grpSp>
        <p:grpSp>
          <p:nvGrpSpPr>
            <p:cNvPr id="2285" name="Group 2284"/>
            <p:cNvGrpSpPr/>
            <p:nvPr/>
          </p:nvGrpSpPr>
          <p:grpSpPr>
            <a:xfrm>
              <a:off x="5902883" y="4585549"/>
              <a:ext cx="308000" cy="677600"/>
              <a:chOff x="5902883" y="4585549"/>
              <a:chExt cx="308000" cy="677600"/>
            </a:xfrm>
          </p:grpSpPr>
          <p:sp>
            <p:nvSpPr>
              <p:cNvPr id="2286" name="Freeform 2285"/>
              <p:cNvSpPr/>
              <p:nvPr/>
            </p:nvSpPr>
            <p:spPr>
              <a:xfrm>
                <a:off x="5924313" y="4623044"/>
                <a:ext cx="265139" cy="617880"/>
              </a:xfrm>
              <a:custGeom>
                <a:avLst/>
                <a:gdLst/>
                <a:ahLst/>
                <a:cxnLst/>
                <a:rect l="0" t="0" r="0" b="0"/>
                <a:pathLst>
                  <a:path w="265139" h="617880">
                    <a:moveTo>
                      <a:pt x="0" y="0"/>
                    </a:moveTo>
                    <a:lnTo>
                      <a:pt x="265139" y="0"/>
                    </a:lnTo>
                    <a:lnTo>
                      <a:pt x="265139" y="617880"/>
                    </a:lnTo>
                    <a:lnTo>
                      <a:pt x="0" y="617880"/>
                    </a:lnTo>
                    <a:lnTo>
                      <a:pt x="0" y="0"/>
                    </a:lnTo>
                    <a:close/>
                  </a:path>
                </a:pathLst>
              </a:custGeom>
              <a:gradFill>
                <a:gsLst>
                  <a:gs pos="0">
                    <a:srgbClr val="BC8823"/>
                  </a:gs>
                  <a:gs pos="15000">
                    <a:srgbClr val="FDBE55"/>
                  </a:gs>
                  <a:gs pos="25000">
                    <a:srgbClr val="FEDCB6"/>
                  </a:gs>
                  <a:gs pos="52000">
                    <a:srgbClr val="DEA22B"/>
                  </a:gs>
                  <a:gs pos="69000">
                    <a:srgbClr val="C58F25"/>
                  </a:gs>
                  <a:gs pos="80000">
                    <a:srgbClr val="BA8723"/>
                  </a:gs>
                  <a:gs pos="92000">
                    <a:srgbClr val="B07F20"/>
                  </a:gs>
                  <a:gs pos="100000">
                    <a:srgbClr val="CA9327"/>
                  </a:gs>
                </a:gsLst>
                <a:lin ang="10800000" scaled="0"/>
              </a:gradFill>
              <a:ln w="7700" cap="flat">
                <a:noFill/>
                <a:bevel/>
              </a:ln>
            </p:spPr>
          </p:sp>
          <p:grpSp>
            <p:nvGrpSpPr>
              <p:cNvPr id="2287" name="Group 2286"/>
              <p:cNvGrpSpPr/>
              <p:nvPr/>
            </p:nvGrpSpPr>
            <p:grpSpPr>
              <a:xfrm>
                <a:off x="5924314" y="4663556"/>
                <a:ext cx="265139" cy="519194"/>
                <a:chOff x="5924314" y="4663556"/>
                <a:chExt cx="265139" cy="519194"/>
              </a:xfrm>
            </p:grpSpPr>
            <p:sp>
              <p:nvSpPr>
                <p:cNvPr id="2288" name="Freeform 2287"/>
                <p:cNvSpPr/>
                <p:nvPr/>
              </p:nvSpPr>
              <p:spPr>
                <a:xfrm>
                  <a:off x="5924314" y="4663556"/>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89" name="Freeform 2288"/>
                <p:cNvSpPr/>
                <p:nvPr/>
              </p:nvSpPr>
              <p:spPr>
                <a:xfrm>
                  <a:off x="5924314" y="4706708"/>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0" name="Freeform 2289"/>
                <p:cNvSpPr/>
                <p:nvPr/>
              </p:nvSpPr>
              <p:spPr>
                <a:xfrm>
                  <a:off x="5924314" y="4749860"/>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1" name="Freeform 2290"/>
                <p:cNvSpPr/>
                <p:nvPr/>
              </p:nvSpPr>
              <p:spPr>
                <a:xfrm>
                  <a:off x="5924314" y="479301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2" name="Freeform 2291"/>
                <p:cNvSpPr/>
                <p:nvPr/>
              </p:nvSpPr>
              <p:spPr>
                <a:xfrm>
                  <a:off x="5924314" y="4900921"/>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3" name="Freeform 2292"/>
                <p:cNvSpPr/>
                <p:nvPr/>
              </p:nvSpPr>
              <p:spPr>
                <a:xfrm>
                  <a:off x="5924314" y="494048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4" name="Freeform 2293"/>
                <p:cNvSpPr/>
                <p:nvPr/>
              </p:nvSpPr>
              <p:spPr>
                <a:xfrm>
                  <a:off x="5924314" y="4980043"/>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5" name="Freeform 2294"/>
                <p:cNvSpPr/>
                <p:nvPr/>
              </p:nvSpPr>
              <p:spPr>
                <a:xfrm>
                  <a:off x="5924314" y="500877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6" name="Freeform 2295"/>
                <p:cNvSpPr/>
                <p:nvPr/>
              </p:nvSpPr>
              <p:spPr>
                <a:xfrm>
                  <a:off x="5924314" y="4832633"/>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7" name="Freeform 2296"/>
                <p:cNvSpPr/>
                <p:nvPr/>
              </p:nvSpPr>
              <p:spPr>
                <a:xfrm>
                  <a:off x="5924314" y="486136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8" name="Freeform 2297"/>
                <p:cNvSpPr/>
                <p:nvPr/>
              </p:nvSpPr>
              <p:spPr>
                <a:xfrm>
                  <a:off x="5924314" y="5048392"/>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299" name="Freeform 2298"/>
                <p:cNvSpPr/>
                <p:nvPr/>
              </p:nvSpPr>
              <p:spPr>
                <a:xfrm>
                  <a:off x="5924314" y="5091544"/>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300" name="Freeform 2299"/>
                <p:cNvSpPr/>
                <p:nvPr/>
              </p:nvSpPr>
              <p:spPr>
                <a:xfrm>
                  <a:off x="5924314" y="5134696"/>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sp>
              <p:nvSpPr>
                <p:cNvPr id="2301" name="Freeform 2300"/>
                <p:cNvSpPr/>
                <p:nvPr/>
              </p:nvSpPr>
              <p:spPr>
                <a:xfrm>
                  <a:off x="5924314" y="5177847"/>
                  <a:ext cx="265139" cy="4903"/>
                </a:xfrm>
                <a:custGeom>
                  <a:avLst/>
                  <a:gdLst/>
                  <a:ahLst/>
                  <a:cxnLst/>
                  <a:rect l="0" t="0" r="0" b="0"/>
                  <a:pathLst>
                    <a:path w="265139" h="4903">
                      <a:moveTo>
                        <a:pt x="0" y="0"/>
                      </a:moveTo>
                      <a:lnTo>
                        <a:pt x="265139" y="0"/>
                      </a:lnTo>
                      <a:lnTo>
                        <a:pt x="265139" y="4903"/>
                      </a:lnTo>
                      <a:lnTo>
                        <a:pt x="0" y="4903"/>
                      </a:lnTo>
                      <a:lnTo>
                        <a:pt x="0" y="0"/>
                      </a:lnTo>
                      <a:close/>
                    </a:path>
                  </a:pathLst>
                </a:custGeom>
                <a:gradFill>
                  <a:gsLst>
                    <a:gs pos="0">
                      <a:srgbClr val="985F01"/>
                    </a:gs>
                    <a:gs pos="15000">
                      <a:srgbClr val="D18E45"/>
                    </a:gs>
                    <a:gs pos="25000">
                      <a:srgbClr val="E6C7B3"/>
                    </a:gs>
                    <a:gs pos="52000">
                      <a:srgbClr val="B47101"/>
                    </a:gs>
                    <a:gs pos="69000">
                      <a:srgbClr val="A06401"/>
                    </a:gs>
                    <a:gs pos="80000">
                      <a:srgbClr val="975E01"/>
                    </a:gs>
                    <a:gs pos="92000">
                      <a:srgbClr val="8E5800"/>
                    </a:gs>
                    <a:gs pos="100000">
                      <a:srgbClr val="A46601"/>
                    </a:gs>
                  </a:gsLst>
                  <a:lin ang="10800000" scaled="0"/>
                </a:gradFill>
                <a:ln w="7700" cap="flat">
                  <a:noFill/>
                  <a:bevel/>
                </a:ln>
              </p:spPr>
            </p:sp>
          </p:grpSp>
          <p:grpSp>
            <p:nvGrpSpPr>
              <p:cNvPr id="2302" name="Group 2301"/>
              <p:cNvGrpSpPr/>
              <p:nvPr/>
            </p:nvGrpSpPr>
            <p:grpSpPr>
              <a:xfrm>
                <a:off x="5902883" y="4585549"/>
                <a:ext cx="308000" cy="677600"/>
                <a:chOff x="5902883" y="4585549"/>
                <a:chExt cx="308000" cy="677600"/>
              </a:xfrm>
            </p:grpSpPr>
            <p:sp>
              <p:nvSpPr>
                <p:cNvPr id="2303" name="Freeform 2302"/>
                <p:cNvSpPr/>
                <p:nvPr/>
              </p:nvSpPr>
              <p:spPr>
                <a:xfrm>
                  <a:off x="5902883" y="4585548"/>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304" name="Freeform 2303"/>
                <p:cNvSpPr/>
                <p:nvPr/>
              </p:nvSpPr>
              <p:spPr>
                <a:xfrm>
                  <a:off x="5902883" y="5225536"/>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305" name="Freeform 2304"/>
                <p:cNvSpPr/>
                <p:nvPr/>
              </p:nvSpPr>
              <p:spPr>
                <a:xfrm>
                  <a:off x="5902883" y="4798877"/>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2306" name="Freeform 2305"/>
                <p:cNvSpPr/>
                <p:nvPr/>
              </p:nvSpPr>
              <p:spPr>
                <a:xfrm>
                  <a:off x="5902883" y="5006615"/>
                  <a:ext cx="308000" cy="37393"/>
                </a:xfrm>
                <a:custGeom>
                  <a:avLst/>
                  <a:gdLst/>
                  <a:ahLst/>
                  <a:cxnLst/>
                  <a:rect l="0" t="0" r="0" b="0"/>
                  <a:pathLst>
                    <a:path w="308000" h="37393">
                      <a:moveTo>
                        <a:pt x="2793" y="0"/>
                      </a:moveTo>
                      <a:lnTo>
                        <a:pt x="305151" y="0"/>
                      </a:lnTo>
                      <a:cubicBezTo>
                        <a:pt x="306725" y="0"/>
                        <a:pt x="308000" y="1276"/>
                        <a:pt x="308000" y="2849"/>
                      </a:cubicBezTo>
                      <a:lnTo>
                        <a:pt x="308000" y="34544"/>
                      </a:lnTo>
                      <a:cubicBezTo>
                        <a:pt x="308000" y="36117"/>
                        <a:pt x="306725" y="37393"/>
                        <a:pt x="305151" y="37393"/>
                      </a:cubicBezTo>
                      <a:lnTo>
                        <a:pt x="2793" y="37393"/>
                      </a:lnTo>
                      <a:cubicBezTo>
                        <a:pt x="1220" y="37393"/>
                        <a:pt x="0" y="36117"/>
                        <a:pt x="0" y="34544"/>
                      </a:cubicBezTo>
                      <a:lnTo>
                        <a:pt x="0" y="2849"/>
                      </a:lnTo>
                      <a:cubicBezTo>
                        <a:pt x="0" y="1276"/>
                        <a:pt x="1220" y="0"/>
                        <a:pt x="2793"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grpSp>
        </p:grpSp>
        <p:sp>
          <p:nvSpPr>
            <p:cNvPr id="3730" name="Text 3730"/>
            <p:cNvSpPr txBox="1"/>
            <p:nvPr/>
          </p:nvSpPr>
          <p:spPr>
            <a:xfrm>
              <a:off x="3355400" y="4733453"/>
              <a:ext cx="954800" cy="755242"/>
            </a:xfrm>
            <a:prstGeom prst="rect">
              <a:avLst/>
            </a:prstGeom>
            <a:noFill/>
          </p:spPr>
          <p:txBody>
            <a:bodyPr wrap="square" lIns="28000" tIns="18000" rIns="28000" bIns="18000" rtlCol="0" anchor="ctr"/>
            <a:lstStyle/>
            <a:p>
              <a:pPr algn="ctr"/>
              <a:r>
                <a:rPr sz="780">
                  <a:solidFill>
                    <a:srgbClr val="303030"/>
                  </a:solidFill>
                  <a:latin typeface="Arial"/>
                </a:rPr>
                <a:t>Temperature Measurement Resistor</a:t>
              </a:r>
            </a:p>
          </p:txBody>
        </p:sp>
        <p:sp>
          <p:nvSpPr>
            <p:cNvPr id="3731" name="Text 3731"/>
            <p:cNvSpPr txBox="1"/>
            <p:nvPr/>
          </p:nvSpPr>
          <p:spPr>
            <a:xfrm>
              <a:off x="6210883" y="4660624"/>
              <a:ext cx="1016400" cy="400400"/>
            </a:xfrm>
            <a:prstGeom prst="rect">
              <a:avLst/>
            </a:prstGeom>
            <a:noFill/>
          </p:spPr>
          <p:txBody>
            <a:bodyPr wrap="square" lIns="28000" tIns="18000" rIns="28000" bIns="18000" rtlCol="0" anchor="ctr"/>
            <a:lstStyle/>
            <a:p>
              <a:pPr algn="ctr"/>
              <a:r>
                <a:rPr sz="780">
                  <a:solidFill>
                    <a:srgbClr val="303030"/>
                  </a:solidFill>
                  <a:latin typeface="Arial"/>
                </a:rPr>
                <a:t>Temperature Measurement Resistor</a:t>
              </a:r>
            </a:p>
          </p:txBody>
        </p:sp>
        <p:grpSp>
          <p:nvGrpSpPr>
            <p:cNvPr id="2309" name="Group 2308"/>
            <p:cNvGrpSpPr/>
            <p:nvPr/>
          </p:nvGrpSpPr>
          <p:grpSpPr>
            <a:xfrm>
              <a:off x="3444365" y="3227963"/>
              <a:ext cx="2194084" cy="1392052"/>
              <a:chOff x="3444365" y="3227963"/>
              <a:chExt cx="2194084" cy="1392052"/>
            </a:xfrm>
          </p:grpSpPr>
          <p:sp>
            <p:nvSpPr>
              <p:cNvPr id="2310" name="Freeform 2309"/>
              <p:cNvSpPr/>
              <p:nvPr/>
            </p:nvSpPr>
            <p:spPr>
              <a:xfrm>
                <a:off x="3444365" y="3227963"/>
                <a:ext cx="2194084" cy="1392052"/>
              </a:xfrm>
              <a:custGeom>
                <a:avLst/>
                <a:gdLst/>
                <a:ahLst/>
                <a:cxnLst/>
                <a:rect l="0" t="0" r="0" b="0"/>
                <a:pathLst>
                  <a:path w="2194084" h="1392052">
                    <a:moveTo>
                      <a:pt x="0" y="0"/>
                    </a:moveTo>
                    <a:lnTo>
                      <a:pt x="2194084" y="0"/>
                    </a:lnTo>
                    <a:lnTo>
                      <a:pt x="2194084" y="1392052"/>
                    </a:lnTo>
                    <a:lnTo>
                      <a:pt x="0" y="1392052"/>
                    </a:lnTo>
                    <a:lnTo>
                      <a:pt x="0" y="0"/>
                    </a:lnTo>
                    <a:close/>
                  </a:path>
                </a:pathLst>
              </a:custGeom>
              <a:gradFill>
                <a:gsLst>
                  <a:gs pos="0">
                    <a:srgbClr val="AEAEAD"/>
                  </a:gs>
                  <a:gs pos="1000">
                    <a:srgbClr val="F8F8F7"/>
                  </a:gs>
                  <a:gs pos="4000">
                    <a:srgbClr val="E3E3E2"/>
                  </a:gs>
                  <a:gs pos="64000">
                    <a:srgbClr val="DFDFDE"/>
                  </a:gs>
                  <a:gs pos="99000">
                    <a:srgbClr val="DADAD9"/>
                  </a:gs>
                  <a:gs pos="100000">
                    <a:srgbClr val="A2A2A1"/>
                  </a:gs>
                </a:gsLst>
                <a:lin ang="10800000" scaled="0"/>
              </a:gradFill>
              <a:ln w="7700" cap="flat">
                <a:noFill/>
                <a:bevel/>
              </a:ln>
            </p:spPr>
          </p:sp>
          <p:sp>
            <p:nvSpPr>
              <p:cNvPr id="2311" name="Freeform 2310"/>
              <p:cNvSpPr/>
              <p:nvPr/>
            </p:nvSpPr>
            <p:spPr>
              <a:xfrm>
                <a:off x="3444365" y="3228232"/>
                <a:ext cx="2194084" cy="49510"/>
              </a:xfrm>
              <a:custGeom>
                <a:avLst/>
                <a:gdLst/>
                <a:ahLst/>
                <a:cxnLst/>
                <a:rect l="0" t="0" r="0" b="0"/>
                <a:pathLst>
                  <a:path w="2194084" h="49510">
                    <a:moveTo>
                      <a:pt x="0" y="0"/>
                    </a:moveTo>
                    <a:lnTo>
                      <a:pt x="2194084" y="0"/>
                    </a:lnTo>
                    <a:lnTo>
                      <a:pt x="2194084" y="49510"/>
                    </a:lnTo>
                    <a:lnTo>
                      <a:pt x="0" y="49510"/>
                    </a:lnTo>
                    <a:lnTo>
                      <a:pt x="0" y="0"/>
                    </a:lnTo>
                    <a:close/>
                  </a:path>
                </a:pathLst>
              </a:custGeom>
              <a:gradFill>
                <a:gsLst>
                  <a:gs pos="0">
                    <a:srgbClr val="383E4C"/>
                  </a:gs>
                  <a:gs pos="2000">
                    <a:srgbClr val="8E919B"/>
                  </a:gs>
                  <a:gs pos="3000">
                    <a:srgbClr val="4C5366"/>
                  </a:gs>
                  <a:gs pos="64000">
                    <a:srgbClr val="4A5264"/>
                  </a:gs>
                  <a:gs pos="99000">
                    <a:srgbClr val="495061"/>
                  </a:gs>
                  <a:gs pos="100000">
                    <a:srgbClr val="343946"/>
                  </a:gs>
                </a:gsLst>
                <a:lin ang="10800000" scaled="0"/>
              </a:gradFill>
              <a:ln w="7700" cap="flat">
                <a:noFill/>
                <a:bevel/>
              </a:ln>
            </p:spPr>
          </p:sp>
          <p:sp>
            <p:nvSpPr>
              <p:cNvPr id="2312" name="Freeform 2311"/>
              <p:cNvSpPr/>
              <p:nvPr/>
            </p:nvSpPr>
            <p:spPr>
              <a:xfrm>
                <a:off x="3444365" y="4570505"/>
                <a:ext cx="2194084" cy="49510"/>
              </a:xfrm>
              <a:custGeom>
                <a:avLst/>
                <a:gdLst/>
                <a:ahLst/>
                <a:cxnLst/>
                <a:rect l="0" t="0" r="0" b="0"/>
                <a:pathLst>
                  <a:path w="2194084" h="49510">
                    <a:moveTo>
                      <a:pt x="0" y="0"/>
                    </a:moveTo>
                    <a:lnTo>
                      <a:pt x="2194084" y="0"/>
                    </a:lnTo>
                    <a:lnTo>
                      <a:pt x="2194084" y="49510"/>
                    </a:lnTo>
                    <a:lnTo>
                      <a:pt x="0" y="49510"/>
                    </a:lnTo>
                    <a:lnTo>
                      <a:pt x="0" y="0"/>
                    </a:lnTo>
                    <a:close/>
                  </a:path>
                </a:pathLst>
              </a:custGeom>
              <a:gradFill>
                <a:gsLst>
                  <a:gs pos="0">
                    <a:srgbClr val="383E4C"/>
                  </a:gs>
                  <a:gs pos="2000">
                    <a:srgbClr val="8E919B"/>
                  </a:gs>
                  <a:gs pos="3000">
                    <a:srgbClr val="4C5366"/>
                  </a:gs>
                  <a:gs pos="64000">
                    <a:srgbClr val="4A5264"/>
                  </a:gs>
                  <a:gs pos="99000">
                    <a:srgbClr val="495061"/>
                  </a:gs>
                  <a:gs pos="100000">
                    <a:srgbClr val="343946"/>
                  </a:gs>
                </a:gsLst>
                <a:lin ang="10800000" scaled="0"/>
              </a:gradFill>
              <a:ln w="7700" cap="flat">
                <a:noFill/>
                <a:bevel/>
              </a:ln>
            </p:spPr>
          </p:sp>
          <p:sp>
            <p:nvSpPr>
              <p:cNvPr id="2313" name="Freeform 2312"/>
              <p:cNvSpPr/>
              <p:nvPr/>
            </p:nvSpPr>
            <p:spPr>
              <a:xfrm>
                <a:off x="3444365" y="4504850"/>
                <a:ext cx="2194084" cy="12637"/>
              </a:xfrm>
              <a:custGeom>
                <a:avLst/>
                <a:gdLst/>
                <a:ahLst/>
                <a:cxnLst/>
                <a:rect l="0" t="0" r="0" b="0"/>
                <a:pathLst>
                  <a:path w="2194084" h="12637">
                    <a:moveTo>
                      <a:pt x="0" y="0"/>
                    </a:moveTo>
                    <a:lnTo>
                      <a:pt x="2194084" y="0"/>
                    </a:lnTo>
                    <a:lnTo>
                      <a:pt x="2194084" y="12637"/>
                    </a:lnTo>
                    <a:lnTo>
                      <a:pt x="0" y="12637"/>
                    </a:lnTo>
                    <a:lnTo>
                      <a:pt x="0" y="0"/>
                    </a:lnTo>
                    <a:close/>
                  </a:path>
                </a:pathLst>
              </a:custGeom>
              <a:gradFill>
                <a:gsLst>
                  <a:gs pos="0">
                    <a:srgbClr val="383E4C"/>
                  </a:gs>
                  <a:gs pos="3000">
                    <a:srgbClr val="8E919B"/>
                  </a:gs>
                  <a:gs pos="8000">
                    <a:srgbClr val="4C5366"/>
                  </a:gs>
                  <a:gs pos="64000">
                    <a:srgbClr val="4A5264"/>
                  </a:gs>
                  <a:gs pos="95000">
                    <a:srgbClr val="495061"/>
                  </a:gs>
                  <a:gs pos="100000">
                    <a:srgbClr val="343946"/>
                  </a:gs>
                </a:gsLst>
                <a:lin ang="10800000" scaled="0"/>
              </a:gradFill>
              <a:ln w="7700" cap="flat">
                <a:noFill/>
                <a:bevel/>
              </a:ln>
            </p:spPr>
          </p:sp>
          <p:sp>
            <p:nvSpPr>
              <p:cNvPr id="2314" name="Freeform 2313"/>
              <p:cNvSpPr/>
              <p:nvPr/>
            </p:nvSpPr>
            <p:spPr>
              <a:xfrm>
                <a:off x="3444365" y="4460999"/>
                <a:ext cx="2194084" cy="12637"/>
              </a:xfrm>
              <a:custGeom>
                <a:avLst/>
                <a:gdLst/>
                <a:ahLst/>
                <a:cxnLst/>
                <a:rect l="0" t="0" r="0" b="0"/>
                <a:pathLst>
                  <a:path w="2194084" h="12637">
                    <a:moveTo>
                      <a:pt x="0" y="0"/>
                    </a:moveTo>
                    <a:lnTo>
                      <a:pt x="2194084" y="0"/>
                    </a:lnTo>
                    <a:lnTo>
                      <a:pt x="2194084" y="12637"/>
                    </a:lnTo>
                    <a:lnTo>
                      <a:pt x="0" y="12637"/>
                    </a:lnTo>
                    <a:lnTo>
                      <a:pt x="0" y="0"/>
                    </a:lnTo>
                    <a:close/>
                  </a:path>
                </a:pathLst>
              </a:custGeom>
              <a:gradFill>
                <a:gsLst>
                  <a:gs pos="0">
                    <a:srgbClr val="383E4C"/>
                  </a:gs>
                  <a:gs pos="3000">
                    <a:srgbClr val="8E919B"/>
                  </a:gs>
                  <a:gs pos="8000">
                    <a:srgbClr val="4C5366"/>
                  </a:gs>
                  <a:gs pos="64000">
                    <a:srgbClr val="4A5264"/>
                  </a:gs>
                  <a:gs pos="95000">
                    <a:srgbClr val="495061"/>
                  </a:gs>
                  <a:gs pos="100000">
                    <a:srgbClr val="343946"/>
                  </a:gs>
                </a:gsLst>
                <a:lin ang="10800000" scaled="0"/>
              </a:gradFill>
              <a:ln w="7700" cap="flat">
                <a:noFill/>
                <a:bevel/>
              </a:ln>
            </p:spPr>
          </p:sp>
        </p:grpSp>
        <p:grpSp>
          <p:nvGrpSpPr>
            <p:cNvPr id="2315" name="Group 2314"/>
            <p:cNvGrpSpPr/>
            <p:nvPr/>
          </p:nvGrpSpPr>
          <p:grpSpPr>
            <a:xfrm>
              <a:off x="3514620" y="3340360"/>
              <a:ext cx="402879" cy="536473"/>
              <a:chOff x="3514620" y="3340360"/>
              <a:chExt cx="402879" cy="536473"/>
            </a:xfrm>
          </p:grpSpPr>
          <p:sp>
            <p:nvSpPr>
              <p:cNvPr id="2316" name="Freeform 2315"/>
              <p:cNvSpPr/>
              <p:nvPr/>
            </p:nvSpPr>
            <p:spPr>
              <a:xfrm>
                <a:off x="3514620" y="3340360"/>
                <a:ext cx="402879" cy="536473"/>
              </a:xfrm>
              <a:custGeom>
                <a:avLst/>
                <a:gdLst/>
                <a:ahLst/>
                <a:cxnLst/>
                <a:rect l="0" t="0" r="0" b="0"/>
                <a:pathLst>
                  <a:path w="402879" h="536473">
                    <a:moveTo>
                      <a:pt x="0" y="0"/>
                    </a:moveTo>
                    <a:lnTo>
                      <a:pt x="402879" y="0"/>
                    </a:lnTo>
                    <a:lnTo>
                      <a:pt x="402879" y="536473"/>
                    </a:lnTo>
                    <a:lnTo>
                      <a:pt x="0" y="536473"/>
                    </a:lnTo>
                    <a:lnTo>
                      <a:pt x="0" y="0"/>
                    </a:lnTo>
                    <a:close/>
                  </a:path>
                </a:pathLst>
              </a:custGeom>
              <a:gradFill>
                <a:gsLst>
                  <a:gs pos="0">
                    <a:srgbClr val="AEAEAD"/>
                  </a:gs>
                  <a:gs pos="3000">
                    <a:srgbClr val="F8F8F7"/>
                  </a:gs>
                  <a:gs pos="8000">
                    <a:srgbClr val="E3E3E2"/>
                  </a:gs>
                  <a:gs pos="64000">
                    <a:srgbClr val="DFDFDE"/>
                  </a:gs>
                  <a:gs pos="95000">
                    <a:srgbClr val="DADAD9"/>
                  </a:gs>
                  <a:gs pos="100000">
                    <a:srgbClr val="A2A2A1"/>
                  </a:gs>
                </a:gsLst>
                <a:lin ang="10800000" scaled="0"/>
              </a:gradFill>
              <a:ln w="7700" cap="flat">
                <a:noFill/>
                <a:bevel/>
              </a:ln>
            </p:spPr>
          </p:sp>
          <p:sp>
            <p:nvSpPr>
              <p:cNvPr id="2317" name="Freeform 2316"/>
              <p:cNvSpPr/>
              <p:nvPr/>
            </p:nvSpPr>
            <p:spPr>
              <a:xfrm>
                <a:off x="3514620" y="3340358"/>
                <a:ext cx="402879" cy="47636"/>
              </a:xfrm>
              <a:custGeom>
                <a:avLst/>
                <a:gdLst/>
                <a:ahLst/>
                <a:cxnLst/>
                <a:rect l="0" t="0" r="0" b="0"/>
                <a:pathLst>
                  <a:path w="402879" h="47636">
                    <a:moveTo>
                      <a:pt x="0" y="0"/>
                    </a:moveTo>
                    <a:lnTo>
                      <a:pt x="402879" y="0"/>
                    </a:lnTo>
                    <a:lnTo>
                      <a:pt x="402879" y="47636"/>
                    </a:lnTo>
                    <a:lnTo>
                      <a:pt x="0" y="47636"/>
                    </a:lnTo>
                    <a:lnTo>
                      <a:pt x="0" y="0"/>
                    </a:lnTo>
                    <a:close/>
                  </a:path>
                </a:pathLst>
              </a:custGeom>
              <a:gradFill>
                <a:gsLst>
                  <a:gs pos="0">
                    <a:srgbClr val="383E4C"/>
                  </a:gs>
                  <a:gs pos="3000">
                    <a:srgbClr val="8E919B"/>
                  </a:gs>
                  <a:gs pos="8000">
                    <a:srgbClr val="4C5366"/>
                  </a:gs>
                  <a:gs pos="64000">
                    <a:srgbClr val="4A5264"/>
                  </a:gs>
                  <a:gs pos="95000">
                    <a:srgbClr val="495061"/>
                  </a:gs>
                  <a:gs pos="100000">
                    <a:srgbClr val="343946"/>
                  </a:gs>
                </a:gsLst>
                <a:lin ang="10800000" scaled="0"/>
              </a:gradFill>
              <a:ln w="7700" cap="flat">
                <a:noFill/>
                <a:bevel/>
              </a:ln>
            </p:spPr>
          </p:sp>
          <p:sp>
            <p:nvSpPr>
              <p:cNvPr id="2318" name="Freeform 2317"/>
              <p:cNvSpPr/>
              <p:nvPr/>
            </p:nvSpPr>
            <p:spPr>
              <a:xfrm>
                <a:off x="3514620" y="3829196"/>
                <a:ext cx="402879" cy="47636"/>
              </a:xfrm>
              <a:custGeom>
                <a:avLst/>
                <a:gdLst/>
                <a:ahLst/>
                <a:cxnLst/>
                <a:rect l="0" t="0" r="0" b="0"/>
                <a:pathLst>
                  <a:path w="402879" h="47636">
                    <a:moveTo>
                      <a:pt x="0" y="0"/>
                    </a:moveTo>
                    <a:lnTo>
                      <a:pt x="402879" y="0"/>
                    </a:lnTo>
                    <a:lnTo>
                      <a:pt x="402879" y="47636"/>
                    </a:lnTo>
                    <a:lnTo>
                      <a:pt x="0" y="47636"/>
                    </a:lnTo>
                    <a:lnTo>
                      <a:pt x="0" y="0"/>
                    </a:lnTo>
                    <a:close/>
                  </a:path>
                </a:pathLst>
              </a:custGeom>
              <a:gradFill>
                <a:gsLst>
                  <a:gs pos="0">
                    <a:srgbClr val="383E4C"/>
                  </a:gs>
                  <a:gs pos="3000">
                    <a:srgbClr val="8E919B"/>
                  </a:gs>
                  <a:gs pos="8000">
                    <a:srgbClr val="4C5366"/>
                  </a:gs>
                  <a:gs pos="64000">
                    <a:srgbClr val="4A5264"/>
                  </a:gs>
                  <a:gs pos="95000">
                    <a:srgbClr val="495061"/>
                  </a:gs>
                  <a:gs pos="100000">
                    <a:srgbClr val="343946"/>
                  </a:gs>
                </a:gsLst>
                <a:lin ang="10800000" scaled="0"/>
              </a:gradFill>
              <a:ln w="7700" cap="flat">
                <a:noFill/>
                <a:bevel/>
              </a:ln>
            </p:spPr>
          </p:sp>
          <p:sp>
            <p:nvSpPr>
              <p:cNvPr id="2319" name="Freeform 2318"/>
              <p:cNvSpPr/>
              <p:nvPr/>
            </p:nvSpPr>
            <p:spPr>
              <a:xfrm>
                <a:off x="3598138" y="3429853"/>
                <a:ext cx="235846" cy="140474"/>
              </a:xfrm>
              <a:custGeom>
                <a:avLst/>
                <a:gdLst/>
                <a:ahLst/>
                <a:cxnLst/>
                <a:rect l="0" t="0" r="0" b="0"/>
                <a:pathLst>
                  <a:path w="235846" h="140474">
                    <a:moveTo>
                      <a:pt x="29738" y="0"/>
                    </a:moveTo>
                    <a:lnTo>
                      <a:pt x="205670" y="0"/>
                    </a:lnTo>
                    <a:cubicBezTo>
                      <a:pt x="222232" y="0"/>
                      <a:pt x="235846" y="13477"/>
                      <a:pt x="235846" y="30102"/>
                    </a:cubicBezTo>
                    <a:lnTo>
                      <a:pt x="235846" y="110373"/>
                    </a:lnTo>
                    <a:cubicBezTo>
                      <a:pt x="235846" y="126998"/>
                      <a:pt x="222232" y="140474"/>
                      <a:pt x="205670" y="140474"/>
                    </a:cubicBezTo>
                    <a:lnTo>
                      <a:pt x="29738" y="140474"/>
                    </a:lnTo>
                    <a:cubicBezTo>
                      <a:pt x="13176" y="140474"/>
                      <a:pt x="-250" y="126998"/>
                      <a:pt x="-250" y="110373"/>
                    </a:cubicBezTo>
                    <a:lnTo>
                      <a:pt x="-250" y="30102"/>
                    </a:lnTo>
                    <a:cubicBezTo>
                      <a:pt x="-250" y="13477"/>
                      <a:pt x="13176" y="0"/>
                      <a:pt x="29738" y="0"/>
                    </a:cubicBezTo>
                    <a:close/>
                  </a:path>
                </a:pathLst>
              </a:custGeom>
              <a:solidFill>
                <a:srgbClr val="000000"/>
              </a:solidFill>
              <a:ln w="7700" cap="flat">
                <a:solidFill>
                  <a:srgbClr val="000000"/>
                </a:solidFill>
                <a:bevel/>
              </a:ln>
            </p:spPr>
          </p:sp>
          <p:sp>
            <p:nvSpPr>
              <p:cNvPr id="2320" name="Freeform 2319"/>
              <p:cNvSpPr/>
              <p:nvPr/>
            </p:nvSpPr>
            <p:spPr>
              <a:xfrm>
                <a:off x="3605506" y="3436333"/>
                <a:ext cx="221109" cy="127515"/>
              </a:xfrm>
              <a:custGeom>
                <a:avLst/>
                <a:gdLst/>
                <a:ahLst/>
                <a:cxnLst/>
                <a:rect l="0" t="0" r="0" b="0"/>
                <a:pathLst>
                  <a:path w="221109" h="127515">
                    <a:moveTo>
                      <a:pt x="27880" y="0"/>
                    </a:moveTo>
                    <a:lnTo>
                      <a:pt x="192820" y="0"/>
                    </a:lnTo>
                    <a:cubicBezTo>
                      <a:pt x="208347" y="0"/>
                      <a:pt x="221109" y="12234"/>
                      <a:pt x="221109" y="27325"/>
                    </a:cubicBezTo>
                    <a:lnTo>
                      <a:pt x="221109" y="100190"/>
                    </a:lnTo>
                    <a:cubicBezTo>
                      <a:pt x="221109" y="115281"/>
                      <a:pt x="208347" y="127515"/>
                      <a:pt x="192820" y="127515"/>
                    </a:cubicBezTo>
                    <a:lnTo>
                      <a:pt x="27880" y="127515"/>
                    </a:lnTo>
                    <a:cubicBezTo>
                      <a:pt x="12353" y="127515"/>
                      <a:pt x="-235" y="115281"/>
                      <a:pt x="-235" y="100190"/>
                    </a:cubicBezTo>
                    <a:lnTo>
                      <a:pt x="-235" y="27325"/>
                    </a:lnTo>
                    <a:cubicBezTo>
                      <a:pt x="-235" y="12234"/>
                      <a:pt x="12353" y="0"/>
                      <a:pt x="27880" y="0"/>
                    </a:cubicBezTo>
                    <a:close/>
                  </a:path>
                </a:pathLst>
              </a:custGeom>
              <a:solidFill>
                <a:srgbClr val="3E3938"/>
              </a:solidFill>
              <a:ln w="7700" cap="flat">
                <a:solidFill>
                  <a:srgbClr val="000000"/>
                </a:solidFill>
                <a:bevel/>
              </a:ln>
            </p:spPr>
          </p:sp>
          <p:grpSp>
            <p:nvGrpSpPr>
              <p:cNvPr id="2321" name="Group 2320"/>
              <p:cNvGrpSpPr/>
              <p:nvPr/>
            </p:nvGrpSpPr>
            <p:grpSpPr>
              <a:xfrm>
                <a:off x="3544822" y="3623818"/>
                <a:ext cx="276184" cy="175330"/>
                <a:chOff x="3544822" y="3623818"/>
                <a:chExt cx="276184" cy="175330"/>
              </a:xfrm>
            </p:grpSpPr>
            <p:grpSp>
              <p:nvGrpSpPr>
                <p:cNvPr id="2322" name="Group 2321"/>
                <p:cNvGrpSpPr/>
                <p:nvPr/>
              </p:nvGrpSpPr>
              <p:grpSpPr>
                <a:xfrm>
                  <a:off x="3649185" y="3623695"/>
                  <a:ext cx="67459" cy="67766"/>
                  <a:chOff x="3649185" y="3623695"/>
                  <a:chExt cx="67459" cy="67766"/>
                </a:xfrm>
              </p:grpSpPr>
              <p:sp>
                <p:nvSpPr>
                  <p:cNvPr id="2323" name="Freeform 2322"/>
                  <p:cNvSpPr/>
                  <p:nvPr/>
                </p:nvSpPr>
                <p:spPr>
                  <a:xfrm>
                    <a:off x="3649241" y="3623751"/>
                    <a:ext cx="67348" cy="67654"/>
                  </a:xfrm>
                  <a:custGeom>
                    <a:avLst/>
                    <a:gdLst/>
                    <a:ahLst/>
                    <a:cxnLst/>
                    <a:rect l="0" t="0" r="0" b="0"/>
                    <a:pathLst>
                      <a:path w="67348" h="67654">
                        <a:moveTo>
                          <a:pt x="-84" y="33827"/>
                        </a:moveTo>
                        <a:cubicBezTo>
                          <a:pt x="-84" y="15070"/>
                          <a:pt x="15002" y="-84"/>
                          <a:pt x="33674" y="-84"/>
                        </a:cubicBezTo>
                        <a:cubicBezTo>
                          <a:pt x="52220" y="-84"/>
                          <a:pt x="67348" y="15070"/>
                          <a:pt x="67348" y="33827"/>
                        </a:cubicBezTo>
                        <a:cubicBezTo>
                          <a:pt x="67348" y="52458"/>
                          <a:pt x="52220" y="67654"/>
                          <a:pt x="33674" y="67654"/>
                        </a:cubicBezTo>
                        <a:cubicBezTo>
                          <a:pt x="15002" y="67654"/>
                          <a:pt x="-84" y="52458"/>
                          <a:pt x="-84" y="33827"/>
                        </a:cubicBezTo>
                        <a:close/>
                      </a:path>
                    </a:pathLst>
                  </a:custGeom>
                  <a:solidFill>
                    <a:srgbClr val="276F71"/>
                  </a:solidFill>
                  <a:ln w="7700" cap="flat">
                    <a:noFill/>
                    <a:bevel/>
                  </a:ln>
                </p:spPr>
              </p:sp>
              <p:sp>
                <p:nvSpPr>
                  <p:cNvPr id="2324" name="Freeform 2323"/>
                  <p:cNvSpPr/>
                  <p:nvPr/>
                </p:nvSpPr>
                <p:spPr>
                  <a:xfrm>
                    <a:off x="3655411" y="3629950"/>
                    <a:ext cx="55007" cy="55257"/>
                  </a:xfrm>
                  <a:custGeom>
                    <a:avLst/>
                    <a:gdLst/>
                    <a:ahLst/>
                    <a:cxnLst/>
                    <a:rect l="0" t="0" r="0" b="0"/>
                    <a:pathLst>
                      <a:path w="55007" h="55257">
                        <a:moveTo>
                          <a:pt x="-69" y="27629"/>
                        </a:moveTo>
                        <a:cubicBezTo>
                          <a:pt x="-69" y="12308"/>
                          <a:pt x="12253" y="-69"/>
                          <a:pt x="27504" y="-69"/>
                        </a:cubicBezTo>
                        <a:cubicBezTo>
                          <a:pt x="42651" y="-69"/>
                          <a:pt x="55007" y="12308"/>
                          <a:pt x="55007" y="27629"/>
                        </a:cubicBezTo>
                        <a:cubicBezTo>
                          <a:pt x="55007" y="42845"/>
                          <a:pt x="42651" y="55257"/>
                          <a:pt x="27504" y="55257"/>
                        </a:cubicBezTo>
                        <a:cubicBezTo>
                          <a:pt x="12253" y="55257"/>
                          <a:pt x="-69" y="42845"/>
                          <a:pt x="-69" y="27629"/>
                        </a:cubicBezTo>
                        <a:close/>
                      </a:path>
                    </a:pathLst>
                  </a:custGeom>
                  <a:gradFill>
                    <a:gsLst>
                      <a:gs pos="0">
                        <a:srgbClr val="91CFD1"/>
                      </a:gs>
                      <a:gs pos="100000">
                        <a:srgbClr val="49AEB1"/>
                      </a:gs>
                    </a:gsLst>
                    <a:lin ang="3600000" scaled="0"/>
                  </a:gradFill>
                  <a:ln w="7700" cap="flat">
                    <a:solidFill>
                      <a:srgbClr val="FFFFFF"/>
                    </a:solidFill>
                    <a:bevel/>
                  </a:ln>
                </p:spPr>
              </p:sp>
            </p:grpSp>
            <p:grpSp>
              <p:nvGrpSpPr>
                <p:cNvPr id="2325" name="Group 2324"/>
                <p:cNvGrpSpPr/>
                <p:nvPr/>
              </p:nvGrpSpPr>
              <p:grpSpPr>
                <a:xfrm>
                  <a:off x="3544899" y="3623695"/>
                  <a:ext cx="67459" cy="67766"/>
                  <a:chOff x="3544899" y="3623695"/>
                  <a:chExt cx="67459" cy="67766"/>
                </a:xfrm>
              </p:grpSpPr>
              <p:sp>
                <p:nvSpPr>
                  <p:cNvPr id="2326" name="Freeform 2325"/>
                  <p:cNvSpPr/>
                  <p:nvPr/>
                </p:nvSpPr>
                <p:spPr>
                  <a:xfrm>
                    <a:off x="3544954" y="3623751"/>
                    <a:ext cx="67348" cy="67654"/>
                  </a:xfrm>
                  <a:custGeom>
                    <a:avLst/>
                    <a:gdLst/>
                    <a:ahLst/>
                    <a:cxnLst/>
                    <a:rect l="0" t="0" r="0" b="0"/>
                    <a:pathLst>
                      <a:path w="67348" h="67654">
                        <a:moveTo>
                          <a:pt x="-84" y="33827"/>
                        </a:moveTo>
                        <a:cubicBezTo>
                          <a:pt x="-84" y="15070"/>
                          <a:pt x="15002" y="-84"/>
                          <a:pt x="33674" y="-84"/>
                        </a:cubicBezTo>
                        <a:cubicBezTo>
                          <a:pt x="52220" y="-84"/>
                          <a:pt x="67348" y="15070"/>
                          <a:pt x="67348" y="33827"/>
                        </a:cubicBezTo>
                        <a:cubicBezTo>
                          <a:pt x="67348" y="52458"/>
                          <a:pt x="52220" y="67654"/>
                          <a:pt x="33674" y="67654"/>
                        </a:cubicBezTo>
                        <a:cubicBezTo>
                          <a:pt x="15002" y="67654"/>
                          <a:pt x="-84" y="52458"/>
                          <a:pt x="-84" y="33827"/>
                        </a:cubicBezTo>
                        <a:close/>
                      </a:path>
                    </a:pathLst>
                  </a:custGeom>
                  <a:solidFill>
                    <a:srgbClr val="7D040F"/>
                  </a:solidFill>
                  <a:ln w="7700" cap="flat">
                    <a:noFill/>
                    <a:bevel/>
                  </a:ln>
                </p:spPr>
              </p:sp>
              <p:sp>
                <p:nvSpPr>
                  <p:cNvPr id="2327" name="Freeform 2326"/>
                  <p:cNvSpPr/>
                  <p:nvPr/>
                </p:nvSpPr>
                <p:spPr>
                  <a:xfrm>
                    <a:off x="3551125" y="3629950"/>
                    <a:ext cx="55007" cy="55257"/>
                  </a:xfrm>
                  <a:custGeom>
                    <a:avLst/>
                    <a:gdLst/>
                    <a:ahLst/>
                    <a:cxnLst/>
                    <a:rect l="0" t="0" r="0" b="0"/>
                    <a:pathLst>
                      <a:path w="55007" h="55257">
                        <a:moveTo>
                          <a:pt x="-69" y="27629"/>
                        </a:moveTo>
                        <a:cubicBezTo>
                          <a:pt x="-69" y="12308"/>
                          <a:pt x="12253" y="-69"/>
                          <a:pt x="27504" y="-69"/>
                        </a:cubicBezTo>
                        <a:cubicBezTo>
                          <a:pt x="42651" y="-69"/>
                          <a:pt x="55007" y="12308"/>
                          <a:pt x="55007" y="27629"/>
                        </a:cubicBezTo>
                        <a:cubicBezTo>
                          <a:pt x="55007" y="42845"/>
                          <a:pt x="42651" y="55257"/>
                          <a:pt x="27504" y="55257"/>
                        </a:cubicBezTo>
                        <a:cubicBezTo>
                          <a:pt x="12253" y="55257"/>
                          <a:pt x="-69" y="42845"/>
                          <a:pt x="-69" y="27629"/>
                        </a:cubicBezTo>
                        <a:close/>
                      </a:path>
                    </a:pathLst>
                  </a:custGeom>
                  <a:gradFill>
                    <a:gsLst>
                      <a:gs pos="0">
                        <a:srgbClr val="9F5153"/>
                      </a:gs>
                      <a:gs pos="100000">
                        <a:srgbClr val="7B030D"/>
                      </a:gs>
                    </a:gsLst>
                    <a:lin ang="3600000" scaled="0"/>
                  </a:gradFill>
                  <a:ln w="7700" cap="flat">
                    <a:solidFill>
                      <a:srgbClr val="FFFFFF"/>
                    </a:solidFill>
                    <a:bevel/>
                  </a:ln>
                </p:spPr>
              </p:sp>
            </p:grpSp>
            <p:grpSp>
              <p:nvGrpSpPr>
                <p:cNvPr id="2328" name="Group 2327"/>
                <p:cNvGrpSpPr/>
                <p:nvPr/>
              </p:nvGrpSpPr>
              <p:grpSpPr>
                <a:xfrm>
                  <a:off x="3753519" y="3623695"/>
                  <a:ext cx="67459" cy="67766"/>
                  <a:chOff x="3753519" y="3623695"/>
                  <a:chExt cx="67459" cy="67766"/>
                </a:xfrm>
              </p:grpSpPr>
              <p:sp>
                <p:nvSpPr>
                  <p:cNvPr id="2329" name="Freeform 2328"/>
                  <p:cNvSpPr/>
                  <p:nvPr/>
                </p:nvSpPr>
                <p:spPr>
                  <a:xfrm>
                    <a:off x="3753575" y="3623751"/>
                    <a:ext cx="67348" cy="67654"/>
                  </a:xfrm>
                  <a:custGeom>
                    <a:avLst/>
                    <a:gdLst/>
                    <a:ahLst/>
                    <a:cxnLst/>
                    <a:rect l="0" t="0" r="0" b="0"/>
                    <a:pathLst>
                      <a:path w="67348" h="67654">
                        <a:moveTo>
                          <a:pt x="-84" y="33827"/>
                        </a:moveTo>
                        <a:cubicBezTo>
                          <a:pt x="-84" y="15070"/>
                          <a:pt x="15002" y="-84"/>
                          <a:pt x="33674" y="-84"/>
                        </a:cubicBezTo>
                        <a:cubicBezTo>
                          <a:pt x="52220" y="-84"/>
                          <a:pt x="67348" y="15070"/>
                          <a:pt x="67348" y="33827"/>
                        </a:cubicBezTo>
                        <a:cubicBezTo>
                          <a:pt x="67348" y="52458"/>
                          <a:pt x="52220" y="67654"/>
                          <a:pt x="33674" y="67654"/>
                        </a:cubicBezTo>
                        <a:cubicBezTo>
                          <a:pt x="15002" y="67654"/>
                          <a:pt x="-84" y="52458"/>
                          <a:pt x="-84" y="33827"/>
                        </a:cubicBezTo>
                        <a:close/>
                      </a:path>
                    </a:pathLst>
                  </a:custGeom>
                  <a:solidFill>
                    <a:srgbClr val="FED372"/>
                  </a:solidFill>
                  <a:ln w="7700" cap="flat">
                    <a:noFill/>
                    <a:bevel/>
                  </a:ln>
                </p:spPr>
              </p:sp>
              <p:sp>
                <p:nvSpPr>
                  <p:cNvPr id="2330" name="Freeform 2329"/>
                  <p:cNvSpPr/>
                  <p:nvPr/>
                </p:nvSpPr>
                <p:spPr>
                  <a:xfrm>
                    <a:off x="3759745" y="3629950"/>
                    <a:ext cx="55007" cy="55257"/>
                  </a:xfrm>
                  <a:custGeom>
                    <a:avLst/>
                    <a:gdLst/>
                    <a:ahLst/>
                    <a:cxnLst/>
                    <a:rect l="0" t="0" r="0" b="0"/>
                    <a:pathLst>
                      <a:path w="55007" h="55257">
                        <a:moveTo>
                          <a:pt x="-69" y="27629"/>
                        </a:moveTo>
                        <a:cubicBezTo>
                          <a:pt x="-69" y="12308"/>
                          <a:pt x="12253" y="-69"/>
                          <a:pt x="27504" y="-69"/>
                        </a:cubicBezTo>
                        <a:cubicBezTo>
                          <a:pt x="42651" y="-69"/>
                          <a:pt x="55007" y="12308"/>
                          <a:pt x="55007" y="27629"/>
                        </a:cubicBezTo>
                        <a:cubicBezTo>
                          <a:pt x="55007" y="42845"/>
                          <a:pt x="42651" y="55257"/>
                          <a:pt x="27504" y="55257"/>
                        </a:cubicBezTo>
                        <a:cubicBezTo>
                          <a:pt x="12253" y="55257"/>
                          <a:pt x="-69" y="42845"/>
                          <a:pt x="-69" y="27629"/>
                        </a:cubicBezTo>
                        <a:close/>
                      </a:path>
                    </a:pathLst>
                  </a:custGeom>
                  <a:gradFill>
                    <a:gsLst>
                      <a:gs pos="0">
                        <a:srgbClr val="FEDEA0"/>
                      </a:gs>
                      <a:gs pos="100000">
                        <a:srgbClr val="E9C168"/>
                      </a:gs>
                    </a:gsLst>
                    <a:lin ang="3600000" scaled="0"/>
                  </a:gradFill>
                  <a:ln w="7700" cap="flat">
                    <a:solidFill>
                      <a:srgbClr val="FFFFFF"/>
                    </a:solidFill>
                    <a:bevel/>
                  </a:ln>
                </p:spPr>
              </p:sp>
            </p:grpSp>
            <p:grpSp>
              <p:nvGrpSpPr>
                <p:cNvPr id="2331" name="Group 2330"/>
                <p:cNvGrpSpPr/>
                <p:nvPr/>
              </p:nvGrpSpPr>
              <p:grpSpPr>
                <a:xfrm>
                  <a:off x="3649185" y="3731434"/>
                  <a:ext cx="67459" cy="67766"/>
                  <a:chOff x="3649185" y="3731434"/>
                  <a:chExt cx="67459" cy="67766"/>
                </a:xfrm>
              </p:grpSpPr>
              <p:sp>
                <p:nvSpPr>
                  <p:cNvPr id="2332" name="Freeform 2331"/>
                  <p:cNvSpPr/>
                  <p:nvPr/>
                </p:nvSpPr>
                <p:spPr>
                  <a:xfrm>
                    <a:off x="3649241" y="3731490"/>
                    <a:ext cx="67348" cy="67654"/>
                  </a:xfrm>
                  <a:custGeom>
                    <a:avLst/>
                    <a:gdLst/>
                    <a:ahLst/>
                    <a:cxnLst/>
                    <a:rect l="0" t="0" r="0" b="0"/>
                    <a:pathLst>
                      <a:path w="67348" h="67654">
                        <a:moveTo>
                          <a:pt x="-84" y="33827"/>
                        </a:moveTo>
                        <a:cubicBezTo>
                          <a:pt x="-84" y="15070"/>
                          <a:pt x="15002" y="-84"/>
                          <a:pt x="33674" y="-84"/>
                        </a:cubicBezTo>
                        <a:cubicBezTo>
                          <a:pt x="52220" y="-84"/>
                          <a:pt x="67348" y="15070"/>
                          <a:pt x="67348" y="33827"/>
                        </a:cubicBezTo>
                        <a:cubicBezTo>
                          <a:pt x="67348" y="52458"/>
                          <a:pt x="52220" y="67654"/>
                          <a:pt x="33674" y="67654"/>
                        </a:cubicBezTo>
                        <a:cubicBezTo>
                          <a:pt x="15002" y="67654"/>
                          <a:pt x="-84" y="52458"/>
                          <a:pt x="-84" y="33827"/>
                        </a:cubicBezTo>
                        <a:close/>
                      </a:path>
                    </a:pathLst>
                  </a:custGeom>
                  <a:solidFill>
                    <a:srgbClr val="276F71"/>
                  </a:solidFill>
                  <a:ln w="7700" cap="flat">
                    <a:noFill/>
                    <a:bevel/>
                  </a:ln>
                </p:spPr>
              </p:sp>
              <p:sp>
                <p:nvSpPr>
                  <p:cNvPr id="2333" name="Freeform 2332"/>
                  <p:cNvSpPr/>
                  <p:nvPr/>
                </p:nvSpPr>
                <p:spPr>
                  <a:xfrm>
                    <a:off x="3655411" y="3737689"/>
                    <a:ext cx="55007" cy="55257"/>
                  </a:xfrm>
                  <a:custGeom>
                    <a:avLst/>
                    <a:gdLst/>
                    <a:ahLst/>
                    <a:cxnLst/>
                    <a:rect l="0" t="0" r="0" b="0"/>
                    <a:pathLst>
                      <a:path w="55007" h="55257">
                        <a:moveTo>
                          <a:pt x="-69" y="27629"/>
                        </a:moveTo>
                        <a:cubicBezTo>
                          <a:pt x="-69" y="12308"/>
                          <a:pt x="12253" y="-69"/>
                          <a:pt x="27504" y="-69"/>
                        </a:cubicBezTo>
                        <a:cubicBezTo>
                          <a:pt x="42651" y="-69"/>
                          <a:pt x="55007" y="12308"/>
                          <a:pt x="55007" y="27629"/>
                        </a:cubicBezTo>
                        <a:cubicBezTo>
                          <a:pt x="55007" y="42845"/>
                          <a:pt x="42651" y="55257"/>
                          <a:pt x="27504" y="55257"/>
                        </a:cubicBezTo>
                        <a:cubicBezTo>
                          <a:pt x="12253" y="55257"/>
                          <a:pt x="-69" y="42845"/>
                          <a:pt x="-69" y="27629"/>
                        </a:cubicBezTo>
                        <a:close/>
                      </a:path>
                    </a:pathLst>
                  </a:custGeom>
                  <a:gradFill>
                    <a:gsLst>
                      <a:gs pos="0">
                        <a:srgbClr val="91CFD1"/>
                      </a:gs>
                      <a:gs pos="100000">
                        <a:srgbClr val="49AEB1"/>
                      </a:gs>
                    </a:gsLst>
                    <a:lin ang="3600000" scaled="0"/>
                  </a:gradFill>
                  <a:ln w="7700" cap="flat">
                    <a:solidFill>
                      <a:srgbClr val="FFFFFF"/>
                    </a:solidFill>
                    <a:bevel/>
                  </a:ln>
                </p:spPr>
              </p:sp>
            </p:grpSp>
            <p:grpSp>
              <p:nvGrpSpPr>
                <p:cNvPr id="2334" name="Group 2333"/>
                <p:cNvGrpSpPr/>
                <p:nvPr/>
              </p:nvGrpSpPr>
              <p:grpSpPr>
                <a:xfrm>
                  <a:off x="3544797" y="3731434"/>
                  <a:ext cx="67459" cy="67766"/>
                  <a:chOff x="3544797" y="3731434"/>
                  <a:chExt cx="67459" cy="67766"/>
                </a:xfrm>
              </p:grpSpPr>
              <p:sp>
                <p:nvSpPr>
                  <p:cNvPr id="2335" name="Freeform 2334"/>
                  <p:cNvSpPr/>
                  <p:nvPr/>
                </p:nvSpPr>
                <p:spPr>
                  <a:xfrm>
                    <a:off x="3544853" y="3731490"/>
                    <a:ext cx="67348" cy="67654"/>
                  </a:xfrm>
                  <a:custGeom>
                    <a:avLst/>
                    <a:gdLst/>
                    <a:ahLst/>
                    <a:cxnLst/>
                    <a:rect l="0" t="0" r="0" b="0"/>
                    <a:pathLst>
                      <a:path w="67348" h="67654">
                        <a:moveTo>
                          <a:pt x="-84" y="33827"/>
                        </a:moveTo>
                        <a:cubicBezTo>
                          <a:pt x="-84" y="15070"/>
                          <a:pt x="15002" y="-84"/>
                          <a:pt x="33674" y="-84"/>
                        </a:cubicBezTo>
                        <a:cubicBezTo>
                          <a:pt x="52220" y="-84"/>
                          <a:pt x="67348" y="15070"/>
                          <a:pt x="67348" y="33827"/>
                        </a:cubicBezTo>
                        <a:cubicBezTo>
                          <a:pt x="67348" y="52458"/>
                          <a:pt x="52220" y="67654"/>
                          <a:pt x="33674" y="67654"/>
                        </a:cubicBezTo>
                        <a:cubicBezTo>
                          <a:pt x="15002" y="67654"/>
                          <a:pt x="-84" y="52458"/>
                          <a:pt x="-84" y="33827"/>
                        </a:cubicBezTo>
                        <a:close/>
                      </a:path>
                    </a:pathLst>
                  </a:custGeom>
                  <a:solidFill>
                    <a:srgbClr val="7D040F"/>
                  </a:solidFill>
                  <a:ln w="7700" cap="flat">
                    <a:noFill/>
                    <a:bevel/>
                  </a:ln>
                </p:spPr>
              </p:sp>
              <p:sp>
                <p:nvSpPr>
                  <p:cNvPr id="2336" name="Freeform 2335"/>
                  <p:cNvSpPr/>
                  <p:nvPr/>
                </p:nvSpPr>
                <p:spPr>
                  <a:xfrm>
                    <a:off x="3551023" y="3737689"/>
                    <a:ext cx="55007" cy="55257"/>
                  </a:xfrm>
                  <a:custGeom>
                    <a:avLst/>
                    <a:gdLst/>
                    <a:ahLst/>
                    <a:cxnLst/>
                    <a:rect l="0" t="0" r="0" b="0"/>
                    <a:pathLst>
                      <a:path w="55007" h="55257">
                        <a:moveTo>
                          <a:pt x="-69" y="27629"/>
                        </a:moveTo>
                        <a:cubicBezTo>
                          <a:pt x="-69" y="12308"/>
                          <a:pt x="12253" y="-69"/>
                          <a:pt x="27504" y="-69"/>
                        </a:cubicBezTo>
                        <a:cubicBezTo>
                          <a:pt x="42651" y="-69"/>
                          <a:pt x="55007" y="12308"/>
                          <a:pt x="55007" y="27629"/>
                        </a:cubicBezTo>
                        <a:cubicBezTo>
                          <a:pt x="55007" y="42845"/>
                          <a:pt x="42651" y="55257"/>
                          <a:pt x="27504" y="55257"/>
                        </a:cubicBezTo>
                        <a:cubicBezTo>
                          <a:pt x="12253" y="55257"/>
                          <a:pt x="-69" y="42845"/>
                          <a:pt x="-69" y="27629"/>
                        </a:cubicBezTo>
                        <a:close/>
                      </a:path>
                    </a:pathLst>
                  </a:custGeom>
                  <a:gradFill>
                    <a:gsLst>
                      <a:gs pos="0">
                        <a:srgbClr val="9F5153"/>
                      </a:gs>
                      <a:gs pos="100000">
                        <a:srgbClr val="7B030D"/>
                      </a:gs>
                    </a:gsLst>
                    <a:lin ang="3600000" scaled="0"/>
                  </a:gradFill>
                  <a:ln w="7700" cap="flat">
                    <a:solidFill>
                      <a:srgbClr val="FFFFFF"/>
                    </a:solidFill>
                    <a:bevel/>
                  </a:ln>
                </p:spPr>
              </p:sp>
            </p:grpSp>
            <p:grpSp>
              <p:nvGrpSpPr>
                <p:cNvPr id="2337" name="Group 2336"/>
                <p:cNvGrpSpPr/>
                <p:nvPr/>
              </p:nvGrpSpPr>
              <p:grpSpPr>
                <a:xfrm>
                  <a:off x="3753404" y="3731434"/>
                  <a:ext cx="67459" cy="67766"/>
                  <a:chOff x="3753404" y="3731434"/>
                  <a:chExt cx="67459" cy="67766"/>
                </a:xfrm>
              </p:grpSpPr>
              <p:sp>
                <p:nvSpPr>
                  <p:cNvPr id="2338" name="Freeform 2337"/>
                  <p:cNvSpPr/>
                  <p:nvPr/>
                </p:nvSpPr>
                <p:spPr>
                  <a:xfrm>
                    <a:off x="3753460" y="3731490"/>
                    <a:ext cx="67348" cy="67654"/>
                  </a:xfrm>
                  <a:custGeom>
                    <a:avLst/>
                    <a:gdLst/>
                    <a:ahLst/>
                    <a:cxnLst/>
                    <a:rect l="0" t="0" r="0" b="0"/>
                    <a:pathLst>
                      <a:path w="67348" h="67654">
                        <a:moveTo>
                          <a:pt x="-84" y="33827"/>
                        </a:moveTo>
                        <a:cubicBezTo>
                          <a:pt x="-84" y="15070"/>
                          <a:pt x="15002" y="-84"/>
                          <a:pt x="33674" y="-84"/>
                        </a:cubicBezTo>
                        <a:cubicBezTo>
                          <a:pt x="52220" y="-84"/>
                          <a:pt x="67348" y="15070"/>
                          <a:pt x="67348" y="33827"/>
                        </a:cubicBezTo>
                        <a:cubicBezTo>
                          <a:pt x="67348" y="52458"/>
                          <a:pt x="52220" y="67654"/>
                          <a:pt x="33674" y="67654"/>
                        </a:cubicBezTo>
                        <a:cubicBezTo>
                          <a:pt x="15002" y="67654"/>
                          <a:pt x="-84" y="52458"/>
                          <a:pt x="-84" y="33827"/>
                        </a:cubicBezTo>
                        <a:close/>
                      </a:path>
                    </a:pathLst>
                  </a:custGeom>
                  <a:solidFill>
                    <a:srgbClr val="FED372"/>
                  </a:solidFill>
                  <a:ln w="7700" cap="flat">
                    <a:noFill/>
                    <a:bevel/>
                  </a:ln>
                </p:spPr>
              </p:sp>
              <p:sp>
                <p:nvSpPr>
                  <p:cNvPr id="2339" name="Freeform 2338"/>
                  <p:cNvSpPr/>
                  <p:nvPr/>
                </p:nvSpPr>
                <p:spPr>
                  <a:xfrm>
                    <a:off x="3759630" y="3737689"/>
                    <a:ext cx="55007" cy="55257"/>
                  </a:xfrm>
                  <a:custGeom>
                    <a:avLst/>
                    <a:gdLst/>
                    <a:ahLst/>
                    <a:cxnLst/>
                    <a:rect l="0" t="0" r="0" b="0"/>
                    <a:pathLst>
                      <a:path w="55007" h="55257">
                        <a:moveTo>
                          <a:pt x="-69" y="27629"/>
                        </a:moveTo>
                        <a:cubicBezTo>
                          <a:pt x="-69" y="12308"/>
                          <a:pt x="12253" y="-69"/>
                          <a:pt x="27504" y="-69"/>
                        </a:cubicBezTo>
                        <a:cubicBezTo>
                          <a:pt x="42651" y="-69"/>
                          <a:pt x="55007" y="12308"/>
                          <a:pt x="55007" y="27629"/>
                        </a:cubicBezTo>
                        <a:cubicBezTo>
                          <a:pt x="55007" y="42845"/>
                          <a:pt x="42651" y="55257"/>
                          <a:pt x="27504" y="55257"/>
                        </a:cubicBezTo>
                        <a:cubicBezTo>
                          <a:pt x="12253" y="55257"/>
                          <a:pt x="-69" y="42845"/>
                          <a:pt x="-69" y="27629"/>
                        </a:cubicBezTo>
                        <a:close/>
                      </a:path>
                    </a:pathLst>
                  </a:custGeom>
                  <a:gradFill>
                    <a:gsLst>
                      <a:gs pos="0">
                        <a:srgbClr val="FEDEA0"/>
                      </a:gs>
                      <a:gs pos="100000">
                        <a:srgbClr val="E9C168"/>
                      </a:gs>
                    </a:gsLst>
                    <a:lin ang="3600000" scaled="0"/>
                  </a:gradFill>
                  <a:ln w="7700" cap="flat">
                    <a:solidFill>
                      <a:srgbClr val="FFFFFF"/>
                    </a:solidFill>
                    <a:bevel/>
                  </a:ln>
                </p:spPr>
              </p:sp>
            </p:grpSp>
          </p:grpSp>
          <p:sp>
            <p:nvSpPr>
              <p:cNvPr id="2340" name="Freeform 2339"/>
              <p:cNvSpPr/>
              <p:nvPr/>
            </p:nvSpPr>
            <p:spPr>
              <a:xfrm>
                <a:off x="3598419" y="3429803"/>
                <a:ext cx="205680" cy="142870"/>
              </a:xfrm>
              <a:custGeom>
                <a:avLst/>
                <a:gdLst/>
                <a:ahLst/>
                <a:cxnLst/>
                <a:rect l="0" t="0" r="0" b="0"/>
                <a:pathLst>
                  <a:path w="205680" h="142870">
                    <a:moveTo>
                      <a:pt x="29739" y="0"/>
                    </a:moveTo>
                    <a:lnTo>
                      <a:pt x="205680" y="0"/>
                    </a:lnTo>
                    <a:lnTo>
                      <a:pt x="53380" y="142870"/>
                    </a:lnTo>
                    <a:lnTo>
                      <a:pt x="29739" y="140476"/>
                    </a:lnTo>
                    <a:cubicBezTo>
                      <a:pt x="13176" y="140476"/>
                      <a:pt x="-251" y="126997"/>
                      <a:pt x="-251" y="110373"/>
                    </a:cubicBezTo>
                    <a:lnTo>
                      <a:pt x="-251" y="30102"/>
                    </a:lnTo>
                    <a:cubicBezTo>
                      <a:pt x="-251" y="13477"/>
                      <a:pt x="13176" y="0"/>
                      <a:pt x="29739" y="0"/>
                    </a:cubicBezTo>
                    <a:close/>
                  </a:path>
                </a:pathLst>
              </a:custGeom>
              <a:solidFill>
                <a:srgbClr val="FFFFFF">
                  <a:alpha val="6000"/>
                </a:srgbClr>
              </a:solidFill>
              <a:ln w="7700" cap="flat">
                <a:noFill/>
                <a:bevel/>
              </a:ln>
            </p:spPr>
          </p:sp>
        </p:grpSp>
        <p:sp>
          <p:nvSpPr>
            <p:cNvPr id="3732" name="Text 3732"/>
            <p:cNvSpPr txBox="1"/>
            <p:nvPr/>
          </p:nvSpPr>
          <p:spPr>
            <a:xfrm>
              <a:off x="4903981" y="2941037"/>
              <a:ext cx="832932" cy="127050"/>
            </a:xfrm>
            <a:prstGeom prst="rect">
              <a:avLst/>
            </a:prstGeom>
            <a:noFill/>
          </p:spPr>
          <p:txBody>
            <a:bodyPr wrap="square" lIns="28000" tIns="18000" rIns="28000" bIns="18000" rtlCol="0" anchor="ctr"/>
            <a:lstStyle/>
            <a:p>
              <a:pPr algn="ctr"/>
              <a:r>
                <a:rPr sz="780">
                  <a:solidFill>
                    <a:srgbClr val="303030"/>
                  </a:solidFill>
                  <a:latin typeface="Arial"/>
                </a:rPr>
                <a:t>Condenser</a:t>
              </a:r>
            </a:p>
          </p:txBody>
        </p:sp>
        <p:sp>
          <p:nvSpPr>
            <p:cNvPr id="3733" name="Text 3733"/>
            <p:cNvSpPr txBox="1"/>
            <p:nvPr/>
          </p:nvSpPr>
          <p:spPr>
            <a:xfrm>
              <a:off x="3974077" y="3004562"/>
              <a:ext cx="966250" cy="127050"/>
            </a:xfrm>
            <a:prstGeom prst="rect">
              <a:avLst/>
            </a:prstGeom>
            <a:noFill/>
          </p:spPr>
          <p:txBody>
            <a:bodyPr wrap="square" lIns="28000" tIns="18000" rIns="28000" bIns="18000" rtlCol="0" anchor="ctr"/>
            <a:lstStyle/>
            <a:p>
              <a:pPr algn="ctr"/>
              <a:r>
                <a:rPr sz="780">
                  <a:solidFill>
                    <a:srgbClr val="303030"/>
                  </a:solidFill>
                  <a:latin typeface="Arial"/>
                </a:rPr>
                <a:t>Evaporator</a:t>
              </a:r>
            </a:p>
          </p:txBody>
        </p:sp>
        <p:sp>
          <p:nvSpPr>
            <p:cNvPr id="2343" name="Freeform 2342"/>
            <p:cNvSpPr/>
            <p:nvPr/>
          </p:nvSpPr>
          <p:spPr>
            <a:xfrm>
              <a:off x="3967550" y="3296441"/>
              <a:ext cx="1582350" cy="1247392"/>
            </a:xfrm>
            <a:custGeom>
              <a:avLst/>
              <a:gdLst/>
              <a:ahLst/>
              <a:cxnLst/>
              <a:rect l="0" t="0" r="0" b="0"/>
              <a:pathLst>
                <a:path w="1582350" h="1247392">
                  <a:moveTo>
                    <a:pt x="0" y="0"/>
                  </a:moveTo>
                  <a:lnTo>
                    <a:pt x="1582350" y="0"/>
                  </a:lnTo>
                  <a:lnTo>
                    <a:pt x="1582350" y="1247392"/>
                  </a:lnTo>
                  <a:lnTo>
                    <a:pt x="0" y="1247392"/>
                  </a:lnTo>
                  <a:lnTo>
                    <a:pt x="0" y="0"/>
                  </a:lnTo>
                  <a:close/>
                </a:path>
              </a:pathLst>
            </a:custGeom>
            <a:solidFill>
              <a:srgbClr val="717070"/>
            </a:solidFill>
            <a:ln w="7700" cap="flat">
              <a:noFill/>
              <a:bevel/>
            </a:ln>
          </p:spPr>
        </p:sp>
        <p:grpSp>
          <p:nvGrpSpPr>
            <p:cNvPr id="2344" name="Chiller 3"/>
            <p:cNvGrpSpPr/>
            <p:nvPr/>
          </p:nvGrpSpPr>
          <p:grpSpPr>
            <a:xfrm>
              <a:off x="4903978" y="3332293"/>
              <a:ext cx="588385" cy="1188657"/>
              <a:chOff x="4903978" y="3332293"/>
              <a:chExt cx="588385" cy="1188657"/>
            </a:xfrm>
          </p:grpSpPr>
          <p:sp>
            <p:nvSpPr>
              <p:cNvPr id="2345" name="Freeform 2344"/>
              <p:cNvSpPr/>
              <p:nvPr/>
            </p:nvSpPr>
            <p:spPr>
              <a:xfrm>
                <a:off x="4974125" y="3332293"/>
                <a:ext cx="448091" cy="171384"/>
              </a:xfrm>
              <a:custGeom>
                <a:avLst/>
                <a:gdLst/>
                <a:ahLst/>
                <a:cxnLst/>
                <a:rect l="0" t="0" r="0" b="0"/>
                <a:pathLst>
                  <a:path w="448091" h="171384">
                    <a:moveTo>
                      <a:pt x="26018" y="0"/>
                    </a:moveTo>
                    <a:lnTo>
                      <a:pt x="421903" y="0"/>
                    </a:lnTo>
                    <a:cubicBezTo>
                      <a:pt x="436304" y="0"/>
                      <a:pt x="448091" y="11593"/>
                      <a:pt x="448091" y="25962"/>
                    </a:cubicBezTo>
                    <a:lnTo>
                      <a:pt x="448091" y="171384"/>
                    </a:lnTo>
                    <a:lnTo>
                      <a:pt x="0" y="171384"/>
                    </a:lnTo>
                    <a:lnTo>
                      <a:pt x="0" y="25962"/>
                    </a:lnTo>
                    <a:cubicBezTo>
                      <a:pt x="0" y="11593"/>
                      <a:pt x="11617" y="0"/>
                      <a:pt x="26018" y="0"/>
                    </a:cubicBezTo>
                    <a:close/>
                  </a:path>
                </a:pathLst>
              </a:custGeom>
              <a:gradFill>
                <a:gsLst>
                  <a:gs pos="0">
                    <a:srgbClr val="C4C4C4"/>
                  </a:gs>
                  <a:gs pos="15000">
                    <a:srgbClr val="FFFFFF"/>
                  </a:gs>
                  <a:gs pos="25000">
                    <a:srgbClr val="FFFFFF"/>
                  </a:gs>
                  <a:gs pos="44000">
                    <a:srgbClr val="DFDFDF"/>
                  </a:gs>
                  <a:gs pos="60000">
                    <a:srgbClr val="C7C7C7"/>
                  </a:gs>
                  <a:gs pos="80000">
                    <a:srgbClr val="A8A8A8"/>
                  </a:gs>
                  <a:gs pos="97000">
                    <a:srgbClr val="999999"/>
                  </a:gs>
                  <a:gs pos="100000">
                    <a:srgbClr val="CBCBCB"/>
                  </a:gs>
                </a:gsLst>
                <a:lin ang="10800000" scaled="0"/>
              </a:gradFill>
              <a:ln w="7700" cap="flat">
                <a:noFill/>
                <a:bevel/>
              </a:ln>
            </p:spPr>
          </p:sp>
          <p:sp>
            <p:nvSpPr>
              <p:cNvPr id="2346" name="Freeform 2345"/>
              <p:cNvSpPr/>
              <p:nvPr/>
            </p:nvSpPr>
            <p:spPr>
              <a:xfrm>
                <a:off x="4903978" y="3502828"/>
                <a:ext cx="588385" cy="1018125"/>
              </a:xfrm>
              <a:custGeom>
                <a:avLst/>
                <a:gdLst/>
                <a:ahLst/>
                <a:cxnLst/>
                <a:rect l="0" t="0" r="0" b="0"/>
                <a:pathLst>
                  <a:path w="588385" h="1018125">
                    <a:moveTo>
                      <a:pt x="27209" y="0"/>
                    </a:moveTo>
                    <a:lnTo>
                      <a:pt x="561177" y="0"/>
                    </a:lnTo>
                    <a:cubicBezTo>
                      <a:pt x="576204" y="0"/>
                      <a:pt x="588385" y="12155"/>
                      <a:pt x="588385" y="27150"/>
                    </a:cubicBezTo>
                    <a:lnTo>
                      <a:pt x="588385" y="990975"/>
                    </a:lnTo>
                    <a:cubicBezTo>
                      <a:pt x="588385" y="1005967"/>
                      <a:pt x="576204" y="1018125"/>
                      <a:pt x="561177" y="1018125"/>
                    </a:cubicBezTo>
                    <a:lnTo>
                      <a:pt x="27209" y="1018125"/>
                    </a:lnTo>
                    <a:cubicBezTo>
                      <a:pt x="12182" y="1018125"/>
                      <a:pt x="0" y="1005967"/>
                      <a:pt x="0" y="990975"/>
                    </a:cubicBezTo>
                    <a:lnTo>
                      <a:pt x="0" y="27150"/>
                    </a:lnTo>
                    <a:cubicBezTo>
                      <a:pt x="0" y="12155"/>
                      <a:pt x="12182" y="0"/>
                      <a:pt x="27209" y="0"/>
                    </a:cubicBezTo>
                    <a:close/>
                  </a:path>
                </a:pathLst>
              </a:custGeom>
              <a:gradFill>
                <a:gsLst>
                  <a:gs pos="0">
                    <a:srgbClr val="B5B5B5"/>
                  </a:gs>
                  <a:gs pos="1000">
                    <a:srgbClr val="FFFFFF"/>
                  </a:gs>
                  <a:gs pos="5000">
                    <a:srgbClr val="EBEBEB"/>
                  </a:gs>
                  <a:gs pos="90000">
                    <a:srgbClr val="E7E7E7"/>
                  </a:gs>
                  <a:gs pos="95000">
                    <a:srgbClr val="E2E2E2"/>
                  </a:gs>
                  <a:gs pos="100000">
                    <a:srgbClr val="A8A8A8"/>
                  </a:gs>
                </a:gsLst>
                <a:lin ang="10800000" scaled="0"/>
              </a:gradFill>
              <a:ln w="7700" cap="flat">
                <a:noFill/>
                <a:bevel/>
              </a:ln>
            </p:spPr>
          </p:sp>
          <p:sp>
            <p:nvSpPr>
              <p:cNvPr id="2347" name="Freeform 2346"/>
              <p:cNvSpPr/>
              <p:nvPr/>
            </p:nvSpPr>
            <p:spPr>
              <a:xfrm>
                <a:off x="4903978" y="4493800"/>
                <a:ext cx="588385" cy="27150"/>
              </a:xfrm>
              <a:custGeom>
                <a:avLst/>
                <a:gdLst/>
                <a:ahLst/>
                <a:cxnLst/>
                <a:rect l="0" t="0" r="0" b="0"/>
                <a:pathLst>
                  <a:path w="588385" h="27150">
                    <a:moveTo>
                      <a:pt x="588385" y="0"/>
                    </a:moveTo>
                    <a:lnTo>
                      <a:pt x="588385" y="0"/>
                    </a:lnTo>
                    <a:cubicBezTo>
                      <a:pt x="588385" y="14993"/>
                      <a:pt x="576204" y="27150"/>
                      <a:pt x="561177" y="27150"/>
                    </a:cubicBezTo>
                    <a:lnTo>
                      <a:pt x="27209" y="27150"/>
                    </a:lnTo>
                    <a:cubicBezTo>
                      <a:pt x="12182" y="27150"/>
                      <a:pt x="0" y="14993"/>
                      <a:pt x="0" y="0"/>
                    </a:cubicBezTo>
                    <a:lnTo>
                      <a:pt x="0" y="0"/>
                    </a:lnTo>
                    <a:lnTo>
                      <a:pt x="588385" y="0"/>
                    </a:lnTo>
                    <a:close/>
                  </a:path>
                </a:pathLst>
              </a:custGeom>
              <a:gradFill>
                <a:gsLst>
                  <a:gs pos="0">
                    <a:srgbClr val="939393"/>
                  </a:gs>
                  <a:gs pos="1000">
                    <a:srgbClr val="DADADA"/>
                  </a:gs>
                  <a:gs pos="5000">
                    <a:srgbClr val="BFBFBF"/>
                  </a:gs>
                  <a:gs pos="90000">
                    <a:srgbClr val="BCBCBC"/>
                  </a:gs>
                  <a:gs pos="95000">
                    <a:srgbClr val="B8B8B8"/>
                  </a:gs>
                  <a:gs pos="100000">
                    <a:srgbClr val="888888"/>
                  </a:gs>
                </a:gsLst>
                <a:lin ang="10800000" scaled="0"/>
              </a:gradFill>
              <a:ln w="7700" cap="flat">
                <a:noFill/>
                <a:bevel/>
              </a:ln>
            </p:spPr>
          </p:sp>
          <p:sp>
            <p:nvSpPr>
              <p:cNvPr id="2348" name="Freeform 2347"/>
              <p:cNvSpPr/>
              <p:nvPr/>
            </p:nvSpPr>
            <p:spPr>
              <a:xfrm flipV="1">
                <a:off x="4903978" y="3502828"/>
                <a:ext cx="588385" cy="27150"/>
              </a:xfrm>
              <a:custGeom>
                <a:avLst/>
                <a:gdLst/>
                <a:ahLst/>
                <a:cxnLst/>
                <a:rect l="0" t="0" r="0" b="0"/>
                <a:pathLst>
                  <a:path w="588385" h="27150">
                    <a:moveTo>
                      <a:pt x="588385" y="0"/>
                    </a:moveTo>
                    <a:lnTo>
                      <a:pt x="588385" y="0"/>
                    </a:lnTo>
                    <a:cubicBezTo>
                      <a:pt x="588385" y="14993"/>
                      <a:pt x="576204" y="27150"/>
                      <a:pt x="561177" y="27150"/>
                    </a:cubicBezTo>
                    <a:lnTo>
                      <a:pt x="27209" y="27150"/>
                    </a:lnTo>
                    <a:cubicBezTo>
                      <a:pt x="12182" y="27150"/>
                      <a:pt x="0" y="14993"/>
                      <a:pt x="0" y="0"/>
                    </a:cubicBezTo>
                    <a:lnTo>
                      <a:pt x="0" y="0"/>
                    </a:lnTo>
                    <a:lnTo>
                      <a:pt x="588385" y="0"/>
                    </a:lnTo>
                    <a:close/>
                  </a:path>
                </a:pathLst>
              </a:custGeom>
              <a:gradFill>
                <a:gsLst>
                  <a:gs pos="0">
                    <a:srgbClr val="939393"/>
                  </a:gs>
                  <a:gs pos="1000">
                    <a:srgbClr val="DADADA"/>
                  </a:gs>
                  <a:gs pos="5000">
                    <a:srgbClr val="BFBFBF"/>
                  </a:gs>
                  <a:gs pos="90000">
                    <a:srgbClr val="BCBCBC"/>
                  </a:gs>
                  <a:gs pos="95000">
                    <a:srgbClr val="B8B8B8"/>
                  </a:gs>
                  <a:gs pos="100000">
                    <a:srgbClr val="888888"/>
                  </a:gs>
                </a:gsLst>
                <a:lin ang="10800000" scaled="0"/>
              </a:gradFill>
              <a:ln w="7700" cap="flat">
                <a:noFill/>
                <a:bevel/>
              </a:ln>
            </p:spPr>
          </p:sp>
          <p:sp>
            <p:nvSpPr>
              <p:cNvPr id="2349" name="Freeform 2348"/>
              <p:cNvSpPr/>
              <p:nvPr/>
            </p:nvSpPr>
            <p:spPr>
              <a:xfrm>
                <a:off x="4939690" y="3569431"/>
                <a:ext cx="500383" cy="525182"/>
              </a:xfrm>
              <a:custGeom>
                <a:avLst/>
                <a:gdLst/>
                <a:ahLst/>
                <a:cxnLst/>
                <a:rect l="0" t="0" r="0" b="0"/>
                <a:pathLst>
                  <a:path w="500383" h="525182">
                    <a:moveTo>
                      <a:pt x="25707" y="0"/>
                    </a:moveTo>
                    <a:lnTo>
                      <a:pt x="474195" y="0"/>
                    </a:lnTo>
                    <a:cubicBezTo>
                      <a:pt x="488596" y="0"/>
                      <a:pt x="500383" y="11564"/>
                      <a:pt x="500383" y="25934"/>
                    </a:cubicBezTo>
                    <a:lnTo>
                      <a:pt x="500383" y="498795"/>
                    </a:lnTo>
                    <a:cubicBezTo>
                      <a:pt x="500383" y="513165"/>
                      <a:pt x="488596" y="525182"/>
                      <a:pt x="474195" y="525182"/>
                    </a:cubicBezTo>
                    <a:lnTo>
                      <a:pt x="25707" y="525182"/>
                    </a:lnTo>
                    <a:cubicBezTo>
                      <a:pt x="11306" y="525182"/>
                      <a:pt x="0" y="513165"/>
                      <a:pt x="0" y="498795"/>
                    </a:cubicBezTo>
                    <a:lnTo>
                      <a:pt x="0" y="25934"/>
                    </a:lnTo>
                    <a:cubicBezTo>
                      <a:pt x="0" y="11564"/>
                      <a:pt x="11306" y="0"/>
                      <a:pt x="25707" y="0"/>
                    </a:cubicBezTo>
                    <a:close/>
                  </a:path>
                </a:pathLst>
              </a:custGeom>
              <a:solidFill>
                <a:srgbClr val="CDCECE"/>
              </a:solidFill>
              <a:ln w="7700" cap="flat">
                <a:solidFill>
                  <a:srgbClr val="FFFFFF"/>
                </a:solidFill>
                <a:bevel/>
              </a:ln>
            </p:spPr>
          </p:sp>
          <p:grpSp>
            <p:nvGrpSpPr>
              <p:cNvPr id="2350" name="Group 2349"/>
              <p:cNvGrpSpPr/>
              <p:nvPr/>
            </p:nvGrpSpPr>
            <p:grpSpPr>
              <a:xfrm>
                <a:off x="4965197" y="3596580"/>
                <a:ext cx="449367" cy="470882"/>
                <a:chOff x="4965197" y="3596580"/>
                <a:chExt cx="449367" cy="470882"/>
              </a:xfrm>
            </p:grpSpPr>
            <p:grpSp>
              <p:nvGrpSpPr>
                <p:cNvPr id="2351" name="Group 2350"/>
                <p:cNvGrpSpPr/>
                <p:nvPr/>
              </p:nvGrpSpPr>
              <p:grpSpPr>
                <a:xfrm>
                  <a:off x="4965197" y="3596580"/>
                  <a:ext cx="449367" cy="39452"/>
                  <a:chOff x="4965197" y="3596580"/>
                  <a:chExt cx="449367" cy="39452"/>
                </a:xfrm>
              </p:grpSpPr>
              <p:sp>
                <p:nvSpPr>
                  <p:cNvPr id="2352" name="Freeform 2351"/>
                  <p:cNvSpPr/>
                  <p:nvPr/>
                </p:nvSpPr>
                <p:spPr>
                  <a:xfrm>
                    <a:off x="4965066" y="3596360"/>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53" name="Freeform 2352"/>
                  <p:cNvSpPr/>
                  <p:nvPr/>
                </p:nvSpPr>
                <p:spPr>
                  <a:xfrm>
                    <a:off x="5126478" y="3596360"/>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54" name="Freeform 2353"/>
                  <p:cNvSpPr/>
                  <p:nvPr/>
                </p:nvSpPr>
                <p:spPr>
                  <a:xfrm>
                    <a:off x="5287765" y="3596360"/>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nvGrpSpPr>
                <p:cNvPr id="2355" name="Group 2354"/>
                <p:cNvGrpSpPr/>
                <p:nvPr/>
              </p:nvGrpSpPr>
              <p:grpSpPr>
                <a:xfrm>
                  <a:off x="4965197" y="3668544"/>
                  <a:ext cx="449367" cy="39452"/>
                  <a:chOff x="4965197" y="3668544"/>
                  <a:chExt cx="449367" cy="39452"/>
                </a:xfrm>
              </p:grpSpPr>
              <p:sp>
                <p:nvSpPr>
                  <p:cNvPr id="2356" name="Freeform 2355"/>
                  <p:cNvSpPr/>
                  <p:nvPr/>
                </p:nvSpPr>
                <p:spPr>
                  <a:xfrm>
                    <a:off x="4965066" y="3668324"/>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57" name="Freeform 2356"/>
                  <p:cNvSpPr/>
                  <p:nvPr/>
                </p:nvSpPr>
                <p:spPr>
                  <a:xfrm>
                    <a:off x="5126478" y="3668324"/>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58" name="Freeform 2357"/>
                  <p:cNvSpPr/>
                  <p:nvPr/>
                </p:nvSpPr>
                <p:spPr>
                  <a:xfrm>
                    <a:off x="5287765" y="3668324"/>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nvGrpSpPr>
                <p:cNvPr id="2359" name="Group 2358"/>
                <p:cNvGrpSpPr/>
                <p:nvPr/>
              </p:nvGrpSpPr>
              <p:grpSpPr>
                <a:xfrm>
                  <a:off x="4965197" y="3740507"/>
                  <a:ext cx="449367" cy="39452"/>
                  <a:chOff x="4965197" y="3740507"/>
                  <a:chExt cx="449367" cy="39452"/>
                </a:xfrm>
              </p:grpSpPr>
              <p:sp>
                <p:nvSpPr>
                  <p:cNvPr id="2360" name="Freeform 2359"/>
                  <p:cNvSpPr/>
                  <p:nvPr/>
                </p:nvSpPr>
                <p:spPr>
                  <a:xfrm>
                    <a:off x="4965066" y="3740287"/>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61" name="Freeform 2360"/>
                  <p:cNvSpPr/>
                  <p:nvPr/>
                </p:nvSpPr>
                <p:spPr>
                  <a:xfrm>
                    <a:off x="5126478" y="3740287"/>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62" name="Freeform 2361"/>
                  <p:cNvSpPr/>
                  <p:nvPr/>
                </p:nvSpPr>
                <p:spPr>
                  <a:xfrm>
                    <a:off x="5287765" y="3740287"/>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nvGrpSpPr>
                <p:cNvPr id="2363" name="Group 2362"/>
                <p:cNvGrpSpPr/>
                <p:nvPr/>
              </p:nvGrpSpPr>
              <p:grpSpPr>
                <a:xfrm>
                  <a:off x="4965197" y="3812295"/>
                  <a:ext cx="449367" cy="39452"/>
                  <a:chOff x="4965197" y="3812295"/>
                  <a:chExt cx="449367" cy="39452"/>
                </a:xfrm>
              </p:grpSpPr>
              <p:sp>
                <p:nvSpPr>
                  <p:cNvPr id="2364" name="Freeform 2363"/>
                  <p:cNvSpPr/>
                  <p:nvPr/>
                </p:nvSpPr>
                <p:spPr>
                  <a:xfrm>
                    <a:off x="4965066" y="3812075"/>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65" name="Freeform 2364"/>
                  <p:cNvSpPr/>
                  <p:nvPr/>
                </p:nvSpPr>
                <p:spPr>
                  <a:xfrm>
                    <a:off x="5126478" y="3812075"/>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66" name="Freeform 2365"/>
                  <p:cNvSpPr/>
                  <p:nvPr/>
                </p:nvSpPr>
                <p:spPr>
                  <a:xfrm>
                    <a:off x="5287765" y="3812075"/>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nvGrpSpPr>
                <p:cNvPr id="2367" name="Group 2366"/>
                <p:cNvGrpSpPr/>
                <p:nvPr/>
              </p:nvGrpSpPr>
              <p:grpSpPr>
                <a:xfrm>
                  <a:off x="4965197" y="3884435"/>
                  <a:ext cx="449367" cy="39452"/>
                  <a:chOff x="4965197" y="3884435"/>
                  <a:chExt cx="449367" cy="39452"/>
                </a:xfrm>
              </p:grpSpPr>
              <p:sp>
                <p:nvSpPr>
                  <p:cNvPr id="2368" name="Freeform 2367"/>
                  <p:cNvSpPr/>
                  <p:nvPr/>
                </p:nvSpPr>
                <p:spPr>
                  <a:xfrm>
                    <a:off x="4965066" y="3884215"/>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69" name="Freeform 2368"/>
                  <p:cNvSpPr/>
                  <p:nvPr/>
                </p:nvSpPr>
                <p:spPr>
                  <a:xfrm>
                    <a:off x="5126478" y="3884215"/>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70" name="Freeform 2369"/>
                  <p:cNvSpPr/>
                  <p:nvPr/>
                </p:nvSpPr>
                <p:spPr>
                  <a:xfrm>
                    <a:off x="5287765" y="3884215"/>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nvGrpSpPr>
                <p:cNvPr id="2371" name="Group 2370"/>
                <p:cNvGrpSpPr/>
                <p:nvPr/>
              </p:nvGrpSpPr>
              <p:grpSpPr>
                <a:xfrm>
                  <a:off x="4965197" y="3956399"/>
                  <a:ext cx="449367" cy="39452"/>
                  <a:chOff x="4965197" y="3956399"/>
                  <a:chExt cx="449367" cy="39452"/>
                </a:xfrm>
              </p:grpSpPr>
              <p:sp>
                <p:nvSpPr>
                  <p:cNvPr id="2372" name="Freeform 2371"/>
                  <p:cNvSpPr/>
                  <p:nvPr/>
                </p:nvSpPr>
                <p:spPr>
                  <a:xfrm>
                    <a:off x="4965066" y="3956179"/>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73" name="Freeform 2372"/>
                  <p:cNvSpPr/>
                  <p:nvPr/>
                </p:nvSpPr>
                <p:spPr>
                  <a:xfrm>
                    <a:off x="5126478" y="3956179"/>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74" name="Freeform 2373"/>
                  <p:cNvSpPr/>
                  <p:nvPr/>
                </p:nvSpPr>
                <p:spPr>
                  <a:xfrm>
                    <a:off x="5287765" y="3956179"/>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nvGrpSpPr>
                <p:cNvPr id="2375" name="Group 2374"/>
                <p:cNvGrpSpPr/>
                <p:nvPr/>
              </p:nvGrpSpPr>
              <p:grpSpPr>
                <a:xfrm>
                  <a:off x="4965197" y="4028363"/>
                  <a:ext cx="449367" cy="39452"/>
                  <a:chOff x="4965197" y="4028363"/>
                  <a:chExt cx="449367" cy="39452"/>
                </a:xfrm>
              </p:grpSpPr>
              <p:sp>
                <p:nvSpPr>
                  <p:cNvPr id="2376" name="Freeform 2375"/>
                  <p:cNvSpPr/>
                  <p:nvPr/>
                </p:nvSpPr>
                <p:spPr>
                  <a:xfrm>
                    <a:off x="4965066" y="4028143"/>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77" name="Freeform 2376"/>
                  <p:cNvSpPr/>
                  <p:nvPr/>
                </p:nvSpPr>
                <p:spPr>
                  <a:xfrm>
                    <a:off x="5126478" y="4028143"/>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sp>
                <p:nvSpPr>
                  <p:cNvPr id="2378" name="Freeform 2377"/>
                  <p:cNvSpPr/>
                  <p:nvPr/>
                </p:nvSpPr>
                <p:spPr>
                  <a:xfrm>
                    <a:off x="5287765" y="4028143"/>
                    <a:ext cx="126805" cy="39501"/>
                  </a:xfrm>
                  <a:custGeom>
                    <a:avLst/>
                    <a:gdLst/>
                    <a:ahLst/>
                    <a:cxnLst/>
                    <a:rect l="0" t="0" r="0" b="0"/>
                    <a:pathLst>
                      <a:path w="126805" h="39501">
                        <a:moveTo>
                          <a:pt x="19525" y="-107"/>
                        </a:moveTo>
                        <a:lnTo>
                          <a:pt x="107065" y="-107"/>
                        </a:lnTo>
                        <a:cubicBezTo>
                          <a:pt x="117967" y="-107"/>
                          <a:pt x="126805" y="8712"/>
                          <a:pt x="126805" y="19590"/>
                        </a:cubicBezTo>
                        <a:lnTo>
                          <a:pt x="126805" y="19590"/>
                        </a:lnTo>
                        <a:cubicBezTo>
                          <a:pt x="126805" y="30468"/>
                          <a:pt x="117967" y="39287"/>
                          <a:pt x="107065" y="39287"/>
                        </a:cubicBezTo>
                        <a:lnTo>
                          <a:pt x="19525" y="39287"/>
                        </a:lnTo>
                        <a:cubicBezTo>
                          <a:pt x="8623" y="39287"/>
                          <a:pt x="-215" y="30468"/>
                          <a:pt x="-215" y="19590"/>
                        </a:cubicBezTo>
                        <a:lnTo>
                          <a:pt x="-215" y="19590"/>
                        </a:lnTo>
                        <a:cubicBezTo>
                          <a:pt x="-215" y="8712"/>
                          <a:pt x="8623" y="-107"/>
                          <a:pt x="19525" y="-107"/>
                        </a:cubicBezTo>
                        <a:close/>
                      </a:path>
                    </a:pathLst>
                  </a:custGeom>
                  <a:solidFill>
                    <a:srgbClr val="5383A6"/>
                  </a:solidFill>
                  <a:ln w="7700" cap="flat">
                    <a:noFill/>
                    <a:bevel/>
                  </a:ln>
                </p:spPr>
              </p:sp>
            </p:grpSp>
          </p:grpSp>
          <p:sp>
            <p:nvSpPr>
              <p:cNvPr id="2379" name="Freeform 2378"/>
              <p:cNvSpPr/>
              <p:nvPr/>
            </p:nvSpPr>
            <p:spPr>
              <a:xfrm>
                <a:off x="5102572" y="3567536"/>
                <a:ext cx="7256" cy="530328"/>
              </a:xfrm>
              <a:custGeom>
                <a:avLst/>
                <a:gdLst/>
                <a:ahLst/>
                <a:cxnLst/>
                <a:rect l="0" t="0" r="0" b="0"/>
                <a:pathLst>
                  <a:path w="7256" h="530328">
                    <a:moveTo>
                      <a:pt x="0" y="0"/>
                    </a:moveTo>
                    <a:lnTo>
                      <a:pt x="7256" y="0"/>
                    </a:lnTo>
                    <a:lnTo>
                      <a:pt x="7256" y="530328"/>
                    </a:lnTo>
                    <a:lnTo>
                      <a:pt x="0" y="530328"/>
                    </a:lnTo>
                    <a:lnTo>
                      <a:pt x="0" y="0"/>
                    </a:lnTo>
                    <a:close/>
                  </a:path>
                </a:pathLst>
              </a:custGeom>
              <a:solidFill>
                <a:srgbClr val="FFFFFF"/>
              </a:solidFill>
              <a:ln w="7700" cap="flat">
                <a:noFill/>
                <a:bevel/>
              </a:ln>
            </p:spPr>
          </p:sp>
          <p:sp>
            <p:nvSpPr>
              <p:cNvPr id="2380" name="Freeform 2379"/>
              <p:cNvSpPr/>
              <p:nvPr/>
            </p:nvSpPr>
            <p:spPr>
              <a:xfrm>
                <a:off x="5269453" y="3566857"/>
                <a:ext cx="7256" cy="530328"/>
              </a:xfrm>
              <a:custGeom>
                <a:avLst/>
                <a:gdLst/>
                <a:ahLst/>
                <a:cxnLst/>
                <a:rect l="0" t="0" r="0" b="0"/>
                <a:pathLst>
                  <a:path w="7256" h="530328">
                    <a:moveTo>
                      <a:pt x="0" y="0"/>
                    </a:moveTo>
                    <a:lnTo>
                      <a:pt x="7256" y="0"/>
                    </a:lnTo>
                    <a:lnTo>
                      <a:pt x="7256" y="530328"/>
                    </a:lnTo>
                    <a:lnTo>
                      <a:pt x="0" y="530328"/>
                    </a:lnTo>
                    <a:lnTo>
                      <a:pt x="0" y="0"/>
                    </a:lnTo>
                    <a:close/>
                  </a:path>
                </a:pathLst>
              </a:custGeom>
              <a:solidFill>
                <a:srgbClr val="FFFFFF"/>
              </a:solidFill>
              <a:ln w="7700" cap="flat">
                <a:noFill/>
                <a:bevel/>
              </a:ln>
            </p:spPr>
          </p:sp>
          <p:sp>
            <p:nvSpPr>
              <p:cNvPr id="2381" name="Freeform 2380"/>
              <p:cNvSpPr/>
              <p:nvPr/>
            </p:nvSpPr>
            <p:spPr>
              <a:xfrm>
                <a:off x="4939690" y="3645366"/>
                <a:ext cx="500270" cy="7240"/>
              </a:xfrm>
              <a:custGeom>
                <a:avLst/>
                <a:gdLst/>
                <a:ahLst/>
                <a:cxnLst/>
                <a:rect l="0" t="0" r="0" b="0"/>
                <a:pathLst>
                  <a:path w="500270" h="7240">
                    <a:moveTo>
                      <a:pt x="0" y="7240"/>
                    </a:moveTo>
                    <a:lnTo>
                      <a:pt x="0" y="0"/>
                    </a:lnTo>
                    <a:lnTo>
                      <a:pt x="500270" y="0"/>
                    </a:lnTo>
                    <a:lnTo>
                      <a:pt x="500270" y="7240"/>
                    </a:lnTo>
                    <a:lnTo>
                      <a:pt x="0" y="7240"/>
                    </a:lnTo>
                    <a:close/>
                  </a:path>
                </a:pathLst>
              </a:custGeom>
              <a:solidFill>
                <a:srgbClr val="FFFFFF"/>
              </a:solidFill>
              <a:ln w="7700" cap="flat">
                <a:noFill/>
                <a:bevel/>
              </a:ln>
            </p:spPr>
          </p:sp>
          <p:sp>
            <p:nvSpPr>
              <p:cNvPr id="2382" name="Freeform 2381"/>
              <p:cNvSpPr/>
              <p:nvPr/>
            </p:nvSpPr>
            <p:spPr>
              <a:xfrm>
                <a:off x="4939746" y="3717766"/>
                <a:ext cx="500269" cy="7240"/>
              </a:xfrm>
              <a:custGeom>
                <a:avLst/>
                <a:gdLst/>
                <a:ahLst/>
                <a:cxnLst/>
                <a:rect l="0" t="0" r="0" b="0"/>
                <a:pathLst>
                  <a:path w="500269" h="7240">
                    <a:moveTo>
                      <a:pt x="0" y="7240"/>
                    </a:moveTo>
                    <a:lnTo>
                      <a:pt x="0" y="0"/>
                    </a:lnTo>
                    <a:lnTo>
                      <a:pt x="500269" y="0"/>
                    </a:lnTo>
                    <a:lnTo>
                      <a:pt x="500269" y="7240"/>
                    </a:lnTo>
                    <a:lnTo>
                      <a:pt x="0" y="7240"/>
                    </a:lnTo>
                    <a:close/>
                  </a:path>
                </a:pathLst>
              </a:custGeom>
              <a:solidFill>
                <a:srgbClr val="FFFFFF"/>
              </a:solidFill>
              <a:ln w="7700" cap="flat">
                <a:noFill/>
                <a:bevel/>
              </a:ln>
            </p:spPr>
          </p:sp>
          <p:sp>
            <p:nvSpPr>
              <p:cNvPr id="2383" name="Freeform 2382"/>
              <p:cNvSpPr/>
              <p:nvPr/>
            </p:nvSpPr>
            <p:spPr>
              <a:xfrm>
                <a:off x="4939690" y="3790619"/>
                <a:ext cx="500269" cy="7240"/>
              </a:xfrm>
              <a:custGeom>
                <a:avLst/>
                <a:gdLst/>
                <a:ahLst/>
                <a:cxnLst/>
                <a:rect l="0" t="0" r="0" b="0"/>
                <a:pathLst>
                  <a:path w="500269" h="7240">
                    <a:moveTo>
                      <a:pt x="0" y="7240"/>
                    </a:moveTo>
                    <a:lnTo>
                      <a:pt x="0" y="0"/>
                    </a:lnTo>
                    <a:lnTo>
                      <a:pt x="500269" y="0"/>
                    </a:lnTo>
                    <a:lnTo>
                      <a:pt x="500269" y="7240"/>
                    </a:lnTo>
                    <a:lnTo>
                      <a:pt x="0" y="7240"/>
                    </a:lnTo>
                    <a:close/>
                  </a:path>
                </a:pathLst>
              </a:custGeom>
              <a:solidFill>
                <a:srgbClr val="FFFFFF"/>
              </a:solidFill>
              <a:ln w="7700" cap="flat">
                <a:noFill/>
                <a:bevel/>
              </a:ln>
            </p:spPr>
          </p:sp>
          <p:sp>
            <p:nvSpPr>
              <p:cNvPr id="2384" name="Freeform 2383"/>
              <p:cNvSpPr/>
              <p:nvPr/>
            </p:nvSpPr>
            <p:spPr>
              <a:xfrm>
                <a:off x="4939690" y="3865733"/>
                <a:ext cx="500269" cy="7240"/>
              </a:xfrm>
              <a:custGeom>
                <a:avLst/>
                <a:gdLst/>
                <a:ahLst/>
                <a:cxnLst/>
                <a:rect l="0" t="0" r="0" b="0"/>
                <a:pathLst>
                  <a:path w="500269" h="7240">
                    <a:moveTo>
                      <a:pt x="0" y="7240"/>
                    </a:moveTo>
                    <a:lnTo>
                      <a:pt x="0" y="0"/>
                    </a:lnTo>
                    <a:lnTo>
                      <a:pt x="500269" y="0"/>
                    </a:lnTo>
                    <a:lnTo>
                      <a:pt x="500269" y="7240"/>
                    </a:lnTo>
                    <a:lnTo>
                      <a:pt x="0" y="7240"/>
                    </a:lnTo>
                    <a:close/>
                  </a:path>
                </a:pathLst>
              </a:custGeom>
              <a:solidFill>
                <a:srgbClr val="FFFFFF"/>
              </a:solidFill>
              <a:ln w="7700" cap="flat">
                <a:noFill/>
                <a:bevel/>
              </a:ln>
            </p:spPr>
          </p:sp>
          <p:sp>
            <p:nvSpPr>
              <p:cNvPr id="2385" name="Freeform 2384"/>
              <p:cNvSpPr/>
              <p:nvPr/>
            </p:nvSpPr>
            <p:spPr>
              <a:xfrm>
                <a:off x="4939690" y="3940169"/>
                <a:ext cx="500269" cy="7240"/>
              </a:xfrm>
              <a:custGeom>
                <a:avLst/>
                <a:gdLst/>
                <a:ahLst/>
                <a:cxnLst/>
                <a:rect l="0" t="0" r="0" b="0"/>
                <a:pathLst>
                  <a:path w="500269" h="7240">
                    <a:moveTo>
                      <a:pt x="0" y="7240"/>
                    </a:moveTo>
                    <a:lnTo>
                      <a:pt x="0" y="0"/>
                    </a:lnTo>
                    <a:lnTo>
                      <a:pt x="500269" y="0"/>
                    </a:lnTo>
                    <a:lnTo>
                      <a:pt x="500269" y="7240"/>
                    </a:lnTo>
                    <a:lnTo>
                      <a:pt x="0" y="7240"/>
                    </a:lnTo>
                    <a:close/>
                  </a:path>
                </a:pathLst>
              </a:custGeom>
              <a:solidFill>
                <a:srgbClr val="FFFFFF"/>
              </a:solidFill>
              <a:ln w="7700" cap="flat">
                <a:noFill/>
                <a:bevel/>
              </a:ln>
            </p:spPr>
          </p:sp>
          <p:sp>
            <p:nvSpPr>
              <p:cNvPr id="2386" name="Freeform 2385"/>
              <p:cNvSpPr/>
              <p:nvPr/>
            </p:nvSpPr>
            <p:spPr>
              <a:xfrm>
                <a:off x="4939690" y="4008270"/>
                <a:ext cx="500269" cy="7240"/>
              </a:xfrm>
              <a:custGeom>
                <a:avLst/>
                <a:gdLst/>
                <a:ahLst/>
                <a:cxnLst/>
                <a:rect l="0" t="0" r="0" b="0"/>
                <a:pathLst>
                  <a:path w="500269" h="7240">
                    <a:moveTo>
                      <a:pt x="0" y="7240"/>
                    </a:moveTo>
                    <a:lnTo>
                      <a:pt x="0" y="0"/>
                    </a:lnTo>
                    <a:lnTo>
                      <a:pt x="500269" y="0"/>
                    </a:lnTo>
                    <a:lnTo>
                      <a:pt x="500269" y="7240"/>
                    </a:lnTo>
                    <a:lnTo>
                      <a:pt x="0" y="7240"/>
                    </a:lnTo>
                    <a:close/>
                  </a:path>
                </a:pathLst>
              </a:custGeom>
              <a:solidFill>
                <a:srgbClr val="FFFFFF"/>
              </a:solidFill>
              <a:ln w="7700" cap="flat">
                <a:noFill/>
                <a:bevel/>
              </a:ln>
            </p:spPr>
          </p:sp>
        </p:grpSp>
        <p:grpSp>
          <p:nvGrpSpPr>
            <p:cNvPr id="2387" name="Group 2386"/>
            <p:cNvGrpSpPr/>
            <p:nvPr/>
          </p:nvGrpSpPr>
          <p:grpSpPr>
            <a:xfrm>
              <a:off x="4015548" y="3332293"/>
              <a:ext cx="883305" cy="1188657"/>
              <a:chOff x="4015548" y="3332293"/>
              <a:chExt cx="883305" cy="1188657"/>
            </a:xfrm>
          </p:grpSpPr>
          <p:sp>
            <p:nvSpPr>
              <p:cNvPr id="2388" name="Freeform 2387"/>
              <p:cNvSpPr/>
              <p:nvPr/>
            </p:nvSpPr>
            <p:spPr>
              <a:xfrm>
                <a:off x="4016453" y="3515890"/>
                <a:ext cx="881496" cy="797474"/>
              </a:xfrm>
              <a:custGeom>
                <a:avLst/>
                <a:gdLst/>
                <a:ahLst/>
                <a:cxnLst/>
                <a:rect l="0" t="0" r="0" b="0"/>
                <a:pathLst>
                  <a:path w="881496" h="797474">
                    <a:moveTo>
                      <a:pt x="0" y="90357"/>
                    </a:moveTo>
                    <a:cubicBezTo>
                      <a:pt x="0" y="90357"/>
                      <a:pt x="17843" y="17157"/>
                      <a:pt x="255280" y="0"/>
                    </a:cubicBezTo>
                    <a:cubicBezTo>
                      <a:pt x="255280" y="0"/>
                      <a:pt x="625848" y="0"/>
                      <a:pt x="625848" y="0"/>
                    </a:cubicBezTo>
                    <a:cubicBezTo>
                      <a:pt x="864656" y="8007"/>
                      <a:pt x="881496" y="90357"/>
                      <a:pt x="881496" y="90357"/>
                    </a:cubicBezTo>
                    <a:lnTo>
                      <a:pt x="881496" y="797474"/>
                    </a:lnTo>
                    <a:lnTo>
                      <a:pt x="0" y="797474"/>
                    </a:lnTo>
                    <a:lnTo>
                      <a:pt x="0" y="90357"/>
                    </a:lnTo>
                    <a:close/>
                  </a:path>
                </a:pathLst>
              </a:custGeom>
              <a:gradFill>
                <a:gsLst>
                  <a:gs pos="0">
                    <a:srgbClr val="848E9A"/>
                  </a:gs>
                  <a:gs pos="15000">
                    <a:srgbClr val="B9C5D3"/>
                  </a:gs>
                  <a:gs pos="25000">
                    <a:srgbClr val="DADFE7"/>
                  </a:gs>
                  <a:gs pos="52000">
                    <a:srgbClr val="9CA8B6"/>
                  </a:gs>
                  <a:gs pos="69000">
                    <a:srgbClr val="8B95A2"/>
                  </a:gs>
                  <a:gs pos="80000">
                    <a:srgbClr val="838C98"/>
                  </a:gs>
                  <a:gs pos="92000">
                    <a:srgbClr val="7B8490"/>
                  </a:gs>
                  <a:gs pos="100000">
                    <a:srgbClr val="8E99A5"/>
                  </a:gs>
                </a:gsLst>
                <a:lin ang="10800000" scaled="0"/>
              </a:gradFill>
              <a:ln w="7700" cap="flat">
                <a:noFill/>
                <a:bevel/>
              </a:ln>
            </p:spPr>
          </p:sp>
          <p:sp>
            <p:nvSpPr>
              <p:cNvPr id="2389" name="Freeform 2388"/>
              <p:cNvSpPr/>
              <p:nvPr/>
            </p:nvSpPr>
            <p:spPr>
              <a:xfrm flipV="1">
                <a:off x="4015548" y="4309085"/>
                <a:ext cx="883305" cy="160851"/>
              </a:xfrm>
              <a:custGeom>
                <a:avLst/>
                <a:gdLst/>
                <a:ahLst/>
                <a:cxnLst/>
                <a:rect l="0" t="0" r="0" b="0"/>
                <a:pathLst>
                  <a:path w="883305" h="160851">
                    <a:moveTo>
                      <a:pt x="0" y="160490"/>
                    </a:moveTo>
                    <a:cubicBezTo>
                      <a:pt x="0" y="160490"/>
                      <a:pt x="18496" y="30448"/>
                      <a:pt x="256089" y="0"/>
                    </a:cubicBezTo>
                    <a:cubicBezTo>
                      <a:pt x="256089" y="0"/>
                      <a:pt x="646295" y="0"/>
                      <a:pt x="646295" y="0"/>
                    </a:cubicBezTo>
                    <a:cubicBezTo>
                      <a:pt x="873265" y="30844"/>
                      <a:pt x="883305" y="160490"/>
                      <a:pt x="883305" y="160490"/>
                    </a:cubicBezTo>
                    <a:lnTo>
                      <a:pt x="0" y="160490"/>
                    </a:lnTo>
                    <a:close/>
                  </a:path>
                </a:pathLst>
              </a:custGeom>
              <a:gradFill>
                <a:gsLst>
                  <a:gs pos="0">
                    <a:srgbClr val="848E9A"/>
                  </a:gs>
                  <a:gs pos="15000">
                    <a:srgbClr val="B9C5D3"/>
                  </a:gs>
                  <a:gs pos="25000">
                    <a:srgbClr val="DADFE7"/>
                  </a:gs>
                  <a:gs pos="52000">
                    <a:srgbClr val="9CA8B6"/>
                  </a:gs>
                  <a:gs pos="69000">
                    <a:srgbClr val="8B95A2"/>
                  </a:gs>
                  <a:gs pos="80000">
                    <a:srgbClr val="838C98"/>
                  </a:gs>
                  <a:gs pos="92000">
                    <a:srgbClr val="7B8490"/>
                  </a:gs>
                  <a:gs pos="100000">
                    <a:srgbClr val="8E99A5"/>
                  </a:gs>
                </a:gsLst>
                <a:lin ang="10800000" scaled="0"/>
              </a:gradFill>
              <a:ln w="7700" cap="flat">
                <a:noFill/>
                <a:bevel/>
              </a:ln>
            </p:spPr>
          </p:sp>
          <p:sp>
            <p:nvSpPr>
              <p:cNvPr id="2390" name="Freeform 2389"/>
              <p:cNvSpPr/>
              <p:nvPr/>
            </p:nvSpPr>
            <p:spPr>
              <a:xfrm>
                <a:off x="4015548" y="3443847"/>
                <a:ext cx="883305" cy="161303"/>
              </a:xfrm>
              <a:custGeom>
                <a:avLst/>
                <a:gdLst/>
                <a:ahLst/>
                <a:cxnLst/>
                <a:rect l="0" t="0" r="0" b="0"/>
                <a:pathLst>
                  <a:path w="883305" h="161303">
                    <a:moveTo>
                      <a:pt x="0" y="160942"/>
                    </a:moveTo>
                    <a:cubicBezTo>
                      <a:pt x="0" y="160942"/>
                      <a:pt x="18496" y="30900"/>
                      <a:pt x="256089" y="452"/>
                    </a:cubicBezTo>
                    <a:cubicBezTo>
                      <a:pt x="256089" y="452"/>
                      <a:pt x="641016" y="0"/>
                      <a:pt x="641016" y="0"/>
                    </a:cubicBezTo>
                    <a:cubicBezTo>
                      <a:pt x="878547" y="30830"/>
                      <a:pt x="883305" y="160942"/>
                      <a:pt x="883305" y="160942"/>
                    </a:cubicBezTo>
                    <a:lnTo>
                      <a:pt x="0" y="160942"/>
                    </a:lnTo>
                    <a:close/>
                  </a:path>
                </a:pathLst>
              </a:custGeom>
              <a:gradFill>
                <a:gsLst>
                  <a:gs pos="0">
                    <a:srgbClr val="848E9A"/>
                  </a:gs>
                  <a:gs pos="15000">
                    <a:srgbClr val="B9C5D3"/>
                  </a:gs>
                  <a:gs pos="25000">
                    <a:srgbClr val="DADFE7"/>
                  </a:gs>
                  <a:gs pos="52000">
                    <a:srgbClr val="9CA8B6"/>
                  </a:gs>
                  <a:gs pos="69000">
                    <a:srgbClr val="8B95A2"/>
                  </a:gs>
                  <a:gs pos="80000">
                    <a:srgbClr val="838C98"/>
                  </a:gs>
                  <a:gs pos="92000">
                    <a:srgbClr val="7B8490"/>
                  </a:gs>
                  <a:gs pos="100000">
                    <a:srgbClr val="8E99A5"/>
                  </a:gs>
                </a:gsLst>
                <a:lin ang="10800000" scaled="0"/>
              </a:gradFill>
              <a:ln w="7700" cap="flat">
                <a:noFill/>
                <a:bevel/>
              </a:ln>
            </p:spPr>
          </p:sp>
          <p:sp>
            <p:nvSpPr>
              <p:cNvPr id="2391" name="Freeform 2390"/>
              <p:cNvSpPr/>
              <p:nvPr/>
            </p:nvSpPr>
            <p:spPr>
              <a:xfrm>
                <a:off x="4016440" y="3600847"/>
                <a:ext cx="881519" cy="10798"/>
              </a:xfrm>
              <a:custGeom>
                <a:avLst/>
                <a:gdLst/>
                <a:ahLst/>
                <a:cxnLst/>
                <a:rect l="0" t="0" r="0" b="0"/>
                <a:pathLst>
                  <a:path w="881519" h="10798">
                    <a:moveTo>
                      <a:pt x="0" y="0"/>
                    </a:moveTo>
                    <a:lnTo>
                      <a:pt x="881519" y="0"/>
                    </a:lnTo>
                    <a:lnTo>
                      <a:pt x="881519" y="10798"/>
                    </a:lnTo>
                    <a:lnTo>
                      <a:pt x="0" y="10798"/>
                    </a:lnTo>
                    <a:lnTo>
                      <a:pt x="0" y="0"/>
                    </a:lnTo>
                    <a:close/>
                  </a:path>
                </a:pathLst>
              </a:custGeom>
              <a:gradFill>
                <a:gsLst>
                  <a:gs pos="0">
                    <a:srgbClr val="646C75"/>
                  </a:gs>
                  <a:gs pos="15000">
                    <a:srgbClr val="949CA7"/>
                  </a:gs>
                  <a:gs pos="25000">
                    <a:srgbClr val="CACDD1"/>
                  </a:gs>
                  <a:gs pos="52000">
                    <a:srgbClr val="77808B"/>
                  </a:gs>
                  <a:gs pos="69000">
                    <a:srgbClr val="69717B"/>
                  </a:gs>
                  <a:gs pos="80000">
                    <a:srgbClr val="636B74"/>
                  </a:gs>
                  <a:gs pos="92000">
                    <a:srgbClr val="5D646D"/>
                  </a:gs>
                  <a:gs pos="100000">
                    <a:srgbClr val="6C747E"/>
                  </a:gs>
                </a:gsLst>
                <a:lin ang="10800000" scaled="0"/>
              </a:gradFill>
              <a:ln w="7700" cap="flat">
                <a:noFill/>
                <a:bevel/>
              </a:ln>
            </p:spPr>
          </p:sp>
          <p:sp>
            <p:nvSpPr>
              <p:cNvPr id="2392" name="Freeform 2391"/>
              <p:cNvSpPr/>
              <p:nvPr/>
            </p:nvSpPr>
            <p:spPr>
              <a:xfrm>
                <a:off x="4016440" y="4310184"/>
                <a:ext cx="881519" cy="10798"/>
              </a:xfrm>
              <a:custGeom>
                <a:avLst/>
                <a:gdLst/>
                <a:ahLst/>
                <a:cxnLst/>
                <a:rect l="0" t="0" r="0" b="0"/>
                <a:pathLst>
                  <a:path w="881519" h="10798">
                    <a:moveTo>
                      <a:pt x="0" y="0"/>
                    </a:moveTo>
                    <a:lnTo>
                      <a:pt x="881519" y="0"/>
                    </a:lnTo>
                    <a:lnTo>
                      <a:pt x="881519" y="10798"/>
                    </a:lnTo>
                    <a:lnTo>
                      <a:pt x="0" y="10798"/>
                    </a:lnTo>
                    <a:lnTo>
                      <a:pt x="0" y="0"/>
                    </a:lnTo>
                    <a:close/>
                  </a:path>
                </a:pathLst>
              </a:custGeom>
              <a:gradFill>
                <a:gsLst>
                  <a:gs pos="0">
                    <a:srgbClr val="646C75"/>
                  </a:gs>
                  <a:gs pos="15000">
                    <a:srgbClr val="949CA7"/>
                  </a:gs>
                  <a:gs pos="25000">
                    <a:srgbClr val="CACDD1"/>
                  </a:gs>
                  <a:gs pos="52000">
                    <a:srgbClr val="77808B"/>
                  </a:gs>
                  <a:gs pos="69000">
                    <a:srgbClr val="69717B"/>
                  </a:gs>
                  <a:gs pos="80000">
                    <a:srgbClr val="636B74"/>
                  </a:gs>
                  <a:gs pos="92000">
                    <a:srgbClr val="5D646D"/>
                  </a:gs>
                  <a:gs pos="100000">
                    <a:srgbClr val="6C747E"/>
                  </a:gs>
                </a:gsLst>
                <a:lin ang="10800000" scaled="0"/>
              </a:gradFill>
              <a:ln w="7700" cap="flat">
                <a:noFill/>
                <a:bevel/>
              </a:ln>
            </p:spPr>
          </p:sp>
          <p:sp>
            <p:nvSpPr>
              <p:cNvPr id="2393" name="Freeform 2392"/>
              <p:cNvSpPr/>
              <p:nvPr/>
            </p:nvSpPr>
            <p:spPr>
              <a:xfrm>
                <a:off x="4265754" y="3355608"/>
                <a:ext cx="398922" cy="93239"/>
              </a:xfrm>
              <a:custGeom>
                <a:avLst/>
                <a:gdLst/>
                <a:ahLst/>
                <a:cxnLst/>
                <a:rect l="0" t="0" r="0" b="0"/>
                <a:pathLst>
                  <a:path w="398922" h="93239">
                    <a:moveTo>
                      <a:pt x="0" y="93239"/>
                    </a:moveTo>
                    <a:lnTo>
                      <a:pt x="398922" y="93239"/>
                    </a:lnTo>
                    <a:lnTo>
                      <a:pt x="398922" y="0"/>
                    </a:lnTo>
                    <a:lnTo>
                      <a:pt x="0" y="0"/>
                    </a:lnTo>
                    <a:lnTo>
                      <a:pt x="0" y="93239"/>
                    </a:lnTo>
                    <a:close/>
                  </a:path>
                </a:pathLst>
              </a:custGeom>
              <a:gradFill>
                <a:gsLst>
                  <a:gs pos="0">
                    <a:srgbClr val="5D5D5D"/>
                  </a:gs>
                  <a:gs pos="12000">
                    <a:srgbClr val="0A0A0A"/>
                  </a:gs>
                  <a:gs pos="23000">
                    <a:srgbClr val="252525"/>
                  </a:gs>
                  <a:gs pos="38000">
                    <a:srgbClr val="272727"/>
                  </a:gs>
                  <a:gs pos="60000">
                    <a:srgbClr val="3B3B3B"/>
                  </a:gs>
                  <a:gs pos="79000">
                    <a:srgbClr val="5A5A5A"/>
                  </a:gs>
                  <a:gs pos="89000">
                    <a:srgbClr val="343434"/>
                  </a:gs>
                  <a:gs pos="100000">
                    <a:srgbClr val="151515"/>
                  </a:gs>
                </a:gsLst>
                <a:lin ang="0" scaled="0"/>
              </a:gradFill>
              <a:ln w="7700" cap="flat">
                <a:noFill/>
                <a:bevel/>
              </a:ln>
            </p:spPr>
          </p:sp>
          <p:sp>
            <p:nvSpPr>
              <p:cNvPr id="2394" name="Freeform 2393"/>
              <p:cNvSpPr/>
              <p:nvPr/>
            </p:nvSpPr>
            <p:spPr>
              <a:xfrm>
                <a:off x="4200241" y="4456207"/>
                <a:ext cx="513920" cy="64744"/>
              </a:xfrm>
              <a:custGeom>
                <a:avLst/>
                <a:gdLst/>
                <a:ahLst/>
                <a:cxnLst/>
                <a:rect l="0" t="0" r="0" b="0"/>
                <a:pathLst>
                  <a:path w="513920" h="64744">
                    <a:moveTo>
                      <a:pt x="7066" y="0"/>
                    </a:moveTo>
                    <a:lnTo>
                      <a:pt x="506854" y="0"/>
                    </a:lnTo>
                    <a:cubicBezTo>
                      <a:pt x="510756" y="0"/>
                      <a:pt x="513920" y="8857"/>
                      <a:pt x="513920" y="19783"/>
                    </a:cubicBezTo>
                    <a:lnTo>
                      <a:pt x="513920" y="44961"/>
                    </a:lnTo>
                    <a:cubicBezTo>
                      <a:pt x="513920" y="55887"/>
                      <a:pt x="510756" y="64744"/>
                      <a:pt x="506854" y="64744"/>
                    </a:cubicBezTo>
                    <a:lnTo>
                      <a:pt x="7066" y="64744"/>
                    </a:lnTo>
                    <a:cubicBezTo>
                      <a:pt x="3164" y="64744"/>
                      <a:pt x="0" y="55887"/>
                      <a:pt x="0" y="44961"/>
                    </a:cubicBezTo>
                    <a:lnTo>
                      <a:pt x="0" y="19783"/>
                    </a:lnTo>
                    <a:cubicBezTo>
                      <a:pt x="0" y="8857"/>
                      <a:pt x="3164" y="0"/>
                      <a:pt x="7066" y="0"/>
                    </a:cubicBezTo>
                    <a:close/>
                  </a:path>
                </a:pathLst>
              </a:custGeom>
              <a:gradFill>
                <a:gsLst>
                  <a:gs pos="0">
                    <a:srgbClr val="5D5D5D"/>
                  </a:gs>
                  <a:gs pos="12000">
                    <a:srgbClr val="0A0A0A"/>
                  </a:gs>
                  <a:gs pos="23000">
                    <a:srgbClr val="252525"/>
                  </a:gs>
                  <a:gs pos="38000">
                    <a:srgbClr val="272727"/>
                  </a:gs>
                  <a:gs pos="60000">
                    <a:srgbClr val="3B3B3B"/>
                  </a:gs>
                  <a:gs pos="79000">
                    <a:srgbClr val="5A5A5A"/>
                  </a:gs>
                  <a:gs pos="89000">
                    <a:srgbClr val="343434"/>
                  </a:gs>
                  <a:gs pos="100000">
                    <a:srgbClr val="151515"/>
                  </a:gs>
                </a:gsLst>
                <a:lin ang="0" scaled="0"/>
              </a:gradFill>
              <a:ln w="7700" cap="flat">
                <a:noFill/>
                <a:bevel/>
              </a:ln>
            </p:spPr>
          </p:sp>
          <p:grpSp>
            <p:nvGrpSpPr>
              <p:cNvPr id="2395" name="Group 2394"/>
              <p:cNvGrpSpPr/>
              <p:nvPr/>
            </p:nvGrpSpPr>
            <p:grpSpPr>
              <a:xfrm>
                <a:off x="4165365" y="3375264"/>
                <a:ext cx="100396" cy="74215"/>
                <a:chOff x="4165365" y="3375264"/>
                <a:chExt cx="100396" cy="74215"/>
              </a:xfrm>
            </p:grpSpPr>
            <p:sp>
              <p:nvSpPr>
                <p:cNvPr id="2396" name="Freeform 2395"/>
                <p:cNvSpPr/>
                <p:nvPr/>
              </p:nvSpPr>
              <p:spPr>
                <a:xfrm>
                  <a:off x="4206461" y="3387324"/>
                  <a:ext cx="59300" cy="50095"/>
                </a:xfrm>
                <a:custGeom>
                  <a:avLst/>
                  <a:gdLst/>
                  <a:ahLst/>
                  <a:cxnLst/>
                  <a:rect l="0" t="0" r="0" b="0"/>
                  <a:pathLst>
                    <a:path w="59300" h="50095">
                      <a:moveTo>
                        <a:pt x="59300" y="0"/>
                      </a:moveTo>
                      <a:lnTo>
                        <a:pt x="0" y="0"/>
                      </a:lnTo>
                      <a:lnTo>
                        <a:pt x="0" y="50095"/>
                      </a:lnTo>
                      <a:lnTo>
                        <a:pt x="59300" y="50095"/>
                      </a:lnTo>
                      <a:lnTo>
                        <a:pt x="59300" y="0"/>
                      </a:lnTo>
                      <a:close/>
                    </a:path>
                  </a:pathLst>
                </a:custGeom>
                <a:gradFill>
                  <a:gsLst>
                    <a:gs pos="0">
                      <a:srgbClr val="5D5D5D"/>
                    </a:gs>
                    <a:gs pos="12000">
                      <a:srgbClr val="0A0A0A"/>
                    </a:gs>
                    <a:gs pos="23000">
                      <a:srgbClr val="252525"/>
                    </a:gs>
                    <a:gs pos="38000">
                      <a:srgbClr val="272727"/>
                    </a:gs>
                    <a:gs pos="60000">
                      <a:srgbClr val="3B3B3B"/>
                    </a:gs>
                    <a:gs pos="79000">
                      <a:srgbClr val="5A5A5A"/>
                    </a:gs>
                    <a:gs pos="89000">
                      <a:srgbClr val="343434"/>
                    </a:gs>
                    <a:gs pos="100000">
                      <a:srgbClr val="151515"/>
                    </a:gs>
                  </a:gsLst>
                  <a:lin ang="16200000" scaled="0"/>
                </a:gradFill>
                <a:ln w="7700" cap="flat">
                  <a:noFill/>
                  <a:bevel/>
                </a:ln>
              </p:spPr>
            </p:sp>
            <p:sp>
              <p:nvSpPr>
                <p:cNvPr id="2397" name="Freeform 2396"/>
                <p:cNvSpPr/>
                <p:nvPr/>
              </p:nvSpPr>
              <p:spPr>
                <a:xfrm>
                  <a:off x="4165365" y="3383613"/>
                  <a:ext cx="48181" cy="57517"/>
                </a:xfrm>
                <a:custGeom>
                  <a:avLst/>
                  <a:gdLst/>
                  <a:ahLst/>
                  <a:cxnLst/>
                  <a:rect l="0" t="0" r="0" b="0"/>
                  <a:pathLst>
                    <a:path w="48181" h="57517">
                      <a:moveTo>
                        <a:pt x="48181" y="0"/>
                      </a:moveTo>
                      <a:lnTo>
                        <a:pt x="0" y="0"/>
                      </a:lnTo>
                      <a:lnTo>
                        <a:pt x="0" y="57517"/>
                      </a:lnTo>
                      <a:lnTo>
                        <a:pt x="48181" y="57517"/>
                      </a:lnTo>
                      <a:lnTo>
                        <a:pt x="48181" y="0"/>
                      </a:lnTo>
                      <a:close/>
                    </a:path>
                  </a:pathLst>
                </a:custGeom>
                <a:gradFill>
                  <a:gsLst>
                    <a:gs pos="0">
                      <a:srgbClr val="5D5D5D"/>
                    </a:gs>
                    <a:gs pos="12000">
                      <a:srgbClr val="0A0A0A"/>
                    </a:gs>
                    <a:gs pos="23000">
                      <a:srgbClr val="252525"/>
                    </a:gs>
                    <a:gs pos="38000">
                      <a:srgbClr val="272727"/>
                    </a:gs>
                    <a:gs pos="60000">
                      <a:srgbClr val="3B3B3B"/>
                    </a:gs>
                    <a:gs pos="79000">
                      <a:srgbClr val="5A5A5A"/>
                    </a:gs>
                    <a:gs pos="89000">
                      <a:srgbClr val="343434"/>
                    </a:gs>
                    <a:gs pos="100000">
                      <a:srgbClr val="151515"/>
                    </a:gs>
                  </a:gsLst>
                  <a:lin ang="16200000" scaled="0"/>
                </a:gradFill>
                <a:ln w="7700" cap="flat">
                  <a:noFill/>
                  <a:bevel/>
                </a:ln>
              </p:spPr>
            </p:sp>
            <p:sp>
              <p:nvSpPr>
                <p:cNvPr id="2398" name="Freeform 2397"/>
                <p:cNvSpPr/>
                <p:nvPr/>
              </p:nvSpPr>
              <p:spPr>
                <a:xfrm>
                  <a:off x="4211694" y="3375264"/>
                  <a:ext cx="31503" cy="74215"/>
                </a:xfrm>
                <a:custGeom>
                  <a:avLst/>
                  <a:gdLst/>
                  <a:ahLst/>
                  <a:cxnLst/>
                  <a:rect l="0" t="0" r="0" b="0"/>
                  <a:pathLst>
                    <a:path w="31503" h="74215">
                      <a:moveTo>
                        <a:pt x="0" y="0"/>
                      </a:moveTo>
                      <a:lnTo>
                        <a:pt x="31503" y="0"/>
                      </a:lnTo>
                      <a:lnTo>
                        <a:pt x="31503" y="74215"/>
                      </a:lnTo>
                      <a:lnTo>
                        <a:pt x="0" y="74215"/>
                      </a:lnTo>
                      <a:lnTo>
                        <a:pt x="0" y="0"/>
                      </a:lnTo>
                      <a:close/>
                    </a:path>
                  </a:pathLst>
                </a:custGeom>
                <a:gradFill>
                  <a:gsLst>
                    <a:gs pos="0">
                      <a:srgbClr val="6F6F6F"/>
                    </a:gs>
                    <a:gs pos="12000">
                      <a:srgbClr val="323232"/>
                    </a:gs>
                    <a:gs pos="23000">
                      <a:srgbClr val="494949"/>
                    </a:gs>
                    <a:gs pos="38000">
                      <a:srgbClr val="4C4C4C"/>
                    </a:gs>
                    <a:gs pos="60000">
                      <a:srgbClr val="5B5B5B"/>
                    </a:gs>
                    <a:gs pos="79000">
                      <a:srgbClr val="A8A8A8"/>
                    </a:gs>
                    <a:gs pos="89000">
                      <a:srgbClr val="575757"/>
                    </a:gs>
                    <a:gs pos="100000">
                      <a:srgbClr val="2E2E2E"/>
                    </a:gs>
                  </a:gsLst>
                  <a:lin ang="16200000" scaled="0"/>
                </a:gradFill>
                <a:ln w="7700" cap="flat">
                  <a:noFill/>
                  <a:bevel/>
                </a:ln>
              </p:spPr>
            </p:sp>
          </p:grpSp>
          <p:sp>
            <p:nvSpPr>
              <p:cNvPr id="2399" name="Freeform 2398"/>
              <p:cNvSpPr/>
              <p:nvPr/>
            </p:nvSpPr>
            <p:spPr>
              <a:xfrm>
                <a:off x="4255485" y="3332293"/>
                <a:ext cx="419464" cy="29056"/>
              </a:xfrm>
              <a:custGeom>
                <a:avLst/>
                <a:gdLst/>
                <a:ahLst/>
                <a:cxnLst/>
                <a:rect l="0" t="0" r="0" b="0"/>
                <a:pathLst>
                  <a:path w="419464" h="29056">
                    <a:moveTo>
                      <a:pt x="6480" y="-352"/>
                    </a:moveTo>
                    <a:lnTo>
                      <a:pt x="412209" y="-352"/>
                    </a:lnTo>
                    <a:cubicBezTo>
                      <a:pt x="415944" y="-352"/>
                      <a:pt x="418971" y="2675"/>
                      <a:pt x="418971" y="6410"/>
                    </a:cubicBezTo>
                    <a:lnTo>
                      <a:pt x="418971" y="22188"/>
                    </a:lnTo>
                    <a:cubicBezTo>
                      <a:pt x="418971" y="25923"/>
                      <a:pt x="415944" y="28950"/>
                      <a:pt x="412209" y="28950"/>
                    </a:cubicBezTo>
                    <a:lnTo>
                      <a:pt x="6480" y="28950"/>
                    </a:lnTo>
                    <a:cubicBezTo>
                      <a:pt x="2745" y="28950"/>
                      <a:pt x="0" y="25923"/>
                      <a:pt x="0" y="22188"/>
                    </a:cubicBezTo>
                    <a:lnTo>
                      <a:pt x="0" y="6410"/>
                    </a:lnTo>
                    <a:cubicBezTo>
                      <a:pt x="0" y="2675"/>
                      <a:pt x="2745" y="-352"/>
                      <a:pt x="6480" y="-352"/>
                    </a:cubicBezTo>
                    <a:close/>
                  </a:path>
                </a:pathLst>
              </a:custGeom>
              <a:gradFill>
                <a:gsLst>
                  <a:gs pos="0">
                    <a:srgbClr val="505050"/>
                  </a:gs>
                  <a:gs pos="12000">
                    <a:srgbClr val="000000"/>
                  </a:gs>
                  <a:gs pos="23000">
                    <a:srgbClr val="000000"/>
                  </a:gs>
                  <a:gs pos="38000">
                    <a:srgbClr val="000000"/>
                  </a:gs>
                  <a:gs pos="60000">
                    <a:srgbClr val="272727"/>
                  </a:gs>
                  <a:gs pos="79000">
                    <a:srgbClr val="505050"/>
                  </a:gs>
                  <a:gs pos="89000">
                    <a:srgbClr val="191919"/>
                  </a:gs>
                  <a:gs pos="100000">
                    <a:srgbClr val="000000"/>
                  </a:gs>
                </a:gsLst>
                <a:lin ang="0" scaled="0"/>
              </a:gradFill>
              <a:ln w="7700" cap="flat">
                <a:noFill/>
                <a:bevel/>
              </a:ln>
            </p:spPr>
          </p:sp>
        </p:grpSp>
        <p:grpSp>
          <p:nvGrpSpPr>
            <p:cNvPr id="2400" name="Group 2399"/>
            <p:cNvGrpSpPr/>
            <p:nvPr/>
          </p:nvGrpSpPr>
          <p:grpSpPr>
            <a:xfrm rot="-2700000">
              <a:off x="3543116" y="3974325"/>
              <a:ext cx="127624" cy="127447"/>
              <a:chOff x="3543116" y="3974325"/>
              <a:chExt cx="127624" cy="127447"/>
            </a:xfrm>
          </p:grpSpPr>
          <p:sp>
            <p:nvSpPr>
              <p:cNvPr id="2401" name="Freeform 2400"/>
              <p:cNvSpPr/>
              <p:nvPr/>
            </p:nvSpPr>
            <p:spPr>
              <a:xfrm>
                <a:off x="3542954" y="3974325"/>
                <a:ext cx="127624" cy="127447"/>
              </a:xfrm>
              <a:custGeom>
                <a:avLst/>
                <a:gdLst/>
                <a:ahLst/>
                <a:cxnLst/>
                <a:rect l="0" t="0" r="0" b="0"/>
                <a:pathLst>
                  <a:path w="127624" h="127447">
                    <a:moveTo>
                      <a:pt x="0" y="63724"/>
                    </a:moveTo>
                    <a:cubicBezTo>
                      <a:pt x="0" y="28530"/>
                      <a:pt x="28570" y="0"/>
                      <a:pt x="63812" y="0"/>
                    </a:cubicBezTo>
                    <a:cubicBezTo>
                      <a:pt x="99054" y="0"/>
                      <a:pt x="127624" y="28530"/>
                      <a:pt x="127624" y="63724"/>
                    </a:cubicBezTo>
                    <a:cubicBezTo>
                      <a:pt x="127624" y="98918"/>
                      <a:pt x="99054" y="127447"/>
                      <a:pt x="63812" y="127447"/>
                    </a:cubicBezTo>
                    <a:cubicBezTo>
                      <a:pt x="28570" y="127447"/>
                      <a:pt x="0" y="98918"/>
                      <a:pt x="0" y="63724"/>
                    </a:cubicBezTo>
                    <a:close/>
                  </a:path>
                </a:pathLst>
              </a:custGeom>
              <a:solidFill>
                <a:srgbClr val="000000"/>
              </a:solidFill>
              <a:ln w="7700" cap="flat">
                <a:solidFill>
                  <a:srgbClr val="000000"/>
                </a:solidFill>
                <a:bevel/>
              </a:ln>
            </p:spPr>
          </p:sp>
          <p:sp>
            <p:nvSpPr>
              <p:cNvPr id="2402" name="Freeform 2401"/>
              <p:cNvSpPr/>
              <p:nvPr/>
            </p:nvSpPr>
            <p:spPr>
              <a:xfrm>
                <a:off x="3550393" y="3981755"/>
                <a:ext cx="112743" cy="112586"/>
              </a:xfrm>
              <a:custGeom>
                <a:avLst/>
                <a:gdLst/>
                <a:ahLst/>
                <a:cxnLst/>
                <a:rect l="0" t="0" r="0" b="0"/>
                <a:pathLst>
                  <a:path w="112743" h="112586">
                    <a:moveTo>
                      <a:pt x="0" y="56293"/>
                    </a:moveTo>
                    <a:cubicBezTo>
                      <a:pt x="0" y="25203"/>
                      <a:pt x="25238" y="0"/>
                      <a:pt x="56371" y="0"/>
                    </a:cubicBezTo>
                    <a:cubicBezTo>
                      <a:pt x="87504" y="0"/>
                      <a:pt x="112743" y="25203"/>
                      <a:pt x="112743" y="56293"/>
                    </a:cubicBezTo>
                    <a:cubicBezTo>
                      <a:pt x="112743" y="87383"/>
                      <a:pt x="87504" y="112586"/>
                      <a:pt x="56371" y="112586"/>
                    </a:cubicBezTo>
                    <a:cubicBezTo>
                      <a:pt x="25238" y="112586"/>
                      <a:pt x="0" y="87383"/>
                      <a:pt x="0" y="56293"/>
                    </a:cubicBezTo>
                    <a:close/>
                  </a:path>
                </a:pathLst>
              </a:custGeom>
              <a:gradFill>
                <a:gsLst>
                  <a:gs pos="41000">
                    <a:srgbClr val="5D5B5B"/>
                  </a:gs>
                  <a:gs pos="60000">
                    <a:srgbClr val="484646"/>
                  </a:gs>
                  <a:gs pos="80000">
                    <a:srgbClr val="383636"/>
                  </a:gs>
                  <a:gs pos="93000">
                    <a:srgbClr val="2C2B2B"/>
                  </a:gs>
                  <a:gs pos="100000">
                    <a:srgbClr val="535151"/>
                  </a:gs>
                </a:gsLst>
                <a:lin ang="9000000" scaled="0"/>
              </a:gradFill>
              <a:ln w="7700" cap="flat">
                <a:noFill/>
                <a:bevel/>
              </a:ln>
            </p:spPr>
          </p:sp>
          <p:sp>
            <p:nvSpPr>
              <p:cNvPr id="2403" name="Freeform 2402"/>
              <p:cNvSpPr/>
              <p:nvPr/>
            </p:nvSpPr>
            <p:spPr>
              <a:xfrm>
                <a:off x="3593775" y="3987964"/>
                <a:ext cx="25975" cy="100169"/>
              </a:xfrm>
              <a:custGeom>
                <a:avLst/>
                <a:gdLst/>
                <a:ahLst/>
                <a:cxnLst/>
                <a:rect l="0" t="0" r="0" b="0"/>
                <a:pathLst>
                  <a:path w="25975" h="100169">
                    <a:moveTo>
                      <a:pt x="7922" y="0"/>
                    </a:moveTo>
                    <a:lnTo>
                      <a:pt x="17648" y="0"/>
                    </a:lnTo>
                    <a:cubicBezTo>
                      <a:pt x="22125" y="0"/>
                      <a:pt x="25754" y="3606"/>
                      <a:pt x="25754" y="8076"/>
                    </a:cubicBezTo>
                    <a:lnTo>
                      <a:pt x="25754" y="91963"/>
                    </a:lnTo>
                    <a:cubicBezTo>
                      <a:pt x="25754" y="96435"/>
                      <a:pt x="22125" y="100059"/>
                      <a:pt x="17648" y="100059"/>
                    </a:cubicBezTo>
                    <a:lnTo>
                      <a:pt x="7922" y="100059"/>
                    </a:lnTo>
                    <a:cubicBezTo>
                      <a:pt x="3445" y="100059"/>
                      <a:pt x="-184" y="96435"/>
                      <a:pt x="-184" y="91963"/>
                    </a:cubicBezTo>
                    <a:lnTo>
                      <a:pt x="-184" y="8076"/>
                    </a:lnTo>
                    <a:cubicBezTo>
                      <a:pt x="-184" y="3606"/>
                      <a:pt x="3445" y="0"/>
                      <a:pt x="7922" y="0"/>
                    </a:cubicBezTo>
                    <a:close/>
                  </a:path>
                </a:pathLst>
              </a:custGeom>
              <a:gradFill>
                <a:gsLst>
                  <a:gs pos="0">
                    <a:srgbClr val="343232"/>
                  </a:gs>
                  <a:gs pos="15000">
                    <a:srgbClr val="555454"/>
                  </a:gs>
                  <a:gs pos="26000">
                    <a:srgbClr val="797777"/>
                  </a:gs>
                  <a:gs pos="41000">
                    <a:srgbClr val="5D5B5B"/>
                  </a:gs>
                  <a:gs pos="60000">
                    <a:srgbClr val="484646"/>
                  </a:gs>
                  <a:gs pos="80000">
                    <a:srgbClr val="383636"/>
                  </a:gs>
                  <a:gs pos="93000">
                    <a:srgbClr val="2C2B2B"/>
                  </a:gs>
                  <a:gs pos="100000">
                    <a:srgbClr val="535151"/>
                  </a:gs>
                </a:gsLst>
                <a:lin ang="10800000" scaled="0"/>
              </a:gradFill>
              <a:ln w="7700" cap="flat">
                <a:noFill/>
                <a:bevel/>
              </a:ln>
            </p:spPr>
          </p:sp>
        </p:grpSp>
        <p:grpSp>
          <p:nvGrpSpPr>
            <p:cNvPr id="2404" name="Group 2403"/>
            <p:cNvGrpSpPr/>
            <p:nvPr/>
          </p:nvGrpSpPr>
          <p:grpSpPr>
            <a:xfrm>
              <a:off x="3504109" y="4185787"/>
              <a:ext cx="423903" cy="71474"/>
              <a:chOff x="3504109" y="4185787"/>
              <a:chExt cx="423903" cy="71474"/>
            </a:xfrm>
          </p:grpSpPr>
          <p:grpSp>
            <p:nvGrpSpPr>
              <p:cNvPr id="2405" name="Group 2404"/>
              <p:cNvGrpSpPr/>
              <p:nvPr/>
            </p:nvGrpSpPr>
            <p:grpSpPr>
              <a:xfrm>
                <a:off x="3625006" y="4185639"/>
                <a:ext cx="71674" cy="71575"/>
                <a:chOff x="3625006" y="4185639"/>
                <a:chExt cx="71674" cy="71575"/>
              </a:xfrm>
            </p:grpSpPr>
            <p:sp>
              <p:nvSpPr>
                <p:cNvPr id="2406" name="Freeform 2405"/>
                <p:cNvSpPr/>
                <p:nvPr/>
              </p:nvSpPr>
              <p:spPr>
                <a:xfrm>
                  <a:off x="3625006" y="4185639"/>
                  <a:ext cx="71674" cy="71575"/>
                </a:xfrm>
                <a:custGeom>
                  <a:avLst/>
                  <a:gdLst/>
                  <a:ahLst/>
                  <a:cxnLst/>
                  <a:rect l="0" t="0" r="0" b="0"/>
                  <a:pathLst>
                    <a:path w="71674" h="71575">
                      <a:moveTo>
                        <a:pt x="6059" y="0"/>
                      </a:moveTo>
                      <a:lnTo>
                        <a:pt x="65547" y="0"/>
                      </a:lnTo>
                      <a:cubicBezTo>
                        <a:pt x="68893" y="0"/>
                        <a:pt x="71674" y="2709"/>
                        <a:pt x="71674" y="6051"/>
                      </a:cubicBezTo>
                      <a:lnTo>
                        <a:pt x="71674" y="65456"/>
                      </a:lnTo>
                      <a:cubicBezTo>
                        <a:pt x="71674" y="68797"/>
                        <a:pt x="68893" y="71575"/>
                        <a:pt x="65547" y="71575"/>
                      </a:cubicBezTo>
                      <a:lnTo>
                        <a:pt x="6059" y="71575"/>
                      </a:lnTo>
                      <a:cubicBezTo>
                        <a:pt x="2713" y="71575"/>
                        <a:pt x="0" y="68797"/>
                        <a:pt x="0" y="65456"/>
                      </a:cubicBezTo>
                      <a:lnTo>
                        <a:pt x="0" y="6051"/>
                      </a:lnTo>
                      <a:cubicBezTo>
                        <a:pt x="0" y="2709"/>
                        <a:pt x="2713" y="0"/>
                        <a:pt x="6059"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07" name="Freeform 2406"/>
                <p:cNvSpPr/>
                <p:nvPr/>
              </p:nvSpPr>
              <p:spPr>
                <a:xfrm>
                  <a:off x="3633853" y="4194474"/>
                  <a:ext cx="53979" cy="53904"/>
                </a:xfrm>
                <a:custGeom>
                  <a:avLst/>
                  <a:gdLst/>
                  <a:ahLst/>
                  <a:cxnLst/>
                  <a:rect l="0" t="0" r="0" b="0"/>
                  <a:pathLst>
                    <a:path w="53979" h="53904">
                      <a:moveTo>
                        <a:pt x="0" y="0"/>
                      </a:moveTo>
                      <a:lnTo>
                        <a:pt x="53979" y="0"/>
                      </a:lnTo>
                      <a:lnTo>
                        <a:pt x="53979" y="53904"/>
                      </a:lnTo>
                      <a:lnTo>
                        <a:pt x="0" y="53904"/>
                      </a:lnTo>
                      <a:lnTo>
                        <a:pt x="0" y="0"/>
                      </a:lnTo>
                      <a:close/>
                    </a:path>
                  </a:pathLst>
                </a:custGeom>
                <a:gradFill>
                  <a:gsLst>
                    <a:gs pos="0">
                      <a:srgbClr val="AA646C"/>
                    </a:gs>
                    <a:gs pos="3000">
                      <a:srgbClr val="F3AEB5"/>
                    </a:gs>
                    <a:gs pos="8000">
                      <a:srgbClr val="DD848E"/>
                    </a:gs>
                    <a:gs pos="64000">
                      <a:srgbClr val="D9828C"/>
                    </a:gs>
                    <a:gs pos="95000">
                      <a:srgbClr val="D57F89"/>
                    </a:gs>
                    <a:gs pos="100000">
                      <a:srgbClr val="9E5D64"/>
                    </a:gs>
                  </a:gsLst>
                  <a:lin ang="10800000" scaled="0"/>
                </a:gradFill>
                <a:ln w="7700" cap="flat">
                  <a:noFill/>
                  <a:bevel/>
                </a:ln>
              </p:spPr>
            </p:sp>
          </p:grpSp>
          <p:grpSp>
            <p:nvGrpSpPr>
              <p:cNvPr id="2408" name="Group 2407"/>
              <p:cNvGrpSpPr/>
              <p:nvPr/>
            </p:nvGrpSpPr>
            <p:grpSpPr>
              <a:xfrm>
                <a:off x="3504003" y="4185623"/>
                <a:ext cx="71674" cy="71575"/>
                <a:chOff x="3504003" y="4185623"/>
                <a:chExt cx="71674" cy="71575"/>
              </a:xfrm>
            </p:grpSpPr>
            <p:sp>
              <p:nvSpPr>
                <p:cNvPr id="2409" name="Freeform 2408"/>
                <p:cNvSpPr/>
                <p:nvPr/>
              </p:nvSpPr>
              <p:spPr>
                <a:xfrm>
                  <a:off x="3504003" y="4185623"/>
                  <a:ext cx="71674" cy="71575"/>
                </a:xfrm>
                <a:custGeom>
                  <a:avLst/>
                  <a:gdLst/>
                  <a:ahLst/>
                  <a:cxnLst/>
                  <a:rect l="0" t="0" r="0" b="0"/>
                  <a:pathLst>
                    <a:path w="71674" h="71575">
                      <a:moveTo>
                        <a:pt x="6059" y="0"/>
                      </a:moveTo>
                      <a:lnTo>
                        <a:pt x="65547" y="0"/>
                      </a:lnTo>
                      <a:cubicBezTo>
                        <a:pt x="68893" y="0"/>
                        <a:pt x="71674" y="2709"/>
                        <a:pt x="71674" y="6051"/>
                      </a:cubicBezTo>
                      <a:lnTo>
                        <a:pt x="71674" y="65456"/>
                      </a:lnTo>
                      <a:cubicBezTo>
                        <a:pt x="71674" y="68797"/>
                        <a:pt x="68893" y="71575"/>
                        <a:pt x="65547" y="71575"/>
                      </a:cubicBezTo>
                      <a:lnTo>
                        <a:pt x="6059" y="71575"/>
                      </a:lnTo>
                      <a:cubicBezTo>
                        <a:pt x="2713" y="71575"/>
                        <a:pt x="0" y="68797"/>
                        <a:pt x="0" y="65456"/>
                      </a:cubicBezTo>
                      <a:lnTo>
                        <a:pt x="0" y="6051"/>
                      </a:lnTo>
                      <a:cubicBezTo>
                        <a:pt x="0" y="2709"/>
                        <a:pt x="2713" y="0"/>
                        <a:pt x="6059"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10" name="Freeform 2409"/>
                <p:cNvSpPr/>
                <p:nvPr/>
              </p:nvSpPr>
              <p:spPr>
                <a:xfrm>
                  <a:off x="3512850" y="4194458"/>
                  <a:ext cx="53979" cy="53904"/>
                </a:xfrm>
                <a:custGeom>
                  <a:avLst/>
                  <a:gdLst/>
                  <a:ahLst/>
                  <a:cxnLst/>
                  <a:rect l="0" t="0" r="0" b="0"/>
                  <a:pathLst>
                    <a:path w="53979" h="53904">
                      <a:moveTo>
                        <a:pt x="0" y="0"/>
                      </a:moveTo>
                      <a:lnTo>
                        <a:pt x="53979" y="0"/>
                      </a:lnTo>
                      <a:lnTo>
                        <a:pt x="53979" y="53904"/>
                      </a:lnTo>
                      <a:lnTo>
                        <a:pt x="0" y="53904"/>
                      </a:lnTo>
                      <a:lnTo>
                        <a:pt x="0" y="0"/>
                      </a:lnTo>
                      <a:close/>
                    </a:path>
                  </a:pathLst>
                </a:custGeom>
                <a:gradFill>
                  <a:gsLst>
                    <a:gs pos="0">
                      <a:srgbClr val="AA646C"/>
                    </a:gs>
                    <a:gs pos="3000">
                      <a:srgbClr val="F3AEB5"/>
                    </a:gs>
                    <a:gs pos="8000">
                      <a:srgbClr val="DD848E"/>
                    </a:gs>
                    <a:gs pos="64000">
                      <a:srgbClr val="D9828C"/>
                    </a:gs>
                    <a:gs pos="95000">
                      <a:srgbClr val="D57F89"/>
                    </a:gs>
                    <a:gs pos="100000">
                      <a:srgbClr val="9E5D64"/>
                    </a:gs>
                  </a:gsLst>
                  <a:lin ang="10800000" scaled="0"/>
                </a:gradFill>
                <a:ln w="7700" cap="flat">
                  <a:noFill/>
                  <a:bevel/>
                </a:ln>
              </p:spPr>
            </p:sp>
          </p:grpSp>
          <p:grpSp>
            <p:nvGrpSpPr>
              <p:cNvPr id="2411" name="Group 2410"/>
              <p:cNvGrpSpPr/>
              <p:nvPr/>
            </p:nvGrpSpPr>
            <p:grpSpPr>
              <a:xfrm>
                <a:off x="3856279" y="4185639"/>
                <a:ext cx="71674" cy="71575"/>
                <a:chOff x="3856279" y="4185639"/>
                <a:chExt cx="71674" cy="71575"/>
              </a:xfrm>
            </p:grpSpPr>
            <p:sp>
              <p:nvSpPr>
                <p:cNvPr id="2412" name="Freeform 2411"/>
                <p:cNvSpPr/>
                <p:nvPr/>
              </p:nvSpPr>
              <p:spPr>
                <a:xfrm>
                  <a:off x="3856279" y="4185639"/>
                  <a:ext cx="71674" cy="71575"/>
                </a:xfrm>
                <a:custGeom>
                  <a:avLst/>
                  <a:gdLst/>
                  <a:ahLst/>
                  <a:cxnLst/>
                  <a:rect l="0" t="0" r="0" b="0"/>
                  <a:pathLst>
                    <a:path w="71674" h="71575">
                      <a:moveTo>
                        <a:pt x="6059" y="0"/>
                      </a:moveTo>
                      <a:lnTo>
                        <a:pt x="65547" y="0"/>
                      </a:lnTo>
                      <a:cubicBezTo>
                        <a:pt x="68893" y="0"/>
                        <a:pt x="71674" y="2709"/>
                        <a:pt x="71674" y="6051"/>
                      </a:cubicBezTo>
                      <a:lnTo>
                        <a:pt x="71674" y="65456"/>
                      </a:lnTo>
                      <a:cubicBezTo>
                        <a:pt x="71674" y="68797"/>
                        <a:pt x="68893" y="71575"/>
                        <a:pt x="65547" y="71575"/>
                      </a:cubicBezTo>
                      <a:lnTo>
                        <a:pt x="6059" y="71575"/>
                      </a:lnTo>
                      <a:cubicBezTo>
                        <a:pt x="2713" y="71575"/>
                        <a:pt x="0" y="68797"/>
                        <a:pt x="0" y="65456"/>
                      </a:cubicBezTo>
                      <a:lnTo>
                        <a:pt x="0" y="6051"/>
                      </a:lnTo>
                      <a:cubicBezTo>
                        <a:pt x="0" y="2709"/>
                        <a:pt x="2713" y="0"/>
                        <a:pt x="6059"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13" name="Freeform 2412"/>
                <p:cNvSpPr/>
                <p:nvPr/>
              </p:nvSpPr>
              <p:spPr>
                <a:xfrm>
                  <a:off x="3865126" y="4194474"/>
                  <a:ext cx="53979" cy="53904"/>
                </a:xfrm>
                <a:custGeom>
                  <a:avLst/>
                  <a:gdLst/>
                  <a:ahLst/>
                  <a:cxnLst/>
                  <a:rect l="0" t="0" r="0" b="0"/>
                  <a:pathLst>
                    <a:path w="53979" h="53904">
                      <a:moveTo>
                        <a:pt x="0" y="0"/>
                      </a:moveTo>
                      <a:lnTo>
                        <a:pt x="53979" y="0"/>
                      </a:lnTo>
                      <a:lnTo>
                        <a:pt x="53979" y="53904"/>
                      </a:lnTo>
                      <a:lnTo>
                        <a:pt x="0" y="53904"/>
                      </a:lnTo>
                      <a:lnTo>
                        <a:pt x="0" y="0"/>
                      </a:lnTo>
                      <a:close/>
                    </a:path>
                  </a:pathLst>
                </a:custGeom>
                <a:gradFill>
                  <a:gsLst>
                    <a:gs pos="0">
                      <a:srgbClr val="AA646C"/>
                    </a:gs>
                    <a:gs pos="3000">
                      <a:srgbClr val="F3AEB5"/>
                    </a:gs>
                    <a:gs pos="8000">
                      <a:srgbClr val="DD848E"/>
                    </a:gs>
                    <a:gs pos="64000">
                      <a:srgbClr val="D9828C"/>
                    </a:gs>
                    <a:gs pos="95000">
                      <a:srgbClr val="D57F89"/>
                    </a:gs>
                    <a:gs pos="100000">
                      <a:srgbClr val="9E5D64"/>
                    </a:gs>
                  </a:gsLst>
                  <a:lin ang="10800000" scaled="0"/>
                </a:gradFill>
                <a:ln w="7700" cap="flat">
                  <a:noFill/>
                  <a:bevel/>
                </a:ln>
              </p:spPr>
            </p:sp>
          </p:grpSp>
          <p:grpSp>
            <p:nvGrpSpPr>
              <p:cNvPr id="2414" name="Group 2413"/>
              <p:cNvGrpSpPr/>
              <p:nvPr/>
            </p:nvGrpSpPr>
            <p:grpSpPr>
              <a:xfrm>
                <a:off x="3738859" y="4185639"/>
                <a:ext cx="71674" cy="71575"/>
                <a:chOff x="3738859" y="4185639"/>
                <a:chExt cx="71674" cy="71575"/>
              </a:xfrm>
            </p:grpSpPr>
            <p:sp>
              <p:nvSpPr>
                <p:cNvPr id="2415" name="Freeform 2414"/>
                <p:cNvSpPr/>
                <p:nvPr/>
              </p:nvSpPr>
              <p:spPr>
                <a:xfrm>
                  <a:off x="3738859" y="4185639"/>
                  <a:ext cx="71674" cy="71575"/>
                </a:xfrm>
                <a:custGeom>
                  <a:avLst/>
                  <a:gdLst/>
                  <a:ahLst/>
                  <a:cxnLst/>
                  <a:rect l="0" t="0" r="0" b="0"/>
                  <a:pathLst>
                    <a:path w="71674" h="71575">
                      <a:moveTo>
                        <a:pt x="6059" y="0"/>
                      </a:moveTo>
                      <a:lnTo>
                        <a:pt x="65547" y="0"/>
                      </a:lnTo>
                      <a:cubicBezTo>
                        <a:pt x="68893" y="0"/>
                        <a:pt x="71674" y="2709"/>
                        <a:pt x="71674" y="6051"/>
                      </a:cubicBezTo>
                      <a:lnTo>
                        <a:pt x="71674" y="65456"/>
                      </a:lnTo>
                      <a:cubicBezTo>
                        <a:pt x="71674" y="68797"/>
                        <a:pt x="68893" y="71575"/>
                        <a:pt x="65547" y="71575"/>
                      </a:cubicBezTo>
                      <a:lnTo>
                        <a:pt x="6059" y="71575"/>
                      </a:lnTo>
                      <a:cubicBezTo>
                        <a:pt x="2713" y="71575"/>
                        <a:pt x="0" y="68797"/>
                        <a:pt x="0" y="65456"/>
                      </a:cubicBezTo>
                      <a:lnTo>
                        <a:pt x="0" y="6051"/>
                      </a:lnTo>
                      <a:cubicBezTo>
                        <a:pt x="0" y="2709"/>
                        <a:pt x="2713" y="0"/>
                        <a:pt x="6059"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16" name="Freeform 2415"/>
                <p:cNvSpPr/>
                <p:nvPr/>
              </p:nvSpPr>
              <p:spPr>
                <a:xfrm>
                  <a:off x="3747706" y="4194474"/>
                  <a:ext cx="53979" cy="53904"/>
                </a:xfrm>
                <a:custGeom>
                  <a:avLst/>
                  <a:gdLst/>
                  <a:ahLst/>
                  <a:cxnLst/>
                  <a:rect l="0" t="0" r="0" b="0"/>
                  <a:pathLst>
                    <a:path w="53979" h="53904">
                      <a:moveTo>
                        <a:pt x="0" y="0"/>
                      </a:moveTo>
                      <a:lnTo>
                        <a:pt x="53979" y="0"/>
                      </a:lnTo>
                      <a:lnTo>
                        <a:pt x="53979" y="53904"/>
                      </a:lnTo>
                      <a:lnTo>
                        <a:pt x="0" y="53904"/>
                      </a:lnTo>
                      <a:lnTo>
                        <a:pt x="0" y="0"/>
                      </a:lnTo>
                      <a:close/>
                    </a:path>
                  </a:pathLst>
                </a:custGeom>
                <a:gradFill>
                  <a:gsLst>
                    <a:gs pos="0">
                      <a:srgbClr val="AA646C"/>
                    </a:gs>
                    <a:gs pos="3000">
                      <a:srgbClr val="F3AEB5"/>
                    </a:gs>
                    <a:gs pos="8000">
                      <a:srgbClr val="DD848E"/>
                    </a:gs>
                    <a:gs pos="64000">
                      <a:srgbClr val="D9828C"/>
                    </a:gs>
                    <a:gs pos="95000">
                      <a:srgbClr val="D57F89"/>
                    </a:gs>
                    <a:gs pos="100000">
                      <a:srgbClr val="9E5D64"/>
                    </a:gs>
                  </a:gsLst>
                  <a:lin ang="10800000" scaled="0"/>
                </a:gradFill>
                <a:ln w="7700" cap="flat">
                  <a:noFill/>
                  <a:bevel/>
                </a:ln>
              </p:spPr>
            </p:sp>
          </p:grpSp>
        </p:grpSp>
        <p:grpSp>
          <p:nvGrpSpPr>
            <p:cNvPr id="2417" name="Group 2416"/>
            <p:cNvGrpSpPr/>
            <p:nvPr/>
          </p:nvGrpSpPr>
          <p:grpSpPr>
            <a:xfrm>
              <a:off x="3716057" y="3940787"/>
              <a:ext cx="195155" cy="195463"/>
              <a:chOff x="3716057" y="3940787"/>
              <a:chExt cx="195155" cy="195463"/>
            </a:xfrm>
          </p:grpSpPr>
          <p:sp>
            <p:nvSpPr>
              <p:cNvPr id="2418" name="Freeform 2417"/>
              <p:cNvSpPr/>
              <p:nvPr/>
            </p:nvSpPr>
            <p:spPr>
              <a:xfrm>
                <a:off x="3716057" y="3940787"/>
                <a:ext cx="195155" cy="195463"/>
              </a:xfrm>
              <a:custGeom>
                <a:avLst/>
                <a:gdLst/>
                <a:ahLst/>
                <a:cxnLst/>
                <a:rect l="0" t="0" r="0" b="0"/>
                <a:pathLst>
                  <a:path w="195155" h="195463">
                    <a:moveTo>
                      <a:pt x="0" y="97731"/>
                    </a:moveTo>
                    <a:cubicBezTo>
                      <a:pt x="0" y="43756"/>
                      <a:pt x="43687" y="0"/>
                      <a:pt x="97577" y="0"/>
                    </a:cubicBezTo>
                    <a:cubicBezTo>
                      <a:pt x="151468" y="0"/>
                      <a:pt x="195155" y="43756"/>
                      <a:pt x="195155" y="97731"/>
                    </a:cubicBezTo>
                    <a:cubicBezTo>
                      <a:pt x="195155" y="151707"/>
                      <a:pt x="151468" y="195463"/>
                      <a:pt x="97577" y="195463"/>
                    </a:cubicBezTo>
                    <a:cubicBezTo>
                      <a:pt x="43687" y="195463"/>
                      <a:pt x="0" y="151707"/>
                      <a:pt x="0" y="97731"/>
                    </a:cubicBezTo>
                    <a:close/>
                  </a:path>
                </a:pathLst>
              </a:custGeom>
              <a:gradFill>
                <a:gsLst>
                  <a:gs pos="100000">
                    <a:srgbClr val="7EADD6"/>
                  </a:gs>
                  <a:gs pos="91000">
                    <a:srgbClr val="B4CEEA"/>
                  </a:gs>
                  <a:gs pos="74000">
                    <a:srgbClr val="76A2C9"/>
                  </a:gs>
                  <a:gs pos="46000">
                    <a:srgbClr val="76A2C9"/>
                  </a:gs>
                </a:gsLst>
                <a:path path="shape">
                  <a:fillToRect l="50000" t="50000" r="50000" b="50000"/>
                </a:path>
              </a:gradFill>
              <a:ln w="2500" cap="flat">
                <a:solidFill>
                  <a:srgbClr val="5F89B9"/>
                </a:solidFill>
                <a:bevel/>
              </a:ln>
            </p:spPr>
          </p:sp>
          <p:sp>
            <p:nvSpPr>
              <p:cNvPr id="2419" name="Freeform 2418"/>
              <p:cNvSpPr/>
              <p:nvPr/>
            </p:nvSpPr>
            <p:spPr>
              <a:xfrm>
                <a:off x="3733684" y="3958364"/>
                <a:ext cx="159902" cy="160309"/>
              </a:xfrm>
              <a:custGeom>
                <a:avLst/>
                <a:gdLst/>
                <a:ahLst/>
                <a:cxnLst/>
                <a:rect l="0" t="0" r="0" b="0"/>
                <a:pathLst>
                  <a:path w="159902" h="160309">
                    <a:moveTo>
                      <a:pt x="0" y="80154"/>
                    </a:moveTo>
                    <a:cubicBezTo>
                      <a:pt x="0" y="35886"/>
                      <a:pt x="35795" y="0"/>
                      <a:pt x="79951" y="0"/>
                    </a:cubicBezTo>
                    <a:cubicBezTo>
                      <a:pt x="124106" y="0"/>
                      <a:pt x="159902" y="35886"/>
                      <a:pt x="159902" y="80154"/>
                    </a:cubicBezTo>
                    <a:cubicBezTo>
                      <a:pt x="159902" y="124422"/>
                      <a:pt x="124106" y="160309"/>
                      <a:pt x="79951" y="160309"/>
                    </a:cubicBezTo>
                    <a:cubicBezTo>
                      <a:pt x="35795" y="160309"/>
                      <a:pt x="0" y="124422"/>
                      <a:pt x="0" y="80154"/>
                    </a:cubicBezTo>
                    <a:close/>
                  </a:path>
                </a:pathLst>
              </a:custGeom>
              <a:solidFill>
                <a:srgbClr val="C6D5E8"/>
              </a:solidFill>
              <a:ln w="7700" cap="flat">
                <a:solidFill>
                  <a:srgbClr val="384E64"/>
                </a:solidFill>
                <a:bevel/>
              </a:ln>
            </p:spPr>
          </p:sp>
          <p:sp>
            <p:nvSpPr>
              <p:cNvPr id="2420" name="Freeform 2419"/>
              <p:cNvSpPr/>
              <p:nvPr/>
            </p:nvSpPr>
            <p:spPr>
              <a:xfrm rot="-9000000">
                <a:off x="3813280" y="3970891"/>
                <a:ext cx="13723" cy="112958"/>
              </a:xfrm>
              <a:custGeom>
                <a:avLst/>
                <a:gdLst/>
                <a:ahLst/>
                <a:cxnLst/>
                <a:rect l="0" t="0" r="0" b="0"/>
                <a:pathLst>
                  <a:path w="13723" h="112958">
                    <a:moveTo>
                      <a:pt x="13696" y="0"/>
                    </a:moveTo>
                    <a:cubicBezTo>
                      <a:pt x="13696" y="0"/>
                      <a:pt x="12828" y="112958"/>
                      <a:pt x="6861" y="112958"/>
                    </a:cubicBezTo>
                    <a:cubicBezTo>
                      <a:pt x="869" y="112958"/>
                      <a:pt x="0" y="0"/>
                      <a:pt x="0" y="0"/>
                    </a:cubicBezTo>
                    <a:lnTo>
                      <a:pt x="13696" y="0"/>
                    </a:lnTo>
                    <a:close/>
                  </a:path>
                </a:pathLst>
              </a:custGeom>
              <a:solidFill>
                <a:srgbClr val="E35020"/>
              </a:solidFill>
              <a:ln w="7700" cap="flat">
                <a:noFill/>
                <a:bevel/>
              </a:ln>
            </p:spPr>
          </p:sp>
          <p:sp>
            <p:nvSpPr>
              <p:cNvPr id="2421" name="Freeform 2420"/>
              <p:cNvSpPr/>
              <p:nvPr/>
            </p:nvSpPr>
            <p:spPr>
              <a:xfrm>
                <a:off x="3800836" y="4025699"/>
                <a:ext cx="25597" cy="25637"/>
              </a:xfrm>
              <a:custGeom>
                <a:avLst/>
                <a:gdLst/>
                <a:ahLst/>
                <a:cxnLst/>
                <a:rect l="0" t="0" r="0" b="0"/>
                <a:pathLst>
                  <a:path w="25597" h="25637">
                    <a:moveTo>
                      <a:pt x="0" y="12819"/>
                    </a:moveTo>
                    <a:cubicBezTo>
                      <a:pt x="0" y="5739"/>
                      <a:pt x="5730" y="0"/>
                      <a:pt x="12798" y="0"/>
                    </a:cubicBezTo>
                    <a:cubicBezTo>
                      <a:pt x="19867" y="0"/>
                      <a:pt x="25597" y="5739"/>
                      <a:pt x="25597" y="12819"/>
                    </a:cubicBezTo>
                    <a:cubicBezTo>
                      <a:pt x="25597" y="19898"/>
                      <a:pt x="19867" y="25637"/>
                      <a:pt x="12798" y="25637"/>
                    </a:cubicBezTo>
                    <a:cubicBezTo>
                      <a:pt x="5730" y="25637"/>
                      <a:pt x="0" y="19898"/>
                      <a:pt x="0" y="12819"/>
                    </a:cubicBezTo>
                    <a:close/>
                  </a:path>
                </a:pathLst>
              </a:custGeom>
              <a:solidFill>
                <a:srgbClr val="4B6884"/>
              </a:solidFill>
              <a:ln w="7700" cap="flat">
                <a:noFill/>
                <a:bevel/>
              </a:ln>
            </p:spPr>
          </p:sp>
          <p:sp>
            <p:nvSpPr>
              <p:cNvPr id="2422" name="Freeform 2421"/>
              <p:cNvSpPr/>
              <p:nvPr/>
            </p:nvSpPr>
            <p:spPr>
              <a:xfrm>
                <a:off x="3811550" y="3971431"/>
                <a:ext cx="4169" cy="17714"/>
              </a:xfrm>
              <a:custGeom>
                <a:avLst/>
                <a:gdLst/>
                <a:ahLst/>
                <a:cxnLst/>
                <a:rect l="0" t="0" r="0" b="0"/>
                <a:pathLst>
                  <a:path w="4169" h="17714" fill="none">
                    <a:moveTo>
                      <a:pt x="0" y="0"/>
                    </a:moveTo>
                    <a:lnTo>
                      <a:pt x="0" y="17714"/>
                    </a:lnTo>
                  </a:path>
                </a:pathLst>
              </a:custGeom>
              <a:solidFill>
                <a:srgbClr val="FFFFFF"/>
              </a:solidFill>
              <a:ln w="7700" cap="flat">
                <a:solidFill>
                  <a:srgbClr val="000000"/>
                </a:solidFill>
                <a:bevel/>
              </a:ln>
            </p:spPr>
          </p:sp>
          <p:sp>
            <p:nvSpPr>
              <p:cNvPr id="2423" name="Freeform 2422"/>
              <p:cNvSpPr/>
              <p:nvPr/>
            </p:nvSpPr>
            <p:spPr>
              <a:xfrm rot="-5400000">
                <a:off x="3757731" y="4025310"/>
                <a:ext cx="4176" cy="17687"/>
              </a:xfrm>
              <a:custGeom>
                <a:avLst/>
                <a:gdLst/>
                <a:ahLst/>
                <a:cxnLst/>
                <a:rect l="0" t="0" r="0" b="0"/>
                <a:pathLst>
                  <a:path w="4176" h="17687" fill="none">
                    <a:moveTo>
                      <a:pt x="0" y="0"/>
                    </a:moveTo>
                    <a:lnTo>
                      <a:pt x="0" y="17687"/>
                    </a:lnTo>
                  </a:path>
                </a:pathLst>
              </a:custGeom>
              <a:solidFill>
                <a:srgbClr val="FFFFFF"/>
              </a:solidFill>
              <a:ln w="7700" cap="flat">
                <a:solidFill>
                  <a:srgbClr val="000000"/>
                </a:solidFill>
                <a:bevel/>
              </a:ln>
            </p:spPr>
          </p:sp>
          <p:sp>
            <p:nvSpPr>
              <p:cNvPr id="2424" name="Freeform 2423"/>
              <p:cNvSpPr/>
              <p:nvPr/>
            </p:nvSpPr>
            <p:spPr>
              <a:xfrm rot="-5400000">
                <a:off x="3869247" y="4025310"/>
                <a:ext cx="4176" cy="17687"/>
              </a:xfrm>
              <a:custGeom>
                <a:avLst/>
                <a:gdLst/>
                <a:ahLst/>
                <a:cxnLst/>
                <a:rect l="0" t="0" r="0" b="0"/>
                <a:pathLst>
                  <a:path w="4176" h="17687" fill="none">
                    <a:moveTo>
                      <a:pt x="0" y="0"/>
                    </a:moveTo>
                    <a:lnTo>
                      <a:pt x="0" y="17687"/>
                    </a:lnTo>
                  </a:path>
                </a:pathLst>
              </a:custGeom>
              <a:solidFill>
                <a:srgbClr val="FFFFFF"/>
              </a:solidFill>
              <a:ln w="7700" cap="flat">
                <a:solidFill>
                  <a:srgbClr val="000000"/>
                </a:solidFill>
                <a:bevel/>
              </a:ln>
            </p:spPr>
          </p:sp>
          <p:sp>
            <p:nvSpPr>
              <p:cNvPr id="2425" name="Freeform 2424"/>
              <p:cNvSpPr/>
              <p:nvPr/>
            </p:nvSpPr>
            <p:spPr>
              <a:xfrm rot="-2700000">
                <a:off x="3775148" y="3988296"/>
                <a:ext cx="2086" cy="17701"/>
              </a:xfrm>
              <a:custGeom>
                <a:avLst/>
                <a:gdLst/>
                <a:ahLst/>
                <a:cxnLst/>
                <a:rect l="0" t="0" r="0" b="0"/>
                <a:pathLst>
                  <a:path w="2086" h="17701" fill="none">
                    <a:moveTo>
                      <a:pt x="0" y="0"/>
                    </a:moveTo>
                    <a:lnTo>
                      <a:pt x="0" y="17701"/>
                    </a:lnTo>
                  </a:path>
                </a:pathLst>
              </a:custGeom>
              <a:solidFill>
                <a:srgbClr val="FFFFFF"/>
              </a:solidFill>
              <a:ln w="7700" cap="flat">
                <a:solidFill>
                  <a:srgbClr val="000000"/>
                </a:solidFill>
                <a:bevel/>
              </a:ln>
            </p:spPr>
          </p:sp>
          <p:sp>
            <p:nvSpPr>
              <p:cNvPr id="2426" name="Freeform 2425"/>
              <p:cNvSpPr/>
              <p:nvPr/>
            </p:nvSpPr>
            <p:spPr>
              <a:xfrm rot="2700000" flipH="1">
                <a:off x="3850178" y="3988296"/>
                <a:ext cx="2086" cy="17701"/>
              </a:xfrm>
              <a:custGeom>
                <a:avLst/>
                <a:gdLst/>
                <a:ahLst/>
                <a:cxnLst/>
                <a:rect l="0" t="0" r="0" b="0"/>
                <a:pathLst>
                  <a:path w="2086" h="17701" fill="none">
                    <a:moveTo>
                      <a:pt x="0" y="0"/>
                    </a:moveTo>
                    <a:lnTo>
                      <a:pt x="0" y="17701"/>
                    </a:lnTo>
                  </a:path>
                </a:pathLst>
              </a:custGeom>
              <a:solidFill>
                <a:srgbClr val="FFFFFF"/>
              </a:solidFill>
              <a:ln w="7700" cap="flat">
                <a:solidFill>
                  <a:srgbClr val="000000"/>
                </a:solidFill>
                <a:bevel/>
              </a:ln>
            </p:spPr>
          </p:sp>
          <p:sp>
            <p:nvSpPr>
              <p:cNvPr id="2427" name="Freeform 2426"/>
              <p:cNvSpPr/>
              <p:nvPr/>
            </p:nvSpPr>
            <p:spPr>
              <a:xfrm>
                <a:off x="3777454" y="4085462"/>
                <a:ext cx="74828" cy="15099"/>
              </a:xfrm>
              <a:custGeom>
                <a:avLst/>
                <a:gdLst/>
                <a:ahLst/>
                <a:cxnLst/>
                <a:rect l="0" t="0" r="0" b="0"/>
                <a:pathLst>
                  <a:path w="74828" h="15099">
                    <a:moveTo>
                      <a:pt x="6779" y="-201"/>
                    </a:moveTo>
                    <a:lnTo>
                      <a:pt x="67592" y="-201"/>
                    </a:lnTo>
                    <a:cubicBezTo>
                      <a:pt x="71467" y="-201"/>
                      <a:pt x="74608" y="2945"/>
                      <a:pt x="74608" y="6826"/>
                    </a:cubicBezTo>
                    <a:lnTo>
                      <a:pt x="74608" y="7998"/>
                    </a:lnTo>
                    <a:cubicBezTo>
                      <a:pt x="74608" y="11879"/>
                      <a:pt x="71467" y="15026"/>
                      <a:pt x="67592" y="15026"/>
                    </a:cubicBezTo>
                    <a:lnTo>
                      <a:pt x="6779" y="15026"/>
                    </a:lnTo>
                    <a:cubicBezTo>
                      <a:pt x="2904" y="15026"/>
                      <a:pt x="-238" y="11879"/>
                      <a:pt x="-238" y="7998"/>
                    </a:cubicBezTo>
                    <a:lnTo>
                      <a:pt x="-238" y="6826"/>
                    </a:lnTo>
                    <a:cubicBezTo>
                      <a:pt x="-238" y="2945"/>
                      <a:pt x="2904" y="-201"/>
                      <a:pt x="6779" y="-201"/>
                    </a:cubicBezTo>
                    <a:close/>
                  </a:path>
                </a:pathLst>
              </a:custGeom>
              <a:noFill/>
              <a:ln w="7700" cap="flat">
                <a:solidFill>
                  <a:srgbClr val="3F77A8"/>
                </a:solidFill>
                <a:bevel/>
              </a:ln>
            </p:spPr>
          </p:sp>
          <p:sp>
            <p:nvSpPr>
              <p:cNvPr id="2428" name="Freeform 2427"/>
              <p:cNvSpPr/>
              <p:nvPr/>
            </p:nvSpPr>
            <p:spPr>
              <a:xfrm>
                <a:off x="3797122" y="3958357"/>
                <a:ext cx="96481" cy="160323"/>
              </a:xfrm>
              <a:custGeom>
                <a:avLst/>
                <a:gdLst/>
                <a:ahLst/>
                <a:cxnLst/>
                <a:rect l="0" t="0" r="0" b="0"/>
                <a:pathLst>
                  <a:path w="96481" h="160323">
                    <a:moveTo>
                      <a:pt x="30382" y="81326"/>
                    </a:moveTo>
                    <a:cubicBezTo>
                      <a:pt x="30382" y="37058"/>
                      <a:pt x="-27794" y="0"/>
                      <a:pt x="16361" y="0"/>
                    </a:cubicBezTo>
                    <a:cubicBezTo>
                      <a:pt x="60517" y="0"/>
                      <a:pt x="96312" y="35886"/>
                      <a:pt x="96312" y="80162"/>
                    </a:cubicBezTo>
                    <a:cubicBezTo>
                      <a:pt x="96312" y="124422"/>
                      <a:pt x="60517" y="160323"/>
                      <a:pt x="16361" y="160323"/>
                    </a:cubicBezTo>
                    <a:cubicBezTo>
                      <a:pt x="-27794" y="160323"/>
                      <a:pt x="30382" y="125594"/>
                      <a:pt x="30382" y="81326"/>
                    </a:cubicBezTo>
                    <a:close/>
                  </a:path>
                </a:pathLst>
              </a:custGeom>
              <a:solidFill>
                <a:srgbClr val="FFFFFF">
                  <a:alpha val="38000"/>
                </a:srgbClr>
              </a:solidFill>
              <a:ln w="7700" cap="flat">
                <a:noFill/>
                <a:bevel/>
              </a:ln>
            </p:spPr>
          </p:sp>
        </p:grpSp>
        <p:grpSp>
          <p:nvGrpSpPr>
            <p:cNvPr id="2429" name="Group 2428"/>
            <p:cNvGrpSpPr/>
            <p:nvPr/>
          </p:nvGrpSpPr>
          <p:grpSpPr>
            <a:xfrm>
              <a:off x="3649227" y="5623118"/>
              <a:ext cx="750467" cy="570135"/>
              <a:chOff x="3649227" y="5623118"/>
              <a:chExt cx="750467" cy="570135"/>
            </a:xfrm>
          </p:grpSpPr>
          <p:sp>
            <p:nvSpPr>
              <p:cNvPr id="2430" name="Freeform 2429"/>
              <p:cNvSpPr/>
              <p:nvPr/>
            </p:nvSpPr>
            <p:spPr>
              <a:xfrm>
                <a:off x="3663274" y="5623118"/>
                <a:ext cx="722373" cy="570135"/>
              </a:xfrm>
              <a:custGeom>
                <a:avLst/>
                <a:gdLst/>
                <a:ahLst/>
                <a:cxnLst/>
                <a:rect l="0" t="0" r="0" b="0"/>
                <a:pathLst>
                  <a:path w="722373" h="570135">
                    <a:moveTo>
                      <a:pt x="39855" y="0"/>
                    </a:moveTo>
                    <a:lnTo>
                      <a:pt x="682519" y="0"/>
                    </a:lnTo>
                    <a:cubicBezTo>
                      <a:pt x="704530" y="0"/>
                      <a:pt x="722373" y="13090"/>
                      <a:pt x="722373" y="29238"/>
                    </a:cubicBezTo>
                    <a:lnTo>
                      <a:pt x="722373" y="540897"/>
                    </a:lnTo>
                    <a:cubicBezTo>
                      <a:pt x="722373" y="557045"/>
                      <a:pt x="704530" y="570135"/>
                      <a:pt x="682519" y="570135"/>
                    </a:cubicBezTo>
                    <a:lnTo>
                      <a:pt x="39855" y="570135"/>
                    </a:lnTo>
                    <a:cubicBezTo>
                      <a:pt x="17844" y="570135"/>
                      <a:pt x="0" y="557045"/>
                      <a:pt x="0" y="540897"/>
                    </a:cubicBezTo>
                    <a:lnTo>
                      <a:pt x="0" y="29238"/>
                    </a:lnTo>
                    <a:cubicBezTo>
                      <a:pt x="0" y="13090"/>
                      <a:pt x="17844" y="0"/>
                      <a:pt x="39855" y="0"/>
                    </a:cubicBezTo>
                    <a:close/>
                  </a:path>
                </a:pathLst>
              </a:custGeom>
              <a:gradFill>
                <a:gsLst>
                  <a:gs pos="0">
                    <a:srgbClr val="92A6AE"/>
                  </a:gs>
                  <a:gs pos="2000">
                    <a:srgbClr val="DAEFF8"/>
                  </a:gs>
                  <a:gs pos="3000">
                    <a:srgbClr val="BED8E3"/>
                  </a:gs>
                  <a:gs pos="64000">
                    <a:srgbClr val="BBD5DF"/>
                  </a:gs>
                  <a:gs pos="95000">
                    <a:srgbClr val="B7D0DA"/>
                  </a:gs>
                  <a:gs pos="100000">
                    <a:srgbClr val="879AA2"/>
                  </a:gs>
                </a:gsLst>
                <a:lin ang="10800000" scaled="0"/>
              </a:gradFill>
              <a:ln w="7700" cap="flat">
                <a:noFill/>
                <a:bevel/>
              </a:ln>
            </p:spPr>
          </p:sp>
          <p:sp>
            <p:nvSpPr>
              <p:cNvPr id="2431" name="Freeform 2430"/>
              <p:cNvSpPr/>
              <p:nvPr/>
            </p:nvSpPr>
            <p:spPr>
              <a:xfrm>
                <a:off x="3755958" y="5640328"/>
                <a:ext cx="537006" cy="533589"/>
              </a:xfrm>
              <a:custGeom>
                <a:avLst/>
                <a:gdLst/>
                <a:ahLst/>
                <a:cxnLst/>
                <a:rect l="0" t="0" r="0" b="0"/>
                <a:pathLst>
                  <a:path w="537006" h="533589">
                    <a:moveTo>
                      <a:pt x="39855" y="0"/>
                    </a:moveTo>
                    <a:lnTo>
                      <a:pt x="497082" y="0"/>
                    </a:lnTo>
                    <a:cubicBezTo>
                      <a:pt x="519093" y="0"/>
                      <a:pt x="537006" y="13598"/>
                      <a:pt x="537006" y="30438"/>
                    </a:cubicBezTo>
                    <a:lnTo>
                      <a:pt x="537006" y="503046"/>
                    </a:lnTo>
                    <a:cubicBezTo>
                      <a:pt x="537006" y="519886"/>
                      <a:pt x="519093" y="533589"/>
                      <a:pt x="497082" y="533589"/>
                    </a:cubicBezTo>
                    <a:lnTo>
                      <a:pt x="39855" y="533589"/>
                    </a:lnTo>
                    <a:cubicBezTo>
                      <a:pt x="17844" y="533589"/>
                      <a:pt x="0" y="519886"/>
                      <a:pt x="0" y="503046"/>
                    </a:cubicBezTo>
                    <a:lnTo>
                      <a:pt x="0" y="30438"/>
                    </a:lnTo>
                    <a:cubicBezTo>
                      <a:pt x="0" y="13598"/>
                      <a:pt x="17844" y="0"/>
                      <a:pt x="39855" y="0"/>
                    </a:cubicBezTo>
                    <a:close/>
                  </a:path>
                </a:pathLst>
              </a:custGeom>
              <a:gradFill>
                <a:gsLst>
                  <a:gs pos="0">
                    <a:srgbClr val="292525"/>
                  </a:gs>
                  <a:gs pos="2000">
                    <a:srgbClr val="868584"/>
                  </a:gs>
                  <a:gs pos="3000">
                    <a:srgbClr val="383433"/>
                  </a:gs>
                  <a:gs pos="64000">
                    <a:srgbClr val="373332"/>
                  </a:gs>
                  <a:gs pos="95000">
                    <a:srgbClr val="363130"/>
                  </a:gs>
                  <a:gs pos="100000">
                    <a:srgbClr val="252221"/>
                  </a:gs>
                </a:gsLst>
                <a:lin ang="10800000" scaled="0"/>
              </a:gradFill>
              <a:ln w="7700" cap="flat">
                <a:noFill/>
                <a:bevel/>
              </a:ln>
            </p:spPr>
          </p:sp>
          <p:sp>
            <p:nvSpPr>
              <p:cNvPr id="2432" name="Freeform 2431"/>
              <p:cNvSpPr/>
              <p:nvPr/>
            </p:nvSpPr>
            <p:spPr>
              <a:xfrm>
                <a:off x="3787509" y="5701031"/>
                <a:ext cx="473903" cy="414311"/>
              </a:xfrm>
              <a:custGeom>
                <a:avLst/>
                <a:gdLst/>
                <a:ahLst/>
                <a:cxnLst/>
                <a:rect l="0" t="0" r="0" b="0"/>
                <a:pathLst>
                  <a:path w="473903" h="414311">
                    <a:moveTo>
                      <a:pt x="39786" y="0"/>
                    </a:moveTo>
                    <a:lnTo>
                      <a:pt x="433909" y="0"/>
                    </a:lnTo>
                    <a:cubicBezTo>
                      <a:pt x="455920" y="0"/>
                      <a:pt x="473903" y="17722"/>
                      <a:pt x="473903" y="39755"/>
                    </a:cubicBezTo>
                    <a:lnTo>
                      <a:pt x="473903" y="374417"/>
                    </a:lnTo>
                    <a:cubicBezTo>
                      <a:pt x="473903" y="396450"/>
                      <a:pt x="455920" y="414311"/>
                      <a:pt x="433909" y="414311"/>
                    </a:cubicBezTo>
                    <a:lnTo>
                      <a:pt x="39786" y="414311"/>
                    </a:lnTo>
                    <a:cubicBezTo>
                      <a:pt x="17775" y="414311"/>
                      <a:pt x="0" y="396450"/>
                      <a:pt x="0" y="374417"/>
                    </a:cubicBezTo>
                    <a:lnTo>
                      <a:pt x="0" y="39755"/>
                    </a:lnTo>
                    <a:cubicBezTo>
                      <a:pt x="0" y="17722"/>
                      <a:pt x="17775" y="0"/>
                      <a:pt x="39786" y="0"/>
                    </a:cubicBezTo>
                    <a:close/>
                  </a:path>
                </a:pathLst>
              </a:custGeom>
              <a:solidFill>
                <a:srgbClr val="717070"/>
              </a:solidFill>
              <a:ln w="7700" cap="flat">
                <a:noFill/>
                <a:bevel/>
              </a:ln>
            </p:spPr>
          </p:sp>
          <p:sp>
            <p:nvSpPr>
              <p:cNvPr id="2433" name="Freeform 2432"/>
              <p:cNvSpPr/>
              <p:nvPr/>
            </p:nvSpPr>
            <p:spPr>
              <a:xfrm>
                <a:off x="3649117" y="5881269"/>
                <a:ext cx="106281" cy="53834"/>
              </a:xfrm>
              <a:custGeom>
                <a:avLst/>
                <a:gdLst/>
                <a:ahLst/>
                <a:cxnLst/>
                <a:rect l="0" t="0" r="0" b="0"/>
                <a:pathLst>
                  <a:path w="106281" h="53834">
                    <a:moveTo>
                      <a:pt x="15220" y="-116"/>
                    </a:moveTo>
                    <a:lnTo>
                      <a:pt x="106281" y="-116"/>
                    </a:lnTo>
                    <a:lnTo>
                      <a:pt x="106281" y="53602"/>
                    </a:lnTo>
                    <a:lnTo>
                      <a:pt x="15220" y="53602"/>
                    </a:lnTo>
                    <a:cubicBezTo>
                      <a:pt x="6718" y="53602"/>
                      <a:pt x="-175" y="44480"/>
                      <a:pt x="-175" y="33226"/>
                    </a:cubicBezTo>
                    <a:lnTo>
                      <a:pt x="-175" y="20260"/>
                    </a:lnTo>
                    <a:cubicBezTo>
                      <a:pt x="-175" y="9007"/>
                      <a:pt x="6718" y="-116"/>
                      <a:pt x="15220" y="-116"/>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5400000" scaled="0"/>
              </a:gradFill>
              <a:ln w="7700" cap="flat">
                <a:noFill/>
                <a:bevel/>
              </a:ln>
            </p:spPr>
          </p:sp>
          <p:sp>
            <p:nvSpPr>
              <p:cNvPr id="2434" name="Freeform 2433"/>
              <p:cNvSpPr/>
              <p:nvPr/>
            </p:nvSpPr>
            <p:spPr>
              <a:xfrm flipH="1">
                <a:off x="4292335" y="5881269"/>
                <a:ext cx="106867" cy="53834"/>
              </a:xfrm>
              <a:custGeom>
                <a:avLst/>
                <a:gdLst/>
                <a:ahLst/>
                <a:cxnLst/>
                <a:rect l="0" t="0" r="0" b="0"/>
                <a:pathLst>
                  <a:path w="106867" h="53834">
                    <a:moveTo>
                      <a:pt x="15304" y="-116"/>
                    </a:moveTo>
                    <a:lnTo>
                      <a:pt x="106867" y="-116"/>
                    </a:lnTo>
                    <a:lnTo>
                      <a:pt x="106867" y="53602"/>
                    </a:lnTo>
                    <a:lnTo>
                      <a:pt x="15304" y="53602"/>
                    </a:lnTo>
                    <a:cubicBezTo>
                      <a:pt x="6755" y="53602"/>
                      <a:pt x="-176" y="44480"/>
                      <a:pt x="-176" y="33226"/>
                    </a:cubicBezTo>
                    <a:lnTo>
                      <a:pt x="-176" y="20260"/>
                    </a:lnTo>
                    <a:cubicBezTo>
                      <a:pt x="-176" y="9007"/>
                      <a:pt x="6755" y="-116"/>
                      <a:pt x="15304" y="-116"/>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5400000" scaled="0"/>
              </a:gradFill>
              <a:ln w="7700" cap="flat">
                <a:noFill/>
                <a:bevel/>
              </a:ln>
            </p:spPr>
          </p:sp>
          <p:sp>
            <p:nvSpPr>
              <p:cNvPr id="2435" name="Freeform 2434"/>
              <p:cNvSpPr/>
              <p:nvPr/>
            </p:nvSpPr>
            <p:spPr>
              <a:xfrm>
                <a:off x="3799722" y="5711708"/>
                <a:ext cx="449478" cy="392956"/>
              </a:xfrm>
              <a:custGeom>
                <a:avLst/>
                <a:gdLst/>
                <a:ahLst/>
                <a:cxnLst/>
                <a:rect l="0" t="0" r="0" b="0"/>
                <a:pathLst>
                  <a:path w="449478" h="392956">
                    <a:moveTo>
                      <a:pt x="37735" y="0"/>
                    </a:moveTo>
                    <a:lnTo>
                      <a:pt x="411546" y="0"/>
                    </a:lnTo>
                    <a:cubicBezTo>
                      <a:pt x="432423" y="0"/>
                      <a:pt x="449478" y="16809"/>
                      <a:pt x="449478" y="37706"/>
                    </a:cubicBezTo>
                    <a:lnTo>
                      <a:pt x="449478" y="355119"/>
                    </a:lnTo>
                    <a:cubicBezTo>
                      <a:pt x="449478" y="376016"/>
                      <a:pt x="432423" y="392956"/>
                      <a:pt x="411546" y="392956"/>
                    </a:cubicBezTo>
                    <a:lnTo>
                      <a:pt x="37735" y="392956"/>
                    </a:lnTo>
                    <a:cubicBezTo>
                      <a:pt x="16858" y="392956"/>
                      <a:pt x="0" y="376016"/>
                      <a:pt x="0" y="355119"/>
                    </a:cubicBezTo>
                    <a:lnTo>
                      <a:pt x="0" y="37706"/>
                    </a:lnTo>
                    <a:cubicBezTo>
                      <a:pt x="0" y="16809"/>
                      <a:pt x="16858" y="0"/>
                      <a:pt x="37735" y="0"/>
                    </a:cubicBezTo>
                    <a:close/>
                  </a:path>
                </a:pathLst>
              </a:custGeom>
              <a:solidFill>
                <a:srgbClr val="DCDCDD"/>
              </a:solidFill>
              <a:ln w="7700" cap="flat">
                <a:noFill/>
                <a:bevel/>
              </a:ln>
            </p:spPr>
          </p:sp>
          <p:grpSp>
            <p:nvGrpSpPr>
              <p:cNvPr id="2436" name="Group 2435"/>
              <p:cNvGrpSpPr/>
              <p:nvPr/>
            </p:nvGrpSpPr>
            <p:grpSpPr>
              <a:xfrm>
                <a:off x="3827826" y="5741185"/>
                <a:ext cx="393269" cy="218082"/>
                <a:chOff x="3827826" y="5741185"/>
                <a:chExt cx="393269" cy="218082"/>
              </a:xfrm>
            </p:grpSpPr>
            <p:sp>
              <p:nvSpPr>
                <p:cNvPr id="2437" name="Freeform 2436"/>
                <p:cNvSpPr/>
                <p:nvPr/>
              </p:nvSpPr>
              <p:spPr>
                <a:xfrm>
                  <a:off x="3827826" y="5741185"/>
                  <a:ext cx="393269" cy="218082"/>
                </a:xfrm>
                <a:custGeom>
                  <a:avLst/>
                  <a:gdLst/>
                  <a:ahLst/>
                  <a:cxnLst/>
                  <a:rect l="0" t="0" r="0" b="0"/>
                  <a:pathLst>
                    <a:path w="393269" h="218082">
                      <a:moveTo>
                        <a:pt x="0" y="0"/>
                      </a:moveTo>
                      <a:lnTo>
                        <a:pt x="393269" y="0"/>
                      </a:lnTo>
                      <a:lnTo>
                        <a:pt x="393269" y="218082"/>
                      </a:lnTo>
                      <a:lnTo>
                        <a:pt x="0" y="218082"/>
                      </a:lnTo>
                      <a:lnTo>
                        <a:pt x="0" y="0"/>
                      </a:lnTo>
                      <a:close/>
                    </a:path>
                  </a:pathLst>
                </a:custGeom>
                <a:solidFill>
                  <a:srgbClr val="595757"/>
                </a:solidFill>
                <a:ln w="7700" cap="flat">
                  <a:solidFill>
                    <a:srgbClr val="595757"/>
                  </a:solidFill>
                  <a:bevel/>
                </a:ln>
              </p:spPr>
            </p:sp>
            <p:sp>
              <p:nvSpPr>
                <p:cNvPr id="2438" name="Freeform 2437"/>
                <p:cNvSpPr/>
                <p:nvPr/>
              </p:nvSpPr>
              <p:spPr>
                <a:xfrm>
                  <a:off x="3837958" y="5749919"/>
                  <a:ext cx="373005" cy="200615"/>
                </a:xfrm>
                <a:custGeom>
                  <a:avLst/>
                  <a:gdLst/>
                  <a:ahLst/>
                  <a:cxnLst/>
                  <a:rect l="0" t="0" r="0" b="0"/>
                  <a:pathLst>
                    <a:path w="373005" h="200615">
                      <a:moveTo>
                        <a:pt x="0" y="0"/>
                      </a:moveTo>
                      <a:lnTo>
                        <a:pt x="373005" y="0"/>
                      </a:lnTo>
                      <a:lnTo>
                        <a:pt x="373005" y="200615"/>
                      </a:lnTo>
                      <a:lnTo>
                        <a:pt x="0" y="200615"/>
                      </a:lnTo>
                      <a:lnTo>
                        <a:pt x="0" y="0"/>
                      </a:lnTo>
                      <a:close/>
                    </a:path>
                  </a:pathLst>
                </a:custGeom>
                <a:solidFill>
                  <a:srgbClr val="000000"/>
                </a:solidFill>
                <a:ln w="7700" cap="flat">
                  <a:solidFill>
                    <a:srgbClr val="000000"/>
                  </a:solidFill>
                  <a:bevel/>
                </a:ln>
              </p:spPr>
            </p:sp>
          </p:grpSp>
          <p:grpSp>
            <p:nvGrpSpPr>
              <p:cNvPr id="2439" name="Group 2438"/>
              <p:cNvGrpSpPr/>
              <p:nvPr/>
            </p:nvGrpSpPr>
            <p:grpSpPr>
              <a:xfrm>
                <a:off x="3830682" y="6016384"/>
                <a:ext cx="51060" cy="50989"/>
                <a:chOff x="3830682" y="6016384"/>
                <a:chExt cx="51060" cy="50989"/>
              </a:xfrm>
            </p:grpSpPr>
            <p:sp>
              <p:nvSpPr>
                <p:cNvPr id="2440" name="Freeform 2439"/>
                <p:cNvSpPr/>
                <p:nvPr/>
              </p:nvSpPr>
              <p:spPr>
                <a:xfrm>
                  <a:off x="3830682" y="6016384"/>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41" name="Freeform 2440"/>
                <p:cNvSpPr/>
                <p:nvPr/>
              </p:nvSpPr>
              <p:spPr>
                <a:xfrm>
                  <a:off x="3836985" y="6022679"/>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5F5F5F"/>
                    </a:gs>
                    <a:gs pos="3000">
                      <a:srgbClr val="A9A9AA"/>
                    </a:gs>
                    <a:gs pos="8000">
                      <a:srgbClr val="7D7D7E"/>
                    </a:gs>
                    <a:gs pos="64000">
                      <a:srgbClr val="7B7B7C"/>
                    </a:gs>
                    <a:gs pos="95000">
                      <a:srgbClr val="787879"/>
                    </a:gs>
                    <a:gs pos="100000">
                      <a:srgbClr val="575758"/>
                    </a:gs>
                  </a:gsLst>
                  <a:lin ang="10800000" scaled="0"/>
                </a:gradFill>
                <a:ln w="7700" cap="flat">
                  <a:noFill/>
                  <a:bevel/>
                </a:ln>
              </p:spPr>
            </p:sp>
          </p:grpSp>
          <p:grpSp>
            <p:nvGrpSpPr>
              <p:cNvPr id="2442" name="Group 2441"/>
              <p:cNvGrpSpPr/>
              <p:nvPr/>
            </p:nvGrpSpPr>
            <p:grpSpPr>
              <a:xfrm>
                <a:off x="3921907" y="6016384"/>
                <a:ext cx="51060" cy="50989"/>
                <a:chOff x="3921907" y="6016384"/>
                <a:chExt cx="51060" cy="50989"/>
              </a:xfrm>
            </p:grpSpPr>
            <p:sp>
              <p:nvSpPr>
                <p:cNvPr id="2443" name="Freeform 2442"/>
                <p:cNvSpPr/>
                <p:nvPr/>
              </p:nvSpPr>
              <p:spPr>
                <a:xfrm>
                  <a:off x="3921907" y="6016384"/>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44" name="Freeform 2443"/>
                <p:cNvSpPr/>
                <p:nvPr/>
              </p:nvSpPr>
              <p:spPr>
                <a:xfrm>
                  <a:off x="3928210" y="6022679"/>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5F5F5F"/>
                    </a:gs>
                    <a:gs pos="3000">
                      <a:srgbClr val="A9A9AA"/>
                    </a:gs>
                    <a:gs pos="8000">
                      <a:srgbClr val="7D7D7E"/>
                    </a:gs>
                    <a:gs pos="64000">
                      <a:srgbClr val="7B7B7C"/>
                    </a:gs>
                    <a:gs pos="95000">
                      <a:srgbClr val="787879"/>
                    </a:gs>
                    <a:gs pos="100000">
                      <a:srgbClr val="575758"/>
                    </a:gs>
                  </a:gsLst>
                  <a:lin ang="10800000" scaled="0"/>
                </a:gradFill>
                <a:ln w="7700" cap="flat">
                  <a:noFill/>
                  <a:bevel/>
                </a:ln>
              </p:spPr>
            </p:sp>
          </p:grpSp>
          <p:grpSp>
            <p:nvGrpSpPr>
              <p:cNvPr id="2445" name="Group 2444"/>
              <p:cNvGrpSpPr/>
              <p:nvPr/>
            </p:nvGrpSpPr>
            <p:grpSpPr>
              <a:xfrm>
                <a:off x="4013133" y="6016384"/>
                <a:ext cx="51060" cy="50989"/>
                <a:chOff x="4013133" y="6016384"/>
                <a:chExt cx="51060" cy="50989"/>
              </a:xfrm>
            </p:grpSpPr>
            <p:sp>
              <p:nvSpPr>
                <p:cNvPr id="2446" name="Freeform 2445"/>
                <p:cNvSpPr/>
                <p:nvPr/>
              </p:nvSpPr>
              <p:spPr>
                <a:xfrm>
                  <a:off x="4013133" y="6016384"/>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47" name="Freeform 2446"/>
                <p:cNvSpPr/>
                <p:nvPr/>
              </p:nvSpPr>
              <p:spPr>
                <a:xfrm>
                  <a:off x="4019436" y="6022679"/>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5F5F5F"/>
                    </a:gs>
                    <a:gs pos="3000">
                      <a:srgbClr val="A9A9AA"/>
                    </a:gs>
                    <a:gs pos="8000">
                      <a:srgbClr val="7D7D7E"/>
                    </a:gs>
                    <a:gs pos="64000">
                      <a:srgbClr val="7B7B7C"/>
                    </a:gs>
                    <a:gs pos="95000">
                      <a:srgbClr val="787879"/>
                    </a:gs>
                    <a:gs pos="100000">
                      <a:srgbClr val="575758"/>
                    </a:gs>
                  </a:gsLst>
                  <a:lin ang="10800000" scaled="0"/>
                </a:gradFill>
                <a:ln w="7700" cap="flat">
                  <a:noFill/>
                  <a:bevel/>
                </a:ln>
              </p:spPr>
            </p:sp>
          </p:grpSp>
          <p:grpSp>
            <p:nvGrpSpPr>
              <p:cNvPr id="2448" name="Group 2447"/>
              <p:cNvGrpSpPr/>
              <p:nvPr/>
            </p:nvGrpSpPr>
            <p:grpSpPr>
              <a:xfrm>
                <a:off x="4104358" y="6016384"/>
                <a:ext cx="51060" cy="50989"/>
                <a:chOff x="4104358" y="6016384"/>
                <a:chExt cx="51060" cy="50989"/>
              </a:xfrm>
            </p:grpSpPr>
            <p:sp>
              <p:nvSpPr>
                <p:cNvPr id="2449" name="Freeform 2448"/>
                <p:cNvSpPr/>
                <p:nvPr/>
              </p:nvSpPr>
              <p:spPr>
                <a:xfrm>
                  <a:off x="4104358" y="6016384"/>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50" name="Freeform 2449"/>
                <p:cNvSpPr/>
                <p:nvPr/>
              </p:nvSpPr>
              <p:spPr>
                <a:xfrm>
                  <a:off x="4110660" y="6022679"/>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B59D79"/>
                    </a:gs>
                    <a:gs pos="3000">
                      <a:srgbClr val="FFE5C1"/>
                    </a:gs>
                    <a:gs pos="8000">
                      <a:srgbClr val="EBCC9F"/>
                    </a:gs>
                    <a:gs pos="64000">
                      <a:srgbClr val="E7C99C"/>
                    </a:gs>
                    <a:gs pos="95000">
                      <a:srgbClr val="E2C499"/>
                    </a:gs>
                    <a:gs pos="100000">
                      <a:srgbClr val="A89170"/>
                    </a:gs>
                  </a:gsLst>
                  <a:lin ang="10800000" scaled="0"/>
                </a:gradFill>
                <a:ln w="7700" cap="flat">
                  <a:noFill/>
                  <a:bevel/>
                </a:ln>
              </p:spPr>
            </p:sp>
          </p:grpSp>
        </p:grpSp>
        <p:grpSp>
          <p:nvGrpSpPr>
            <p:cNvPr id="2451" name="Group 2450"/>
            <p:cNvGrpSpPr/>
            <p:nvPr/>
          </p:nvGrpSpPr>
          <p:grpSpPr>
            <a:xfrm>
              <a:off x="6615329" y="5189031"/>
              <a:ext cx="750467" cy="570135"/>
              <a:chOff x="6615329" y="5189031"/>
              <a:chExt cx="750467" cy="570135"/>
            </a:xfrm>
          </p:grpSpPr>
          <p:sp>
            <p:nvSpPr>
              <p:cNvPr id="2452" name="Freeform 2451"/>
              <p:cNvSpPr/>
              <p:nvPr/>
            </p:nvSpPr>
            <p:spPr>
              <a:xfrm>
                <a:off x="6629375" y="5189031"/>
                <a:ext cx="722373" cy="570135"/>
              </a:xfrm>
              <a:custGeom>
                <a:avLst/>
                <a:gdLst/>
                <a:ahLst/>
                <a:cxnLst/>
                <a:rect l="0" t="0" r="0" b="0"/>
                <a:pathLst>
                  <a:path w="722373" h="570135">
                    <a:moveTo>
                      <a:pt x="39855" y="0"/>
                    </a:moveTo>
                    <a:lnTo>
                      <a:pt x="682519" y="0"/>
                    </a:lnTo>
                    <a:cubicBezTo>
                      <a:pt x="704530" y="0"/>
                      <a:pt x="722373" y="13090"/>
                      <a:pt x="722373" y="29238"/>
                    </a:cubicBezTo>
                    <a:lnTo>
                      <a:pt x="722373" y="540897"/>
                    </a:lnTo>
                    <a:cubicBezTo>
                      <a:pt x="722373" y="557045"/>
                      <a:pt x="704530" y="570135"/>
                      <a:pt x="682519" y="570135"/>
                    </a:cubicBezTo>
                    <a:lnTo>
                      <a:pt x="39855" y="570135"/>
                    </a:lnTo>
                    <a:cubicBezTo>
                      <a:pt x="17844" y="570135"/>
                      <a:pt x="0" y="557045"/>
                      <a:pt x="0" y="540897"/>
                    </a:cubicBezTo>
                    <a:lnTo>
                      <a:pt x="0" y="29238"/>
                    </a:lnTo>
                    <a:cubicBezTo>
                      <a:pt x="0" y="13090"/>
                      <a:pt x="17844" y="0"/>
                      <a:pt x="39855" y="0"/>
                    </a:cubicBezTo>
                    <a:close/>
                  </a:path>
                </a:pathLst>
              </a:custGeom>
              <a:gradFill>
                <a:gsLst>
                  <a:gs pos="0">
                    <a:srgbClr val="92A6AE"/>
                  </a:gs>
                  <a:gs pos="2000">
                    <a:srgbClr val="DAEFF8"/>
                  </a:gs>
                  <a:gs pos="3000">
                    <a:srgbClr val="BED8E3"/>
                  </a:gs>
                  <a:gs pos="64000">
                    <a:srgbClr val="BBD5DF"/>
                  </a:gs>
                  <a:gs pos="95000">
                    <a:srgbClr val="B7D0DA"/>
                  </a:gs>
                  <a:gs pos="100000">
                    <a:srgbClr val="879AA2"/>
                  </a:gs>
                </a:gsLst>
                <a:lin ang="10800000" scaled="0"/>
              </a:gradFill>
              <a:ln w="7700" cap="flat">
                <a:noFill/>
                <a:bevel/>
              </a:ln>
            </p:spPr>
          </p:sp>
          <p:sp>
            <p:nvSpPr>
              <p:cNvPr id="2453" name="Freeform 2452"/>
              <p:cNvSpPr/>
              <p:nvPr/>
            </p:nvSpPr>
            <p:spPr>
              <a:xfrm>
                <a:off x="6722059" y="5206240"/>
                <a:ext cx="537006" cy="533589"/>
              </a:xfrm>
              <a:custGeom>
                <a:avLst/>
                <a:gdLst/>
                <a:ahLst/>
                <a:cxnLst/>
                <a:rect l="0" t="0" r="0" b="0"/>
                <a:pathLst>
                  <a:path w="537006" h="533589">
                    <a:moveTo>
                      <a:pt x="39855" y="0"/>
                    </a:moveTo>
                    <a:lnTo>
                      <a:pt x="497082" y="0"/>
                    </a:lnTo>
                    <a:cubicBezTo>
                      <a:pt x="519093" y="0"/>
                      <a:pt x="537006" y="13598"/>
                      <a:pt x="537006" y="30438"/>
                    </a:cubicBezTo>
                    <a:lnTo>
                      <a:pt x="537006" y="503046"/>
                    </a:lnTo>
                    <a:cubicBezTo>
                      <a:pt x="537006" y="519886"/>
                      <a:pt x="519093" y="533589"/>
                      <a:pt x="497082" y="533589"/>
                    </a:cubicBezTo>
                    <a:lnTo>
                      <a:pt x="39855" y="533589"/>
                    </a:lnTo>
                    <a:cubicBezTo>
                      <a:pt x="17844" y="533589"/>
                      <a:pt x="0" y="519886"/>
                      <a:pt x="0" y="503046"/>
                    </a:cubicBezTo>
                    <a:lnTo>
                      <a:pt x="0" y="30438"/>
                    </a:lnTo>
                    <a:cubicBezTo>
                      <a:pt x="0" y="13598"/>
                      <a:pt x="17844" y="0"/>
                      <a:pt x="39855" y="0"/>
                    </a:cubicBezTo>
                    <a:close/>
                  </a:path>
                </a:pathLst>
              </a:custGeom>
              <a:gradFill>
                <a:gsLst>
                  <a:gs pos="0">
                    <a:srgbClr val="292525"/>
                  </a:gs>
                  <a:gs pos="2000">
                    <a:srgbClr val="868584"/>
                  </a:gs>
                  <a:gs pos="3000">
                    <a:srgbClr val="383433"/>
                  </a:gs>
                  <a:gs pos="64000">
                    <a:srgbClr val="373332"/>
                  </a:gs>
                  <a:gs pos="95000">
                    <a:srgbClr val="363130"/>
                  </a:gs>
                  <a:gs pos="100000">
                    <a:srgbClr val="252221"/>
                  </a:gs>
                </a:gsLst>
                <a:lin ang="10800000" scaled="0"/>
              </a:gradFill>
              <a:ln w="7700" cap="flat">
                <a:noFill/>
                <a:bevel/>
              </a:ln>
            </p:spPr>
          </p:sp>
          <p:sp>
            <p:nvSpPr>
              <p:cNvPr id="2454" name="Freeform 2453"/>
              <p:cNvSpPr/>
              <p:nvPr/>
            </p:nvSpPr>
            <p:spPr>
              <a:xfrm>
                <a:off x="6753611" y="5266943"/>
                <a:ext cx="473903" cy="414311"/>
              </a:xfrm>
              <a:custGeom>
                <a:avLst/>
                <a:gdLst/>
                <a:ahLst/>
                <a:cxnLst/>
                <a:rect l="0" t="0" r="0" b="0"/>
                <a:pathLst>
                  <a:path w="473903" h="414311">
                    <a:moveTo>
                      <a:pt x="39786" y="0"/>
                    </a:moveTo>
                    <a:lnTo>
                      <a:pt x="433909" y="0"/>
                    </a:lnTo>
                    <a:cubicBezTo>
                      <a:pt x="455920" y="0"/>
                      <a:pt x="473903" y="17722"/>
                      <a:pt x="473903" y="39755"/>
                    </a:cubicBezTo>
                    <a:lnTo>
                      <a:pt x="473903" y="374417"/>
                    </a:lnTo>
                    <a:cubicBezTo>
                      <a:pt x="473903" y="396450"/>
                      <a:pt x="455920" y="414311"/>
                      <a:pt x="433909" y="414311"/>
                    </a:cubicBezTo>
                    <a:lnTo>
                      <a:pt x="39786" y="414311"/>
                    </a:lnTo>
                    <a:cubicBezTo>
                      <a:pt x="17775" y="414311"/>
                      <a:pt x="0" y="396450"/>
                      <a:pt x="0" y="374417"/>
                    </a:cubicBezTo>
                    <a:lnTo>
                      <a:pt x="0" y="39755"/>
                    </a:lnTo>
                    <a:cubicBezTo>
                      <a:pt x="0" y="17722"/>
                      <a:pt x="17775" y="0"/>
                      <a:pt x="39786" y="0"/>
                    </a:cubicBezTo>
                    <a:close/>
                  </a:path>
                </a:pathLst>
              </a:custGeom>
              <a:solidFill>
                <a:srgbClr val="717070"/>
              </a:solidFill>
              <a:ln w="7700" cap="flat">
                <a:noFill/>
                <a:bevel/>
              </a:ln>
            </p:spPr>
          </p:sp>
          <p:sp>
            <p:nvSpPr>
              <p:cNvPr id="2455" name="Freeform 2454"/>
              <p:cNvSpPr/>
              <p:nvPr/>
            </p:nvSpPr>
            <p:spPr>
              <a:xfrm>
                <a:off x="6615219" y="5447181"/>
                <a:ext cx="106281" cy="53834"/>
              </a:xfrm>
              <a:custGeom>
                <a:avLst/>
                <a:gdLst/>
                <a:ahLst/>
                <a:cxnLst/>
                <a:rect l="0" t="0" r="0" b="0"/>
                <a:pathLst>
                  <a:path w="106281" h="53834">
                    <a:moveTo>
                      <a:pt x="15220" y="-116"/>
                    </a:moveTo>
                    <a:lnTo>
                      <a:pt x="106281" y="-116"/>
                    </a:lnTo>
                    <a:lnTo>
                      <a:pt x="106281" y="53602"/>
                    </a:lnTo>
                    <a:lnTo>
                      <a:pt x="15220" y="53602"/>
                    </a:lnTo>
                    <a:cubicBezTo>
                      <a:pt x="6718" y="53602"/>
                      <a:pt x="-175" y="44480"/>
                      <a:pt x="-175" y="33226"/>
                    </a:cubicBezTo>
                    <a:lnTo>
                      <a:pt x="-175" y="20260"/>
                    </a:lnTo>
                    <a:cubicBezTo>
                      <a:pt x="-175" y="9007"/>
                      <a:pt x="6718" y="-116"/>
                      <a:pt x="15220" y="-116"/>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5400000" scaled="0"/>
              </a:gradFill>
              <a:ln w="7700" cap="flat">
                <a:noFill/>
                <a:bevel/>
              </a:ln>
            </p:spPr>
          </p:sp>
          <p:sp>
            <p:nvSpPr>
              <p:cNvPr id="2456" name="Freeform 2455"/>
              <p:cNvSpPr/>
              <p:nvPr/>
            </p:nvSpPr>
            <p:spPr>
              <a:xfrm flipH="1">
                <a:off x="7258437" y="5447182"/>
                <a:ext cx="106867" cy="53834"/>
              </a:xfrm>
              <a:custGeom>
                <a:avLst/>
                <a:gdLst/>
                <a:ahLst/>
                <a:cxnLst/>
                <a:rect l="0" t="0" r="0" b="0"/>
                <a:pathLst>
                  <a:path w="106867" h="53834">
                    <a:moveTo>
                      <a:pt x="15304" y="-116"/>
                    </a:moveTo>
                    <a:lnTo>
                      <a:pt x="106867" y="-116"/>
                    </a:lnTo>
                    <a:lnTo>
                      <a:pt x="106867" y="53602"/>
                    </a:lnTo>
                    <a:lnTo>
                      <a:pt x="15304" y="53602"/>
                    </a:lnTo>
                    <a:cubicBezTo>
                      <a:pt x="6755" y="53602"/>
                      <a:pt x="-176" y="44480"/>
                      <a:pt x="-176" y="33226"/>
                    </a:cubicBezTo>
                    <a:lnTo>
                      <a:pt x="-176" y="20260"/>
                    </a:lnTo>
                    <a:cubicBezTo>
                      <a:pt x="-176" y="9007"/>
                      <a:pt x="6755" y="-116"/>
                      <a:pt x="15304" y="-116"/>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5400000" scaled="0"/>
              </a:gradFill>
              <a:ln w="7700" cap="flat">
                <a:noFill/>
                <a:bevel/>
              </a:ln>
            </p:spPr>
          </p:sp>
          <p:sp>
            <p:nvSpPr>
              <p:cNvPr id="2457" name="Freeform 2456"/>
              <p:cNvSpPr/>
              <p:nvPr/>
            </p:nvSpPr>
            <p:spPr>
              <a:xfrm>
                <a:off x="6765823" y="5277620"/>
                <a:ext cx="449478" cy="392956"/>
              </a:xfrm>
              <a:custGeom>
                <a:avLst/>
                <a:gdLst/>
                <a:ahLst/>
                <a:cxnLst/>
                <a:rect l="0" t="0" r="0" b="0"/>
                <a:pathLst>
                  <a:path w="449478" h="392956">
                    <a:moveTo>
                      <a:pt x="37735" y="0"/>
                    </a:moveTo>
                    <a:lnTo>
                      <a:pt x="411546" y="0"/>
                    </a:lnTo>
                    <a:cubicBezTo>
                      <a:pt x="432423" y="0"/>
                      <a:pt x="449478" y="16809"/>
                      <a:pt x="449478" y="37706"/>
                    </a:cubicBezTo>
                    <a:lnTo>
                      <a:pt x="449478" y="355119"/>
                    </a:lnTo>
                    <a:cubicBezTo>
                      <a:pt x="449478" y="376016"/>
                      <a:pt x="432423" y="392956"/>
                      <a:pt x="411546" y="392956"/>
                    </a:cubicBezTo>
                    <a:lnTo>
                      <a:pt x="37735" y="392956"/>
                    </a:lnTo>
                    <a:cubicBezTo>
                      <a:pt x="16858" y="392956"/>
                      <a:pt x="0" y="376016"/>
                      <a:pt x="0" y="355119"/>
                    </a:cubicBezTo>
                    <a:lnTo>
                      <a:pt x="0" y="37706"/>
                    </a:lnTo>
                    <a:cubicBezTo>
                      <a:pt x="0" y="16809"/>
                      <a:pt x="16858" y="0"/>
                      <a:pt x="37735" y="0"/>
                    </a:cubicBezTo>
                    <a:close/>
                  </a:path>
                </a:pathLst>
              </a:custGeom>
              <a:solidFill>
                <a:srgbClr val="DCDCDD"/>
              </a:solidFill>
              <a:ln w="7700" cap="flat">
                <a:noFill/>
                <a:bevel/>
              </a:ln>
            </p:spPr>
          </p:sp>
          <p:grpSp>
            <p:nvGrpSpPr>
              <p:cNvPr id="2458" name="Group 2457"/>
              <p:cNvGrpSpPr/>
              <p:nvPr/>
            </p:nvGrpSpPr>
            <p:grpSpPr>
              <a:xfrm>
                <a:off x="6793927" y="5307098"/>
                <a:ext cx="393269" cy="218082"/>
                <a:chOff x="6793927" y="5307098"/>
                <a:chExt cx="393269" cy="218082"/>
              </a:xfrm>
            </p:grpSpPr>
            <p:sp>
              <p:nvSpPr>
                <p:cNvPr id="2459" name="Freeform 2458"/>
                <p:cNvSpPr/>
                <p:nvPr/>
              </p:nvSpPr>
              <p:spPr>
                <a:xfrm>
                  <a:off x="6793927" y="5307098"/>
                  <a:ext cx="393269" cy="218082"/>
                </a:xfrm>
                <a:custGeom>
                  <a:avLst/>
                  <a:gdLst/>
                  <a:ahLst/>
                  <a:cxnLst/>
                  <a:rect l="0" t="0" r="0" b="0"/>
                  <a:pathLst>
                    <a:path w="393269" h="218082">
                      <a:moveTo>
                        <a:pt x="0" y="0"/>
                      </a:moveTo>
                      <a:lnTo>
                        <a:pt x="393269" y="0"/>
                      </a:lnTo>
                      <a:lnTo>
                        <a:pt x="393269" y="218082"/>
                      </a:lnTo>
                      <a:lnTo>
                        <a:pt x="0" y="218082"/>
                      </a:lnTo>
                      <a:lnTo>
                        <a:pt x="0" y="0"/>
                      </a:lnTo>
                      <a:close/>
                    </a:path>
                  </a:pathLst>
                </a:custGeom>
                <a:solidFill>
                  <a:srgbClr val="595757"/>
                </a:solidFill>
                <a:ln w="7700" cap="flat">
                  <a:solidFill>
                    <a:srgbClr val="595757"/>
                  </a:solidFill>
                  <a:bevel/>
                </a:ln>
              </p:spPr>
            </p:sp>
            <p:sp>
              <p:nvSpPr>
                <p:cNvPr id="2460" name="Freeform 2459"/>
                <p:cNvSpPr/>
                <p:nvPr/>
              </p:nvSpPr>
              <p:spPr>
                <a:xfrm>
                  <a:off x="6804060" y="5315831"/>
                  <a:ext cx="373005" cy="200615"/>
                </a:xfrm>
                <a:custGeom>
                  <a:avLst/>
                  <a:gdLst/>
                  <a:ahLst/>
                  <a:cxnLst/>
                  <a:rect l="0" t="0" r="0" b="0"/>
                  <a:pathLst>
                    <a:path w="373005" h="200615">
                      <a:moveTo>
                        <a:pt x="0" y="0"/>
                      </a:moveTo>
                      <a:lnTo>
                        <a:pt x="373005" y="0"/>
                      </a:lnTo>
                      <a:lnTo>
                        <a:pt x="373005" y="200615"/>
                      </a:lnTo>
                      <a:lnTo>
                        <a:pt x="0" y="200615"/>
                      </a:lnTo>
                      <a:lnTo>
                        <a:pt x="0" y="0"/>
                      </a:lnTo>
                      <a:close/>
                    </a:path>
                  </a:pathLst>
                </a:custGeom>
                <a:solidFill>
                  <a:srgbClr val="000000"/>
                </a:solidFill>
                <a:ln w="7700" cap="flat">
                  <a:solidFill>
                    <a:srgbClr val="000000"/>
                  </a:solidFill>
                  <a:bevel/>
                </a:ln>
              </p:spPr>
            </p:sp>
          </p:grpSp>
          <p:grpSp>
            <p:nvGrpSpPr>
              <p:cNvPr id="2461" name="Group 2460"/>
              <p:cNvGrpSpPr/>
              <p:nvPr/>
            </p:nvGrpSpPr>
            <p:grpSpPr>
              <a:xfrm>
                <a:off x="6796784" y="5582297"/>
                <a:ext cx="51060" cy="50989"/>
                <a:chOff x="6796784" y="5582297"/>
                <a:chExt cx="51060" cy="50989"/>
              </a:xfrm>
            </p:grpSpPr>
            <p:sp>
              <p:nvSpPr>
                <p:cNvPr id="2462" name="Freeform 2461"/>
                <p:cNvSpPr/>
                <p:nvPr/>
              </p:nvSpPr>
              <p:spPr>
                <a:xfrm>
                  <a:off x="6796784" y="5582297"/>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63" name="Freeform 2462"/>
                <p:cNvSpPr/>
                <p:nvPr/>
              </p:nvSpPr>
              <p:spPr>
                <a:xfrm>
                  <a:off x="6803086" y="5588591"/>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5F5F5F"/>
                    </a:gs>
                    <a:gs pos="3000">
                      <a:srgbClr val="A9A9AA"/>
                    </a:gs>
                    <a:gs pos="8000">
                      <a:srgbClr val="7D7D7E"/>
                    </a:gs>
                    <a:gs pos="64000">
                      <a:srgbClr val="7B7B7C"/>
                    </a:gs>
                    <a:gs pos="95000">
                      <a:srgbClr val="787879"/>
                    </a:gs>
                    <a:gs pos="100000">
                      <a:srgbClr val="575758"/>
                    </a:gs>
                  </a:gsLst>
                  <a:lin ang="10800000" scaled="0"/>
                </a:gradFill>
                <a:ln w="7700" cap="flat">
                  <a:noFill/>
                  <a:bevel/>
                </a:ln>
              </p:spPr>
            </p:sp>
          </p:grpSp>
          <p:grpSp>
            <p:nvGrpSpPr>
              <p:cNvPr id="2464" name="Group 2463"/>
              <p:cNvGrpSpPr/>
              <p:nvPr/>
            </p:nvGrpSpPr>
            <p:grpSpPr>
              <a:xfrm>
                <a:off x="6888009" y="5582297"/>
                <a:ext cx="51060" cy="50989"/>
                <a:chOff x="6888009" y="5582297"/>
                <a:chExt cx="51060" cy="50989"/>
              </a:xfrm>
            </p:grpSpPr>
            <p:sp>
              <p:nvSpPr>
                <p:cNvPr id="2465" name="Freeform 2464"/>
                <p:cNvSpPr/>
                <p:nvPr/>
              </p:nvSpPr>
              <p:spPr>
                <a:xfrm>
                  <a:off x="6888009" y="5582297"/>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66" name="Freeform 2465"/>
                <p:cNvSpPr/>
                <p:nvPr/>
              </p:nvSpPr>
              <p:spPr>
                <a:xfrm>
                  <a:off x="6894311" y="5588591"/>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5F5F5F"/>
                    </a:gs>
                    <a:gs pos="3000">
                      <a:srgbClr val="A9A9AA"/>
                    </a:gs>
                    <a:gs pos="8000">
                      <a:srgbClr val="7D7D7E"/>
                    </a:gs>
                    <a:gs pos="64000">
                      <a:srgbClr val="7B7B7C"/>
                    </a:gs>
                    <a:gs pos="95000">
                      <a:srgbClr val="787879"/>
                    </a:gs>
                    <a:gs pos="100000">
                      <a:srgbClr val="575758"/>
                    </a:gs>
                  </a:gsLst>
                  <a:lin ang="10800000" scaled="0"/>
                </a:gradFill>
                <a:ln w="7700" cap="flat">
                  <a:noFill/>
                  <a:bevel/>
                </a:ln>
              </p:spPr>
            </p:sp>
          </p:grpSp>
          <p:grpSp>
            <p:nvGrpSpPr>
              <p:cNvPr id="2467" name="Group 2466"/>
              <p:cNvGrpSpPr/>
              <p:nvPr/>
            </p:nvGrpSpPr>
            <p:grpSpPr>
              <a:xfrm>
                <a:off x="6979234" y="5582297"/>
                <a:ext cx="51060" cy="50989"/>
                <a:chOff x="6979234" y="5582297"/>
                <a:chExt cx="51060" cy="50989"/>
              </a:xfrm>
            </p:grpSpPr>
            <p:sp>
              <p:nvSpPr>
                <p:cNvPr id="2468" name="Freeform 2467"/>
                <p:cNvSpPr/>
                <p:nvPr/>
              </p:nvSpPr>
              <p:spPr>
                <a:xfrm>
                  <a:off x="6979234" y="5582297"/>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69" name="Freeform 2468"/>
                <p:cNvSpPr/>
                <p:nvPr/>
              </p:nvSpPr>
              <p:spPr>
                <a:xfrm>
                  <a:off x="6985537" y="5588591"/>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5F5F5F"/>
                    </a:gs>
                    <a:gs pos="3000">
                      <a:srgbClr val="A9A9AA"/>
                    </a:gs>
                    <a:gs pos="8000">
                      <a:srgbClr val="7D7D7E"/>
                    </a:gs>
                    <a:gs pos="64000">
                      <a:srgbClr val="7B7B7C"/>
                    </a:gs>
                    <a:gs pos="95000">
                      <a:srgbClr val="787879"/>
                    </a:gs>
                    <a:gs pos="100000">
                      <a:srgbClr val="575758"/>
                    </a:gs>
                  </a:gsLst>
                  <a:lin ang="10800000" scaled="0"/>
                </a:gradFill>
                <a:ln w="7700" cap="flat">
                  <a:noFill/>
                  <a:bevel/>
                </a:ln>
              </p:spPr>
            </p:sp>
          </p:grpSp>
          <p:grpSp>
            <p:nvGrpSpPr>
              <p:cNvPr id="2470" name="Group 2469"/>
              <p:cNvGrpSpPr/>
              <p:nvPr/>
            </p:nvGrpSpPr>
            <p:grpSpPr>
              <a:xfrm>
                <a:off x="7070459" y="5582297"/>
                <a:ext cx="51060" cy="50989"/>
                <a:chOff x="7070459" y="5582297"/>
                <a:chExt cx="51060" cy="50989"/>
              </a:xfrm>
            </p:grpSpPr>
            <p:sp>
              <p:nvSpPr>
                <p:cNvPr id="2471" name="Freeform 2470"/>
                <p:cNvSpPr/>
                <p:nvPr/>
              </p:nvSpPr>
              <p:spPr>
                <a:xfrm>
                  <a:off x="7070459" y="5582297"/>
                  <a:ext cx="51060" cy="50989"/>
                </a:xfrm>
                <a:custGeom>
                  <a:avLst/>
                  <a:gdLst/>
                  <a:ahLst/>
                  <a:cxnLst/>
                  <a:rect l="0" t="0" r="0" b="0"/>
                  <a:pathLst>
                    <a:path w="51060" h="50989">
                      <a:moveTo>
                        <a:pt x="4316" y="0"/>
                      </a:moveTo>
                      <a:lnTo>
                        <a:pt x="46694" y="0"/>
                      </a:lnTo>
                      <a:cubicBezTo>
                        <a:pt x="49078" y="0"/>
                        <a:pt x="51060" y="1930"/>
                        <a:pt x="51060" y="4311"/>
                      </a:cubicBezTo>
                      <a:lnTo>
                        <a:pt x="51060" y="46630"/>
                      </a:lnTo>
                      <a:cubicBezTo>
                        <a:pt x="51060" y="49010"/>
                        <a:pt x="49078" y="50989"/>
                        <a:pt x="46694" y="50989"/>
                      </a:cubicBezTo>
                      <a:lnTo>
                        <a:pt x="4316" y="50989"/>
                      </a:lnTo>
                      <a:cubicBezTo>
                        <a:pt x="1933" y="50989"/>
                        <a:pt x="0" y="49010"/>
                        <a:pt x="0" y="46630"/>
                      </a:cubicBezTo>
                      <a:lnTo>
                        <a:pt x="0" y="4311"/>
                      </a:lnTo>
                      <a:cubicBezTo>
                        <a:pt x="0" y="1930"/>
                        <a:pt x="1933" y="0"/>
                        <a:pt x="4316"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472" name="Freeform 2471"/>
                <p:cNvSpPr/>
                <p:nvPr/>
              </p:nvSpPr>
              <p:spPr>
                <a:xfrm>
                  <a:off x="7076762" y="5588591"/>
                  <a:ext cx="38454" cy="38401"/>
                </a:xfrm>
                <a:custGeom>
                  <a:avLst/>
                  <a:gdLst/>
                  <a:ahLst/>
                  <a:cxnLst/>
                  <a:rect l="0" t="0" r="0" b="0"/>
                  <a:pathLst>
                    <a:path w="38454" h="38401">
                      <a:moveTo>
                        <a:pt x="0" y="0"/>
                      </a:moveTo>
                      <a:lnTo>
                        <a:pt x="38454" y="0"/>
                      </a:lnTo>
                      <a:lnTo>
                        <a:pt x="38454" y="38401"/>
                      </a:lnTo>
                      <a:lnTo>
                        <a:pt x="0" y="38401"/>
                      </a:lnTo>
                      <a:lnTo>
                        <a:pt x="0" y="0"/>
                      </a:lnTo>
                      <a:close/>
                    </a:path>
                  </a:pathLst>
                </a:custGeom>
                <a:gradFill>
                  <a:gsLst>
                    <a:gs pos="0">
                      <a:srgbClr val="B59D79"/>
                    </a:gs>
                    <a:gs pos="3000">
                      <a:srgbClr val="FFE5C1"/>
                    </a:gs>
                    <a:gs pos="8000">
                      <a:srgbClr val="EBCC9F"/>
                    </a:gs>
                    <a:gs pos="64000">
                      <a:srgbClr val="E7C99C"/>
                    </a:gs>
                    <a:gs pos="95000">
                      <a:srgbClr val="E2C499"/>
                    </a:gs>
                    <a:gs pos="100000">
                      <a:srgbClr val="A89170"/>
                    </a:gs>
                  </a:gsLst>
                  <a:lin ang="10800000" scaled="0"/>
                </a:gradFill>
                <a:ln w="7700" cap="flat">
                  <a:noFill/>
                  <a:bevel/>
                </a:ln>
              </p:spPr>
            </p:sp>
          </p:grpSp>
        </p:grpSp>
        <p:grpSp>
          <p:nvGrpSpPr>
            <p:cNvPr id="2473" name="Beveled junction"/>
            <p:cNvGrpSpPr/>
            <p:nvPr/>
          </p:nvGrpSpPr>
          <p:grpSpPr>
            <a:xfrm>
              <a:off x="2259595" y="4351354"/>
              <a:ext cx="302706" cy="92400"/>
              <a:chOff x="2259595" y="4351354"/>
              <a:chExt cx="302706" cy="92400"/>
            </a:xfrm>
          </p:grpSpPr>
          <p:sp>
            <p:nvSpPr>
              <p:cNvPr id="2474" name="Freeform 2473"/>
              <p:cNvSpPr/>
              <p:nvPr/>
            </p:nvSpPr>
            <p:spPr>
              <a:xfrm>
                <a:off x="2259595" y="4351354"/>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75" name="Freeform 2474"/>
              <p:cNvSpPr/>
              <p:nvPr/>
            </p:nvSpPr>
            <p:spPr>
              <a:xfrm>
                <a:off x="2364749" y="4397554"/>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grpSp>
          <p:nvGrpSpPr>
            <p:cNvPr id="2476" name="Beveled junction"/>
            <p:cNvGrpSpPr/>
            <p:nvPr/>
          </p:nvGrpSpPr>
          <p:grpSpPr>
            <a:xfrm>
              <a:off x="3039767" y="4351354"/>
              <a:ext cx="302706" cy="92400"/>
              <a:chOff x="3039767" y="4351354"/>
              <a:chExt cx="302706" cy="92400"/>
            </a:xfrm>
          </p:grpSpPr>
          <p:sp>
            <p:nvSpPr>
              <p:cNvPr id="2477" name="Freeform 2476"/>
              <p:cNvSpPr/>
              <p:nvPr/>
            </p:nvSpPr>
            <p:spPr>
              <a:xfrm>
                <a:off x="3039767" y="4351354"/>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78" name="Freeform 2477"/>
              <p:cNvSpPr/>
              <p:nvPr/>
            </p:nvSpPr>
            <p:spPr>
              <a:xfrm>
                <a:off x="3144921" y="4397554"/>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grpSp>
          <p:nvGrpSpPr>
            <p:cNvPr id="2479" name="Beveled junction"/>
            <p:cNvGrpSpPr/>
            <p:nvPr/>
          </p:nvGrpSpPr>
          <p:grpSpPr>
            <a:xfrm>
              <a:off x="5902658" y="3804639"/>
              <a:ext cx="302706" cy="92400"/>
              <a:chOff x="5902658" y="3804639"/>
              <a:chExt cx="302706" cy="92400"/>
            </a:xfrm>
          </p:grpSpPr>
          <p:sp>
            <p:nvSpPr>
              <p:cNvPr id="2480" name="Freeform 2479"/>
              <p:cNvSpPr/>
              <p:nvPr/>
            </p:nvSpPr>
            <p:spPr>
              <a:xfrm>
                <a:off x="5902658" y="3804639"/>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81" name="Freeform 2480"/>
              <p:cNvSpPr/>
              <p:nvPr/>
            </p:nvSpPr>
            <p:spPr>
              <a:xfrm>
                <a:off x="6007811" y="3850839"/>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grpSp>
          <p:nvGrpSpPr>
            <p:cNvPr id="2482" name="Beveled junction"/>
            <p:cNvGrpSpPr/>
            <p:nvPr/>
          </p:nvGrpSpPr>
          <p:grpSpPr>
            <a:xfrm rot="-5400000">
              <a:off x="3041061" y="5697568"/>
              <a:ext cx="302706" cy="92400"/>
              <a:chOff x="3041061" y="5697568"/>
              <a:chExt cx="302706" cy="92400"/>
            </a:xfrm>
          </p:grpSpPr>
          <p:sp>
            <p:nvSpPr>
              <p:cNvPr id="2483" name="Freeform 2482"/>
              <p:cNvSpPr/>
              <p:nvPr/>
            </p:nvSpPr>
            <p:spPr>
              <a:xfrm>
                <a:off x="3041061" y="5697568"/>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84" name="Freeform 2483"/>
              <p:cNvSpPr/>
              <p:nvPr/>
            </p:nvSpPr>
            <p:spPr>
              <a:xfrm>
                <a:off x="3146214" y="5743768"/>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grpSp>
          <p:nvGrpSpPr>
            <p:cNvPr id="2485" name="Beveled junction"/>
            <p:cNvGrpSpPr/>
            <p:nvPr/>
          </p:nvGrpSpPr>
          <p:grpSpPr>
            <a:xfrm rot="5400000" flipH="1">
              <a:off x="3013056" y="2657647"/>
              <a:ext cx="302706" cy="92400"/>
              <a:chOff x="3013056" y="2657647"/>
              <a:chExt cx="302706" cy="92400"/>
            </a:xfrm>
          </p:grpSpPr>
          <p:sp>
            <p:nvSpPr>
              <p:cNvPr id="2486" name="Freeform 2485"/>
              <p:cNvSpPr/>
              <p:nvPr/>
            </p:nvSpPr>
            <p:spPr>
              <a:xfrm>
                <a:off x="3013056" y="2657647"/>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87" name="Freeform 2486"/>
              <p:cNvSpPr/>
              <p:nvPr/>
            </p:nvSpPr>
            <p:spPr>
              <a:xfrm>
                <a:off x="3118209" y="2703847"/>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grpSp>
          <p:nvGrpSpPr>
            <p:cNvPr id="2488" name="Beveled junction"/>
            <p:cNvGrpSpPr/>
            <p:nvPr/>
          </p:nvGrpSpPr>
          <p:grpSpPr>
            <a:xfrm rot="-5400000">
              <a:off x="835750" y="2657647"/>
              <a:ext cx="302706" cy="92400"/>
              <a:chOff x="835750" y="2657647"/>
              <a:chExt cx="302706" cy="92400"/>
            </a:xfrm>
          </p:grpSpPr>
          <p:sp>
            <p:nvSpPr>
              <p:cNvPr id="2489" name="Freeform 2488"/>
              <p:cNvSpPr/>
              <p:nvPr/>
            </p:nvSpPr>
            <p:spPr>
              <a:xfrm>
                <a:off x="835750" y="2657647"/>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90" name="Freeform 2489"/>
              <p:cNvSpPr/>
              <p:nvPr/>
            </p:nvSpPr>
            <p:spPr>
              <a:xfrm>
                <a:off x="940903" y="2703847"/>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grpSp>
          <p:nvGrpSpPr>
            <p:cNvPr id="2491" name="Beveled junction"/>
            <p:cNvGrpSpPr/>
            <p:nvPr/>
          </p:nvGrpSpPr>
          <p:grpSpPr>
            <a:xfrm flipV="1">
              <a:off x="3039767" y="6044569"/>
              <a:ext cx="302706" cy="92400"/>
              <a:chOff x="3039767" y="6044569"/>
              <a:chExt cx="302706" cy="92400"/>
            </a:xfrm>
          </p:grpSpPr>
          <p:sp>
            <p:nvSpPr>
              <p:cNvPr id="2492" name="Freeform 2491"/>
              <p:cNvSpPr/>
              <p:nvPr/>
            </p:nvSpPr>
            <p:spPr>
              <a:xfrm>
                <a:off x="3039767" y="6044569"/>
                <a:ext cx="302706" cy="92400"/>
              </a:xfrm>
              <a:custGeom>
                <a:avLst/>
                <a:gdLst/>
                <a:ahLst/>
                <a:cxnLst/>
                <a:rect l="0" t="0" r="0" b="0"/>
                <a:pathLst>
                  <a:path w="302706" h="92400">
                    <a:moveTo>
                      <a:pt x="0" y="0"/>
                    </a:moveTo>
                    <a:lnTo>
                      <a:pt x="302706" y="0"/>
                    </a:lnTo>
                    <a:lnTo>
                      <a:pt x="302706" y="92400"/>
                    </a:lnTo>
                    <a:lnTo>
                      <a:pt x="0" y="92400"/>
                    </a:lnTo>
                    <a:lnTo>
                      <a:pt x="0" y="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5400000" scaled="0"/>
              </a:gradFill>
              <a:ln w="7700" cap="flat">
                <a:noFill/>
                <a:bevel/>
              </a:ln>
            </p:spPr>
          </p:sp>
          <p:sp>
            <p:nvSpPr>
              <p:cNvPr id="2493" name="Freeform 2492"/>
              <p:cNvSpPr/>
              <p:nvPr/>
            </p:nvSpPr>
            <p:spPr>
              <a:xfrm>
                <a:off x="3144921" y="6090769"/>
                <a:ext cx="92400" cy="138600"/>
              </a:xfrm>
              <a:custGeom>
                <a:avLst/>
                <a:gdLst/>
                <a:ahLst/>
                <a:cxnLst/>
                <a:rect l="0" t="0" r="0" b="0"/>
                <a:pathLst>
                  <a:path w="92400" h="138600">
                    <a:moveTo>
                      <a:pt x="0" y="138600"/>
                    </a:moveTo>
                    <a:lnTo>
                      <a:pt x="0" y="46200"/>
                    </a:lnTo>
                    <a:cubicBezTo>
                      <a:pt x="0" y="15613"/>
                      <a:pt x="4004" y="201"/>
                      <a:pt x="45932" y="0"/>
                    </a:cubicBezTo>
                    <a:cubicBezTo>
                      <a:pt x="88551" y="-204"/>
                      <a:pt x="92400" y="15613"/>
                      <a:pt x="92400" y="46200"/>
                    </a:cubicBezTo>
                    <a:lnTo>
                      <a:pt x="92400" y="138600"/>
                    </a:lnTo>
                    <a:lnTo>
                      <a:pt x="0" y="138600"/>
                    </a:lnTo>
                    <a:close/>
                  </a:path>
                </a:pathLst>
              </a:custGeom>
              <a:gradFill>
                <a:gsLst>
                  <a:gs pos="0">
                    <a:srgbClr val="CBCBCB"/>
                  </a:gs>
                  <a:gs pos="20000">
                    <a:srgbClr val="D8D8D8"/>
                  </a:gs>
                  <a:gs pos="40000">
                    <a:srgbClr val="EFEFEF"/>
                  </a:gs>
                  <a:gs pos="60000">
                    <a:srgbClr val="EFEFEF"/>
                  </a:gs>
                  <a:gs pos="80000">
                    <a:srgbClr val="D8D8D8"/>
                  </a:gs>
                  <a:gs pos="100000">
                    <a:srgbClr val="CBCBCB"/>
                  </a:gs>
                </a:gsLst>
                <a:lin ang="0" scaled="0"/>
              </a:gradFill>
              <a:ln w="7700" cap="flat">
                <a:noFill/>
                <a:bevel/>
              </a:ln>
            </p:spPr>
          </p:sp>
        </p:grpSp>
        <p:sp>
          <p:nvSpPr>
            <p:cNvPr id="3734" name="Text 3734">
              <a:hlinkClick r:id="rId2" action="ppaction://hlinkfile"/>
            </p:cNvPr>
            <p:cNvSpPr txBox="1"/>
            <p:nvPr/>
          </p:nvSpPr>
          <p:spPr>
            <a:xfrm>
              <a:off x="121400" y="6233988"/>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8"/>
        <p:cNvGrpSpPr/>
        <p:nvPr/>
      </p:nvGrpSpPr>
      <p:grpSpPr>
        <a:xfrm>
          <a:off x="0" y="0"/>
          <a:ext cx="0" cy="0"/>
          <a:chOff x="0" y="0"/>
          <a:chExt cx="0" cy="0"/>
        </a:xfrm>
      </p:grpSpPr>
      <p:grpSp>
        <p:nvGrpSpPr>
          <p:cNvPr id="3735" name="Group3735"/>
          <p:cNvGrpSpPr/>
          <p:nvPr/>
        </p:nvGrpSpPr>
        <p:grpSpPr>
          <a:xfrm>
            <a:off x="482367" y="466425"/>
            <a:ext cx="8179267" cy="5925150"/>
            <a:chOff x="482367" y="466425"/>
            <a:chExt cx="8179267" cy="5925150"/>
          </a:xfrm>
        </p:grpSpPr>
        <p:grpSp>
          <p:nvGrpSpPr>
            <p:cNvPr id="1743" name="Group 1742"/>
            <p:cNvGrpSpPr/>
            <p:nvPr/>
          </p:nvGrpSpPr>
          <p:grpSpPr>
            <a:xfrm>
              <a:off x="1227400" y="1413525"/>
              <a:ext cx="1516669" cy="200200"/>
              <a:chOff x="1227400" y="1413525"/>
              <a:chExt cx="1516669" cy="200200"/>
            </a:xfrm>
          </p:grpSpPr>
          <p:sp>
            <p:nvSpPr>
              <p:cNvPr id="1744" name="Freeform 1743"/>
              <p:cNvSpPr/>
              <p:nvPr/>
            </p:nvSpPr>
            <p:spPr>
              <a:xfrm>
                <a:off x="1227400" y="1413525"/>
                <a:ext cx="1516669" cy="200200"/>
              </a:xfrm>
              <a:custGeom>
                <a:avLst/>
                <a:gdLst/>
                <a:ahLst/>
                <a:cxnLst/>
                <a:rect l="0" t="0" r="0" b="0"/>
                <a:pathLst>
                  <a:path w="1516669" h="200200">
                    <a:moveTo>
                      <a:pt x="0" y="0"/>
                    </a:moveTo>
                    <a:lnTo>
                      <a:pt x="1516669" y="0"/>
                    </a:lnTo>
                    <a:lnTo>
                      <a:pt x="1516669" y="200200"/>
                    </a:lnTo>
                    <a:lnTo>
                      <a:pt x="0" y="200200"/>
                    </a:lnTo>
                    <a:lnTo>
                      <a:pt x="0" y="0"/>
                    </a:lnTo>
                    <a:close/>
                  </a:path>
                </a:pathLst>
              </a:custGeom>
              <a:solidFill>
                <a:srgbClr val="FFFFFF"/>
              </a:solidFill>
              <a:ln w="7700" cap="flat">
                <a:solidFill>
                  <a:srgbClr val="000000"/>
                </a:solidFill>
                <a:bevel/>
              </a:ln>
            </p:spPr>
          </p:sp>
          <p:sp>
            <p:nvSpPr>
              <p:cNvPr id="1745" name="Freeform 1744"/>
              <p:cNvSpPr/>
              <p:nvPr/>
            </p:nvSpPr>
            <p:spPr>
              <a:xfrm>
                <a:off x="1280484" y="14170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46" name="Freeform 1745"/>
              <p:cNvSpPr/>
              <p:nvPr/>
            </p:nvSpPr>
            <p:spPr>
              <a:xfrm>
                <a:off x="1583818" y="14170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47" name="Freeform 1746"/>
              <p:cNvSpPr/>
              <p:nvPr/>
            </p:nvSpPr>
            <p:spPr>
              <a:xfrm>
                <a:off x="1887151" y="14170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48" name="Freeform 1747"/>
              <p:cNvSpPr/>
              <p:nvPr/>
            </p:nvSpPr>
            <p:spPr>
              <a:xfrm>
                <a:off x="2190485" y="14170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49" name="Freeform 1748"/>
              <p:cNvSpPr/>
              <p:nvPr/>
            </p:nvSpPr>
            <p:spPr>
              <a:xfrm>
                <a:off x="2493819" y="14170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grpSp>
        <p:grpSp>
          <p:nvGrpSpPr>
            <p:cNvPr id="1750" name="Group 1749"/>
            <p:cNvGrpSpPr/>
            <p:nvPr/>
          </p:nvGrpSpPr>
          <p:grpSpPr>
            <a:xfrm>
              <a:off x="1227400" y="512626"/>
              <a:ext cx="1516669" cy="200200"/>
              <a:chOff x="1227400" y="512626"/>
              <a:chExt cx="1516669" cy="200200"/>
            </a:xfrm>
          </p:grpSpPr>
          <p:sp>
            <p:nvSpPr>
              <p:cNvPr id="1751" name="Freeform 1750"/>
              <p:cNvSpPr/>
              <p:nvPr/>
            </p:nvSpPr>
            <p:spPr>
              <a:xfrm>
                <a:off x="1227400" y="512626"/>
                <a:ext cx="1516669" cy="200200"/>
              </a:xfrm>
              <a:custGeom>
                <a:avLst/>
                <a:gdLst/>
                <a:ahLst/>
                <a:cxnLst/>
                <a:rect l="0" t="0" r="0" b="0"/>
                <a:pathLst>
                  <a:path w="1516669" h="200200">
                    <a:moveTo>
                      <a:pt x="0" y="0"/>
                    </a:moveTo>
                    <a:lnTo>
                      <a:pt x="1516669" y="0"/>
                    </a:lnTo>
                    <a:lnTo>
                      <a:pt x="1516669" y="200200"/>
                    </a:lnTo>
                    <a:lnTo>
                      <a:pt x="0" y="200200"/>
                    </a:lnTo>
                    <a:lnTo>
                      <a:pt x="0" y="0"/>
                    </a:lnTo>
                    <a:close/>
                  </a:path>
                </a:pathLst>
              </a:custGeom>
              <a:solidFill>
                <a:srgbClr val="FFFFFF"/>
              </a:solidFill>
              <a:ln w="7700" cap="flat">
                <a:solidFill>
                  <a:srgbClr val="000000"/>
                </a:solidFill>
                <a:bevel/>
              </a:ln>
            </p:spPr>
          </p:sp>
          <p:sp>
            <p:nvSpPr>
              <p:cNvPr id="1752" name="Freeform 1751"/>
              <p:cNvSpPr/>
              <p:nvPr/>
            </p:nvSpPr>
            <p:spPr>
              <a:xfrm>
                <a:off x="1280484" y="5161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53" name="Freeform 1752"/>
              <p:cNvSpPr/>
              <p:nvPr/>
            </p:nvSpPr>
            <p:spPr>
              <a:xfrm>
                <a:off x="1583818" y="5161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54" name="Freeform 1753"/>
              <p:cNvSpPr/>
              <p:nvPr/>
            </p:nvSpPr>
            <p:spPr>
              <a:xfrm>
                <a:off x="1887151" y="5161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55" name="Freeform 1754"/>
              <p:cNvSpPr/>
              <p:nvPr/>
            </p:nvSpPr>
            <p:spPr>
              <a:xfrm>
                <a:off x="2190485" y="5161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sp>
            <p:nvSpPr>
              <p:cNvPr id="1756" name="Freeform 1755"/>
              <p:cNvSpPr/>
              <p:nvPr/>
            </p:nvSpPr>
            <p:spPr>
              <a:xfrm>
                <a:off x="2493819" y="516129"/>
                <a:ext cx="197167" cy="193193"/>
              </a:xfrm>
              <a:custGeom>
                <a:avLst/>
                <a:gdLst/>
                <a:ahLst/>
                <a:cxnLst/>
                <a:rect l="0" t="0" r="0" b="0"/>
                <a:pathLst>
                  <a:path w="197167" h="193193">
                    <a:moveTo>
                      <a:pt x="-997" y="95764"/>
                    </a:moveTo>
                    <a:cubicBezTo>
                      <a:pt x="-997" y="42386"/>
                      <a:pt x="43161" y="-874"/>
                      <a:pt x="97631" y="-874"/>
                    </a:cubicBezTo>
                    <a:cubicBezTo>
                      <a:pt x="152102" y="-874"/>
                      <a:pt x="196260" y="42386"/>
                      <a:pt x="196260" y="95764"/>
                    </a:cubicBezTo>
                    <a:cubicBezTo>
                      <a:pt x="196260" y="149142"/>
                      <a:pt x="152102" y="192402"/>
                      <a:pt x="97631" y="192402"/>
                    </a:cubicBezTo>
                    <a:cubicBezTo>
                      <a:pt x="43161" y="192402"/>
                      <a:pt x="-997" y="149142"/>
                      <a:pt x="-997" y="95764"/>
                    </a:cubicBezTo>
                    <a:close/>
                  </a:path>
                </a:pathLst>
              </a:custGeom>
              <a:solidFill>
                <a:srgbClr val="FFFFFF"/>
              </a:solidFill>
              <a:ln w="7700" cap="flat">
                <a:solidFill>
                  <a:srgbClr val="000000"/>
                </a:solidFill>
                <a:bevel/>
              </a:ln>
            </p:spPr>
          </p:sp>
        </p:grpSp>
        <p:sp>
          <p:nvSpPr>
            <p:cNvPr id="1757" name="Gate valve, Hand-operated"/>
            <p:cNvSpPr/>
            <p:nvPr/>
          </p:nvSpPr>
          <p:spPr>
            <a:xfrm>
              <a:off x="1847134" y="2437625"/>
              <a:ext cx="246400" cy="246400"/>
            </a:xfrm>
            <a:custGeom>
              <a:avLst/>
              <a:gdLst>
                <a:gd name="connsiteX0" fmla="*/ 123200 w 246400"/>
                <a:gd name="connsiteY0" fmla="*/ 123200 h 246400"/>
                <a:gd name="connsiteX1" fmla="*/ 246400 w 246400"/>
                <a:gd name="connsiteY1" fmla="*/ 123200 h 246400"/>
                <a:gd name="connsiteX2" fmla="*/ 0 w 246400"/>
                <a:gd name="connsiteY2" fmla="*/ 123200 h 246400"/>
              </a:gdLst>
              <a:ahLst/>
              <a:cxnLst>
                <a:cxn ang="0">
                  <a:pos x="connsiteX0" y="connsiteY0"/>
                </a:cxn>
                <a:cxn ang="0">
                  <a:pos x="connsiteX1" y="connsiteY1"/>
                </a:cxn>
                <a:cxn ang="0">
                  <a:pos x="connsiteX2" y="connsiteY2"/>
                </a:cxn>
              </a:cxnLst>
              <a:rect l="0" t="0" r="0" b="0"/>
              <a:pathLst>
                <a:path w="246400" h="246400">
                  <a:moveTo>
                    <a:pt x="0" y="61600"/>
                  </a:moveTo>
                  <a:lnTo>
                    <a:pt x="0" y="184800"/>
                  </a:lnTo>
                  <a:lnTo>
                    <a:pt x="246400" y="61600"/>
                  </a:lnTo>
                  <a:lnTo>
                    <a:pt x="246400" y="184800"/>
                  </a:lnTo>
                  <a:lnTo>
                    <a:pt x="0" y="61600"/>
                  </a:lnTo>
                  <a:close/>
                </a:path>
                <a:path w="246400" h="246400" fill="none">
                  <a:moveTo>
                    <a:pt x="123200" y="123200"/>
                  </a:moveTo>
                  <a:lnTo>
                    <a:pt x="123200" y="0"/>
                  </a:lnTo>
                </a:path>
                <a:path w="246400" h="246400" fill="none">
                  <a:moveTo>
                    <a:pt x="61600" y="0"/>
                  </a:moveTo>
                  <a:lnTo>
                    <a:pt x="184800" y="0"/>
                  </a:lnTo>
                </a:path>
              </a:pathLst>
            </a:custGeom>
            <a:solidFill>
              <a:srgbClr val="FFFFFF"/>
            </a:solidFill>
            <a:ln w="7700" cap="flat">
              <a:solidFill>
                <a:srgbClr val="000000"/>
              </a:solidFill>
              <a:bevel/>
            </a:ln>
          </p:spPr>
        </p:sp>
        <p:sp>
          <p:nvSpPr>
            <p:cNvPr id="1758" name="Gate valve, Hand-operated"/>
            <p:cNvSpPr/>
            <p:nvPr/>
          </p:nvSpPr>
          <p:spPr>
            <a:xfrm>
              <a:off x="1831733" y="18832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grpSp>
          <p:nvGrpSpPr>
            <p:cNvPr id="1759" name="Group 1758"/>
            <p:cNvGrpSpPr/>
            <p:nvPr/>
          </p:nvGrpSpPr>
          <p:grpSpPr>
            <a:xfrm>
              <a:off x="2062734" y="4701425"/>
              <a:ext cx="246400" cy="200200"/>
              <a:chOff x="2062734" y="4701425"/>
              <a:chExt cx="246400" cy="200200"/>
            </a:xfrm>
          </p:grpSpPr>
          <p:sp>
            <p:nvSpPr>
              <p:cNvPr id="1760" name="Freeform 1759"/>
              <p:cNvSpPr/>
              <p:nvPr/>
            </p:nvSpPr>
            <p:spPr>
              <a:xfrm>
                <a:off x="2062734" y="4764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61" name="Freeform 1760"/>
              <p:cNvSpPr/>
              <p:nvPr/>
            </p:nvSpPr>
            <p:spPr>
              <a:xfrm flipH="1">
                <a:off x="2185934" y="4764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62" name="Freeform 1761"/>
              <p:cNvSpPr/>
              <p:nvPr/>
            </p:nvSpPr>
            <p:spPr>
              <a:xfrm>
                <a:off x="2185539" y="4707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763" name="Freeform 1762"/>
              <p:cNvSpPr/>
              <p:nvPr/>
            </p:nvSpPr>
            <p:spPr>
              <a:xfrm>
                <a:off x="2113278" y="4701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grpSp>
          <p:nvGrpSpPr>
            <p:cNvPr id="1764" name="Group 1763"/>
            <p:cNvGrpSpPr/>
            <p:nvPr/>
          </p:nvGrpSpPr>
          <p:grpSpPr>
            <a:xfrm>
              <a:off x="2062734" y="4917025"/>
              <a:ext cx="246400" cy="200200"/>
              <a:chOff x="2062734" y="4917025"/>
              <a:chExt cx="246400" cy="200200"/>
            </a:xfrm>
          </p:grpSpPr>
          <p:sp>
            <p:nvSpPr>
              <p:cNvPr id="1765" name="Freeform 1764"/>
              <p:cNvSpPr/>
              <p:nvPr/>
            </p:nvSpPr>
            <p:spPr>
              <a:xfrm>
                <a:off x="2062734" y="49802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66" name="Freeform 1765"/>
              <p:cNvSpPr/>
              <p:nvPr/>
            </p:nvSpPr>
            <p:spPr>
              <a:xfrm flipH="1">
                <a:off x="2185934" y="49802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67" name="Freeform 1766"/>
              <p:cNvSpPr/>
              <p:nvPr/>
            </p:nvSpPr>
            <p:spPr>
              <a:xfrm>
                <a:off x="2185539" y="49230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768" name="Freeform 1767"/>
              <p:cNvSpPr/>
              <p:nvPr/>
            </p:nvSpPr>
            <p:spPr>
              <a:xfrm>
                <a:off x="2113278" y="49170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grpSp>
          <p:nvGrpSpPr>
            <p:cNvPr id="1769" name="Group 1768"/>
            <p:cNvGrpSpPr/>
            <p:nvPr/>
          </p:nvGrpSpPr>
          <p:grpSpPr>
            <a:xfrm>
              <a:off x="2062734" y="5117227"/>
              <a:ext cx="246400" cy="213963"/>
              <a:chOff x="2062734" y="5117227"/>
              <a:chExt cx="246400" cy="213963"/>
            </a:xfrm>
          </p:grpSpPr>
          <p:sp>
            <p:nvSpPr>
              <p:cNvPr id="1770" name="Freeform 1769"/>
              <p:cNvSpPr/>
              <p:nvPr/>
            </p:nvSpPr>
            <p:spPr>
              <a:xfrm>
                <a:off x="2062734" y="5194187"/>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771" name="Freeform 1770"/>
              <p:cNvSpPr/>
              <p:nvPr/>
            </p:nvSpPr>
            <p:spPr>
              <a:xfrm flipH="1">
                <a:off x="2185934" y="5194187"/>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772" name="Freeform 1771"/>
              <p:cNvSpPr/>
              <p:nvPr/>
            </p:nvSpPr>
            <p:spPr>
              <a:xfrm>
                <a:off x="2155616" y="5116946"/>
                <a:ext cx="67856" cy="145819"/>
              </a:xfrm>
              <a:custGeom>
                <a:avLst/>
                <a:gdLst/>
                <a:ahLst/>
                <a:cxnLst/>
                <a:rect l="0" t="0" r="0" b="0"/>
                <a:pathLst>
                  <a:path w="67856" h="145819" fill="none">
                    <a:moveTo>
                      <a:pt x="13892" y="0"/>
                    </a:moveTo>
                    <a:cubicBezTo>
                      <a:pt x="59065" y="-329"/>
                      <a:pt x="84583" y="37203"/>
                      <a:pt x="54958" y="32745"/>
                    </a:cubicBezTo>
                    <a:cubicBezTo>
                      <a:pt x="26212" y="28418"/>
                      <a:pt x="-18961" y="36631"/>
                      <a:pt x="7732" y="57385"/>
                    </a:cubicBezTo>
                    <a:cubicBezTo>
                      <a:pt x="28043" y="73177"/>
                      <a:pt x="64083" y="63195"/>
                      <a:pt x="67278" y="82024"/>
                    </a:cubicBezTo>
                    <a:cubicBezTo>
                      <a:pt x="69332" y="94125"/>
                      <a:pt x="30318" y="98451"/>
                      <a:pt x="30318" y="98451"/>
                    </a:cubicBezTo>
                    <a:lnTo>
                      <a:pt x="30318" y="145819"/>
                    </a:lnTo>
                  </a:path>
                </a:pathLst>
              </a:custGeom>
              <a:solidFill>
                <a:srgbClr val="FFFFFF"/>
              </a:solidFill>
              <a:ln w="7700" cap="flat">
                <a:solidFill>
                  <a:srgbClr val="000000"/>
                </a:solidFill>
                <a:bevel/>
              </a:ln>
            </p:spPr>
          </p:sp>
        </p:grpSp>
        <p:grpSp>
          <p:nvGrpSpPr>
            <p:cNvPr id="1773" name="Group 1772"/>
            <p:cNvGrpSpPr/>
            <p:nvPr/>
          </p:nvGrpSpPr>
          <p:grpSpPr>
            <a:xfrm>
              <a:off x="2709534" y="4917025"/>
              <a:ext cx="246400" cy="200200"/>
              <a:chOff x="2709534" y="4917025"/>
              <a:chExt cx="246400" cy="200200"/>
            </a:xfrm>
          </p:grpSpPr>
          <p:sp>
            <p:nvSpPr>
              <p:cNvPr id="1774" name="Freeform 1773"/>
              <p:cNvSpPr/>
              <p:nvPr/>
            </p:nvSpPr>
            <p:spPr>
              <a:xfrm>
                <a:off x="2709533" y="49802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75" name="Freeform 1774"/>
              <p:cNvSpPr/>
              <p:nvPr/>
            </p:nvSpPr>
            <p:spPr>
              <a:xfrm flipH="1">
                <a:off x="2832734" y="49802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76" name="Freeform 1775"/>
              <p:cNvSpPr/>
              <p:nvPr/>
            </p:nvSpPr>
            <p:spPr>
              <a:xfrm>
                <a:off x="2832339" y="49230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777" name="Freeform 1776"/>
              <p:cNvSpPr/>
              <p:nvPr/>
            </p:nvSpPr>
            <p:spPr>
              <a:xfrm>
                <a:off x="2760078" y="49170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grpSp>
          <p:nvGrpSpPr>
            <p:cNvPr id="1778" name="Group 1777"/>
            <p:cNvGrpSpPr/>
            <p:nvPr/>
          </p:nvGrpSpPr>
          <p:grpSpPr>
            <a:xfrm>
              <a:off x="2709534" y="5124108"/>
              <a:ext cx="246400" cy="200200"/>
              <a:chOff x="2709534" y="5124108"/>
              <a:chExt cx="246400" cy="200200"/>
            </a:xfrm>
          </p:grpSpPr>
          <p:sp>
            <p:nvSpPr>
              <p:cNvPr id="1779" name="Freeform 1778"/>
              <p:cNvSpPr/>
              <p:nvPr/>
            </p:nvSpPr>
            <p:spPr>
              <a:xfrm>
                <a:off x="2709533" y="5187304"/>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80" name="Freeform 1779"/>
              <p:cNvSpPr/>
              <p:nvPr/>
            </p:nvSpPr>
            <p:spPr>
              <a:xfrm flipH="1">
                <a:off x="2832734" y="5187304"/>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781" name="Freeform 1780"/>
              <p:cNvSpPr/>
              <p:nvPr/>
            </p:nvSpPr>
            <p:spPr>
              <a:xfrm>
                <a:off x="2832339" y="5130146"/>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782" name="Freeform 1781"/>
              <p:cNvSpPr/>
              <p:nvPr/>
            </p:nvSpPr>
            <p:spPr>
              <a:xfrm>
                <a:off x="2760078" y="5124108"/>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sp>
          <p:nvSpPr>
            <p:cNvPr id="1783" name="Freeform 1782"/>
            <p:cNvSpPr/>
            <p:nvPr/>
          </p:nvSpPr>
          <p:spPr>
            <a:xfrm>
              <a:off x="2135884" y="58410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2</a:t>
              </a:r>
            </a:p>
          </p:txBody>
        </p:sp>
        <p:sp>
          <p:nvSpPr>
            <p:cNvPr id="1784" name="Vertical vessel"/>
            <p:cNvSpPr/>
            <p:nvPr/>
          </p:nvSpPr>
          <p:spPr>
            <a:xfrm>
              <a:off x="3820259" y="1929425"/>
              <a:ext cx="165549" cy="1078000"/>
            </a:xfrm>
            <a:custGeom>
              <a:avLst/>
              <a:gdLst>
                <a:gd name="connsiteX0" fmla="*/ 82775 w 165549"/>
                <a:gd name="connsiteY0" fmla="*/ 539000 h 1078000"/>
                <a:gd name="connsiteX1" fmla="*/ 82775 w 165549"/>
                <a:gd name="connsiteY1" fmla="*/ 0 h 1078000"/>
                <a:gd name="connsiteX2" fmla="*/ 167475 w 165549"/>
                <a:gd name="connsiteY2" fmla="*/ 508200 h 1078000"/>
                <a:gd name="connsiteX3" fmla="*/ 82775 w 165549"/>
                <a:gd name="connsiteY3" fmla="*/ 1078000 h 1078000"/>
                <a:gd name="connsiteX4" fmla="*/ -1925 w 165549"/>
                <a:gd name="connsiteY4" fmla="*/ 492800 h 1078000"/>
                <a:gd name="connsiteX5" fmla="*/ -1925 w 165549"/>
                <a:gd name="connsiteY5" fmla="*/ 323400 h 1078000"/>
                <a:gd name="connsiteX6" fmla="*/ 161315 w 165549"/>
                <a:gd name="connsiteY6" fmla="*/ 323400 h 1078000"/>
                <a:gd name="connsiteX7" fmla="*/ 152075 w 165549"/>
                <a:gd name="connsiteY7" fmla="*/ 723800 h 1078000"/>
                <a:gd name="connsiteX8" fmla="*/ -1925 w 165549"/>
                <a:gd name="connsiteY8" fmla="*/ 723800 h 1078000"/>
                <a:gd name="connsiteX9" fmla="*/ -1925 w 165549"/>
                <a:gd name="connsiteY9" fmla="*/ 80850 h 1078000"/>
                <a:gd name="connsiteX10" fmla="*/ 177741 w 165549"/>
                <a:gd name="connsiteY10" fmla="*/ 82134 h 1078000"/>
                <a:gd name="connsiteX11" fmla="*/ 167475 w 165549"/>
                <a:gd name="connsiteY11" fmla="*/ 970200 h 10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0" t="0" r="0" b="0"/>
              <a:pathLst>
                <a:path w="165549" h="1078000">
                  <a:moveTo>
                    <a:pt x="0" y="1057310"/>
                  </a:moveTo>
                  <a:cubicBezTo>
                    <a:pt x="21880" y="1070546"/>
                    <a:pt x="51682" y="1077992"/>
                    <a:pt x="82775" y="1077992"/>
                  </a:cubicBezTo>
                  <a:cubicBezTo>
                    <a:pt x="113867" y="1077992"/>
                    <a:pt x="143669" y="1070546"/>
                    <a:pt x="165549" y="1057310"/>
                  </a:cubicBezTo>
                  <a:lnTo>
                    <a:pt x="165549" y="20694"/>
                  </a:lnTo>
                  <a:cubicBezTo>
                    <a:pt x="143669" y="7458"/>
                    <a:pt x="113867" y="12"/>
                    <a:pt x="82775" y="12"/>
                  </a:cubicBezTo>
                  <a:cubicBezTo>
                    <a:pt x="51683" y="12"/>
                    <a:pt x="21880" y="7458"/>
                    <a:pt x="0" y="20694"/>
                  </a:cubicBezTo>
                  <a:lnTo>
                    <a:pt x="0" y="1057310"/>
                  </a:lnTo>
                  <a:close/>
                </a:path>
              </a:pathLst>
            </a:custGeom>
            <a:solidFill>
              <a:srgbClr val="FFFFFF"/>
            </a:solidFill>
            <a:ln w="7700" cap="flat">
              <a:solidFill>
                <a:srgbClr val="000000"/>
              </a:solidFill>
              <a:bevel/>
            </a:ln>
          </p:spPr>
        </p:sp>
        <p:grpSp>
          <p:nvGrpSpPr>
            <p:cNvPr id="1785" name="Group 1784"/>
            <p:cNvGrpSpPr/>
            <p:nvPr/>
          </p:nvGrpSpPr>
          <p:grpSpPr>
            <a:xfrm>
              <a:off x="3072394" y="829286"/>
              <a:ext cx="876360" cy="196831"/>
              <a:chOff x="3072394" y="829286"/>
              <a:chExt cx="876360" cy="196831"/>
            </a:xfrm>
          </p:grpSpPr>
          <p:sp>
            <p:nvSpPr>
              <p:cNvPr id="1786" name="Freeform 1785"/>
              <p:cNvSpPr/>
              <p:nvPr/>
            </p:nvSpPr>
            <p:spPr>
              <a:xfrm>
                <a:off x="3836138" y="892811"/>
                <a:ext cx="112613" cy="69781"/>
              </a:xfrm>
              <a:custGeom>
                <a:avLst/>
                <a:gdLst/>
                <a:ahLst/>
                <a:cxnLst/>
                <a:rect l="0" t="0" r="0" b="0"/>
                <a:pathLst>
                  <a:path w="112613" h="69781">
                    <a:moveTo>
                      <a:pt x="-353" y="-321"/>
                    </a:moveTo>
                    <a:lnTo>
                      <a:pt x="83834" y="-321"/>
                    </a:lnTo>
                    <a:cubicBezTo>
                      <a:pt x="83834" y="-321"/>
                      <a:pt x="112613" y="11999"/>
                      <a:pt x="112613" y="34891"/>
                    </a:cubicBezTo>
                    <a:cubicBezTo>
                      <a:pt x="112613" y="53066"/>
                      <a:pt x="83834" y="69492"/>
                      <a:pt x="83834" y="69492"/>
                    </a:cubicBezTo>
                    <a:lnTo>
                      <a:pt x="-353" y="69492"/>
                    </a:lnTo>
                    <a:lnTo>
                      <a:pt x="-353" y="-321"/>
                    </a:lnTo>
                    <a:close/>
                  </a:path>
                </a:pathLst>
              </a:custGeom>
              <a:solidFill>
                <a:srgbClr val="FFFFFF"/>
              </a:solidFill>
              <a:ln w="7700" cap="flat">
                <a:solidFill>
                  <a:srgbClr val="000000"/>
                </a:solidFill>
                <a:bevel/>
              </a:ln>
            </p:spPr>
          </p:sp>
          <p:sp>
            <p:nvSpPr>
              <p:cNvPr id="1787" name="Freeform 1786"/>
              <p:cNvSpPr/>
              <p:nvPr/>
            </p:nvSpPr>
            <p:spPr>
              <a:xfrm>
                <a:off x="3072394" y="829286"/>
                <a:ext cx="775775" cy="196831"/>
              </a:xfrm>
              <a:custGeom>
                <a:avLst/>
                <a:gdLst/>
                <a:ahLst/>
                <a:cxnLst/>
                <a:rect l="0" t="0" r="0" b="0"/>
                <a:pathLst>
                  <a:path w="775775" h="196831">
                    <a:moveTo>
                      <a:pt x="57044" y="-449"/>
                    </a:moveTo>
                    <a:cubicBezTo>
                      <a:pt x="57044" y="-449"/>
                      <a:pt x="0" y="18031"/>
                      <a:pt x="0" y="98416"/>
                    </a:cubicBezTo>
                    <a:cubicBezTo>
                      <a:pt x="0" y="194617"/>
                      <a:pt x="57044" y="196831"/>
                      <a:pt x="57044" y="196831"/>
                    </a:cubicBezTo>
                    <a:lnTo>
                      <a:pt x="707951" y="196831"/>
                    </a:lnTo>
                    <a:cubicBezTo>
                      <a:pt x="707951" y="196831"/>
                      <a:pt x="775775" y="178191"/>
                      <a:pt x="775775" y="98416"/>
                    </a:cubicBezTo>
                    <a:cubicBezTo>
                      <a:pt x="775775" y="34457"/>
                      <a:pt x="710004" y="-449"/>
                      <a:pt x="710004" y="-449"/>
                    </a:cubicBezTo>
                    <a:lnTo>
                      <a:pt x="57044" y="-449"/>
                    </a:lnTo>
                    <a:close/>
                  </a:path>
                </a:pathLst>
              </a:custGeom>
              <a:solidFill>
                <a:srgbClr val="FFFFFF"/>
              </a:solidFill>
              <a:ln w="7700" cap="flat">
                <a:solidFill>
                  <a:srgbClr val="000000"/>
                </a:solidFill>
                <a:bevel/>
              </a:ln>
            </p:spPr>
          </p:sp>
        </p:grpSp>
        <p:grpSp>
          <p:nvGrpSpPr>
            <p:cNvPr id="1788" name="Group 1787"/>
            <p:cNvGrpSpPr/>
            <p:nvPr/>
          </p:nvGrpSpPr>
          <p:grpSpPr>
            <a:xfrm rot="-5400000">
              <a:off x="5797955" y="1753047"/>
              <a:ext cx="876360" cy="196831"/>
              <a:chOff x="5797955" y="1753047"/>
              <a:chExt cx="876360" cy="196831"/>
            </a:xfrm>
          </p:grpSpPr>
          <p:sp>
            <p:nvSpPr>
              <p:cNvPr id="1789" name="Freeform 1788"/>
              <p:cNvSpPr/>
              <p:nvPr/>
            </p:nvSpPr>
            <p:spPr>
              <a:xfrm>
                <a:off x="6561699" y="1816572"/>
                <a:ext cx="112613" cy="69781"/>
              </a:xfrm>
              <a:custGeom>
                <a:avLst/>
                <a:gdLst/>
                <a:ahLst/>
                <a:cxnLst/>
                <a:rect l="0" t="0" r="0" b="0"/>
                <a:pathLst>
                  <a:path w="112613" h="69781">
                    <a:moveTo>
                      <a:pt x="-353" y="-321"/>
                    </a:moveTo>
                    <a:lnTo>
                      <a:pt x="83834" y="-321"/>
                    </a:lnTo>
                    <a:cubicBezTo>
                      <a:pt x="83834" y="-321"/>
                      <a:pt x="112613" y="11999"/>
                      <a:pt x="112613" y="34891"/>
                    </a:cubicBezTo>
                    <a:cubicBezTo>
                      <a:pt x="112613" y="53066"/>
                      <a:pt x="83834" y="69492"/>
                      <a:pt x="83834" y="69492"/>
                    </a:cubicBezTo>
                    <a:lnTo>
                      <a:pt x="-353" y="69492"/>
                    </a:lnTo>
                    <a:lnTo>
                      <a:pt x="-353" y="-321"/>
                    </a:lnTo>
                    <a:close/>
                  </a:path>
                </a:pathLst>
              </a:custGeom>
              <a:solidFill>
                <a:srgbClr val="FFFFFF"/>
              </a:solidFill>
              <a:ln w="7700" cap="flat">
                <a:solidFill>
                  <a:srgbClr val="000000"/>
                </a:solidFill>
                <a:bevel/>
              </a:ln>
            </p:spPr>
          </p:sp>
          <p:sp>
            <p:nvSpPr>
              <p:cNvPr id="1790" name="Freeform 1789"/>
              <p:cNvSpPr/>
              <p:nvPr/>
            </p:nvSpPr>
            <p:spPr>
              <a:xfrm>
                <a:off x="5797955" y="1753047"/>
                <a:ext cx="775775" cy="196831"/>
              </a:xfrm>
              <a:custGeom>
                <a:avLst/>
                <a:gdLst/>
                <a:ahLst/>
                <a:cxnLst/>
                <a:rect l="0" t="0" r="0" b="0"/>
                <a:pathLst>
                  <a:path w="775775" h="196831">
                    <a:moveTo>
                      <a:pt x="57044" y="-449"/>
                    </a:moveTo>
                    <a:cubicBezTo>
                      <a:pt x="57044" y="-449"/>
                      <a:pt x="0" y="18031"/>
                      <a:pt x="0" y="98416"/>
                    </a:cubicBezTo>
                    <a:cubicBezTo>
                      <a:pt x="0" y="194617"/>
                      <a:pt x="57044" y="196831"/>
                      <a:pt x="57044" y="196831"/>
                    </a:cubicBezTo>
                    <a:lnTo>
                      <a:pt x="707951" y="196831"/>
                    </a:lnTo>
                    <a:cubicBezTo>
                      <a:pt x="707951" y="196831"/>
                      <a:pt x="775775" y="178191"/>
                      <a:pt x="775775" y="98416"/>
                    </a:cubicBezTo>
                    <a:cubicBezTo>
                      <a:pt x="775775" y="34457"/>
                      <a:pt x="710004" y="-449"/>
                      <a:pt x="710004" y="-449"/>
                    </a:cubicBezTo>
                    <a:lnTo>
                      <a:pt x="57044" y="-449"/>
                    </a:lnTo>
                    <a:close/>
                  </a:path>
                </a:pathLst>
              </a:custGeom>
              <a:solidFill>
                <a:srgbClr val="FFFFFF"/>
              </a:solidFill>
              <a:ln w="7700" cap="flat">
                <a:solidFill>
                  <a:srgbClr val="000000"/>
                </a:solidFill>
                <a:bevel/>
              </a:ln>
            </p:spPr>
          </p:sp>
        </p:grpSp>
        <p:grpSp>
          <p:nvGrpSpPr>
            <p:cNvPr id="1791" name="Group 1790"/>
            <p:cNvGrpSpPr/>
            <p:nvPr/>
          </p:nvGrpSpPr>
          <p:grpSpPr>
            <a:xfrm>
              <a:off x="3072394" y="1085072"/>
              <a:ext cx="876360" cy="196831"/>
              <a:chOff x="3072394" y="1085072"/>
              <a:chExt cx="876360" cy="196831"/>
            </a:xfrm>
          </p:grpSpPr>
          <p:sp>
            <p:nvSpPr>
              <p:cNvPr id="1792" name="Freeform 1791"/>
              <p:cNvSpPr/>
              <p:nvPr/>
            </p:nvSpPr>
            <p:spPr>
              <a:xfrm>
                <a:off x="3836138" y="1148597"/>
                <a:ext cx="112613" cy="69781"/>
              </a:xfrm>
              <a:custGeom>
                <a:avLst/>
                <a:gdLst/>
                <a:ahLst/>
                <a:cxnLst/>
                <a:rect l="0" t="0" r="0" b="0"/>
                <a:pathLst>
                  <a:path w="112613" h="69781">
                    <a:moveTo>
                      <a:pt x="-353" y="-321"/>
                    </a:moveTo>
                    <a:lnTo>
                      <a:pt x="83834" y="-321"/>
                    </a:lnTo>
                    <a:cubicBezTo>
                      <a:pt x="83834" y="-321"/>
                      <a:pt x="112613" y="11999"/>
                      <a:pt x="112613" y="34891"/>
                    </a:cubicBezTo>
                    <a:cubicBezTo>
                      <a:pt x="112613" y="53066"/>
                      <a:pt x="83834" y="69492"/>
                      <a:pt x="83834" y="69492"/>
                    </a:cubicBezTo>
                    <a:lnTo>
                      <a:pt x="-353" y="69492"/>
                    </a:lnTo>
                    <a:lnTo>
                      <a:pt x="-353" y="-321"/>
                    </a:lnTo>
                    <a:close/>
                  </a:path>
                </a:pathLst>
              </a:custGeom>
              <a:solidFill>
                <a:srgbClr val="FFFFFF"/>
              </a:solidFill>
              <a:ln w="7700" cap="flat">
                <a:solidFill>
                  <a:srgbClr val="000000"/>
                </a:solidFill>
                <a:bevel/>
              </a:ln>
            </p:spPr>
          </p:sp>
          <p:sp>
            <p:nvSpPr>
              <p:cNvPr id="1793" name="Freeform 1792"/>
              <p:cNvSpPr/>
              <p:nvPr/>
            </p:nvSpPr>
            <p:spPr>
              <a:xfrm>
                <a:off x="3072394" y="1085072"/>
                <a:ext cx="775775" cy="196831"/>
              </a:xfrm>
              <a:custGeom>
                <a:avLst/>
                <a:gdLst/>
                <a:ahLst/>
                <a:cxnLst/>
                <a:rect l="0" t="0" r="0" b="0"/>
                <a:pathLst>
                  <a:path w="775775" h="196831">
                    <a:moveTo>
                      <a:pt x="57044" y="-449"/>
                    </a:moveTo>
                    <a:cubicBezTo>
                      <a:pt x="57044" y="-449"/>
                      <a:pt x="0" y="18031"/>
                      <a:pt x="0" y="98416"/>
                    </a:cubicBezTo>
                    <a:cubicBezTo>
                      <a:pt x="0" y="194617"/>
                      <a:pt x="57044" y="196831"/>
                      <a:pt x="57044" y="196831"/>
                    </a:cubicBezTo>
                    <a:lnTo>
                      <a:pt x="707951" y="196831"/>
                    </a:lnTo>
                    <a:cubicBezTo>
                      <a:pt x="707951" y="196831"/>
                      <a:pt x="775775" y="178191"/>
                      <a:pt x="775775" y="98416"/>
                    </a:cubicBezTo>
                    <a:cubicBezTo>
                      <a:pt x="775775" y="34457"/>
                      <a:pt x="710004" y="-449"/>
                      <a:pt x="710004" y="-449"/>
                    </a:cubicBezTo>
                    <a:lnTo>
                      <a:pt x="57044" y="-449"/>
                    </a:lnTo>
                    <a:close/>
                  </a:path>
                </a:pathLst>
              </a:custGeom>
              <a:solidFill>
                <a:srgbClr val="FFFFFF"/>
              </a:solidFill>
              <a:ln w="7700" cap="flat">
                <a:solidFill>
                  <a:srgbClr val="000000"/>
                </a:solidFill>
                <a:bevel/>
              </a:ln>
            </p:spPr>
          </p:sp>
        </p:grpSp>
        <p:grpSp>
          <p:nvGrpSpPr>
            <p:cNvPr id="1794" name="Group 1793"/>
            <p:cNvGrpSpPr/>
            <p:nvPr/>
          </p:nvGrpSpPr>
          <p:grpSpPr>
            <a:xfrm rot="-5400000">
              <a:off x="6067455" y="1753047"/>
              <a:ext cx="876360" cy="196831"/>
              <a:chOff x="6067455" y="1753047"/>
              <a:chExt cx="876360" cy="196831"/>
            </a:xfrm>
          </p:grpSpPr>
          <p:sp>
            <p:nvSpPr>
              <p:cNvPr id="1795" name="Freeform 1794"/>
              <p:cNvSpPr/>
              <p:nvPr/>
            </p:nvSpPr>
            <p:spPr>
              <a:xfrm>
                <a:off x="6831199" y="1816572"/>
                <a:ext cx="112613" cy="69781"/>
              </a:xfrm>
              <a:custGeom>
                <a:avLst/>
                <a:gdLst/>
                <a:ahLst/>
                <a:cxnLst/>
                <a:rect l="0" t="0" r="0" b="0"/>
                <a:pathLst>
                  <a:path w="112613" h="69781">
                    <a:moveTo>
                      <a:pt x="-353" y="-321"/>
                    </a:moveTo>
                    <a:lnTo>
                      <a:pt x="83834" y="-321"/>
                    </a:lnTo>
                    <a:cubicBezTo>
                      <a:pt x="83834" y="-321"/>
                      <a:pt x="112613" y="11999"/>
                      <a:pt x="112613" y="34891"/>
                    </a:cubicBezTo>
                    <a:cubicBezTo>
                      <a:pt x="112613" y="53066"/>
                      <a:pt x="83834" y="69492"/>
                      <a:pt x="83834" y="69492"/>
                    </a:cubicBezTo>
                    <a:lnTo>
                      <a:pt x="-353" y="69492"/>
                    </a:lnTo>
                    <a:lnTo>
                      <a:pt x="-353" y="-321"/>
                    </a:lnTo>
                    <a:close/>
                  </a:path>
                </a:pathLst>
              </a:custGeom>
              <a:solidFill>
                <a:srgbClr val="FFFFFF"/>
              </a:solidFill>
              <a:ln w="7700" cap="flat">
                <a:solidFill>
                  <a:srgbClr val="000000"/>
                </a:solidFill>
                <a:bevel/>
              </a:ln>
            </p:spPr>
          </p:sp>
          <p:sp>
            <p:nvSpPr>
              <p:cNvPr id="1796" name="Freeform 1795"/>
              <p:cNvSpPr/>
              <p:nvPr/>
            </p:nvSpPr>
            <p:spPr>
              <a:xfrm>
                <a:off x="6067455" y="1753047"/>
                <a:ext cx="775775" cy="196831"/>
              </a:xfrm>
              <a:custGeom>
                <a:avLst/>
                <a:gdLst/>
                <a:ahLst/>
                <a:cxnLst/>
                <a:rect l="0" t="0" r="0" b="0"/>
                <a:pathLst>
                  <a:path w="775775" h="196831">
                    <a:moveTo>
                      <a:pt x="57044" y="-449"/>
                    </a:moveTo>
                    <a:cubicBezTo>
                      <a:pt x="57044" y="-449"/>
                      <a:pt x="0" y="18031"/>
                      <a:pt x="0" y="98416"/>
                    </a:cubicBezTo>
                    <a:cubicBezTo>
                      <a:pt x="0" y="194617"/>
                      <a:pt x="57044" y="196831"/>
                      <a:pt x="57044" y="196831"/>
                    </a:cubicBezTo>
                    <a:lnTo>
                      <a:pt x="707951" y="196831"/>
                    </a:lnTo>
                    <a:cubicBezTo>
                      <a:pt x="707951" y="196831"/>
                      <a:pt x="775775" y="178191"/>
                      <a:pt x="775775" y="98416"/>
                    </a:cubicBezTo>
                    <a:cubicBezTo>
                      <a:pt x="775775" y="34457"/>
                      <a:pt x="710004" y="-449"/>
                      <a:pt x="710004" y="-449"/>
                    </a:cubicBezTo>
                    <a:lnTo>
                      <a:pt x="57044" y="-449"/>
                    </a:lnTo>
                    <a:close/>
                  </a:path>
                </a:pathLst>
              </a:custGeom>
              <a:solidFill>
                <a:srgbClr val="FFFFFF"/>
              </a:solidFill>
              <a:ln w="7700" cap="flat">
                <a:solidFill>
                  <a:srgbClr val="000000"/>
                </a:solidFill>
                <a:bevel/>
              </a:ln>
            </p:spPr>
          </p:sp>
        </p:grpSp>
        <p:grpSp>
          <p:nvGrpSpPr>
            <p:cNvPr id="1797" name="Group 1796"/>
            <p:cNvGrpSpPr/>
            <p:nvPr/>
          </p:nvGrpSpPr>
          <p:grpSpPr>
            <a:xfrm rot="-5400000">
              <a:off x="7501095" y="1636823"/>
              <a:ext cx="876360" cy="196831"/>
              <a:chOff x="7501095" y="1636823"/>
              <a:chExt cx="876360" cy="196831"/>
            </a:xfrm>
          </p:grpSpPr>
          <p:sp>
            <p:nvSpPr>
              <p:cNvPr id="1798" name="Freeform 1797"/>
              <p:cNvSpPr/>
              <p:nvPr/>
            </p:nvSpPr>
            <p:spPr>
              <a:xfrm>
                <a:off x="8264839" y="1700348"/>
                <a:ext cx="112613" cy="69781"/>
              </a:xfrm>
              <a:custGeom>
                <a:avLst/>
                <a:gdLst/>
                <a:ahLst/>
                <a:cxnLst/>
                <a:rect l="0" t="0" r="0" b="0"/>
                <a:pathLst>
                  <a:path w="112613" h="69781">
                    <a:moveTo>
                      <a:pt x="-353" y="-321"/>
                    </a:moveTo>
                    <a:lnTo>
                      <a:pt x="83834" y="-321"/>
                    </a:lnTo>
                    <a:cubicBezTo>
                      <a:pt x="83834" y="-321"/>
                      <a:pt x="112613" y="11999"/>
                      <a:pt x="112613" y="34891"/>
                    </a:cubicBezTo>
                    <a:cubicBezTo>
                      <a:pt x="112613" y="53066"/>
                      <a:pt x="83834" y="69492"/>
                      <a:pt x="83834" y="69492"/>
                    </a:cubicBezTo>
                    <a:lnTo>
                      <a:pt x="-353" y="69492"/>
                    </a:lnTo>
                    <a:lnTo>
                      <a:pt x="-353" y="-321"/>
                    </a:lnTo>
                    <a:close/>
                  </a:path>
                </a:pathLst>
              </a:custGeom>
              <a:solidFill>
                <a:srgbClr val="FFFFFF"/>
              </a:solidFill>
              <a:ln w="7700" cap="flat">
                <a:solidFill>
                  <a:srgbClr val="000000"/>
                </a:solidFill>
                <a:bevel/>
              </a:ln>
            </p:spPr>
          </p:sp>
          <p:sp>
            <p:nvSpPr>
              <p:cNvPr id="1799" name="Freeform 1798"/>
              <p:cNvSpPr/>
              <p:nvPr/>
            </p:nvSpPr>
            <p:spPr>
              <a:xfrm>
                <a:off x="7501095" y="1636823"/>
                <a:ext cx="775775" cy="196831"/>
              </a:xfrm>
              <a:custGeom>
                <a:avLst/>
                <a:gdLst/>
                <a:ahLst/>
                <a:cxnLst/>
                <a:rect l="0" t="0" r="0" b="0"/>
                <a:pathLst>
                  <a:path w="775775" h="196831">
                    <a:moveTo>
                      <a:pt x="57044" y="-449"/>
                    </a:moveTo>
                    <a:cubicBezTo>
                      <a:pt x="57044" y="-449"/>
                      <a:pt x="0" y="18031"/>
                      <a:pt x="0" y="98416"/>
                    </a:cubicBezTo>
                    <a:cubicBezTo>
                      <a:pt x="0" y="194617"/>
                      <a:pt x="57044" y="196831"/>
                      <a:pt x="57044" y="196831"/>
                    </a:cubicBezTo>
                    <a:lnTo>
                      <a:pt x="707951" y="196831"/>
                    </a:lnTo>
                    <a:cubicBezTo>
                      <a:pt x="707951" y="196831"/>
                      <a:pt x="775775" y="178191"/>
                      <a:pt x="775775" y="98416"/>
                    </a:cubicBezTo>
                    <a:cubicBezTo>
                      <a:pt x="775775" y="34457"/>
                      <a:pt x="710004" y="-449"/>
                      <a:pt x="710004" y="-449"/>
                    </a:cubicBezTo>
                    <a:lnTo>
                      <a:pt x="57044" y="-449"/>
                    </a:lnTo>
                    <a:close/>
                  </a:path>
                </a:pathLst>
              </a:custGeom>
              <a:solidFill>
                <a:srgbClr val="FFFFFF"/>
              </a:solidFill>
              <a:ln w="7700" cap="flat">
                <a:solidFill>
                  <a:srgbClr val="000000"/>
                </a:solidFill>
                <a:bevel/>
              </a:ln>
            </p:spPr>
          </p:sp>
        </p:grpSp>
        <p:grpSp>
          <p:nvGrpSpPr>
            <p:cNvPr id="1800" name="Group 1799"/>
            <p:cNvGrpSpPr/>
            <p:nvPr/>
          </p:nvGrpSpPr>
          <p:grpSpPr>
            <a:xfrm rot="-5400000">
              <a:off x="7770618" y="1636823"/>
              <a:ext cx="876360" cy="196831"/>
              <a:chOff x="7770618" y="1636823"/>
              <a:chExt cx="876360" cy="196831"/>
            </a:xfrm>
          </p:grpSpPr>
          <p:sp>
            <p:nvSpPr>
              <p:cNvPr id="1801" name="Freeform 1800"/>
              <p:cNvSpPr/>
              <p:nvPr/>
            </p:nvSpPr>
            <p:spPr>
              <a:xfrm>
                <a:off x="8534362" y="1700348"/>
                <a:ext cx="112613" cy="69781"/>
              </a:xfrm>
              <a:custGeom>
                <a:avLst/>
                <a:gdLst/>
                <a:ahLst/>
                <a:cxnLst/>
                <a:rect l="0" t="0" r="0" b="0"/>
                <a:pathLst>
                  <a:path w="112613" h="69781">
                    <a:moveTo>
                      <a:pt x="-353" y="-321"/>
                    </a:moveTo>
                    <a:lnTo>
                      <a:pt x="83834" y="-321"/>
                    </a:lnTo>
                    <a:cubicBezTo>
                      <a:pt x="83834" y="-321"/>
                      <a:pt x="112613" y="11999"/>
                      <a:pt x="112613" y="34891"/>
                    </a:cubicBezTo>
                    <a:cubicBezTo>
                      <a:pt x="112613" y="53066"/>
                      <a:pt x="83834" y="69492"/>
                      <a:pt x="83834" y="69492"/>
                    </a:cubicBezTo>
                    <a:lnTo>
                      <a:pt x="-353" y="69492"/>
                    </a:lnTo>
                    <a:lnTo>
                      <a:pt x="-353" y="-321"/>
                    </a:lnTo>
                    <a:close/>
                  </a:path>
                </a:pathLst>
              </a:custGeom>
              <a:solidFill>
                <a:srgbClr val="FFFFFF"/>
              </a:solidFill>
              <a:ln w="7700" cap="flat">
                <a:solidFill>
                  <a:srgbClr val="000000"/>
                </a:solidFill>
                <a:bevel/>
              </a:ln>
            </p:spPr>
          </p:sp>
          <p:sp>
            <p:nvSpPr>
              <p:cNvPr id="1802" name="Freeform 1801"/>
              <p:cNvSpPr/>
              <p:nvPr/>
            </p:nvSpPr>
            <p:spPr>
              <a:xfrm>
                <a:off x="7770618" y="1636823"/>
                <a:ext cx="775775" cy="196831"/>
              </a:xfrm>
              <a:custGeom>
                <a:avLst/>
                <a:gdLst/>
                <a:ahLst/>
                <a:cxnLst/>
                <a:rect l="0" t="0" r="0" b="0"/>
                <a:pathLst>
                  <a:path w="775775" h="196831">
                    <a:moveTo>
                      <a:pt x="57044" y="-449"/>
                    </a:moveTo>
                    <a:cubicBezTo>
                      <a:pt x="57044" y="-449"/>
                      <a:pt x="0" y="18031"/>
                      <a:pt x="0" y="98416"/>
                    </a:cubicBezTo>
                    <a:cubicBezTo>
                      <a:pt x="0" y="194617"/>
                      <a:pt x="57044" y="196831"/>
                      <a:pt x="57044" y="196831"/>
                    </a:cubicBezTo>
                    <a:lnTo>
                      <a:pt x="707951" y="196831"/>
                    </a:lnTo>
                    <a:cubicBezTo>
                      <a:pt x="707951" y="196831"/>
                      <a:pt x="775775" y="178191"/>
                      <a:pt x="775775" y="98416"/>
                    </a:cubicBezTo>
                    <a:cubicBezTo>
                      <a:pt x="775775" y="34457"/>
                      <a:pt x="710004" y="-449"/>
                      <a:pt x="710004" y="-449"/>
                    </a:cubicBezTo>
                    <a:lnTo>
                      <a:pt x="57044" y="-449"/>
                    </a:lnTo>
                    <a:close/>
                  </a:path>
                </a:pathLst>
              </a:custGeom>
              <a:solidFill>
                <a:srgbClr val="FFFFFF"/>
              </a:solidFill>
              <a:ln w="7700" cap="flat">
                <a:solidFill>
                  <a:srgbClr val="000000"/>
                </a:solidFill>
                <a:bevel/>
              </a:ln>
            </p:spPr>
          </p:sp>
        </p:grpSp>
        <p:sp>
          <p:nvSpPr>
            <p:cNvPr id="1803" name="ConnectLine"/>
            <p:cNvSpPr/>
            <p:nvPr/>
          </p:nvSpPr>
          <p:spPr>
            <a:xfrm>
              <a:off x="2744068" y="605026"/>
              <a:ext cx="1253930" cy="1398835"/>
            </a:xfrm>
            <a:custGeom>
              <a:avLst/>
              <a:gdLst>
                <a:gd name="connsiteX0" fmla="*/ 914409 w 1253930"/>
                <a:gd name="connsiteY0" fmla="*/ 7728 h 1398835"/>
              </a:gdLst>
              <a:ahLst/>
              <a:cxnLst>
                <a:cxn ang="0">
                  <a:pos x="connsiteX0" y="connsiteY0"/>
                </a:cxn>
              </a:cxnLst>
              <a:rect l="0" t="0" r="0" b="0"/>
              <a:pathLst>
                <a:path w="1253930" h="1398835" fill="none">
                  <a:moveTo>
                    <a:pt x="0" y="0"/>
                  </a:moveTo>
                  <a:lnTo>
                    <a:pt x="1751865" y="0"/>
                  </a:lnTo>
                  <a:lnTo>
                    <a:pt x="1751865" y="1398835"/>
                  </a:lnTo>
                  <a:lnTo>
                    <a:pt x="1253930" y="1398835"/>
                  </a:lnTo>
                </a:path>
              </a:pathLst>
            </a:custGeom>
            <a:noFill/>
            <a:ln w="7700" cap="flat">
              <a:solidFill>
                <a:srgbClr val="000000"/>
              </a:solidFill>
              <a:bevel/>
              <a:headEnd type="triangle" w="med" len="med"/>
            </a:ln>
          </p:spPr>
        </p:sp>
        <p:sp>
          <p:nvSpPr>
            <p:cNvPr id="1804" name="ConnectLine"/>
            <p:cNvSpPr/>
            <p:nvPr/>
          </p:nvSpPr>
          <p:spPr>
            <a:xfrm>
              <a:off x="1985734" y="712826"/>
              <a:ext cx="0" cy="700699"/>
            </a:xfrm>
            <a:custGeom>
              <a:avLst/>
              <a:gdLst/>
              <a:ahLst/>
              <a:cxnLst/>
              <a:rect l="0" t="0" r="0" b="0"/>
              <a:pathLst>
                <a:path h="700699" fill="none">
                  <a:moveTo>
                    <a:pt x="0" y="0"/>
                  </a:moveTo>
                  <a:lnTo>
                    <a:pt x="0" y="700699"/>
                  </a:lnTo>
                </a:path>
              </a:pathLst>
            </a:custGeom>
            <a:noFill/>
            <a:ln w="7700" cap="flat">
              <a:solidFill>
                <a:srgbClr val="000000"/>
              </a:solidFill>
              <a:bevel/>
            </a:ln>
          </p:spPr>
        </p:sp>
        <p:sp>
          <p:nvSpPr>
            <p:cNvPr id="1805" name="ConnectLine"/>
            <p:cNvSpPr/>
            <p:nvPr/>
          </p:nvSpPr>
          <p:spPr>
            <a:xfrm>
              <a:off x="3949234" y="620426"/>
              <a:ext cx="22623" cy="307276"/>
            </a:xfrm>
            <a:custGeom>
              <a:avLst/>
              <a:gdLst>
                <a:gd name="connsiteX0" fmla="*/ -3851 w 22623"/>
                <a:gd name="connsiteY0" fmla="*/ 142449 h 307276"/>
              </a:gdLst>
              <a:ahLst/>
              <a:cxnLst>
                <a:cxn ang="0">
                  <a:pos x="connsiteX0" y="connsiteY0"/>
                </a:cxn>
              </a:cxnLst>
              <a:rect l="0" t="0" r="0" b="0"/>
              <a:pathLst>
                <a:path w="22623" h="307276" fill="none">
                  <a:moveTo>
                    <a:pt x="0" y="0"/>
                  </a:moveTo>
                  <a:lnTo>
                    <a:pt x="0" y="307276"/>
                  </a:lnTo>
                </a:path>
              </a:pathLst>
            </a:custGeom>
            <a:noFill/>
            <a:ln w="7700" cap="flat">
              <a:solidFill>
                <a:srgbClr val="000000"/>
              </a:solidFill>
              <a:bevel/>
            </a:ln>
          </p:spPr>
        </p:sp>
        <p:sp>
          <p:nvSpPr>
            <p:cNvPr id="1806" name="ConnectLine"/>
            <p:cNvSpPr/>
            <p:nvPr/>
          </p:nvSpPr>
          <p:spPr>
            <a:xfrm>
              <a:off x="3883781" y="1224875"/>
              <a:ext cx="1139712" cy="288750"/>
            </a:xfrm>
            <a:custGeom>
              <a:avLst/>
              <a:gdLst>
                <a:gd name="connsiteX0" fmla="*/ -3850 w 1139712"/>
                <a:gd name="connsiteY0" fmla="*/ 84700 h 288750"/>
              </a:gdLst>
              <a:ahLst/>
              <a:cxnLst>
                <a:cxn ang="0">
                  <a:pos x="connsiteX0" y="connsiteY0"/>
                </a:cxn>
              </a:cxnLst>
              <a:rect l="0" t="0" r="0" b="0"/>
              <a:pathLst>
                <a:path w="1139712" h="288750" fill="none">
                  <a:moveTo>
                    <a:pt x="0" y="0"/>
                  </a:moveTo>
                  <a:lnTo>
                    <a:pt x="0" y="288750"/>
                  </a:lnTo>
                  <a:lnTo>
                    <a:pt x="-1139712" y="288750"/>
                  </a:lnTo>
                </a:path>
              </a:pathLst>
            </a:custGeom>
            <a:noFill/>
            <a:ln w="7700" cap="flat">
              <a:solidFill>
                <a:srgbClr val="000000"/>
              </a:solidFill>
              <a:bevel/>
              <a:tailEnd type="stealth" w="med" len="med"/>
            </a:ln>
          </p:spPr>
        </p:sp>
        <p:sp>
          <p:nvSpPr>
            <p:cNvPr id="1807" name="Gate valve, Hand-operated"/>
            <p:cNvSpPr/>
            <p:nvPr/>
          </p:nvSpPr>
          <p:spPr>
            <a:xfrm>
              <a:off x="2909733" y="13904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808" name="Gate valve, Hand-operated"/>
            <p:cNvSpPr/>
            <p:nvPr/>
          </p:nvSpPr>
          <p:spPr>
            <a:xfrm>
              <a:off x="2894333" y="489525"/>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809" name="ConnectLine"/>
            <p:cNvSpPr/>
            <p:nvPr/>
          </p:nvSpPr>
          <p:spPr>
            <a:xfrm>
              <a:off x="3945383" y="762875"/>
              <a:ext cx="65452" cy="546700"/>
            </a:xfrm>
            <a:custGeom>
              <a:avLst/>
              <a:gdLst/>
              <a:ahLst/>
              <a:cxnLst/>
              <a:rect l="0" t="0" r="0" b="0"/>
              <a:pathLst>
                <a:path w="65452" h="546700" fill="none">
                  <a:moveTo>
                    <a:pt x="0" y="0"/>
                  </a:moveTo>
                  <a:lnTo>
                    <a:pt x="119350" y="0"/>
                  </a:lnTo>
                  <a:lnTo>
                    <a:pt x="119350" y="546700"/>
                  </a:lnTo>
                  <a:lnTo>
                    <a:pt x="-65452" y="546700"/>
                  </a:lnTo>
                </a:path>
              </a:pathLst>
            </a:custGeom>
            <a:noFill/>
            <a:ln w="7700" cap="flat">
              <a:solidFill>
                <a:srgbClr val="000000"/>
              </a:solidFill>
              <a:bevel/>
              <a:headEnd type="triangle" w="med" len="med"/>
              <a:tailEnd type="triangle" w="med" len="med"/>
            </a:ln>
          </p:spPr>
        </p:sp>
        <p:sp>
          <p:nvSpPr>
            <p:cNvPr id="1810" name="Control valve"/>
            <p:cNvSpPr/>
            <p:nvPr/>
          </p:nvSpPr>
          <p:spPr>
            <a:xfrm>
              <a:off x="4118634" y="489526"/>
              <a:ext cx="246400" cy="246400"/>
            </a:xfrm>
            <a:custGeom>
              <a:avLst/>
              <a:gdLst>
                <a:gd name="connsiteX0" fmla="*/ 123200 w 246400"/>
                <a:gd name="connsiteY0" fmla="*/ 123200 h 246400"/>
                <a:gd name="connsiteX1" fmla="*/ 246400 w 246400"/>
                <a:gd name="connsiteY1" fmla="*/ 123200 h 246400"/>
                <a:gd name="connsiteX2" fmla="*/ 0 w 246400"/>
                <a:gd name="connsiteY2" fmla="*/ 123200 h 246400"/>
              </a:gdLst>
              <a:ahLst/>
              <a:cxnLst>
                <a:cxn ang="0">
                  <a:pos x="connsiteX0" y="connsiteY0"/>
                </a:cxn>
                <a:cxn ang="0">
                  <a:pos x="connsiteX1" y="connsiteY1"/>
                </a:cxn>
                <a:cxn ang="0">
                  <a:pos x="connsiteX2" y="connsiteY2"/>
                </a:cxn>
              </a:cxnLst>
              <a:rect l="0" t="0" r="0" b="0"/>
              <a:pathLst>
                <a:path w="246400" h="246400">
                  <a:moveTo>
                    <a:pt x="0" y="184800"/>
                  </a:moveTo>
                  <a:lnTo>
                    <a:pt x="0" y="61600"/>
                  </a:lnTo>
                  <a:lnTo>
                    <a:pt x="246400" y="184800"/>
                  </a:lnTo>
                  <a:lnTo>
                    <a:pt x="246400" y="61600"/>
                  </a:lnTo>
                  <a:lnTo>
                    <a:pt x="0" y="184800"/>
                  </a:lnTo>
                  <a:close/>
                </a:path>
                <a:path w="246400" h="246400" fill="none">
                  <a:moveTo>
                    <a:pt x="123200" y="123200"/>
                  </a:moveTo>
                  <a:lnTo>
                    <a:pt x="123200" y="30800"/>
                  </a:lnTo>
                </a:path>
                <a:path w="246400" h="246400">
                  <a:moveTo>
                    <a:pt x="73920" y="30800"/>
                  </a:moveTo>
                  <a:lnTo>
                    <a:pt x="172480" y="30800"/>
                  </a:lnTo>
                  <a:arcTo wR="54824" hR="54824" stAng="-1559353" swAng="-7681295"/>
                  <a:close/>
                </a:path>
              </a:pathLst>
            </a:custGeom>
            <a:solidFill>
              <a:srgbClr val="FFFFFF"/>
            </a:solidFill>
            <a:ln w="7700" cap="flat">
              <a:solidFill>
                <a:srgbClr val="000000"/>
              </a:solidFill>
              <a:bevel/>
            </a:ln>
          </p:spPr>
        </p:sp>
        <p:sp>
          <p:nvSpPr>
            <p:cNvPr id="1811" name="Freeform 1810"/>
            <p:cNvSpPr/>
            <p:nvPr/>
          </p:nvSpPr>
          <p:spPr>
            <a:xfrm>
              <a:off x="4299584" y="5239608"/>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2</a:t>
              </a:r>
            </a:p>
          </p:txBody>
        </p:sp>
        <p:sp>
          <p:nvSpPr>
            <p:cNvPr id="1812" name="Freeform 1811"/>
            <p:cNvSpPr/>
            <p:nvPr/>
          </p:nvSpPr>
          <p:spPr>
            <a:xfrm>
              <a:off x="3837584" y="40546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3</a:t>
              </a:r>
            </a:p>
          </p:txBody>
        </p:sp>
        <p:sp>
          <p:nvSpPr>
            <p:cNvPr id="1813" name="Freeform 1812"/>
            <p:cNvSpPr/>
            <p:nvPr/>
          </p:nvSpPr>
          <p:spPr>
            <a:xfrm>
              <a:off x="3837584" y="42856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4</a:t>
              </a:r>
            </a:p>
          </p:txBody>
        </p:sp>
        <p:sp>
          <p:nvSpPr>
            <p:cNvPr id="1814" name="Freeform 1813"/>
            <p:cNvSpPr/>
            <p:nvPr/>
          </p:nvSpPr>
          <p:spPr>
            <a:xfrm>
              <a:off x="3837584" y="45243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5</a:t>
              </a:r>
            </a:p>
          </p:txBody>
        </p:sp>
        <p:sp>
          <p:nvSpPr>
            <p:cNvPr id="1815" name="Freeform 1814"/>
            <p:cNvSpPr/>
            <p:nvPr/>
          </p:nvSpPr>
          <p:spPr>
            <a:xfrm>
              <a:off x="1227399" y="40238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a:t>
              </a:r>
            </a:p>
          </p:txBody>
        </p:sp>
        <p:sp>
          <p:nvSpPr>
            <p:cNvPr id="1816" name="Freeform 1815"/>
            <p:cNvSpPr/>
            <p:nvPr/>
          </p:nvSpPr>
          <p:spPr>
            <a:xfrm>
              <a:off x="3445122" y="32769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2</a:t>
              </a:r>
            </a:p>
          </p:txBody>
        </p:sp>
        <p:sp>
          <p:nvSpPr>
            <p:cNvPr id="1817" name="Freeform 1816"/>
            <p:cNvSpPr/>
            <p:nvPr/>
          </p:nvSpPr>
          <p:spPr>
            <a:xfrm>
              <a:off x="5654784" y="383209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6</a:t>
              </a:r>
            </a:p>
          </p:txBody>
        </p:sp>
        <p:sp>
          <p:nvSpPr>
            <p:cNvPr id="1818" name="Freeform 1817"/>
            <p:cNvSpPr/>
            <p:nvPr/>
          </p:nvSpPr>
          <p:spPr>
            <a:xfrm>
              <a:off x="5654784" y="407618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7</a:t>
              </a:r>
            </a:p>
          </p:txBody>
        </p:sp>
        <p:sp>
          <p:nvSpPr>
            <p:cNvPr id="1819" name="Freeform 1818"/>
            <p:cNvSpPr/>
            <p:nvPr/>
          </p:nvSpPr>
          <p:spPr>
            <a:xfrm>
              <a:off x="5654784" y="430718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8</a:t>
              </a:r>
            </a:p>
          </p:txBody>
        </p:sp>
        <p:sp>
          <p:nvSpPr>
            <p:cNvPr id="1820" name="Freeform 1819"/>
            <p:cNvSpPr/>
            <p:nvPr/>
          </p:nvSpPr>
          <p:spPr>
            <a:xfrm>
              <a:off x="5654784" y="454588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9</a:t>
              </a:r>
            </a:p>
          </p:txBody>
        </p:sp>
        <p:sp>
          <p:nvSpPr>
            <p:cNvPr id="1821" name="Freeform 1820"/>
            <p:cNvSpPr/>
            <p:nvPr/>
          </p:nvSpPr>
          <p:spPr>
            <a:xfrm>
              <a:off x="6137481" y="358338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11</a:t>
              </a:r>
            </a:p>
          </p:txBody>
        </p:sp>
        <p:sp>
          <p:nvSpPr>
            <p:cNvPr id="1822" name="Freeform 1821"/>
            <p:cNvSpPr/>
            <p:nvPr/>
          </p:nvSpPr>
          <p:spPr>
            <a:xfrm>
              <a:off x="6341531" y="43395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12</a:t>
              </a:r>
            </a:p>
          </p:txBody>
        </p:sp>
        <p:sp>
          <p:nvSpPr>
            <p:cNvPr id="1823" name="Freeform 1822"/>
            <p:cNvSpPr/>
            <p:nvPr/>
          </p:nvSpPr>
          <p:spPr>
            <a:xfrm>
              <a:off x="6852134" y="419168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2</a:t>
              </a:r>
            </a:p>
          </p:txBody>
        </p:sp>
        <p:sp>
          <p:nvSpPr>
            <p:cNvPr id="1824" name="Freeform 1823"/>
            <p:cNvSpPr/>
            <p:nvPr/>
          </p:nvSpPr>
          <p:spPr>
            <a:xfrm>
              <a:off x="8307433" y="25916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14</a:t>
              </a:r>
            </a:p>
          </p:txBody>
        </p:sp>
        <p:sp>
          <p:nvSpPr>
            <p:cNvPr id="1825" name="Freeform 1824"/>
            <p:cNvSpPr/>
            <p:nvPr/>
          </p:nvSpPr>
          <p:spPr>
            <a:xfrm>
              <a:off x="8307433" y="28149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15</a:t>
              </a:r>
            </a:p>
          </p:txBody>
        </p:sp>
        <p:sp>
          <p:nvSpPr>
            <p:cNvPr id="1826" name="Freeform 1825"/>
            <p:cNvSpPr/>
            <p:nvPr/>
          </p:nvSpPr>
          <p:spPr>
            <a:xfrm>
              <a:off x="8307433" y="30228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16</a:t>
              </a:r>
            </a:p>
          </p:txBody>
        </p:sp>
        <p:sp>
          <p:nvSpPr>
            <p:cNvPr id="1827" name="Freeform 1826"/>
            <p:cNvSpPr/>
            <p:nvPr/>
          </p:nvSpPr>
          <p:spPr>
            <a:xfrm>
              <a:off x="8307433" y="3291609"/>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17</a:t>
              </a:r>
            </a:p>
          </p:txBody>
        </p:sp>
        <p:sp>
          <p:nvSpPr>
            <p:cNvPr id="1828" name="Freeform 1827"/>
            <p:cNvSpPr/>
            <p:nvPr/>
          </p:nvSpPr>
          <p:spPr>
            <a:xfrm>
              <a:off x="5878084" y="1921725"/>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10</a:t>
              </a:r>
            </a:p>
          </p:txBody>
        </p:sp>
        <p:sp>
          <p:nvSpPr>
            <p:cNvPr id="1829" name="Freeform 1828"/>
            <p:cNvSpPr/>
            <p:nvPr/>
          </p:nvSpPr>
          <p:spPr>
            <a:xfrm>
              <a:off x="8523033" y="528026"/>
              <a:ext cx="130900" cy="169400"/>
            </a:xfrm>
            <a:custGeom>
              <a:avLst/>
              <a:gdLst>
                <a:gd name="connsiteX0" fmla="*/ 0 w 130900"/>
                <a:gd name="connsiteY0" fmla="*/ 84700 h 169400"/>
                <a:gd name="connsiteX1" fmla="*/ 65450 w 130900"/>
                <a:gd name="connsiteY1" fmla="*/ 0 h 169400"/>
                <a:gd name="connsiteX2" fmla="*/ 130900 w 130900"/>
                <a:gd name="connsiteY2" fmla="*/ 84700 h 169400"/>
                <a:gd name="connsiteX3" fmla="*/ 65450 w 130900"/>
                <a:gd name="connsiteY3" fmla="*/ 169400 h 169400"/>
              </a:gdLst>
              <a:ahLst/>
              <a:cxnLst>
                <a:cxn ang="0">
                  <a:pos x="connsiteX0" y="connsiteY0"/>
                </a:cxn>
                <a:cxn ang="0">
                  <a:pos x="connsiteX1" y="connsiteY1"/>
                </a:cxn>
                <a:cxn ang="0">
                  <a:pos x="connsiteX2" y="connsiteY2"/>
                </a:cxn>
                <a:cxn ang="0">
                  <a:pos x="connsiteX3" y="connsiteY3"/>
                </a:cxn>
              </a:cxnLst>
              <a:rect l="l" t="t" r="r" b="b"/>
              <a:pathLst>
                <a:path w="130900" h="169400">
                  <a:moveTo>
                    <a:pt x="0" y="0"/>
                  </a:moveTo>
                  <a:lnTo>
                    <a:pt x="130900" y="0"/>
                  </a:lnTo>
                  <a:lnTo>
                    <a:pt x="130900" y="169400"/>
                  </a:lnTo>
                  <a:lnTo>
                    <a:pt x="0" y="169400"/>
                  </a:lnTo>
                  <a:lnTo>
                    <a:pt x="0" y="0"/>
                  </a:lnTo>
                  <a:close/>
                </a:path>
              </a:pathLst>
            </a:custGeom>
            <a:solidFill>
              <a:srgbClr val="FFFFFF"/>
            </a:solidFill>
            <a:ln w="7700" cap="flat">
              <a:solidFill>
                <a:srgbClr val="000000"/>
              </a:solidFill>
              <a:bevel/>
            </a:ln>
          </p:spPr>
          <p:txBody>
            <a:bodyPr wrap="square" lIns="28000" tIns="18000" rIns="28000" bIns="18000" rtlCol="0" anchor="ctr"/>
            <a:lstStyle/>
            <a:p>
              <a:pPr algn="ctr"/>
              <a:r>
                <a:rPr sz="702">
                  <a:solidFill>
                    <a:srgbClr val="303030"/>
                  </a:solidFill>
                  <a:latin typeface="Browallia New"/>
                </a:rPr>
                <a:t>13</a:t>
              </a:r>
            </a:p>
          </p:txBody>
        </p:sp>
        <p:sp>
          <p:nvSpPr>
            <p:cNvPr id="1830" name="ConnectLine"/>
            <p:cNvSpPr/>
            <p:nvPr/>
          </p:nvSpPr>
          <p:spPr>
            <a:xfrm>
              <a:off x="2078135" y="2006425"/>
              <a:ext cx="1740199" cy="3850"/>
            </a:xfrm>
            <a:custGeom>
              <a:avLst/>
              <a:gdLst>
                <a:gd name="connsiteX0" fmla="*/ 151432 w 1740199"/>
                <a:gd name="connsiteY0" fmla="*/ 5133 h 3850"/>
              </a:gdLst>
              <a:ahLst/>
              <a:cxnLst>
                <a:cxn ang="0">
                  <a:pos x="connsiteX0" y="connsiteY0"/>
                </a:cxn>
              </a:cxnLst>
              <a:rect l="0" t="0" r="0" b="0"/>
              <a:pathLst>
                <a:path w="1740199" h="3850" fill="none">
                  <a:moveTo>
                    <a:pt x="0" y="0"/>
                  </a:moveTo>
                  <a:lnTo>
                    <a:pt x="1680525" y="0"/>
                  </a:lnTo>
                  <a:lnTo>
                    <a:pt x="1680525" y="3850"/>
                  </a:lnTo>
                  <a:lnTo>
                    <a:pt x="1740199" y="3850"/>
                  </a:lnTo>
                </a:path>
              </a:pathLst>
            </a:custGeom>
            <a:noFill/>
            <a:ln w="7700" cap="flat">
              <a:solidFill>
                <a:srgbClr val="000000"/>
              </a:solidFill>
              <a:bevel/>
              <a:headEnd type="triangle" w="med" len="med"/>
            </a:ln>
          </p:spPr>
        </p:sp>
        <p:sp>
          <p:nvSpPr>
            <p:cNvPr id="1831" name="ConnectLine"/>
            <p:cNvSpPr/>
            <p:nvPr/>
          </p:nvSpPr>
          <p:spPr>
            <a:xfrm>
              <a:off x="2428484" y="3924495"/>
              <a:ext cx="1389850" cy="1687070"/>
            </a:xfrm>
            <a:custGeom>
              <a:avLst/>
              <a:gdLst/>
              <a:ahLst/>
              <a:cxnLst/>
              <a:rect l="0" t="0" r="0" b="0"/>
              <a:pathLst>
                <a:path w="1389850" h="1687070" fill="none">
                  <a:moveTo>
                    <a:pt x="0" y="0"/>
                  </a:moveTo>
                  <a:lnTo>
                    <a:pt x="-519750" y="0"/>
                  </a:lnTo>
                  <a:lnTo>
                    <a:pt x="-519750" y="-570570"/>
                  </a:lnTo>
                  <a:lnTo>
                    <a:pt x="173250" y="-570570"/>
                  </a:lnTo>
                  <a:lnTo>
                    <a:pt x="173250" y="-1687070"/>
                  </a:lnTo>
                  <a:lnTo>
                    <a:pt x="1389850" y="-1687070"/>
                  </a:lnTo>
                </a:path>
              </a:pathLst>
            </a:custGeom>
            <a:noFill/>
            <a:ln w="7700" cap="flat">
              <a:solidFill>
                <a:srgbClr val="000000"/>
              </a:solidFill>
              <a:bevel/>
              <a:headEnd type="triangle" w="med" len="med"/>
            </a:ln>
          </p:spPr>
        </p:sp>
        <p:sp>
          <p:nvSpPr>
            <p:cNvPr id="1832" name="ConnectLine"/>
            <p:cNvSpPr/>
            <p:nvPr/>
          </p:nvSpPr>
          <p:spPr>
            <a:xfrm>
              <a:off x="3837584" y="4139325"/>
              <a:ext cx="2479284" cy="0"/>
            </a:xfrm>
            <a:custGeom>
              <a:avLst/>
              <a:gdLst/>
              <a:ahLst/>
              <a:cxnLst/>
              <a:rect l="0" t="0" r="0" b="0"/>
              <a:pathLst>
                <a:path w="2479284" fill="none">
                  <a:moveTo>
                    <a:pt x="0" y="0"/>
                  </a:moveTo>
                  <a:lnTo>
                    <a:pt x="-2479284" y="0"/>
                  </a:lnTo>
                </a:path>
              </a:pathLst>
            </a:custGeom>
            <a:noFill/>
            <a:ln w="7700" cap="flat">
              <a:solidFill>
                <a:srgbClr val="000000"/>
              </a:solidFill>
              <a:bevel/>
              <a:headEnd type="triangle" w="med" len="med"/>
            </a:ln>
          </p:spPr>
        </p:sp>
        <p:sp>
          <p:nvSpPr>
            <p:cNvPr id="1833" name="ConnectLine"/>
            <p:cNvSpPr/>
            <p:nvPr/>
          </p:nvSpPr>
          <p:spPr>
            <a:xfrm>
              <a:off x="2309134" y="4370325"/>
              <a:ext cx="1528450" cy="0"/>
            </a:xfrm>
            <a:custGeom>
              <a:avLst/>
              <a:gdLst/>
              <a:ahLst/>
              <a:cxnLst/>
              <a:rect l="0" t="0" r="0" b="0"/>
              <a:pathLst>
                <a:path w="1528450" fill="none">
                  <a:moveTo>
                    <a:pt x="0" y="0"/>
                  </a:moveTo>
                  <a:lnTo>
                    <a:pt x="1528450" y="0"/>
                  </a:lnTo>
                </a:path>
              </a:pathLst>
            </a:custGeom>
            <a:noFill/>
            <a:ln w="7700" cap="flat">
              <a:solidFill>
                <a:srgbClr val="000000"/>
              </a:solidFill>
              <a:bevel/>
              <a:tailEnd type="triangle" w="med" len="med"/>
            </a:ln>
          </p:spPr>
        </p:sp>
        <p:sp>
          <p:nvSpPr>
            <p:cNvPr id="1834" name="ConnectLine"/>
            <p:cNvSpPr/>
            <p:nvPr/>
          </p:nvSpPr>
          <p:spPr>
            <a:xfrm>
              <a:off x="2309134" y="4609025"/>
              <a:ext cx="1528450" cy="0"/>
            </a:xfrm>
            <a:custGeom>
              <a:avLst/>
              <a:gdLst/>
              <a:ahLst/>
              <a:cxnLst/>
              <a:rect l="0" t="0" r="0" b="0"/>
              <a:pathLst>
                <a:path w="1528450" fill="none">
                  <a:moveTo>
                    <a:pt x="0" y="0"/>
                  </a:moveTo>
                  <a:lnTo>
                    <a:pt x="1528450" y="0"/>
                  </a:lnTo>
                </a:path>
              </a:pathLst>
            </a:custGeom>
            <a:noFill/>
            <a:ln w="7700" cap="flat">
              <a:solidFill>
                <a:srgbClr val="000000"/>
              </a:solidFill>
              <a:bevel/>
              <a:tailEnd type="triangle" w="med" len="med"/>
            </a:ln>
          </p:spPr>
        </p:sp>
        <p:sp>
          <p:nvSpPr>
            <p:cNvPr id="1835" name="ConnectLine"/>
            <p:cNvSpPr/>
            <p:nvPr/>
          </p:nvSpPr>
          <p:spPr>
            <a:xfrm>
              <a:off x="2312214" y="4830786"/>
              <a:ext cx="397320" cy="29260"/>
            </a:xfrm>
            <a:custGeom>
              <a:avLst/>
              <a:gdLst/>
              <a:ahLst/>
              <a:cxnLst/>
              <a:rect l="0" t="0" r="0" b="0"/>
              <a:pathLst>
                <a:path w="397320" h="29260" fill="none">
                  <a:moveTo>
                    <a:pt x="0" y="0"/>
                  </a:moveTo>
                  <a:lnTo>
                    <a:pt x="335719" y="0"/>
                  </a:lnTo>
                  <a:lnTo>
                    <a:pt x="335719" y="-29260"/>
                  </a:lnTo>
                  <a:lnTo>
                    <a:pt x="397320" y="-29260"/>
                  </a:lnTo>
                </a:path>
              </a:pathLst>
            </a:custGeom>
            <a:noFill/>
            <a:ln w="7700" cap="flat">
              <a:solidFill>
                <a:srgbClr val="000000"/>
              </a:solidFill>
              <a:custDash>
                <a:ds d="250000" sp="250000"/>
              </a:custDash>
              <a:bevel/>
            </a:ln>
          </p:spPr>
        </p:sp>
        <p:sp>
          <p:nvSpPr>
            <p:cNvPr id="1836" name="ConnectLine"/>
            <p:cNvSpPr/>
            <p:nvPr/>
          </p:nvSpPr>
          <p:spPr>
            <a:xfrm>
              <a:off x="2306054" y="5268145"/>
              <a:ext cx="403480" cy="43936"/>
            </a:xfrm>
            <a:custGeom>
              <a:avLst/>
              <a:gdLst/>
              <a:ahLst/>
              <a:cxnLst/>
              <a:rect l="0" t="0" r="0" b="0"/>
              <a:pathLst>
                <a:path w="403480" h="43936" fill="none">
                  <a:moveTo>
                    <a:pt x="0" y="0"/>
                  </a:moveTo>
                  <a:lnTo>
                    <a:pt x="341879" y="0"/>
                  </a:lnTo>
                  <a:lnTo>
                    <a:pt x="341879" y="-43936"/>
                  </a:lnTo>
                  <a:lnTo>
                    <a:pt x="403480" y="-43936"/>
                  </a:lnTo>
                </a:path>
              </a:pathLst>
            </a:custGeom>
            <a:noFill/>
            <a:ln w="7700" cap="flat">
              <a:solidFill>
                <a:srgbClr val="000000"/>
              </a:solidFill>
              <a:custDash>
                <a:ds d="250000" sp="250000"/>
              </a:custDash>
              <a:bevel/>
            </a:ln>
          </p:spPr>
        </p:sp>
        <p:sp>
          <p:nvSpPr>
            <p:cNvPr id="1837" name="ConnectLine"/>
            <p:cNvSpPr/>
            <p:nvPr/>
          </p:nvSpPr>
          <p:spPr>
            <a:xfrm>
              <a:off x="2309134" y="5047925"/>
              <a:ext cx="400400" cy="0"/>
            </a:xfrm>
            <a:custGeom>
              <a:avLst/>
              <a:gdLst/>
              <a:ahLst/>
              <a:cxnLst/>
              <a:rect l="0" t="0" r="0" b="0"/>
              <a:pathLst>
                <a:path w="400400" fill="none">
                  <a:moveTo>
                    <a:pt x="0" y="0"/>
                  </a:moveTo>
                  <a:lnTo>
                    <a:pt x="400400" y="0"/>
                  </a:lnTo>
                </a:path>
              </a:pathLst>
            </a:custGeom>
            <a:noFill/>
            <a:ln w="7700" cap="flat">
              <a:solidFill>
                <a:srgbClr val="000000"/>
              </a:solidFill>
              <a:custDash>
                <a:ds d="250000" sp="250000"/>
              </a:custDash>
              <a:bevel/>
            </a:ln>
          </p:spPr>
        </p:sp>
        <p:sp>
          <p:nvSpPr>
            <p:cNvPr id="1838" name="ConnectLine"/>
            <p:cNvSpPr/>
            <p:nvPr/>
          </p:nvSpPr>
          <p:spPr>
            <a:xfrm>
              <a:off x="2599680" y="3921158"/>
              <a:ext cx="3055104" cy="4363"/>
            </a:xfrm>
            <a:custGeom>
              <a:avLst/>
              <a:gdLst>
                <a:gd name="connsiteX0" fmla="*/ 1208388 w 3055104"/>
                <a:gd name="connsiteY0" fmla="*/ 2567 h 4363"/>
              </a:gdLst>
              <a:ahLst/>
              <a:cxnLst>
                <a:cxn ang="0">
                  <a:pos x="connsiteX0" y="connsiteY0"/>
                </a:cxn>
              </a:cxnLst>
              <a:rect l="0" t="0" r="0" b="0"/>
              <a:pathLst>
                <a:path w="3055104" h="4363" fill="none">
                  <a:moveTo>
                    <a:pt x="0" y="0"/>
                  </a:moveTo>
                  <a:lnTo>
                    <a:pt x="2909576" y="0"/>
                  </a:lnTo>
                  <a:lnTo>
                    <a:pt x="2909576" y="-4363"/>
                  </a:lnTo>
                  <a:lnTo>
                    <a:pt x="3055104" y="-4363"/>
                  </a:lnTo>
                </a:path>
              </a:pathLst>
            </a:custGeom>
            <a:noFill/>
            <a:ln w="7700" cap="flat">
              <a:solidFill>
                <a:srgbClr val="000000"/>
              </a:solidFill>
              <a:bevel/>
              <a:tailEnd type="stealth" w="med" len="med"/>
            </a:ln>
          </p:spPr>
        </p:sp>
        <p:grpSp>
          <p:nvGrpSpPr>
            <p:cNvPr id="1839" name="Group 1838"/>
            <p:cNvGrpSpPr/>
            <p:nvPr/>
          </p:nvGrpSpPr>
          <p:grpSpPr>
            <a:xfrm>
              <a:off x="2709534" y="4701425"/>
              <a:ext cx="246400" cy="200200"/>
              <a:chOff x="2709534" y="4701425"/>
              <a:chExt cx="246400" cy="200200"/>
            </a:xfrm>
          </p:grpSpPr>
          <p:sp>
            <p:nvSpPr>
              <p:cNvPr id="1840" name="Freeform 1839"/>
              <p:cNvSpPr/>
              <p:nvPr/>
            </p:nvSpPr>
            <p:spPr>
              <a:xfrm>
                <a:off x="2709533" y="4764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41" name="Freeform 1840"/>
              <p:cNvSpPr/>
              <p:nvPr/>
            </p:nvSpPr>
            <p:spPr>
              <a:xfrm flipH="1">
                <a:off x="2832734" y="4764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42" name="Freeform 1841"/>
              <p:cNvSpPr/>
              <p:nvPr/>
            </p:nvSpPr>
            <p:spPr>
              <a:xfrm>
                <a:off x="2832339" y="4707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843" name="Freeform 1842"/>
              <p:cNvSpPr/>
              <p:nvPr/>
            </p:nvSpPr>
            <p:spPr>
              <a:xfrm>
                <a:off x="2760078" y="4701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sp>
          <p:nvSpPr>
            <p:cNvPr id="1844" name="Vertical vessel"/>
            <p:cNvSpPr/>
            <p:nvPr/>
          </p:nvSpPr>
          <p:spPr>
            <a:xfrm>
              <a:off x="2432326" y="3733458"/>
              <a:ext cx="165549" cy="1645575"/>
            </a:xfrm>
            <a:custGeom>
              <a:avLst/>
              <a:gdLst>
                <a:gd name="connsiteX0" fmla="*/ 82775 w 165549"/>
                <a:gd name="connsiteY0" fmla="*/ 822784 h 1645575"/>
                <a:gd name="connsiteX1" fmla="*/ 82775 w 165549"/>
                <a:gd name="connsiteY1" fmla="*/ 0 h 1645575"/>
                <a:gd name="connsiteX2" fmla="*/ 165549 w 165549"/>
                <a:gd name="connsiteY2" fmla="*/ 822784 h 1645575"/>
                <a:gd name="connsiteX3" fmla="*/ 82775 w 165549"/>
                <a:gd name="connsiteY3" fmla="*/ 1645575 h 1645575"/>
                <a:gd name="connsiteX4" fmla="*/ 0 w 165549"/>
                <a:gd name="connsiteY4" fmla="*/ 822784 h 1645575"/>
                <a:gd name="connsiteX5" fmla="*/ 0 w 165549"/>
                <a:gd name="connsiteY5" fmla="*/ 411393 h 1645575"/>
                <a:gd name="connsiteX6" fmla="*/ 165549 w 165549"/>
                <a:gd name="connsiteY6" fmla="*/ 411393 h 1645575"/>
                <a:gd name="connsiteX7" fmla="*/ 165549 w 165549"/>
                <a:gd name="connsiteY7" fmla="*/ 1234179 h 1645575"/>
                <a:gd name="connsiteX8" fmla="*/ -3072 w 165549"/>
                <a:gd name="connsiteY8" fmla="*/ 1097327 h 1645575"/>
                <a:gd name="connsiteX9" fmla="*/ -3842 w 165549"/>
                <a:gd name="connsiteY9" fmla="*/ 186417 h 1645575"/>
                <a:gd name="connsiteX10" fmla="*/ 8 w 165549"/>
                <a:gd name="connsiteY10" fmla="*/ 633017 h 1645575"/>
                <a:gd name="connsiteX11" fmla="*/ -1019 w 165549"/>
                <a:gd name="connsiteY11" fmla="*/ 1542903 h 1645575"/>
                <a:gd name="connsiteX12" fmla="*/ 167354 w 165549"/>
                <a:gd name="connsiteY12" fmla="*/ 187700 h 164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0" t="0" r="0" b="0"/>
              <a:pathLst>
                <a:path w="165549" h="1645575">
                  <a:moveTo>
                    <a:pt x="0" y="1624877"/>
                  </a:moveTo>
                  <a:cubicBezTo>
                    <a:pt x="21880" y="1638113"/>
                    <a:pt x="51682" y="1645559"/>
                    <a:pt x="82775" y="1645559"/>
                  </a:cubicBezTo>
                  <a:cubicBezTo>
                    <a:pt x="113867" y="1645559"/>
                    <a:pt x="143669" y="1638113"/>
                    <a:pt x="165549" y="1624877"/>
                  </a:cubicBezTo>
                  <a:lnTo>
                    <a:pt x="165549" y="20694"/>
                  </a:lnTo>
                  <a:cubicBezTo>
                    <a:pt x="143666" y="7462"/>
                    <a:pt x="113865" y="18"/>
                    <a:pt x="82775" y="18"/>
                  </a:cubicBezTo>
                  <a:cubicBezTo>
                    <a:pt x="51685" y="18"/>
                    <a:pt x="21884" y="7462"/>
                    <a:pt x="0" y="20694"/>
                  </a:cubicBezTo>
                  <a:lnTo>
                    <a:pt x="0" y="1624877"/>
                  </a:lnTo>
                  <a:close/>
                </a:path>
              </a:pathLst>
            </a:custGeom>
            <a:solidFill>
              <a:srgbClr val="FFFFFF"/>
            </a:solidFill>
            <a:ln w="7700" cap="flat">
              <a:solidFill>
                <a:srgbClr val="000000"/>
              </a:solidFill>
              <a:bevel/>
            </a:ln>
          </p:spPr>
        </p:sp>
        <p:grpSp>
          <p:nvGrpSpPr>
            <p:cNvPr id="1845" name="Group 1844"/>
            <p:cNvGrpSpPr/>
            <p:nvPr/>
          </p:nvGrpSpPr>
          <p:grpSpPr>
            <a:xfrm>
              <a:off x="1636154" y="4010650"/>
              <a:ext cx="246400" cy="200200"/>
              <a:chOff x="1636154" y="4010650"/>
              <a:chExt cx="246400" cy="200200"/>
            </a:xfrm>
          </p:grpSpPr>
          <p:sp>
            <p:nvSpPr>
              <p:cNvPr id="1846" name="Freeform 1845"/>
              <p:cNvSpPr/>
              <p:nvPr/>
            </p:nvSpPr>
            <p:spPr>
              <a:xfrm>
                <a:off x="1636153" y="4073846"/>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000000"/>
              </a:solidFill>
              <a:ln w="7700" cap="flat">
                <a:solidFill>
                  <a:srgbClr val="000000"/>
                </a:solidFill>
                <a:bevel/>
              </a:ln>
            </p:spPr>
          </p:sp>
          <p:sp>
            <p:nvSpPr>
              <p:cNvPr id="1847" name="Freeform 1846"/>
              <p:cNvSpPr/>
              <p:nvPr/>
            </p:nvSpPr>
            <p:spPr>
              <a:xfrm flipH="1">
                <a:off x="1759354" y="4073846"/>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48" name="Freeform 1847"/>
              <p:cNvSpPr/>
              <p:nvPr/>
            </p:nvSpPr>
            <p:spPr>
              <a:xfrm>
                <a:off x="1758959" y="4016687"/>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49" name="Freeform 1848"/>
              <p:cNvSpPr/>
              <p:nvPr/>
            </p:nvSpPr>
            <p:spPr>
              <a:xfrm>
                <a:off x="1686698" y="4010650"/>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50" name="Group 1849"/>
            <p:cNvGrpSpPr/>
            <p:nvPr/>
          </p:nvGrpSpPr>
          <p:grpSpPr>
            <a:xfrm>
              <a:off x="2062734" y="4008425"/>
              <a:ext cx="246400" cy="200200"/>
              <a:chOff x="2062734" y="4008425"/>
              <a:chExt cx="246400" cy="200200"/>
            </a:xfrm>
          </p:grpSpPr>
          <p:sp>
            <p:nvSpPr>
              <p:cNvPr id="1851" name="Freeform 1850"/>
              <p:cNvSpPr/>
              <p:nvPr/>
            </p:nvSpPr>
            <p:spPr>
              <a:xfrm>
                <a:off x="2062734" y="4071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52" name="Freeform 1851"/>
              <p:cNvSpPr/>
              <p:nvPr/>
            </p:nvSpPr>
            <p:spPr>
              <a:xfrm flipH="1">
                <a:off x="2185934" y="4071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53" name="Freeform 1852"/>
              <p:cNvSpPr/>
              <p:nvPr/>
            </p:nvSpPr>
            <p:spPr>
              <a:xfrm>
                <a:off x="2185539" y="4014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854" name="Freeform 1853"/>
              <p:cNvSpPr/>
              <p:nvPr/>
            </p:nvSpPr>
            <p:spPr>
              <a:xfrm>
                <a:off x="2113278" y="4008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grpSp>
          <p:nvGrpSpPr>
            <p:cNvPr id="1855" name="Group 1854"/>
            <p:cNvGrpSpPr/>
            <p:nvPr/>
          </p:nvGrpSpPr>
          <p:grpSpPr>
            <a:xfrm>
              <a:off x="2062734" y="4239425"/>
              <a:ext cx="246400" cy="200200"/>
              <a:chOff x="2062734" y="4239425"/>
              <a:chExt cx="246400" cy="200200"/>
            </a:xfrm>
          </p:grpSpPr>
          <p:sp>
            <p:nvSpPr>
              <p:cNvPr id="1856" name="Freeform 1855"/>
              <p:cNvSpPr/>
              <p:nvPr/>
            </p:nvSpPr>
            <p:spPr>
              <a:xfrm>
                <a:off x="2062734" y="4302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57" name="Freeform 1856"/>
              <p:cNvSpPr/>
              <p:nvPr/>
            </p:nvSpPr>
            <p:spPr>
              <a:xfrm flipH="1">
                <a:off x="2185934" y="4302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58" name="Freeform 1857"/>
              <p:cNvSpPr/>
              <p:nvPr/>
            </p:nvSpPr>
            <p:spPr>
              <a:xfrm>
                <a:off x="2185539" y="4245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859" name="Freeform 1858"/>
              <p:cNvSpPr/>
              <p:nvPr/>
            </p:nvSpPr>
            <p:spPr>
              <a:xfrm>
                <a:off x="2113278" y="4239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grpSp>
          <p:nvGrpSpPr>
            <p:cNvPr id="1860" name="Group 1859"/>
            <p:cNvGrpSpPr/>
            <p:nvPr/>
          </p:nvGrpSpPr>
          <p:grpSpPr>
            <a:xfrm>
              <a:off x="2062734" y="4478125"/>
              <a:ext cx="246400" cy="200200"/>
              <a:chOff x="2062734" y="4478125"/>
              <a:chExt cx="246400" cy="200200"/>
            </a:xfrm>
          </p:grpSpPr>
          <p:sp>
            <p:nvSpPr>
              <p:cNvPr id="1861" name="Freeform 1860"/>
              <p:cNvSpPr/>
              <p:nvPr/>
            </p:nvSpPr>
            <p:spPr>
              <a:xfrm>
                <a:off x="2062734" y="45413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62" name="Freeform 1861"/>
              <p:cNvSpPr/>
              <p:nvPr/>
            </p:nvSpPr>
            <p:spPr>
              <a:xfrm flipH="1">
                <a:off x="2185934" y="45413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custDash>
                  <a:ds d="250000" sp="250000"/>
                </a:custDash>
                <a:bevel/>
              </a:ln>
            </p:spPr>
          </p:sp>
          <p:sp>
            <p:nvSpPr>
              <p:cNvPr id="1863" name="Freeform 1862"/>
              <p:cNvSpPr/>
              <p:nvPr/>
            </p:nvSpPr>
            <p:spPr>
              <a:xfrm>
                <a:off x="2185539" y="44841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custDash>
                  <a:ds d="250000" sp="250000"/>
                </a:custDash>
                <a:bevel/>
              </a:ln>
            </p:spPr>
          </p:sp>
          <p:sp>
            <p:nvSpPr>
              <p:cNvPr id="1864" name="Freeform 1863"/>
              <p:cNvSpPr/>
              <p:nvPr/>
            </p:nvSpPr>
            <p:spPr>
              <a:xfrm>
                <a:off x="2113278" y="44781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custDash>
                  <a:ds d="250000" sp="250000"/>
                </a:custDash>
                <a:bevel/>
              </a:ln>
            </p:spPr>
          </p:sp>
        </p:grpSp>
        <p:sp>
          <p:nvSpPr>
            <p:cNvPr id="1865" name="Control valve"/>
            <p:cNvSpPr/>
            <p:nvPr/>
          </p:nvSpPr>
          <p:spPr>
            <a:xfrm>
              <a:off x="2062734" y="3793595"/>
              <a:ext cx="246400" cy="246400"/>
            </a:xfrm>
            <a:custGeom>
              <a:avLst/>
              <a:gdLst>
                <a:gd name="connsiteX0" fmla="*/ 123200 w 246400"/>
                <a:gd name="connsiteY0" fmla="*/ 123200 h 246400"/>
                <a:gd name="connsiteX1" fmla="*/ 246400 w 246400"/>
                <a:gd name="connsiteY1" fmla="*/ 123200 h 246400"/>
                <a:gd name="connsiteX2" fmla="*/ 0 w 246400"/>
                <a:gd name="connsiteY2" fmla="*/ 123200 h 246400"/>
              </a:gdLst>
              <a:ahLst/>
              <a:cxnLst>
                <a:cxn ang="0">
                  <a:pos x="connsiteX0" y="connsiteY0"/>
                </a:cxn>
                <a:cxn ang="0">
                  <a:pos x="connsiteX1" y="connsiteY1"/>
                </a:cxn>
                <a:cxn ang="0">
                  <a:pos x="connsiteX2" y="connsiteY2"/>
                </a:cxn>
              </a:cxnLst>
              <a:rect l="0" t="0" r="0" b="0"/>
              <a:pathLst>
                <a:path w="246400" h="246400">
                  <a:moveTo>
                    <a:pt x="0" y="184800"/>
                  </a:moveTo>
                  <a:lnTo>
                    <a:pt x="0" y="61600"/>
                  </a:lnTo>
                  <a:lnTo>
                    <a:pt x="246400" y="184800"/>
                  </a:lnTo>
                  <a:lnTo>
                    <a:pt x="246400" y="61600"/>
                  </a:lnTo>
                  <a:lnTo>
                    <a:pt x="0" y="184800"/>
                  </a:lnTo>
                  <a:close/>
                </a:path>
                <a:path w="246400" h="246400" fill="none">
                  <a:moveTo>
                    <a:pt x="123200" y="123200"/>
                  </a:moveTo>
                  <a:lnTo>
                    <a:pt x="123200" y="30800"/>
                  </a:lnTo>
                </a:path>
                <a:path w="246400" h="246400">
                  <a:moveTo>
                    <a:pt x="73920" y="30800"/>
                  </a:moveTo>
                  <a:lnTo>
                    <a:pt x="172480" y="30800"/>
                  </a:lnTo>
                  <a:arcTo wR="54824" hR="54824" stAng="-1559353" swAng="-7681295"/>
                  <a:close/>
                </a:path>
              </a:pathLst>
            </a:custGeom>
            <a:solidFill>
              <a:srgbClr val="FFFFFF"/>
            </a:solidFill>
            <a:ln w="7700" cap="flat">
              <a:solidFill>
                <a:srgbClr val="000000"/>
              </a:solidFill>
              <a:bevel/>
            </a:ln>
          </p:spPr>
        </p:sp>
        <p:grpSp>
          <p:nvGrpSpPr>
            <p:cNvPr id="1866" name="Group 1865"/>
            <p:cNvGrpSpPr/>
            <p:nvPr/>
          </p:nvGrpSpPr>
          <p:grpSpPr>
            <a:xfrm>
              <a:off x="2709534" y="4478125"/>
              <a:ext cx="246400" cy="200200"/>
              <a:chOff x="2709534" y="4478125"/>
              <a:chExt cx="246400" cy="200200"/>
            </a:xfrm>
          </p:grpSpPr>
          <p:sp>
            <p:nvSpPr>
              <p:cNvPr id="1867" name="Freeform 1866"/>
              <p:cNvSpPr/>
              <p:nvPr/>
            </p:nvSpPr>
            <p:spPr>
              <a:xfrm>
                <a:off x="2709533" y="45413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68" name="Freeform 1867"/>
              <p:cNvSpPr/>
              <p:nvPr/>
            </p:nvSpPr>
            <p:spPr>
              <a:xfrm flipH="1">
                <a:off x="2832734" y="45413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69" name="Freeform 1868"/>
              <p:cNvSpPr/>
              <p:nvPr/>
            </p:nvSpPr>
            <p:spPr>
              <a:xfrm>
                <a:off x="2832339" y="44841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70" name="Freeform 1869"/>
              <p:cNvSpPr/>
              <p:nvPr/>
            </p:nvSpPr>
            <p:spPr>
              <a:xfrm>
                <a:off x="2760078" y="44781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71" name="Group 1870"/>
            <p:cNvGrpSpPr/>
            <p:nvPr/>
          </p:nvGrpSpPr>
          <p:grpSpPr>
            <a:xfrm>
              <a:off x="2709534" y="4239425"/>
              <a:ext cx="246400" cy="200200"/>
              <a:chOff x="2709534" y="4239425"/>
              <a:chExt cx="246400" cy="200200"/>
            </a:xfrm>
          </p:grpSpPr>
          <p:sp>
            <p:nvSpPr>
              <p:cNvPr id="1872" name="Freeform 1871"/>
              <p:cNvSpPr/>
              <p:nvPr/>
            </p:nvSpPr>
            <p:spPr>
              <a:xfrm>
                <a:off x="2709533" y="4302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73" name="Freeform 1872"/>
              <p:cNvSpPr/>
              <p:nvPr/>
            </p:nvSpPr>
            <p:spPr>
              <a:xfrm flipH="1">
                <a:off x="2832734" y="4302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74" name="Freeform 1873"/>
              <p:cNvSpPr/>
              <p:nvPr/>
            </p:nvSpPr>
            <p:spPr>
              <a:xfrm>
                <a:off x="2832339" y="4245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75" name="Freeform 1874"/>
              <p:cNvSpPr/>
              <p:nvPr/>
            </p:nvSpPr>
            <p:spPr>
              <a:xfrm>
                <a:off x="2760078" y="4239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76" name="Group 1875"/>
            <p:cNvGrpSpPr/>
            <p:nvPr/>
          </p:nvGrpSpPr>
          <p:grpSpPr>
            <a:xfrm>
              <a:off x="2709534" y="4008425"/>
              <a:ext cx="246400" cy="200200"/>
              <a:chOff x="2709534" y="4008425"/>
              <a:chExt cx="246400" cy="200200"/>
            </a:xfrm>
          </p:grpSpPr>
          <p:sp>
            <p:nvSpPr>
              <p:cNvPr id="1877" name="Freeform 1876"/>
              <p:cNvSpPr/>
              <p:nvPr/>
            </p:nvSpPr>
            <p:spPr>
              <a:xfrm>
                <a:off x="2709533" y="4071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78" name="Freeform 1877"/>
              <p:cNvSpPr/>
              <p:nvPr/>
            </p:nvSpPr>
            <p:spPr>
              <a:xfrm flipH="1">
                <a:off x="2832734" y="4071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79" name="Freeform 1878"/>
              <p:cNvSpPr/>
              <p:nvPr/>
            </p:nvSpPr>
            <p:spPr>
              <a:xfrm>
                <a:off x="2832339" y="4014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80" name="Freeform 1879"/>
              <p:cNvSpPr/>
              <p:nvPr/>
            </p:nvSpPr>
            <p:spPr>
              <a:xfrm>
                <a:off x="2760078" y="4008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81" name="Group 1880"/>
            <p:cNvGrpSpPr/>
            <p:nvPr/>
          </p:nvGrpSpPr>
          <p:grpSpPr>
            <a:xfrm>
              <a:off x="2709534" y="3769725"/>
              <a:ext cx="246400" cy="200200"/>
              <a:chOff x="2709534" y="3769725"/>
              <a:chExt cx="246400" cy="200200"/>
            </a:xfrm>
          </p:grpSpPr>
          <p:sp>
            <p:nvSpPr>
              <p:cNvPr id="1882" name="Freeform 1881"/>
              <p:cNvSpPr/>
              <p:nvPr/>
            </p:nvSpPr>
            <p:spPr>
              <a:xfrm>
                <a:off x="2709533" y="38329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83" name="Freeform 1882"/>
              <p:cNvSpPr/>
              <p:nvPr/>
            </p:nvSpPr>
            <p:spPr>
              <a:xfrm flipH="1">
                <a:off x="2832734" y="38329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84" name="Freeform 1883"/>
              <p:cNvSpPr/>
              <p:nvPr/>
            </p:nvSpPr>
            <p:spPr>
              <a:xfrm>
                <a:off x="2832339" y="37757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85" name="Freeform 1884"/>
              <p:cNvSpPr/>
              <p:nvPr/>
            </p:nvSpPr>
            <p:spPr>
              <a:xfrm>
                <a:off x="2760078" y="37697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86" name="Group 1885"/>
            <p:cNvGrpSpPr/>
            <p:nvPr/>
          </p:nvGrpSpPr>
          <p:grpSpPr>
            <a:xfrm>
              <a:off x="3133034" y="4008425"/>
              <a:ext cx="246400" cy="200200"/>
              <a:chOff x="3133034" y="4008425"/>
              <a:chExt cx="246400" cy="200200"/>
            </a:xfrm>
          </p:grpSpPr>
          <p:sp>
            <p:nvSpPr>
              <p:cNvPr id="1887" name="Freeform 1886"/>
              <p:cNvSpPr/>
              <p:nvPr/>
            </p:nvSpPr>
            <p:spPr>
              <a:xfrm>
                <a:off x="3133033" y="4071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88" name="Freeform 1887"/>
              <p:cNvSpPr/>
              <p:nvPr/>
            </p:nvSpPr>
            <p:spPr>
              <a:xfrm flipH="1">
                <a:off x="3256234" y="4071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000000"/>
              </a:solidFill>
              <a:ln w="7700" cap="flat">
                <a:solidFill>
                  <a:srgbClr val="000000"/>
                </a:solidFill>
                <a:bevel/>
              </a:ln>
            </p:spPr>
          </p:sp>
          <p:sp>
            <p:nvSpPr>
              <p:cNvPr id="1889" name="Freeform 1888"/>
              <p:cNvSpPr/>
              <p:nvPr/>
            </p:nvSpPr>
            <p:spPr>
              <a:xfrm>
                <a:off x="3255839" y="4014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90" name="Freeform 1889"/>
              <p:cNvSpPr/>
              <p:nvPr/>
            </p:nvSpPr>
            <p:spPr>
              <a:xfrm>
                <a:off x="3183578" y="4008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91" name="Group 1890"/>
            <p:cNvGrpSpPr/>
            <p:nvPr/>
          </p:nvGrpSpPr>
          <p:grpSpPr>
            <a:xfrm>
              <a:off x="3133034" y="4239425"/>
              <a:ext cx="246400" cy="200200"/>
              <a:chOff x="3133034" y="4239425"/>
              <a:chExt cx="246400" cy="200200"/>
            </a:xfrm>
          </p:grpSpPr>
          <p:sp>
            <p:nvSpPr>
              <p:cNvPr id="1892" name="Freeform 1891"/>
              <p:cNvSpPr/>
              <p:nvPr/>
            </p:nvSpPr>
            <p:spPr>
              <a:xfrm>
                <a:off x="3133033" y="4302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93" name="Freeform 1892"/>
              <p:cNvSpPr/>
              <p:nvPr/>
            </p:nvSpPr>
            <p:spPr>
              <a:xfrm flipH="1">
                <a:off x="3256234" y="4302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000000"/>
              </a:solidFill>
              <a:ln w="7700" cap="flat">
                <a:solidFill>
                  <a:srgbClr val="000000"/>
                </a:solidFill>
                <a:bevel/>
              </a:ln>
            </p:spPr>
          </p:sp>
          <p:sp>
            <p:nvSpPr>
              <p:cNvPr id="1894" name="Freeform 1893"/>
              <p:cNvSpPr/>
              <p:nvPr/>
            </p:nvSpPr>
            <p:spPr>
              <a:xfrm>
                <a:off x="3255839" y="4245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895" name="Freeform 1894"/>
              <p:cNvSpPr/>
              <p:nvPr/>
            </p:nvSpPr>
            <p:spPr>
              <a:xfrm>
                <a:off x="3183578" y="4239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896" name="Group 1895"/>
            <p:cNvGrpSpPr/>
            <p:nvPr/>
          </p:nvGrpSpPr>
          <p:grpSpPr>
            <a:xfrm>
              <a:off x="3133034" y="4478125"/>
              <a:ext cx="246400" cy="200200"/>
              <a:chOff x="3133034" y="4478125"/>
              <a:chExt cx="246400" cy="200200"/>
            </a:xfrm>
          </p:grpSpPr>
          <p:sp>
            <p:nvSpPr>
              <p:cNvPr id="1897" name="Freeform 1896"/>
              <p:cNvSpPr/>
              <p:nvPr/>
            </p:nvSpPr>
            <p:spPr>
              <a:xfrm>
                <a:off x="3133033" y="45413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898" name="Freeform 1897"/>
              <p:cNvSpPr/>
              <p:nvPr/>
            </p:nvSpPr>
            <p:spPr>
              <a:xfrm flipH="1">
                <a:off x="3256234" y="45413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000000"/>
              </a:solidFill>
              <a:ln w="7700" cap="flat">
                <a:solidFill>
                  <a:srgbClr val="000000"/>
                </a:solidFill>
                <a:bevel/>
              </a:ln>
            </p:spPr>
          </p:sp>
          <p:sp>
            <p:nvSpPr>
              <p:cNvPr id="1899" name="Freeform 1898"/>
              <p:cNvSpPr/>
              <p:nvPr/>
            </p:nvSpPr>
            <p:spPr>
              <a:xfrm>
                <a:off x="3255839" y="44841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00" name="Freeform 1899"/>
              <p:cNvSpPr/>
              <p:nvPr/>
            </p:nvSpPr>
            <p:spPr>
              <a:xfrm>
                <a:off x="3183578" y="44781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01" name="Control valve"/>
            <p:cNvSpPr/>
            <p:nvPr/>
          </p:nvSpPr>
          <p:spPr>
            <a:xfrm>
              <a:off x="4203334" y="3793595"/>
              <a:ext cx="246400" cy="246400"/>
            </a:xfrm>
            <a:custGeom>
              <a:avLst/>
              <a:gdLst>
                <a:gd name="connsiteX0" fmla="*/ 123200 w 246400"/>
                <a:gd name="connsiteY0" fmla="*/ 123200 h 246400"/>
                <a:gd name="connsiteX1" fmla="*/ 246400 w 246400"/>
                <a:gd name="connsiteY1" fmla="*/ 123200 h 246400"/>
                <a:gd name="connsiteX2" fmla="*/ 0 w 246400"/>
                <a:gd name="connsiteY2" fmla="*/ 123200 h 246400"/>
              </a:gdLst>
              <a:ahLst/>
              <a:cxnLst>
                <a:cxn ang="0">
                  <a:pos x="connsiteX0" y="connsiteY0"/>
                </a:cxn>
                <a:cxn ang="0">
                  <a:pos x="connsiteX1" y="connsiteY1"/>
                </a:cxn>
                <a:cxn ang="0">
                  <a:pos x="connsiteX2" y="connsiteY2"/>
                </a:cxn>
              </a:cxnLst>
              <a:rect l="0" t="0" r="0" b="0"/>
              <a:pathLst>
                <a:path w="246400" h="246400">
                  <a:moveTo>
                    <a:pt x="0" y="184800"/>
                  </a:moveTo>
                  <a:lnTo>
                    <a:pt x="0" y="61600"/>
                  </a:lnTo>
                  <a:lnTo>
                    <a:pt x="246400" y="184800"/>
                  </a:lnTo>
                  <a:lnTo>
                    <a:pt x="246400" y="61600"/>
                  </a:lnTo>
                  <a:lnTo>
                    <a:pt x="0" y="184800"/>
                  </a:lnTo>
                  <a:close/>
                </a:path>
                <a:path w="246400" h="246400" fill="none">
                  <a:moveTo>
                    <a:pt x="123200" y="123200"/>
                  </a:moveTo>
                  <a:lnTo>
                    <a:pt x="123200" y="30800"/>
                  </a:lnTo>
                </a:path>
                <a:path w="246400" h="246400">
                  <a:moveTo>
                    <a:pt x="73920" y="30800"/>
                  </a:moveTo>
                  <a:lnTo>
                    <a:pt x="172480" y="30800"/>
                  </a:lnTo>
                  <a:arcTo wR="54824" hR="54824" stAng="-1559353" swAng="-7681295"/>
                  <a:close/>
                </a:path>
              </a:pathLst>
            </a:custGeom>
            <a:solidFill>
              <a:srgbClr val="FFFFFF"/>
            </a:solidFill>
            <a:ln w="7700" cap="flat">
              <a:solidFill>
                <a:srgbClr val="000000"/>
              </a:solidFill>
              <a:bevel/>
            </a:ln>
          </p:spPr>
        </p:sp>
        <p:sp>
          <p:nvSpPr>
            <p:cNvPr id="1902" name="ConnectLine"/>
            <p:cNvSpPr/>
            <p:nvPr/>
          </p:nvSpPr>
          <p:spPr>
            <a:xfrm>
              <a:off x="5654783" y="4160885"/>
              <a:ext cx="915530" cy="10780"/>
            </a:xfrm>
            <a:custGeom>
              <a:avLst/>
              <a:gdLst/>
              <a:ahLst/>
              <a:cxnLst/>
              <a:rect l="0" t="0" r="0" b="0"/>
              <a:pathLst>
                <a:path w="915530" h="10780" fill="none">
                  <a:moveTo>
                    <a:pt x="0" y="0"/>
                  </a:moveTo>
                  <a:lnTo>
                    <a:pt x="-915530" y="0"/>
                  </a:lnTo>
                </a:path>
              </a:pathLst>
            </a:custGeom>
            <a:noFill/>
            <a:ln w="7700" cap="flat">
              <a:solidFill>
                <a:srgbClr val="000000"/>
              </a:solidFill>
              <a:bevel/>
              <a:headEnd type="triangle" w="med" len="med"/>
            </a:ln>
          </p:spPr>
        </p:sp>
        <p:sp>
          <p:nvSpPr>
            <p:cNvPr id="1903" name="Vertical vessel"/>
            <p:cNvSpPr/>
            <p:nvPr/>
          </p:nvSpPr>
          <p:spPr>
            <a:xfrm>
              <a:off x="4572935" y="3777425"/>
              <a:ext cx="165549" cy="1016400"/>
            </a:xfrm>
            <a:custGeom>
              <a:avLst/>
              <a:gdLst>
                <a:gd name="connsiteX0" fmla="*/ 82774 w 165549"/>
                <a:gd name="connsiteY0" fmla="*/ 508200 h 1016400"/>
                <a:gd name="connsiteX1" fmla="*/ 82774 w 165549"/>
                <a:gd name="connsiteY1" fmla="*/ 0 h 1016400"/>
                <a:gd name="connsiteX2" fmla="*/ 165549 w 165549"/>
                <a:gd name="connsiteY2" fmla="*/ 508200 h 1016400"/>
                <a:gd name="connsiteX3" fmla="*/ 82774 w 165549"/>
                <a:gd name="connsiteY3" fmla="*/ 1016400 h 1016400"/>
                <a:gd name="connsiteX4" fmla="*/ 0 w 165549"/>
                <a:gd name="connsiteY4" fmla="*/ 508200 h 1016400"/>
                <a:gd name="connsiteX5" fmla="*/ 1081850 w 165549"/>
                <a:gd name="connsiteY5" fmla="*/ 113960 h 1016400"/>
                <a:gd name="connsiteX6" fmla="*/ 166319 w 165549"/>
                <a:gd name="connsiteY6" fmla="*/ 363440 h 1016400"/>
                <a:gd name="connsiteX7" fmla="*/ 165549 w 165549"/>
                <a:gd name="connsiteY7" fmla="*/ 762300 h 1016400"/>
                <a:gd name="connsiteX8" fmla="*/ -1 w 165549"/>
                <a:gd name="connsiteY8" fmla="*/ 868560 h 101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0" t="0" r="0" b="0"/>
              <a:pathLst>
                <a:path w="165549" h="1016400">
                  <a:moveTo>
                    <a:pt x="0" y="995710"/>
                  </a:moveTo>
                  <a:cubicBezTo>
                    <a:pt x="21880" y="1008946"/>
                    <a:pt x="51682" y="1016392"/>
                    <a:pt x="82775" y="1016392"/>
                  </a:cubicBezTo>
                  <a:cubicBezTo>
                    <a:pt x="113867" y="1016392"/>
                    <a:pt x="143669" y="1008946"/>
                    <a:pt x="165549" y="995710"/>
                  </a:cubicBezTo>
                  <a:lnTo>
                    <a:pt x="165549" y="20694"/>
                  </a:lnTo>
                  <a:cubicBezTo>
                    <a:pt x="143669" y="7458"/>
                    <a:pt x="113867" y="11"/>
                    <a:pt x="82775" y="11"/>
                  </a:cubicBezTo>
                  <a:cubicBezTo>
                    <a:pt x="51682" y="11"/>
                    <a:pt x="21880" y="7458"/>
                    <a:pt x="0" y="20694"/>
                  </a:cubicBezTo>
                  <a:lnTo>
                    <a:pt x="0" y="995710"/>
                  </a:lnTo>
                  <a:close/>
                </a:path>
              </a:pathLst>
            </a:custGeom>
            <a:solidFill>
              <a:srgbClr val="FFFFFF"/>
            </a:solidFill>
            <a:ln w="7700" cap="flat">
              <a:solidFill>
                <a:srgbClr val="000000"/>
              </a:solidFill>
              <a:bevel/>
            </a:ln>
          </p:spPr>
        </p:sp>
        <p:grpSp>
          <p:nvGrpSpPr>
            <p:cNvPr id="1904" name="Group 1903"/>
            <p:cNvGrpSpPr/>
            <p:nvPr/>
          </p:nvGrpSpPr>
          <p:grpSpPr>
            <a:xfrm>
              <a:off x="4865534" y="3791285"/>
              <a:ext cx="246400" cy="200200"/>
              <a:chOff x="4865534" y="3791285"/>
              <a:chExt cx="246400" cy="200200"/>
            </a:xfrm>
          </p:grpSpPr>
          <p:sp>
            <p:nvSpPr>
              <p:cNvPr id="1905" name="Freeform 1904"/>
              <p:cNvSpPr/>
              <p:nvPr/>
            </p:nvSpPr>
            <p:spPr>
              <a:xfrm>
                <a:off x="4865533" y="385448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06" name="Freeform 1905"/>
              <p:cNvSpPr/>
              <p:nvPr/>
            </p:nvSpPr>
            <p:spPr>
              <a:xfrm flipH="1">
                <a:off x="4988734" y="385448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07" name="Freeform 1906"/>
              <p:cNvSpPr/>
              <p:nvPr/>
            </p:nvSpPr>
            <p:spPr>
              <a:xfrm>
                <a:off x="4988339" y="379732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08" name="Freeform 1907"/>
              <p:cNvSpPr/>
              <p:nvPr/>
            </p:nvSpPr>
            <p:spPr>
              <a:xfrm>
                <a:off x="4916078" y="379128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09" name="ConnectLine"/>
            <p:cNvSpPr/>
            <p:nvPr/>
          </p:nvSpPr>
          <p:spPr>
            <a:xfrm>
              <a:off x="5656840" y="4393425"/>
              <a:ext cx="915530" cy="10780"/>
            </a:xfrm>
            <a:custGeom>
              <a:avLst/>
              <a:gdLst/>
              <a:ahLst/>
              <a:cxnLst/>
              <a:rect l="0" t="0" r="0" b="0"/>
              <a:pathLst>
                <a:path w="915530" h="10780" fill="none">
                  <a:moveTo>
                    <a:pt x="0" y="0"/>
                  </a:moveTo>
                  <a:lnTo>
                    <a:pt x="-915530" y="0"/>
                  </a:lnTo>
                </a:path>
              </a:pathLst>
            </a:custGeom>
            <a:noFill/>
            <a:ln w="7700" cap="flat">
              <a:solidFill>
                <a:srgbClr val="000000"/>
              </a:solidFill>
              <a:bevel/>
              <a:headEnd type="triangle" w="med" len="med"/>
            </a:ln>
          </p:spPr>
        </p:sp>
        <p:sp>
          <p:nvSpPr>
            <p:cNvPr id="1910" name="ConnectLine"/>
            <p:cNvSpPr/>
            <p:nvPr/>
          </p:nvSpPr>
          <p:spPr>
            <a:xfrm>
              <a:off x="6215206" y="4895466"/>
              <a:ext cx="915530" cy="10780"/>
            </a:xfrm>
            <a:custGeom>
              <a:avLst/>
              <a:gdLst/>
              <a:ahLst/>
              <a:cxnLst/>
              <a:rect l="0" t="0" r="0" b="0"/>
              <a:pathLst>
                <a:path w="915530" h="10780" fill="none">
                  <a:moveTo>
                    <a:pt x="0" y="0"/>
                  </a:moveTo>
                  <a:lnTo>
                    <a:pt x="-915530" y="0"/>
                  </a:lnTo>
                </a:path>
              </a:pathLst>
            </a:custGeom>
            <a:noFill/>
            <a:ln w="7700" cap="flat">
              <a:solidFill>
                <a:srgbClr val="000000"/>
              </a:solidFill>
              <a:bevel/>
              <a:headEnd type="triangle" w="med" len="med"/>
            </a:ln>
          </p:spPr>
        </p:sp>
        <p:grpSp>
          <p:nvGrpSpPr>
            <p:cNvPr id="1911" name="Group 1910"/>
            <p:cNvGrpSpPr/>
            <p:nvPr/>
          </p:nvGrpSpPr>
          <p:grpSpPr>
            <a:xfrm>
              <a:off x="4865534" y="4499685"/>
              <a:ext cx="246400" cy="200200"/>
              <a:chOff x="4865534" y="4499685"/>
              <a:chExt cx="246400" cy="200200"/>
            </a:xfrm>
          </p:grpSpPr>
          <p:sp>
            <p:nvSpPr>
              <p:cNvPr id="1912" name="Freeform 1911"/>
              <p:cNvSpPr/>
              <p:nvPr/>
            </p:nvSpPr>
            <p:spPr>
              <a:xfrm>
                <a:off x="4865533" y="4562880"/>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13" name="Freeform 1912"/>
              <p:cNvSpPr/>
              <p:nvPr/>
            </p:nvSpPr>
            <p:spPr>
              <a:xfrm flipH="1">
                <a:off x="4988734" y="4562880"/>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14" name="Freeform 1913"/>
              <p:cNvSpPr/>
              <p:nvPr/>
            </p:nvSpPr>
            <p:spPr>
              <a:xfrm>
                <a:off x="4988339" y="450572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15" name="Freeform 1914"/>
              <p:cNvSpPr/>
              <p:nvPr/>
            </p:nvSpPr>
            <p:spPr>
              <a:xfrm>
                <a:off x="4916078" y="449968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916" name="Group 1915"/>
            <p:cNvGrpSpPr/>
            <p:nvPr/>
          </p:nvGrpSpPr>
          <p:grpSpPr>
            <a:xfrm>
              <a:off x="4865534" y="4260985"/>
              <a:ext cx="246400" cy="200200"/>
              <a:chOff x="4865534" y="4260985"/>
              <a:chExt cx="246400" cy="200200"/>
            </a:xfrm>
          </p:grpSpPr>
          <p:sp>
            <p:nvSpPr>
              <p:cNvPr id="1917" name="Freeform 1916"/>
              <p:cNvSpPr/>
              <p:nvPr/>
            </p:nvSpPr>
            <p:spPr>
              <a:xfrm>
                <a:off x="4865533" y="4324180"/>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18" name="Freeform 1917"/>
              <p:cNvSpPr/>
              <p:nvPr/>
            </p:nvSpPr>
            <p:spPr>
              <a:xfrm flipH="1">
                <a:off x="4988734" y="4324180"/>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19" name="Freeform 1918"/>
              <p:cNvSpPr/>
              <p:nvPr/>
            </p:nvSpPr>
            <p:spPr>
              <a:xfrm>
                <a:off x="4988339" y="426702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20" name="Freeform 1919"/>
              <p:cNvSpPr/>
              <p:nvPr/>
            </p:nvSpPr>
            <p:spPr>
              <a:xfrm>
                <a:off x="4916078" y="426098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921" name="Group 1920"/>
            <p:cNvGrpSpPr/>
            <p:nvPr/>
          </p:nvGrpSpPr>
          <p:grpSpPr>
            <a:xfrm>
              <a:off x="4865534" y="4029985"/>
              <a:ext cx="246400" cy="200200"/>
              <a:chOff x="4865534" y="4029985"/>
              <a:chExt cx="246400" cy="200200"/>
            </a:xfrm>
          </p:grpSpPr>
          <p:sp>
            <p:nvSpPr>
              <p:cNvPr id="1922" name="Freeform 1921"/>
              <p:cNvSpPr/>
              <p:nvPr/>
            </p:nvSpPr>
            <p:spPr>
              <a:xfrm>
                <a:off x="4865533" y="4093180"/>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23" name="Freeform 1922"/>
              <p:cNvSpPr/>
              <p:nvPr/>
            </p:nvSpPr>
            <p:spPr>
              <a:xfrm flipH="1">
                <a:off x="4988734" y="4093180"/>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24" name="Freeform 1923"/>
              <p:cNvSpPr/>
              <p:nvPr/>
            </p:nvSpPr>
            <p:spPr>
              <a:xfrm>
                <a:off x="4988339" y="403602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25" name="Freeform 1924"/>
              <p:cNvSpPr/>
              <p:nvPr/>
            </p:nvSpPr>
            <p:spPr>
              <a:xfrm>
                <a:off x="4916078" y="402998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26" name="ConnectLine"/>
            <p:cNvSpPr/>
            <p:nvPr/>
          </p:nvSpPr>
          <p:spPr>
            <a:xfrm>
              <a:off x="4572934" y="4638286"/>
              <a:ext cx="273350" cy="679140"/>
            </a:xfrm>
            <a:custGeom>
              <a:avLst/>
              <a:gdLst/>
              <a:ahLst/>
              <a:cxnLst/>
              <a:rect l="0" t="0" r="0" b="0"/>
              <a:pathLst>
                <a:path w="273350" h="679140" fill="none">
                  <a:moveTo>
                    <a:pt x="0" y="0"/>
                  </a:moveTo>
                  <a:lnTo>
                    <a:pt x="-517440" y="0"/>
                  </a:lnTo>
                  <a:lnTo>
                    <a:pt x="-517440" y="679140"/>
                  </a:lnTo>
                  <a:lnTo>
                    <a:pt x="-273350" y="679140"/>
                  </a:lnTo>
                </a:path>
              </a:pathLst>
            </a:custGeom>
            <a:noFill/>
            <a:ln w="7700" cap="flat">
              <a:solidFill>
                <a:srgbClr val="000000"/>
              </a:solidFill>
              <a:bevel/>
              <a:tailEnd type="stealth" w="med" len="med"/>
            </a:ln>
          </p:spPr>
        </p:sp>
        <p:sp>
          <p:nvSpPr>
            <p:cNvPr id="1927" name="ConnectLine"/>
            <p:cNvSpPr/>
            <p:nvPr/>
          </p:nvSpPr>
          <p:spPr>
            <a:xfrm>
              <a:off x="4655709" y="4793825"/>
              <a:ext cx="225225" cy="530484"/>
            </a:xfrm>
            <a:custGeom>
              <a:avLst/>
              <a:gdLst/>
              <a:ahLst/>
              <a:cxnLst/>
              <a:rect l="0" t="0" r="0" b="0"/>
              <a:pathLst>
                <a:path w="225225" h="530484" fill="none">
                  <a:moveTo>
                    <a:pt x="0" y="0"/>
                  </a:moveTo>
                  <a:lnTo>
                    <a:pt x="0" y="530484"/>
                  </a:lnTo>
                  <a:lnTo>
                    <a:pt x="-225225" y="530484"/>
                  </a:lnTo>
                </a:path>
              </a:pathLst>
            </a:custGeom>
            <a:noFill/>
            <a:ln w="7700" cap="flat">
              <a:solidFill>
                <a:srgbClr val="000000"/>
              </a:solidFill>
              <a:bevel/>
              <a:tailEnd type="stealth" w="med" len="med"/>
            </a:ln>
          </p:spPr>
        </p:sp>
        <p:sp>
          <p:nvSpPr>
            <p:cNvPr id="1928" name="Plug or cock valve"/>
            <p:cNvSpPr/>
            <p:nvPr/>
          </p:nvSpPr>
          <p:spPr>
            <a:xfrm rot="-5400000" flipV="1">
              <a:off x="4569084" y="4901625"/>
              <a:ext cx="169400" cy="169400"/>
            </a:xfrm>
            <a:custGeom>
              <a:avLst/>
              <a:gdLst>
                <a:gd name="connsiteX0" fmla="*/ 84700 w 169400"/>
                <a:gd name="connsiteY0" fmla="*/ 84700 h 169400"/>
                <a:gd name="connsiteX1" fmla="*/ 169400 w 169400"/>
                <a:gd name="connsiteY1" fmla="*/ 84700 h 169400"/>
                <a:gd name="connsiteX2" fmla="*/ 0 w 169400"/>
                <a:gd name="connsiteY2" fmla="*/ 84700 h 169400"/>
              </a:gdLst>
              <a:ahLst/>
              <a:cxnLst>
                <a:cxn ang="0">
                  <a:pos x="connsiteX0" y="connsiteY0"/>
                </a:cxn>
                <a:cxn ang="0">
                  <a:pos x="connsiteX1" y="connsiteY1"/>
                </a:cxn>
                <a:cxn ang="0">
                  <a:pos x="connsiteX2" y="connsiteY2"/>
                </a:cxn>
              </a:cxnLst>
              <a:rect l="0" t="0" r="0" b="0"/>
              <a:pathLst>
                <a:path w="169400" h="169400">
                  <a:moveTo>
                    <a:pt x="0" y="42350"/>
                  </a:moveTo>
                  <a:lnTo>
                    <a:pt x="0" y="127050"/>
                  </a:lnTo>
                  <a:lnTo>
                    <a:pt x="169400" y="42350"/>
                  </a:lnTo>
                  <a:lnTo>
                    <a:pt x="169400" y="127050"/>
                  </a:lnTo>
                  <a:lnTo>
                    <a:pt x="0" y="42350"/>
                  </a:lnTo>
                  <a:close/>
                </a:path>
                <a:path w="169400" h="169400" fill="none">
                  <a:moveTo>
                    <a:pt x="84700" y="84700"/>
                  </a:moveTo>
                  <a:lnTo>
                    <a:pt x="84700" y="0"/>
                  </a:lnTo>
                </a:path>
                <a:path w="169400" h="169400" fill="none">
                  <a:moveTo>
                    <a:pt x="42350" y="0"/>
                  </a:moveTo>
                  <a:lnTo>
                    <a:pt x="84700" y="0"/>
                  </a:lnTo>
                </a:path>
              </a:pathLst>
            </a:custGeom>
            <a:solidFill>
              <a:srgbClr val="FFFFFF"/>
            </a:solidFill>
            <a:ln w="7700" cap="flat">
              <a:solidFill>
                <a:srgbClr val="000000"/>
              </a:solidFill>
              <a:bevel/>
            </a:ln>
          </p:spPr>
        </p:sp>
        <p:sp>
          <p:nvSpPr>
            <p:cNvPr id="1929" name="ConnectLine"/>
            <p:cNvSpPr/>
            <p:nvPr/>
          </p:nvSpPr>
          <p:spPr>
            <a:xfrm>
              <a:off x="2093534" y="2560825"/>
              <a:ext cx="136033" cy="549267"/>
            </a:xfrm>
            <a:custGeom>
              <a:avLst/>
              <a:gdLst/>
              <a:ahLst/>
              <a:cxnLst/>
              <a:rect l="0" t="0" r="0" b="0"/>
              <a:pathLst>
                <a:path w="136033" h="549267" fill="none">
                  <a:moveTo>
                    <a:pt x="0" y="0"/>
                  </a:moveTo>
                  <a:lnTo>
                    <a:pt x="136033" y="0"/>
                  </a:lnTo>
                  <a:lnTo>
                    <a:pt x="136033" y="-549267"/>
                  </a:lnTo>
                </a:path>
              </a:pathLst>
            </a:custGeom>
            <a:noFill/>
            <a:ln w="7700" cap="flat">
              <a:solidFill>
                <a:srgbClr val="000000"/>
              </a:solidFill>
              <a:bevel/>
              <a:tailEnd type="stealth" w="med" len="med"/>
            </a:ln>
          </p:spPr>
        </p:sp>
        <p:sp>
          <p:nvSpPr>
            <p:cNvPr id="1930" name="ConnectLine"/>
            <p:cNvSpPr/>
            <p:nvPr/>
          </p:nvSpPr>
          <p:spPr>
            <a:xfrm>
              <a:off x="3818334" y="2429925"/>
              <a:ext cx="10264" cy="1501500"/>
            </a:xfrm>
            <a:custGeom>
              <a:avLst/>
              <a:gdLst/>
              <a:ahLst/>
              <a:cxnLst/>
              <a:rect l="0" t="0" r="0" b="0"/>
              <a:pathLst>
                <a:path w="10264" h="1501500" fill="none">
                  <a:moveTo>
                    <a:pt x="0" y="0"/>
                  </a:moveTo>
                  <a:lnTo>
                    <a:pt x="-970200" y="0"/>
                  </a:lnTo>
                  <a:lnTo>
                    <a:pt x="-970200" y="1247400"/>
                  </a:lnTo>
                  <a:lnTo>
                    <a:pt x="-10264" y="1247400"/>
                  </a:lnTo>
                  <a:lnTo>
                    <a:pt x="-10264" y="1501500"/>
                  </a:lnTo>
                </a:path>
              </a:pathLst>
            </a:custGeom>
            <a:noFill/>
            <a:ln w="7700" cap="flat">
              <a:solidFill>
                <a:srgbClr val="000000"/>
              </a:solidFill>
              <a:bevel/>
              <a:tailEnd type="stealth" w="med" len="med"/>
            </a:ln>
          </p:spPr>
        </p:sp>
        <p:sp>
          <p:nvSpPr>
            <p:cNvPr id="1931" name="ConnectLine"/>
            <p:cNvSpPr/>
            <p:nvPr/>
          </p:nvSpPr>
          <p:spPr>
            <a:xfrm>
              <a:off x="3818334" y="2645525"/>
              <a:ext cx="373211" cy="716100"/>
            </a:xfrm>
            <a:custGeom>
              <a:avLst/>
              <a:gdLst/>
              <a:ahLst/>
              <a:cxnLst/>
              <a:rect l="0" t="0" r="0" b="0"/>
              <a:pathLst>
                <a:path w="373211" h="716100" fill="none">
                  <a:moveTo>
                    <a:pt x="0" y="0"/>
                  </a:moveTo>
                  <a:lnTo>
                    <a:pt x="-708400" y="0"/>
                  </a:lnTo>
                  <a:lnTo>
                    <a:pt x="-708400" y="716100"/>
                  </a:lnTo>
                  <a:lnTo>
                    <a:pt x="-373211" y="716100"/>
                  </a:lnTo>
                </a:path>
              </a:pathLst>
            </a:custGeom>
            <a:noFill/>
            <a:ln w="7700" cap="flat">
              <a:solidFill>
                <a:srgbClr val="000000"/>
              </a:solidFill>
              <a:bevel/>
              <a:tailEnd type="stealth" w="med" len="med"/>
            </a:ln>
          </p:spPr>
        </p:sp>
        <p:sp>
          <p:nvSpPr>
            <p:cNvPr id="1932" name="Back Pressure Regulator"/>
            <p:cNvSpPr/>
            <p:nvPr/>
          </p:nvSpPr>
          <p:spPr>
            <a:xfrm>
              <a:off x="3156134" y="3552585"/>
              <a:ext cx="246400" cy="246400"/>
            </a:xfrm>
            <a:custGeom>
              <a:avLst/>
              <a:gdLst>
                <a:gd name="connsiteX0" fmla="*/ 123200 w 246400"/>
                <a:gd name="connsiteY0" fmla="*/ 123200 h 246400"/>
                <a:gd name="connsiteX1" fmla="*/ 246400 w 246400"/>
                <a:gd name="connsiteY1" fmla="*/ 123200 h 246400"/>
                <a:gd name="connsiteX2" fmla="*/ 0 w 246400"/>
                <a:gd name="connsiteY2" fmla="*/ 123200 h 246400"/>
              </a:gdLst>
              <a:ahLst/>
              <a:cxnLst>
                <a:cxn ang="0">
                  <a:pos x="connsiteX0" y="connsiteY0"/>
                </a:cxn>
                <a:cxn ang="0">
                  <a:pos x="connsiteX1" y="connsiteY1"/>
                </a:cxn>
                <a:cxn ang="0">
                  <a:pos x="connsiteX2" y="connsiteY2"/>
                </a:cxn>
              </a:cxnLst>
              <a:rect l="0" t="0" r="0" b="0"/>
              <a:pathLst>
                <a:path w="246400" h="246400">
                  <a:moveTo>
                    <a:pt x="0" y="184800"/>
                  </a:moveTo>
                  <a:lnTo>
                    <a:pt x="0" y="61600"/>
                  </a:lnTo>
                  <a:lnTo>
                    <a:pt x="246400" y="184800"/>
                  </a:lnTo>
                  <a:lnTo>
                    <a:pt x="246400" y="61600"/>
                  </a:lnTo>
                  <a:lnTo>
                    <a:pt x="0" y="184800"/>
                  </a:lnTo>
                  <a:close/>
                </a:path>
                <a:path w="246400" h="246400" fill="none">
                  <a:moveTo>
                    <a:pt x="123200" y="123200"/>
                  </a:moveTo>
                  <a:lnTo>
                    <a:pt x="123200" y="30800"/>
                  </a:lnTo>
                </a:path>
                <a:path w="246400" h="246400">
                  <a:moveTo>
                    <a:pt x="73920" y="30800"/>
                  </a:moveTo>
                  <a:lnTo>
                    <a:pt x="172480" y="30800"/>
                  </a:lnTo>
                  <a:arcTo wR="54824" hR="54824" stAng="-1559353" swAng="-7681295"/>
                  <a:close/>
                </a:path>
                <a:path w="246400" h="246400" fill="none">
                  <a:moveTo>
                    <a:pt x="123200" y="0"/>
                  </a:moveTo>
                  <a:lnTo>
                    <a:pt x="123200" y="-49280"/>
                  </a:lnTo>
                  <a:lnTo>
                    <a:pt x="-49280" y="-49280"/>
                  </a:lnTo>
                  <a:lnTo>
                    <a:pt x="123200" y="123200"/>
                  </a:lnTo>
                </a:path>
              </a:pathLst>
            </a:custGeom>
            <a:solidFill>
              <a:srgbClr val="FFFFFF"/>
            </a:solidFill>
            <a:ln w="7700" cap="flat">
              <a:solidFill>
                <a:srgbClr val="000000"/>
              </a:solidFill>
              <a:bevel/>
            </a:ln>
          </p:spPr>
        </p:sp>
        <p:sp>
          <p:nvSpPr>
            <p:cNvPr id="1933" name="ConnectLine"/>
            <p:cNvSpPr/>
            <p:nvPr/>
          </p:nvSpPr>
          <p:spPr>
            <a:xfrm>
              <a:off x="3903034" y="3007425"/>
              <a:ext cx="327011" cy="354200"/>
            </a:xfrm>
            <a:custGeom>
              <a:avLst/>
              <a:gdLst/>
              <a:ahLst/>
              <a:cxnLst/>
              <a:rect l="0" t="0" r="0" b="0"/>
              <a:pathLst>
                <a:path w="327011" h="354200" fill="none">
                  <a:moveTo>
                    <a:pt x="0" y="0"/>
                  </a:moveTo>
                  <a:lnTo>
                    <a:pt x="0" y="354200"/>
                  </a:lnTo>
                  <a:lnTo>
                    <a:pt x="-327011" y="354200"/>
                  </a:lnTo>
                </a:path>
              </a:pathLst>
            </a:custGeom>
            <a:noFill/>
            <a:ln w="7700" cap="flat">
              <a:solidFill>
                <a:srgbClr val="000000"/>
              </a:solidFill>
              <a:bevel/>
              <a:tailEnd type="stealth" w="med" len="med"/>
            </a:ln>
          </p:spPr>
        </p:sp>
        <p:sp>
          <p:nvSpPr>
            <p:cNvPr id="1934" name="Plug or cock valve"/>
            <p:cNvSpPr/>
            <p:nvPr/>
          </p:nvSpPr>
          <p:spPr>
            <a:xfrm rot="-5400000" flipV="1">
              <a:off x="3819781" y="3107525"/>
              <a:ext cx="169400" cy="169400"/>
            </a:xfrm>
            <a:custGeom>
              <a:avLst/>
              <a:gdLst>
                <a:gd name="connsiteX0" fmla="*/ 84700 w 169400"/>
                <a:gd name="connsiteY0" fmla="*/ 84700 h 169400"/>
                <a:gd name="connsiteX1" fmla="*/ 169400 w 169400"/>
                <a:gd name="connsiteY1" fmla="*/ 84700 h 169400"/>
                <a:gd name="connsiteX2" fmla="*/ 0 w 169400"/>
                <a:gd name="connsiteY2" fmla="*/ 84700 h 169400"/>
              </a:gdLst>
              <a:ahLst/>
              <a:cxnLst>
                <a:cxn ang="0">
                  <a:pos x="connsiteX0" y="connsiteY0"/>
                </a:cxn>
                <a:cxn ang="0">
                  <a:pos x="connsiteX1" y="connsiteY1"/>
                </a:cxn>
                <a:cxn ang="0">
                  <a:pos x="connsiteX2" y="connsiteY2"/>
                </a:cxn>
              </a:cxnLst>
              <a:rect l="0" t="0" r="0" b="0"/>
              <a:pathLst>
                <a:path w="169400" h="169400">
                  <a:moveTo>
                    <a:pt x="0" y="42350"/>
                  </a:moveTo>
                  <a:lnTo>
                    <a:pt x="0" y="127050"/>
                  </a:lnTo>
                  <a:lnTo>
                    <a:pt x="169400" y="42350"/>
                  </a:lnTo>
                  <a:lnTo>
                    <a:pt x="169400" y="127050"/>
                  </a:lnTo>
                  <a:lnTo>
                    <a:pt x="0" y="42350"/>
                  </a:lnTo>
                  <a:close/>
                </a:path>
                <a:path w="169400" h="169400" fill="none">
                  <a:moveTo>
                    <a:pt x="84700" y="84700"/>
                  </a:moveTo>
                  <a:lnTo>
                    <a:pt x="84700" y="0"/>
                  </a:lnTo>
                </a:path>
                <a:path w="169400" h="169400" fill="none">
                  <a:moveTo>
                    <a:pt x="42350" y="0"/>
                  </a:moveTo>
                  <a:lnTo>
                    <a:pt x="84700" y="0"/>
                  </a:lnTo>
                </a:path>
              </a:pathLst>
            </a:custGeom>
            <a:solidFill>
              <a:srgbClr val="FFFFFF"/>
            </a:solidFill>
            <a:ln w="7700" cap="flat">
              <a:solidFill>
                <a:srgbClr val="000000"/>
              </a:solidFill>
              <a:bevel/>
            </a:ln>
          </p:spPr>
        </p:sp>
        <p:sp>
          <p:nvSpPr>
            <p:cNvPr id="1935" name="Gate valve, Hand-operated"/>
            <p:cNvSpPr/>
            <p:nvPr/>
          </p:nvSpPr>
          <p:spPr>
            <a:xfrm>
              <a:off x="4118633" y="18832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936" name="ConnectLine"/>
            <p:cNvSpPr/>
            <p:nvPr/>
          </p:nvSpPr>
          <p:spPr>
            <a:xfrm>
              <a:off x="3981574" y="2237425"/>
              <a:ext cx="4541459" cy="1640099"/>
            </a:xfrm>
            <a:custGeom>
              <a:avLst/>
              <a:gdLst/>
              <a:ahLst/>
              <a:cxnLst/>
              <a:rect l="0" t="0" r="0" b="0"/>
              <a:pathLst>
                <a:path w="4541459" h="1640099" fill="none">
                  <a:moveTo>
                    <a:pt x="0" y="0"/>
                  </a:moveTo>
                  <a:lnTo>
                    <a:pt x="729960" y="0"/>
                  </a:lnTo>
                  <a:lnTo>
                    <a:pt x="729960" y="-1640099"/>
                  </a:lnTo>
                  <a:lnTo>
                    <a:pt x="4541459" y="-1640099"/>
                  </a:lnTo>
                </a:path>
              </a:pathLst>
            </a:custGeom>
            <a:noFill/>
            <a:ln w="7700" cap="flat">
              <a:solidFill>
                <a:srgbClr val="000000"/>
              </a:solidFill>
              <a:bevel/>
              <a:tailEnd type="stealth" w="med" len="med"/>
            </a:ln>
          </p:spPr>
        </p:sp>
        <p:sp>
          <p:nvSpPr>
            <p:cNvPr id="1937" name="Gate valve, Hand-operated"/>
            <p:cNvSpPr/>
            <p:nvPr/>
          </p:nvSpPr>
          <p:spPr>
            <a:xfrm>
              <a:off x="4118633" y="211730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938" name="ConnectLine"/>
            <p:cNvSpPr/>
            <p:nvPr/>
          </p:nvSpPr>
          <p:spPr>
            <a:xfrm>
              <a:off x="3987734" y="2445325"/>
              <a:ext cx="4221063" cy="1140570"/>
            </a:xfrm>
            <a:custGeom>
              <a:avLst/>
              <a:gdLst>
                <a:gd name="connsiteX0" fmla="*/ 3857701 w 4221063"/>
                <a:gd name="connsiteY0" fmla="*/ -1609299 h 1140570"/>
              </a:gdLst>
              <a:ahLst/>
              <a:cxnLst>
                <a:cxn ang="0">
                  <a:pos x="connsiteX0" y="connsiteY0"/>
                </a:cxn>
              </a:cxnLst>
              <a:rect l="0" t="0" r="0" b="0"/>
              <a:pathLst>
                <a:path w="4221063" h="1140570" fill="none">
                  <a:moveTo>
                    <a:pt x="0" y="0"/>
                  </a:moveTo>
                  <a:lnTo>
                    <a:pt x="924000" y="0"/>
                  </a:lnTo>
                  <a:lnTo>
                    <a:pt x="924000" y="-1609300"/>
                  </a:lnTo>
                  <a:lnTo>
                    <a:pt x="4221063" y="-1609300"/>
                  </a:lnTo>
                  <a:lnTo>
                    <a:pt x="4221063" y="-1140570"/>
                  </a:lnTo>
                </a:path>
              </a:pathLst>
            </a:custGeom>
            <a:noFill/>
            <a:ln w="7700" cap="flat">
              <a:solidFill>
                <a:srgbClr val="000000"/>
              </a:solidFill>
              <a:bevel/>
              <a:tailEnd type="stealth" w="med" len="med"/>
            </a:ln>
          </p:spPr>
        </p:sp>
        <p:sp>
          <p:nvSpPr>
            <p:cNvPr id="1939" name="Gate valve, Hand-operated"/>
            <p:cNvSpPr/>
            <p:nvPr/>
          </p:nvSpPr>
          <p:spPr>
            <a:xfrm>
              <a:off x="4118633" y="23144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940" name="ConnectLine"/>
            <p:cNvSpPr/>
            <p:nvPr/>
          </p:nvSpPr>
          <p:spPr>
            <a:xfrm>
              <a:off x="3972333" y="2653225"/>
              <a:ext cx="2533300" cy="1239944"/>
            </a:xfrm>
            <a:custGeom>
              <a:avLst/>
              <a:gdLst>
                <a:gd name="connsiteX0" fmla="*/ 2259949 w 2533300"/>
                <a:gd name="connsiteY0" fmla="*/ -1640099 h 1239944"/>
              </a:gdLst>
              <a:ahLst/>
              <a:cxnLst>
                <a:cxn ang="0">
                  <a:pos x="connsiteX0" y="connsiteY0"/>
                </a:cxn>
              </a:cxnLst>
              <a:rect l="0" t="0" r="0" b="0"/>
              <a:pathLst>
                <a:path w="2533300" h="1239944" fill="none">
                  <a:moveTo>
                    <a:pt x="0" y="0"/>
                  </a:moveTo>
                  <a:lnTo>
                    <a:pt x="1155000" y="0"/>
                  </a:lnTo>
                  <a:lnTo>
                    <a:pt x="1155000" y="-1632400"/>
                  </a:lnTo>
                  <a:lnTo>
                    <a:pt x="2533300" y="-1632400"/>
                  </a:lnTo>
                  <a:lnTo>
                    <a:pt x="2533300" y="-1239944"/>
                  </a:lnTo>
                </a:path>
              </a:pathLst>
            </a:custGeom>
            <a:noFill/>
            <a:ln w="7700" cap="flat">
              <a:solidFill>
                <a:srgbClr val="000000"/>
              </a:solidFill>
              <a:bevel/>
              <a:tailEnd type="stealth" w="med" len="med"/>
            </a:ln>
          </p:spPr>
        </p:sp>
        <p:sp>
          <p:nvSpPr>
            <p:cNvPr id="1941" name="Gate valve, Hand-operated"/>
            <p:cNvSpPr/>
            <p:nvPr/>
          </p:nvSpPr>
          <p:spPr>
            <a:xfrm>
              <a:off x="4118633" y="2523140"/>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942" name="Gate valve, Hand-operated"/>
            <p:cNvSpPr/>
            <p:nvPr/>
          </p:nvSpPr>
          <p:spPr>
            <a:xfrm>
              <a:off x="5720233" y="897625"/>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grpSp>
          <p:nvGrpSpPr>
            <p:cNvPr id="1943" name="Mode filter indication"/>
            <p:cNvGrpSpPr/>
            <p:nvPr/>
          </p:nvGrpSpPr>
          <p:grpSpPr>
            <a:xfrm>
              <a:off x="5281334" y="909946"/>
              <a:ext cx="246400" cy="221760"/>
              <a:chOff x="5281334" y="909946"/>
              <a:chExt cx="246400" cy="221760"/>
            </a:xfrm>
          </p:grpSpPr>
          <p:sp>
            <p:nvSpPr>
              <p:cNvPr id="1944" name="Freeform 1943"/>
              <p:cNvSpPr/>
              <p:nvPr/>
            </p:nvSpPr>
            <p:spPr>
              <a:xfrm>
                <a:off x="5281334" y="909946"/>
                <a:ext cx="246400" cy="221760"/>
              </a:xfrm>
              <a:custGeom>
                <a:avLst/>
                <a:gdLst>
                  <a:gd name="connsiteX0" fmla="*/ 0 w 246400"/>
                  <a:gd name="connsiteY0" fmla="*/ 110880 h 221760"/>
                  <a:gd name="connsiteX1" fmla="*/ 246400 w 246400"/>
                  <a:gd name="connsiteY1" fmla="*/ 110880 h 221760"/>
                </a:gdLst>
                <a:ahLst/>
                <a:cxnLst>
                  <a:cxn ang="0">
                    <a:pos x="connsiteX0" y="connsiteY0"/>
                  </a:cxn>
                  <a:cxn ang="0">
                    <a:pos x="connsiteX1" y="connsiteY1"/>
                  </a:cxn>
                </a:cxnLst>
                <a:rect l="0" t="0" r="0" b="0"/>
                <a:pathLst>
                  <a:path w="246400" h="221760">
                    <a:moveTo>
                      <a:pt x="0" y="0"/>
                    </a:moveTo>
                    <a:lnTo>
                      <a:pt x="246400" y="0"/>
                    </a:lnTo>
                    <a:lnTo>
                      <a:pt x="246400" y="221760"/>
                    </a:lnTo>
                    <a:lnTo>
                      <a:pt x="0" y="221760"/>
                    </a:lnTo>
                    <a:lnTo>
                      <a:pt x="0" y="0"/>
                    </a:lnTo>
                    <a:close/>
                  </a:path>
                </a:pathLst>
              </a:custGeom>
              <a:solidFill>
                <a:srgbClr val="FFFFFF"/>
              </a:solidFill>
              <a:ln w="7700" cap="flat">
                <a:solidFill>
                  <a:srgbClr val="000000"/>
                </a:solidFill>
                <a:bevel/>
              </a:ln>
            </p:spPr>
          </p:sp>
          <p:sp>
            <p:nvSpPr>
              <p:cNvPr id="1945" name="Freeform 1944"/>
              <p:cNvSpPr/>
              <p:nvPr/>
            </p:nvSpPr>
            <p:spPr>
              <a:xfrm>
                <a:off x="5313165" y="936728"/>
                <a:ext cx="182737" cy="168195"/>
              </a:xfrm>
              <a:custGeom>
                <a:avLst/>
                <a:gdLst/>
                <a:ahLst/>
                <a:cxnLst/>
                <a:rect l="0" t="0" r="0" b="0"/>
                <a:pathLst>
                  <a:path w="182737" h="168195" fill="none">
                    <a:moveTo>
                      <a:pt x="0" y="168195"/>
                    </a:moveTo>
                    <a:lnTo>
                      <a:pt x="68379" y="0"/>
                    </a:lnTo>
                    <a:lnTo>
                      <a:pt x="91368" y="26783"/>
                    </a:lnTo>
                    <a:lnTo>
                      <a:pt x="114358" y="0"/>
                    </a:lnTo>
                    <a:lnTo>
                      <a:pt x="182737" y="168195"/>
                    </a:ln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1946" name="Freeform 1945"/>
              <p:cNvSpPr/>
              <p:nvPr/>
            </p:nvSpPr>
            <p:spPr>
              <a:xfrm>
                <a:off x="5313165" y="977974"/>
                <a:ext cx="182737" cy="0"/>
              </a:xfrm>
              <a:custGeom>
                <a:avLst/>
                <a:gdLst/>
                <a:ahLst/>
                <a:cxnLst/>
                <a:rect l="0" t="0" r="0" b="0"/>
                <a:pathLst>
                  <a:path w="182737" fill="none">
                    <a:moveTo>
                      <a:pt x="0" y="0"/>
                    </a:moveTo>
                    <a:cubicBezTo>
                      <a:pt x="3537" y="0"/>
                      <a:pt x="182737" y="0"/>
                      <a:pt x="182737" y="0"/>
                    </a:cubicBez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1947" name="Freeform 1946"/>
              <p:cNvSpPr/>
              <p:nvPr/>
            </p:nvSpPr>
            <p:spPr>
              <a:xfrm>
                <a:off x="5373734" y="1055643"/>
                <a:ext cx="61600" cy="61600"/>
              </a:xfrm>
              <a:custGeom>
                <a:avLst/>
                <a:gdLst/>
                <a:ahLst/>
                <a:cxnLst/>
                <a:rect l="0" t="0" r="0" b="0"/>
                <a:pathLst>
                  <a:path w="61600" h="61600">
                    <a:moveTo>
                      <a:pt x="20865" y="26721"/>
                    </a:moveTo>
                    <a:lnTo>
                      <a:pt x="6121" y="11904"/>
                    </a:lnTo>
                    <a:lnTo>
                      <a:pt x="11911" y="6118"/>
                    </a:lnTo>
                    <a:lnTo>
                      <a:pt x="26696" y="20894"/>
                    </a:lnTo>
                    <a:lnTo>
                      <a:pt x="26696" y="0"/>
                    </a:lnTo>
                    <a:lnTo>
                      <a:pt x="34942" y="0"/>
                    </a:lnTo>
                    <a:lnTo>
                      <a:pt x="34902" y="20894"/>
                    </a:lnTo>
                    <a:lnTo>
                      <a:pt x="49707" y="6118"/>
                    </a:lnTo>
                    <a:lnTo>
                      <a:pt x="55487" y="11904"/>
                    </a:lnTo>
                    <a:lnTo>
                      <a:pt x="40722" y="26721"/>
                    </a:lnTo>
                    <a:lnTo>
                      <a:pt x="61600" y="26679"/>
                    </a:lnTo>
                    <a:lnTo>
                      <a:pt x="61600" y="34921"/>
                    </a:lnTo>
                    <a:lnTo>
                      <a:pt x="40722" y="34921"/>
                    </a:lnTo>
                    <a:lnTo>
                      <a:pt x="55487" y="49696"/>
                    </a:lnTo>
                    <a:lnTo>
                      <a:pt x="49707" y="55482"/>
                    </a:lnTo>
                    <a:lnTo>
                      <a:pt x="34902" y="40748"/>
                    </a:lnTo>
                    <a:lnTo>
                      <a:pt x="34902" y="61600"/>
                    </a:lnTo>
                    <a:lnTo>
                      <a:pt x="26696" y="61600"/>
                    </a:lnTo>
                    <a:lnTo>
                      <a:pt x="26696" y="40748"/>
                    </a:lnTo>
                    <a:lnTo>
                      <a:pt x="11911" y="55482"/>
                    </a:lnTo>
                    <a:lnTo>
                      <a:pt x="6121" y="49696"/>
                    </a:lnTo>
                    <a:lnTo>
                      <a:pt x="20908" y="34921"/>
                    </a:lnTo>
                    <a:lnTo>
                      <a:pt x="0" y="34921"/>
                    </a:lnTo>
                    <a:lnTo>
                      <a:pt x="0" y="26679"/>
                    </a:lnTo>
                    <a:close/>
                  </a:path>
                </a:pathLst>
              </a:custGeom>
              <a:solidFill>
                <a:srgbClr val="000000"/>
              </a:solidFill>
              <a:ln w="7700" cap="flat">
                <a:solidFill>
                  <a:srgbClr val="000000"/>
                </a:solidFill>
                <a:bevel/>
              </a:ln>
            </p:spPr>
          </p:sp>
        </p:grpSp>
        <p:sp>
          <p:nvSpPr>
            <p:cNvPr id="1948" name="ConnectLine"/>
            <p:cNvSpPr/>
            <p:nvPr/>
          </p:nvSpPr>
          <p:spPr>
            <a:xfrm>
              <a:off x="7845435" y="836026"/>
              <a:ext cx="93839" cy="461031"/>
            </a:xfrm>
            <a:custGeom>
              <a:avLst/>
              <a:gdLst/>
              <a:ahLst/>
              <a:cxnLst/>
              <a:rect l="0" t="0" r="0" b="0"/>
              <a:pathLst>
                <a:path w="93839" h="461031" fill="none">
                  <a:moveTo>
                    <a:pt x="0" y="0"/>
                  </a:moveTo>
                  <a:lnTo>
                    <a:pt x="0" y="200200"/>
                  </a:lnTo>
                  <a:lnTo>
                    <a:pt x="93839" y="200200"/>
                  </a:lnTo>
                  <a:lnTo>
                    <a:pt x="93839" y="461031"/>
                  </a:lnTo>
                </a:path>
              </a:pathLst>
            </a:custGeom>
            <a:noFill/>
            <a:ln w="7700" cap="flat">
              <a:solidFill>
                <a:srgbClr val="000000"/>
              </a:solidFill>
              <a:bevel/>
              <a:tailEnd type="stealth" w="med" len="med"/>
            </a:ln>
          </p:spPr>
        </p:sp>
        <p:sp>
          <p:nvSpPr>
            <p:cNvPr id="1949" name="ConnectLine"/>
            <p:cNvSpPr/>
            <p:nvPr/>
          </p:nvSpPr>
          <p:spPr>
            <a:xfrm>
              <a:off x="6232282" y="1013126"/>
              <a:ext cx="3851" cy="400155"/>
            </a:xfrm>
            <a:custGeom>
              <a:avLst/>
              <a:gdLst/>
              <a:ahLst/>
              <a:cxnLst/>
              <a:rect l="0" t="0" r="0" b="0"/>
              <a:pathLst>
                <a:path w="3851" h="400155" fill="none">
                  <a:moveTo>
                    <a:pt x="0" y="0"/>
                  </a:moveTo>
                  <a:lnTo>
                    <a:pt x="0" y="173128"/>
                  </a:lnTo>
                  <a:lnTo>
                    <a:pt x="3851" y="173128"/>
                  </a:lnTo>
                  <a:lnTo>
                    <a:pt x="3851" y="400155"/>
                  </a:lnTo>
                </a:path>
              </a:pathLst>
            </a:custGeom>
            <a:noFill/>
            <a:ln w="7700" cap="flat">
              <a:solidFill>
                <a:srgbClr val="000000"/>
              </a:solidFill>
              <a:bevel/>
              <a:tailEnd type="stealth" w="med" len="med"/>
            </a:ln>
          </p:spPr>
        </p:sp>
        <p:sp>
          <p:nvSpPr>
            <p:cNvPr id="1950" name="ConnectLine"/>
            <p:cNvSpPr/>
            <p:nvPr/>
          </p:nvSpPr>
          <p:spPr>
            <a:xfrm>
              <a:off x="3987733" y="2899625"/>
              <a:ext cx="4319700" cy="0"/>
            </a:xfrm>
            <a:custGeom>
              <a:avLst/>
              <a:gdLst/>
              <a:ahLst/>
              <a:cxnLst/>
              <a:rect l="0" t="0" r="0" b="0"/>
              <a:pathLst>
                <a:path w="4319700" fill="none">
                  <a:moveTo>
                    <a:pt x="0" y="0"/>
                  </a:moveTo>
                  <a:lnTo>
                    <a:pt x="4319700" y="0"/>
                  </a:lnTo>
                </a:path>
              </a:pathLst>
            </a:custGeom>
            <a:noFill/>
            <a:ln w="7700" cap="flat">
              <a:solidFill>
                <a:srgbClr val="000000"/>
              </a:solidFill>
              <a:bevel/>
              <a:tailEnd type="stealth" w="med" len="med"/>
            </a:ln>
          </p:spPr>
        </p:sp>
        <p:sp>
          <p:nvSpPr>
            <p:cNvPr id="1951" name="Gate valve, Hand-operated"/>
            <p:cNvSpPr/>
            <p:nvPr/>
          </p:nvSpPr>
          <p:spPr>
            <a:xfrm>
              <a:off x="4118633" y="27764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1952" name="ConnectLine"/>
            <p:cNvSpPr/>
            <p:nvPr/>
          </p:nvSpPr>
          <p:spPr>
            <a:xfrm>
              <a:off x="5943533" y="2121925"/>
              <a:ext cx="2363900" cy="554400"/>
            </a:xfrm>
            <a:custGeom>
              <a:avLst/>
              <a:gdLst/>
              <a:ahLst/>
              <a:cxnLst/>
              <a:rect l="0" t="0" r="0" b="0"/>
              <a:pathLst>
                <a:path w="2363900" h="554400" fill="none">
                  <a:moveTo>
                    <a:pt x="0" y="0"/>
                  </a:moveTo>
                  <a:lnTo>
                    <a:pt x="0" y="554400"/>
                  </a:lnTo>
                  <a:lnTo>
                    <a:pt x="2363900" y="554400"/>
                  </a:lnTo>
                </a:path>
              </a:pathLst>
            </a:custGeom>
            <a:noFill/>
            <a:ln w="7700" cap="flat">
              <a:solidFill>
                <a:srgbClr val="000000"/>
              </a:solidFill>
              <a:bevel/>
              <a:headEnd type="triangle" w="med" len="med"/>
              <a:tailEnd type="triangle" w="med" len="med"/>
            </a:ln>
          </p:spPr>
        </p:sp>
        <p:grpSp>
          <p:nvGrpSpPr>
            <p:cNvPr id="1953" name="Group 1952"/>
            <p:cNvGrpSpPr/>
            <p:nvPr/>
          </p:nvGrpSpPr>
          <p:grpSpPr>
            <a:xfrm>
              <a:off x="6728934" y="2545425"/>
              <a:ext cx="246400" cy="200200"/>
              <a:chOff x="6728934" y="2545425"/>
              <a:chExt cx="246400" cy="200200"/>
            </a:xfrm>
          </p:grpSpPr>
          <p:sp>
            <p:nvSpPr>
              <p:cNvPr id="1954" name="Freeform 1953"/>
              <p:cNvSpPr/>
              <p:nvPr/>
            </p:nvSpPr>
            <p:spPr>
              <a:xfrm>
                <a:off x="6728933" y="2608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55" name="Freeform 1954"/>
              <p:cNvSpPr/>
              <p:nvPr/>
            </p:nvSpPr>
            <p:spPr>
              <a:xfrm flipH="1">
                <a:off x="6852134" y="2608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56" name="Freeform 1955"/>
              <p:cNvSpPr/>
              <p:nvPr/>
            </p:nvSpPr>
            <p:spPr>
              <a:xfrm>
                <a:off x="6851739" y="2551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57" name="Freeform 1956"/>
              <p:cNvSpPr/>
              <p:nvPr/>
            </p:nvSpPr>
            <p:spPr>
              <a:xfrm>
                <a:off x="6779478" y="2545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958" name="Group 1957"/>
            <p:cNvGrpSpPr/>
            <p:nvPr/>
          </p:nvGrpSpPr>
          <p:grpSpPr>
            <a:xfrm>
              <a:off x="7406534" y="2545425"/>
              <a:ext cx="246400" cy="200200"/>
              <a:chOff x="7406534" y="2545425"/>
              <a:chExt cx="246400" cy="200200"/>
            </a:xfrm>
          </p:grpSpPr>
          <p:sp>
            <p:nvSpPr>
              <p:cNvPr id="1959" name="Freeform 1958"/>
              <p:cNvSpPr/>
              <p:nvPr/>
            </p:nvSpPr>
            <p:spPr>
              <a:xfrm>
                <a:off x="7406533" y="2608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60" name="Freeform 1959"/>
              <p:cNvSpPr/>
              <p:nvPr/>
            </p:nvSpPr>
            <p:spPr>
              <a:xfrm flipH="1">
                <a:off x="7529734" y="26086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61" name="Freeform 1960"/>
              <p:cNvSpPr/>
              <p:nvPr/>
            </p:nvSpPr>
            <p:spPr>
              <a:xfrm>
                <a:off x="7529339" y="25514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62" name="Freeform 1961"/>
              <p:cNvSpPr/>
              <p:nvPr/>
            </p:nvSpPr>
            <p:spPr>
              <a:xfrm>
                <a:off x="7457078" y="25454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63" name="Control valve"/>
            <p:cNvSpPr/>
            <p:nvPr/>
          </p:nvSpPr>
          <p:spPr>
            <a:xfrm>
              <a:off x="6728934" y="2776425"/>
              <a:ext cx="246400" cy="246400"/>
            </a:xfrm>
            <a:custGeom>
              <a:avLst/>
              <a:gdLst>
                <a:gd name="connsiteX0" fmla="*/ 123200 w 246400"/>
                <a:gd name="connsiteY0" fmla="*/ 123200 h 246400"/>
                <a:gd name="connsiteX1" fmla="*/ 246400 w 246400"/>
                <a:gd name="connsiteY1" fmla="*/ 123200 h 246400"/>
                <a:gd name="connsiteX2" fmla="*/ 0 w 246400"/>
                <a:gd name="connsiteY2" fmla="*/ 123200 h 246400"/>
              </a:gdLst>
              <a:ahLst/>
              <a:cxnLst>
                <a:cxn ang="0">
                  <a:pos x="connsiteX0" y="connsiteY0"/>
                </a:cxn>
                <a:cxn ang="0">
                  <a:pos x="connsiteX1" y="connsiteY1"/>
                </a:cxn>
                <a:cxn ang="0">
                  <a:pos x="connsiteX2" y="connsiteY2"/>
                </a:cxn>
              </a:cxnLst>
              <a:rect l="0" t="0" r="0" b="0"/>
              <a:pathLst>
                <a:path w="246400" h="246400">
                  <a:moveTo>
                    <a:pt x="0" y="184800"/>
                  </a:moveTo>
                  <a:lnTo>
                    <a:pt x="0" y="61600"/>
                  </a:lnTo>
                  <a:lnTo>
                    <a:pt x="246400" y="184800"/>
                  </a:lnTo>
                  <a:lnTo>
                    <a:pt x="246400" y="61600"/>
                  </a:lnTo>
                  <a:lnTo>
                    <a:pt x="0" y="184800"/>
                  </a:lnTo>
                  <a:close/>
                </a:path>
                <a:path w="246400" h="246400" fill="none">
                  <a:moveTo>
                    <a:pt x="123200" y="123200"/>
                  </a:moveTo>
                  <a:lnTo>
                    <a:pt x="123200" y="30800"/>
                  </a:lnTo>
                </a:path>
                <a:path w="246400" h="246400">
                  <a:moveTo>
                    <a:pt x="73920" y="30800"/>
                  </a:moveTo>
                  <a:lnTo>
                    <a:pt x="172480" y="30800"/>
                  </a:lnTo>
                  <a:arcTo wR="54824" hR="54824" stAng="-1559353" swAng="-7681295"/>
                  <a:close/>
                </a:path>
              </a:pathLst>
            </a:custGeom>
            <a:solidFill>
              <a:srgbClr val="FFFFFF"/>
            </a:solidFill>
            <a:ln w="7700" cap="flat">
              <a:solidFill>
                <a:srgbClr val="000000"/>
              </a:solidFill>
              <a:bevel/>
            </a:ln>
          </p:spPr>
        </p:sp>
        <p:grpSp>
          <p:nvGrpSpPr>
            <p:cNvPr id="1964" name="Group 1963"/>
            <p:cNvGrpSpPr/>
            <p:nvPr/>
          </p:nvGrpSpPr>
          <p:grpSpPr>
            <a:xfrm>
              <a:off x="7406534" y="2761025"/>
              <a:ext cx="246400" cy="200200"/>
              <a:chOff x="7406534" y="2761025"/>
              <a:chExt cx="246400" cy="200200"/>
            </a:xfrm>
          </p:grpSpPr>
          <p:sp>
            <p:nvSpPr>
              <p:cNvPr id="1965" name="Freeform 1964"/>
              <p:cNvSpPr/>
              <p:nvPr/>
            </p:nvSpPr>
            <p:spPr>
              <a:xfrm>
                <a:off x="7406533" y="28242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66" name="Freeform 1965"/>
              <p:cNvSpPr/>
              <p:nvPr/>
            </p:nvSpPr>
            <p:spPr>
              <a:xfrm flipH="1">
                <a:off x="7529734" y="28242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67" name="Freeform 1966"/>
              <p:cNvSpPr/>
              <p:nvPr/>
            </p:nvSpPr>
            <p:spPr>
              <a:xfrm>
                <a:off x="7529339" y="27670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68" name="Freeform 1967"/>
              <p:cNvSpPr/>
              <p:nvPr/>
            </p:nvSpPr>
            <p:spPr>
              <a:xfrm>
                <a:off x="7457078" y="27610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69" name="ConnectLine"/>
            <p:cNvSpPr/>
            <p:nvPr/>
          </p:nvSpPr>
          <p:spPr>
            <a:xfrm>
              <a:off x="6202931" y="3583385"/>
              <a:ext cx="2104502" cy="475860"/>
            </a:xfrm>
            <a:custGeom>
              <a:avLst/>
              <a:gdLst/>
              <a:ahLst/>
              <a:cxnLst/>
              <a:rect l="0" t="0" r="0" b="0"/>
              <a:pathLst>
                <a:path w="2104502" h="475860" fill="none">
                  <a:moveTo>
                    <a:pt x="0" y="0"/>
                  </a:moveTo>
                  <a:lnTo>
                    <a:pt x="0" y="-475860"/>
                  </a:lnTo>
                  <a:lnTo>
                    <a:pt x="2104502" y="-475860"/>
                  </a:lnTo>
                </a:path>
              </a:pathLst>
            </a:custGeom>
            <a:noFill/>
            <a:ln w="7700" cap="flat">
              <a:solidFill>
                <a:srgbClr val="000000"/>
              </a:solidFill>
              <a:bevel/>
              <a:headEnd type="triangle" w="med" len="med"/>
              <a:tailEnd type="triangle" w="med" len="med"/>
            </a:ln>
          </p:spPr>
        </p:sp>
        <p:grpSp>
          <p:nvGrpSpPr>
            <p:cNvPr id="1970" name="Group 1969"/>
            <p:cNvGrpSpPr/>
            <p:nvPr/>
          </p:nvGrpSpPr>
          <p:grpSpPr>
            <a:xfrm>
              <a:off x="6728934" y="2976625"/>
              <a:ext cx="246400" cy="200200"/>
              <a:chOff x="6728934" y="2976625"/>
              <a:chExt cx="246400" cy="200200"/>
            </a:xfrm>
          </p:grpSpPr>
          <p:sp>
            <p:nvSpPr>
              <p:cNvPr id="1971" name="Freeform 1970"/>
              <p:cNvSpPr/>
              <p:nvPr/>
            </p:nvSpPr>
            <p:spPr>
              <a:xfrm>
                <a:off x="6728933" y="30398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72" name="Freeform 1971"/>
              <p:cNvSpPr/>
              <p:nvPr/>
            </p:nvSpPr>
            <p:spPr>
              <a:xfrm flipH="1">
                <a:off x="6852134" y="30398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73" name="Freeform 1972"/>
              <p:cNvSpPr/>
              <p:nvPr/>
            </p:nvSpPr>
            <p:spPr>
              <a:xfrm>
                <a:off x="6851739" y="29826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74" name="Freeform 1973"/>
              <p:cNvSpPr/>
              <p:nvPr/>
            </p:nvSpPr>
            <p:spPr>
              <a:xfrm>
                <a:off x="6779478" y="29766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975" name="Group 1974"/>
            <p:cNvGrpSpPr/>
            <p:nvPr/>
          </p:nvGrpSpPr>
          <p:grpSpPr>
            <a:xfrm>
              <a:off x="7406534" y="2976625"/>
              <a:ext cx="246400" cy="200200"/>
              <a:chOff x="7406534" y="2976625"/>
              <a:chExt cx="246400" cy="200200"/>
            </a:xfrm>
          </p:grpSpPr>
          <p:sp>
            <p:nvSpPr>
              <p:cNvPr id="1976" name="Freeform 1975"/>
              <p:cNvSpPr/>
              <p:nvPr/>
            </p:nvSpPr>
            <p:spPr>
              <a:xfrm>
                <a:off x="7406533" y="30398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77" name="Freeform 1976"/>
              <p:cNvSpPr/>
              <p:nvPr/>
            </p:nvSpPr>
            <p:spPr>
              <a:xfrm flipH="1">
                <a:off x="7529734" y="3039821"/>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78" name="Freeform 1977"/>
              <p:cNvSpPr/>
              <p:nvPr/>
            </p:nvSpPr>
            <p:spPr>
              <a:xfrm>
                <a:off x="7529339" y="2982662"/>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79" name="Freeform 1978"/>
              <p:cNvSpPr/>
              <p:nvPr/>
            </p:nvSpPr>
            <p:spPr>
              <a:xfrm>
                <a:off x="7457078" y="2976625"/>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80" name="ConnectLine"/>
            <p:cNvSpPr/>
            <p:nvPr/>
          </p:nvSpPr>
          <p:spPr>
            <a:xfrm>
              <a:off x="6406981" y="4339525"/>
              <a:ext cx="1900452" cy="963216"/>
            </a:xfrm>
            <a:custGeom>
              <a:avLst/>
              <a:gdLst/>
              <a:ahLst/>
              <a:cxnLst/>
              <a:rect l="0" t="0" r="0" b="0"/>
              <a:pathLst>
                <a:path w="1900452" h="963216" fill="none">
                  <a:moveTo>
                    <a:pt x="0" y="0"/>
                  </a:moveTo>
                  <a:lnTo>
                    <a:pt x="0" y="-963216"/>
                  </a:lnTo>
                  <a:lnTo>
                    <a:pt x="1900452" y="-963216"/>
                  </a:lnTo>
                </a:path>
              </a:pathLst>
            </a:custGeom>
            <a:noFill/>
            <a:ln w="7700" cap="flat">
              <a:solidFill>
                <a:srgbClr val="000000"/>
              </a:solidFill>
              <a:bevel/>
              <a:headEnd type="triangle" w="med" len="med"/>
              <a:tailEnd type="triangle" w="med" len="med"/>
            </a:ln>
          </p:spPr>
        </p:sp>
        <p:sp>
          <p:nvSpPr>
            <p:cNvPr id="1981" name="ConnectLine"/>
            <p:cNvSpPr/>
            <p:nvPr/>
          </p:nvSpPr>
          <p:spPr>
            <a:xfrm>
              <a:off x="7121634" y="3587489"/>
              <a:ext cx="269500" cy="698136"/>
            </a:xfrm>
            <a:custGeom>
              <a:avLst/>
              <a:gdLst/>
              <a:ahLst/>
              <a:cxnLst/>
              <a:rect l="0" t="0" r="0" b="0"/>
              <a:pathLst>
                <a:path w="269500" h="698136" fill="none">
                  <a:moveTo>
                    <a:pt x="0" y="0"/>
                  </a:moveTo>
                  <a:lnTo>
                    <a:pt x="-515900" y="0"/>
                  </a:lnTo>
                  <a:lnTo>
                    <a:pt x="-515900" y="698136"/>
                  </a:lnTo>
                  <a:lnTo>
                    <a:pt x="-269500" y="698136"/>
                  </a:lnTo>
                </a:path>
              </a:pathLst>
            </a:custGeom>
            <a:noFill/>
            <a:ln w="7700" cap="flat">
              <a:solidFill>
                <a:srgbClr val="000000"/>
              </a:solidFill>
              <a:bevel/>
              <a:tailEnd type="stealth" w="med" len="med"/>
            </a:ln>
          </p:spPr>
        </p:sp>
        <p:sp>
          <p:nvSpPr>
            <p:cNvPr id="1982" name="ConnectLine"/>
            <p:cNvSpPr/>
            <p:nvPr/>
          </p:nvSpPr>
          <p:spPr>
            <a:xfrm>
              <a:off x="7198634" y="3722418"/>
              <a:ext cx="215600" cy="553967"/>
            </a:xfrm>
            <a:custGeom>
              <a:avLst/>
              <a:gdLst/>
              <a:ahLst/>
              <a:cxnLst/>
              <a:rect l="0" t="0" r="0" b="0"/>
              <a:pathLst>
                <a:path w="215600" h="553967" fill="none">
                  <a:moveTo>
                    <a:pt x="0" y="0"/>
                  </a:moveTo>
                  <a:lnTo>
                    <a:pt x="0" y="553967"/>
                  </a:lnTo>
                  <a:lnTo>
                    <a:pt x="-215600" y="553967"/>
                  </a:lnTo>
                </a:path>
              </a:pathLst>
            </a:custGeom>
            <a:noFill/>
            <a:ln w="7700" cap="flat">
              <a:solidFill>
                <a:srgbClr val="000000"/>
              </a:solidFill>
              <a:bevel/>
              <a:tailEnd type="stealth" w="med" len="med"/>
            </a:ln>
          </p:spPr>
        </p:sp>
        <p:sp>
          <p:nvSpPr>
            <p:cNvPr id="1983" name="Plug or cock valve"/>
            <p:cNvSpPr/>
            <p:nvPr/>
          </p:nvSpPr>
          <p:spPr>
            <a:xfrm rot="5400000">
              <a:off x="7115859" y="3832095"/>
              <a:ext cx="169400" cy="169400"/>
            </a:xfrm>
            <a:custGeom>
              <a:avLst/>
              <a:gdLst>
                <a:gd name="connsiteX0" fmla="*/ 84700 w 169400"/>
                <a:gd name="connsiteY0" fmla="*/ 84700 h 169400"/>
                <a:gd name="connsiteX1" fmla="*/ 169400 w 169400"/>
                <a:gd name="connsiteY1" fmla="*/ 84700 h 169400"/>
                <a:gd name="connsiteX2" fmla="*/ 0 w 169400"/>
                <a:gd name="connsiteY2" fmla="*/ 84700 h 169400"/>
              </a:gdLst>
              <a:ahLst/>
              <a:cxnLst>
                <a:cxn ang="0">
                  <a:pos x="connsiteX0" y="connsiteY0"/>
                </a:cxn>
                <a:cxn ang="0">
                  <a:pos x="connsiteX1" y="connsiteY1"/>
                </a:cxn>
                <a:cxn ang="0">
                  <a:pos x="connsiteX2" y="connsiteY2"/>
                </a:cxn>
              </a:cxnLst>
              <a:rect l="0" t="0" r="0" b="0"/>
              <a:pathLst>
                <a:path w="169400" h="169400">
                  <a:moveTo>
                    <a:pt x="0" y="42350"/>
                  </a:moveTo>
                  <a:lnTo>
                    <a:pt x="0" y="127050"/>
                  </a:lnTo>
                  <a:lnTo>
                    <a:pt x="169400" y="42350"/>
                  </a:lnTo>
                  <a:lnTo>
                    <a:pt x="169400" y="127050"/>
                  </a:lnTo>
                  <a:lnTo>
                    <a:pt x="0" y="42350"/>
                  </a:lnTo>
                  <a:close/>
                </a:path>
                <a:path w="169400" h="169400" fill="none">
                  <a:moveTo>
                    <a:pt x="84700" y="84700"/>
                  </a:moveTo>
                  <a:lnTo>
                    <a:pt x="84700" y="0"/>
                  </a:lnTo>
                </a:path>
                <a:path w="169400" h="169400" fill="none">
                  <a:moveTo>
                    <a:pt x="42350" y="0"/>
                  </a:moveTo>
                  <a:lnTo>
                    <a:pt x="84700" y="0"/>
                  </a:lnTo>
                </a:path>
              </a:pathLst>
            </a:custGeom>
            <a:solidFill>
              <a:srgbClr val="FFFFFF"/>
            </a:solidFill>
            <a:ln w="7700" cap="flat">
              <a:solidFill>
                <a:srgbClr val="000000"/>
              </a:solidFill>
              <a:bevel/>
            </a:ln>
          </p:spPr>
        </p:sp>
        <p:grpSp>
          <p:nvGrpSpPr>
            <p:cNvPr id="1984" name="Group 1983"/>
            <p:cNvGrpSpPr/>
            <p:nvPr/>
          </p:nvGrpSpPr>
          <p:grpSpPr>
            <a:xfrm>
              <a:off x="6728934" y="3445603"/>
              <a:ext cx="246400" cy="213963"/>
              <a:chOff x="6728934" y="3445603"/>
              <a:chExt cx="246400" cy="213963"/>
            </a:xfrm>
          </p:grpSpPr>
          <p:sp>
            <p:nvSpPr>
              <p:cNvPr id="1985" name="Freeform 1984"/>
              <p:cNvSpPr/>
              <p:nvPr/>
            </p:nvSpPr>
            <p:spPr>
              <a:xfrm>
                <a:off x="6728934" y="3522563"/>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86" name="Freeform 1985"/>
              <p:cNvSpPr/>
              <p:nvPr/>
            </p:nvSpPr>
            <p:spPr>
              <a:xfrm flipH="1">
                <a:off x="6852134" y="3522563"/>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87" name="Freeform 1986"/>
              <p:cNvSpPr/>
              <p:nvPr/>
            </p:nvSpPr>
            <p:spPr>
              <a:xfrm>
                <a:off x="6821816" y="3445322"/>
                <a:ext cx="67856" cy="145819"/>
              </a:xfrm>
              <a:custGeom>
                <a:avLst/>
                <a:gdLst/>
                <a:ahLst/>
                <a:cxnLst/>
                <a:rect l="0" t="0" r="0" b="0"/>
                <a:pathLst>
                  <a:path w="67856" h="145819" fill="none">
                    <a:moveTo>
                      <a:pt x="13892" y="0"/>
                    </a:moveTo>
                    <a:cubicBezTo>
                      <a:pt x="59065" y="-329"/>
                      <a:pt x="84583" y="37203"/>
                      <a:pt x="54958" y="32745"/>
                    </a:cubicBezTo>
                    <a:cubicBezTo>
                      <a:pt x="26212" y="28418"/>
                      <a:pt x="-18961" y="36631"/>
                      <a:pt x="7732" y="57385"/>
                    </a:cubicBezTo>
                    <a:cubicBezTo>
                      <a:pt x="28043" y="73177"/>
                      <a:pt x="64083" y="63195"/>
                      <a:pt x="67278" y="82024"/>
                    </a:cubicBezTo>
                    <a:cubicBezTo>
                      <a:pt x="69332" y="94125"/>
                      <a:pt x="30318" y="98451"/>
                      <a:pt x="30318" y="98451"/>
                    </a:cubicBezTo>
                    <a:lnTo>
                      <a:pt x="30318" y="145819"/>
                    </a:lnTo>
                  </a:path>
                </a:pathLst>
              </a:custGeom>
              <a:solidFill>
                <a:srgbClr val="FFFFFF"/>
              </a:solidFill>
              <a:ln w="7700" cap="flat">
                <a:solidFill>
                  <a:srgbClr val="000000"/>
                </a:solidFill>
                <a:bevel/>
              </a:ln>
            </p:spPr>
          </p:sp>
        </p:grpSp>
        <p:grpSp>
          <p:nvGrpSpPr>
            <p:cNvPr id="1988" name="Group 1987"/>
            <p:cNvGrpSpPr/>
            <p:nvPr/>
          </p:nvGrpSpPr>
          <p:grpSpPr>
            <a:xfrm>
              <a:off x="6728934" y="3245409"/>
              <a:ext cx="246400" cy="200200"/>
              <a:chOff x="6728934" y="3245409"/>
              <a:chExt cx="246400" cy="200200"/>
            </a:xfrm>
          </p:grpSpPr>
          <p:sp>
            <p:nvSpPr>
              <p:cNvPr id="1989" name="Freeform 1988"/>
              <p:cNvSpPr/>
              <p:nvPr/>
            </p:nvSpPr>
            <p:spPr>
              <a:xfrm>
                <a:off x="6728933" y="3308605"/>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90" name="Freeform 1989"/>
              <p:cNvSpPr/>
              <p:nvPr/>
            </p:nvSpPr>
            <p:spPr>
              <a:xfrm flipH="1">
                <a:off x="6852134" y="3308605"/>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91" name="Freeform 1990"/>
              <p:cNvSpPr/>
              <p:nvPr/>
            </p:nvSpPr>
            <p:spPr>
              <a:xfrm>
                <a:off x="6851739" y="3251446"/>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92" name="Freeform 1991"/>
              <p:cNvSpPr/>
              <p:nvPr/>
            </p:nvSpPr>
            <p:spPr>
              <a:xfrm>
                <a:off x="6779478" y="3245409"/>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grpSp>
          <p:nvGrpSpPr>
            <p:cNvPr id="1993" name="Group 1992"/>
            <p:cNvGrpSpPr/>
            <p:nvPr/>
          </p:nvGrpSpPr>
          <p:grpSpPr>
            <a:xfrm>
              <a:off x="7406534" y="3245409"/>
              <a:ext cx="246400" cy="200200"/>
              <a:chOff x="7406534" y="3245409"/>
              <a:chExt cx="246400" cy="200200"/>
            </a:xfrm>
          </p:grpSpPr>
          <p:sp>
            <p:nvSpPr>
              <p:cNvPr id="1994" name="Freeform 1993"/>
              <p:cNvSpPr/>
              <p:nvPr/>
            </p:nvSpPr>
            <p:spPr>
              <a:xfrm>
                <a:off x="7406533" y="3308605"/>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95" name="Freeform 1994"/>
              <p:cNvSpPr/>
              <p:nvPr/>
            </p:nvSpPr>
            <p:spPr>
              <a:xfrm flipH="1">
                <a:off x="7529734" y="3308605"/>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1996" name="Freeform 1995"/>
              <p:cNvSpPr/>
              <p:nvPr/>
            </p:nvSpPr>
            <p:spPr>
              <a:xfrm>
                <a:off x="7529339" y="3251446"/>
                <a:ext cx="0" cy="125586"/>
              </a:xfrm>
              <a:custGeom>
                <a:avLst/>
                <a:gdLst/>
                <a:ahLst/>
                <a:cxnLst/>
                <a:rect l="0" t="0" r="0" b="0"/>
                <a:pathLst>
                  <a:path h="125586" fill="none">
                    <a:moveTo>
                      <a:pt x="0" y="125586"/>
                    </a:moveTo>
                    <a:lnTo>
                      <a:pt x="0" y="0"/>
                    </a:lnTo>
                  </a:path>
                </a:pathLst>
              </a:custGeom>
              <a:solidFill>
                <a:srgbClr val="FFFFFF"/>
              </a:solidFill>
              <a:ln w="7700" cap="flat">
                <a:solidFill>
                  <a:srgbClr val="000000"/>
                </a:solidFill>
                <a:bevel/>
              </a:ln>
            </p:spPr>
          </p:sp>
          <p:sp>
            <p:nvSpPr>
              <p:cNvPr id="1997" name="Freeform 1996"/>
              <p:cNvSpPr/>
              <p:nvPr/>
            </p:nvSpPr>
            <p:spPr>
              <a:xfrm>
                <a:off x="7457078" y="3245409"/>
                <a:ext cx="138995" cy="0"/>
              </a:xfrm>
              <a:custGeom>
                <a:avLst/>
                <a:gdLst/>
                <a:ahLst/>
                <a:cxnLst/>
                <a:rect l="0" t="0" r="0" b="0"/>
                <a:pathLst>
                  <a:path w="138995" fill="none">
                    <a:moveTo>
                      <a:pt x="0" y="0"/>
                    </a:moveTo>
                    <a:lnTo>
                      <a:pt x="138995" y="0"/>
                    </a:lnTo>
                  </a:path>
                </a:pathLst>
              </a:custGeom>
              <a:solidFill>
                <a:srgbClr val="FFFFFF"/>
              </a:solidFill>
              <a:ln w="7700" cap="flat">
                <a:solidFill>
                  <a:srgbClr val="000000"/>
                </a:solidFill>
                <a:bevel/>
              </a:ln>
            </p:spPr>
          </p:sp>
        </p:grpSp>
        <p:sp>
          <p:nvSpPr>
            <p:cNvPr id="1998" name="Vertical vessel"/>
            <p:cNvSpPr/>
            <p:nvPr/>
          </p:nvSpPr>
          <p:spPr>
            <a:xfrm>
              <a:off x="7115859" y="2483827"/>
              <a:ext cx="165549" cy="1238591"/>
            </a:xfrm>
            <a:custGeom>
              <a:avLst/>
              <a:gdLst>
                <a:gd name="connsiteX0" fmla="*/ 82775 w 165549"/>
                <a:gd name="connsiteY0" fmla="*/ 619294 h 1238591"/>
                <a:gd name="connsiteX1" fmla="*/ 82775 w 165549"/>
                <a:gd name="connsiteY1" fmla="*/ 0 h 1238591"/>
                <a:gd name="connsiteX2" fmla="*/ 165549 w 165549"/>
                <a:gd name="connsiteY2" fmla="*/ 619294 h 1238591"/>
                <a:gd name="connsiteX3" fmla="*/ 82775 w 165549"/>
                <a:gd name="connsiteY3" fmla="*/ 1238591 h 1238591"/>
                <a:gd name="connsiteX4" fmla="*/ 0 w 165549"/>
                <a:gd name="connsiteY4" fmla="*/ 619294 h 1238591"/>
                <a:gd name="connsiteX5" fmla="*/ 0 w 165549"/>
                <a:gd name="connsiteY5" fmla="*/ 309647 h 1238591"/>
                <a:gd name="connsiteX6" fmla="*/ 165549 w 165549"/>
                <a:gd name="connsiteY6" fmla="*/ 309647 h 1238591"/>
                <a:gd name="connsiteX7" fmla="*/ 165549 w 165549"/>
                <a:gd name="connsiteY7" fmla="*/ 928943 h 1238591"/>
                <a:gd name="connsiteX8" fmla="*/ 0 w 165549"/>
                <a:gd name="connsiteY8" fmla="*/ 928943 h 1238591"/>
                <a:gd name="connsiteX9" fmla="*/ 5775 w 165549"/>
                <a:gd name="connsiteY9" fmla="*/ 1119064 h 1238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0" t="0" r="0" b="0"/>
              <a:pathLst>
                <a:path w="165549" h="1238591">
                  <a:moveTo>
                    <a:pt x="0" y="1217894"/>
                  </a:moveTo>
                  <a:cubicBezTo>
                    <a:pt x="21880" y="1231129"/>
                    <a:pt x="51682" y="1238576"/>
                    <a:pt x="82775" y="1238576"/>
                  </a:cubicBezTo>
                  <a:cubicBezTo>
                    <a:pt x="113867" y="1238576"/>
                    <a:pt x="143669" y="1231129"/>
                    <a:pt x="165549" y="1217894"/>
                  </a:cubicBezTo>
                  <a:lnTo>
                    <a:pt x="165549" y="20694"/>
                  </a:lnTo>
                  <a:cubicBezTo>
                    <a:pt x="143668" y="7459"/>
                    <a:pt x="113866" y="14"/>
                    <a:pt x="82775" y="14"/>
                  </a:cubicBezTo>
                  <a:cubicBezTo>
                    <a:pt x="51683" y="14"/>
                    <a:pt x="21881" y="7459"/>
                    <a:pt x="0" y="20694"/>
                  </a:cubicBezTo>
                  <a:lnTo>
                    <a:pt x="0" y="1217894"/>
                  </a:lnTo>
                  <a:close/>
                </a:path>
              </a:pathLst>
            </a:custGeom>
            <a:solidFill>
              <a:srgbClr val="FFFFFF"/>
            </a:solidFill>
            <a:ln w="7700" cap="flat">
              <a:solidFill>
                <a:srgbClr val="000000"/>
              </a:solidFill>
              <a:bevel/>
            </a:ln>
          </p:spPr>
        </p:sp>
        <p:sp>
          <p:nvSpPr>
            <p:cNvPr id="1999" name="ConnectLine"/>
            <p:cNvSpPr/>
            <p:nvPr/>
          </p:nvSpPr>
          <p:spPr>
            <a:xfrm>
              <a:off x="2062734" y="5271225"/>
              <a:ext cx="73150" cy="654500"/>
            </a:xfrm>
            <a:custGeom>
              <a:avLst/>
              <a:gdLst/>
              <a:ahLst/>
              <a:cxnLst/>
              <a:rect l="0" t="0" r="0" b="0"/>
              <a:pathLst>
                <a:path w="73150" h="654500" fill="none">
                  <a:moveTo>
                    <a:pt x="0" y="0"/>
                  </a:moveTo>
                  <a:lnTo>
                    <a:pt x="-246400" y="0"/>
                  </a:lnTo>
                  <a:lnTo>
                    <a:pt x="-246400" y="654500"/>
                  </a:lnTo>
                  <a:lnTo>
                    <a:pt x="73150" y="654500"/>
                  </a:lnTo>
                </a:path>
              </a:pathLst>
            </a:custGeom>
            <a:noFill/>
            <a:ln w="7700" cap="flat">
              <a:solidFill>
                <a:srgbClr val="000000"/>
              </a:solidFill>
              <a:bevel/>
              <a:tailEnd type="stealth" w="med" len="med"/>
            </a:ln>
          </p:spPr>
        </p:sp>
        <p:sp>
          <p:nvSpPr>
            <p:cNvPr id="2000" name="ConnectLine"/>
            <p:cNvSpPr/>
            <p:nvPr/>
          </p:nvSpPr>
          <p:spPr>
            <a:xfrm>
              <a:off x="2515101" y="5379033"/>
              <a:ext cx="248317" cy="546692"/>
            </a:xfrm>
            <a:custGeom>
              <a:avLst/>
              <a:gdLst/>
              <a:ahLst/>
              <a:cxnLst/>
              <a:rect l="0" t="0" r="0" b="0"/>
              <a:pathLst>
                <a:path w="248317" h="546692" fill="none">
                  <a:moveTo>
                    <a:pt x="0" y="0"/>
                  </a:moveTo>
                  <a:lnTo>
                    <a:pt x="0" y="546692"/>
                  </a:lnTo>
                  <a:lnTo>
                    <a:pt x="-248317" y="546692"/>
                  </a:lnTo>
                </a:path>
              </a:pathLst>
            </a:custGeom>
            <a:noFill/>
            <a:ln w="7700" cap="flat">
              <a:solidFill>
                <a:srgbClr val="000000"/>
              </a:solidFill>
              <a:bevel/>
              <a:tailEnd type="stealth" w="med" len="med"/>
            </a:ln>
          </p:spPr>
        </p:sp>
        <p:sp>
          <p:nvSpPr>
            <p:cNvPr id="2001" name="Plug or cock valve"/>
            <p:cNvSpPr/>
            <p:nvPr/>
          </p:nvSpPr>
          <p:spPr>
            <a:xfrm rot="-5400000" flipV="1">
              <a:off x="2432334" y="5479125"/>
              <a:ext cx="169400" cy="169400"/>
            </a:xfrm>
            <a:custGeom>
              <a:avLst/>
              <a:gdLst>
                <a:gd name="connsiteX0" fmla="*/ 84700 w 169400"/>
                <a:gd name="connsiteY0" fmla="*/ 84700 h 169400"/>
                <a:gd name="connsiteX1" fmla="*/ 169400 w 169400"/>
                <a:gd name="connsiteY1" fmla="*/ 84700 h 169400"/>
                <a:gd name="connsiteX2" fmla="*/ 0 w 169400"/>
                <a:gd name="connsiteY2" fmla="*/ 84700 h 169400"/>
              </a:gdLst>
              <a:ahLst/>
              <a:cxnLst>
                <a:cxn ang="0">
                  <a:pos x="connsiteX0" y="connsiteY0"/>
                </a:cxn>
                <a:cxn ang="0">
                  <a:pos x="connsiteX1" y="connsiteY1"/>
                </a:cxn>
                <a:cxn ang="0">
                  <a:pos x="connsiteX2" y="connsiteY2"/>
                </a:cxn>
              </a:cxnLst>
              <a:rect l="0" t="0" r="0" b="0"/>
              <a:pathLst>
                <a:path w="169400" h="169400">
                  <a:moveTo>
                    <a:pt x="0" y="42350"/>
                  </a:moveTo>
                  <a:lnTo>
                    <a:pt x="0" y="127050"/>
                  </a:lnTo>
                  <a:lnTo>
                    <a:pt x="169400" y="42350"/>
                  </a:lnTo>
                  <a:lnTo>
                    <a:pt x="169400" y="127050"/>
                  </a:lnTo>
                  <a:lnTo>
                    <a:pt x="0" y="42350"/>
                  </a:lnTo>
                  <a:close/>
                </a:path>
                <a:path w="169400" h="169400" fill="none">
                  <a:moveTo>
                    <a:pt x="84700" y="84700"/>
                  </a:moveTo>
                  <a:lnTo>
                    <a:pt x="84700" y="0"/>
                  </a:lnTo>
                </a:path>
                <a:path w="169400" h="169400" fill="none">
                  <a:moveTo>
                    <a:pt x="42350" y="0"/>
                  </a:moveTo>
                  <a:lnTo>
                    <a:pt x="84700" y="0"/>
                  </a:lnTo>
                </a:path>
              </a:pathLst>
            </a:custGeom>
            <a:solidFill>
              <a:srgbClr val="FFFFFF"/>
            </a:solidFill>
            <a:ln w="7700" cap="flat">
              <a:solidFill>
                <a:srgbClr val="000000"/>
              </a:solidFill>
              <a:bevel/>
            </a:ln>
          </p:spPr>
        </p:sp>
        <p:sp>
          <p:nvSpPr>
            <p:cNvPr id="3736" name="Text 3736"/>
            <p:cNvSpPr txBox="1"/>
            <p:nvPr/>
          </p:nvSpPr>
          <p:spPr>
            <a:xfrm>
              <a:off x="4472834" y="3603310"/>
              <a:ext cx="531300" cy="112518"/>
            </a:xfrm>
            <a:prstGeom prst="rect">
              <a:avLst/>
            </a:prstGeom>
            <a:noFill/>
          </p:spPr>
          <p:txBody>
            <a:bodyPr wrap="square" lIns="28000" tIns="18000" rIns="28000" bIns="18000" rtlCol="0" anchor="ctr"/>
            <a:lstStyle/>
            <a:p>
              <a:pPr algn="ctr"/>
              <a:r>
                <a:rPr sz="780">
                  <a:solidFill>
                    <a:srgbClr val="303030"/>
                  </a:solidFill>
                  <a:latin typeface="Arial"/>
                </a:rPr>
                <a:t>Set box</a:t>
              </a:r>
            </a:p>
          </p:txBody>
        </p:sp>
        <p:sp>
          <p:nvSpPr>
            <p:cNvPr id="3737" name="Text 3737"/>
            <p:cNvSpPr txBox="1"/>
            <p:nvPr/>
          </p:nvSpPr>
          <p:spPr>
            <a:xfrm>
              <a:off x="1255774" y="2219141"/>
              <a:ext cx="760760" cy="141488"/>
            </a:xfrm>
            <a:prstGeom prst="rect">
              <a:avLst/>
            </a:prstGeom>
            <a:noFill/>
          </p:spPr>
          <p:txBody>
            <a:bodyPr wrap="square" lIns="28000" tIns="18000" rIns="28000" bIns="18000" rtlCol="0" anchor="ctr"/>
            <a:lstStyle/>
            <a:p>
              <a:pPr algn="ctr"/>
              <a:r>
                <a:rPr sz="780">
                  <a:solidFill>
                    <a:srgbClr val="303030"/>
                  </a:solidFill>
                  <a:latin typeface="Arial"/>
                </a:rPr>
                <a:t>Compressor</a:t>
              </a:r>
            </a:p>
          </p:txBody>
        </p:sp>
        <p:sp>
          <p:nvSpPr>
            <p:cNvPr id="3738" name="Text 3738"/>
            <p:cNvSpPr txBox="1"/>
            <p:nvPr/>
          </p:nvSpPr>
          <p:spPr>
            <a:xfrm>
              <a:off x="6640384" y="1665944"/>
              <a:ext cx="950950" cy="140285"/>
            </a:xfrm>
            <a:prstGeom prst="rect">
              <a:avLst/>
            </a:prstGeom>
            <a:noFill/>
          </p:spPr>
          <p:txBody>
            <a:bodyPr wrap="square" lIns="28000" tIns="18000" rIns="28000" bIns="18000" rtlCol="0" anchor="ctr"/>
            <a:lstStyle/>
            <a:p>
              <a:pPr algn="ctr"/>
              <a:r>
                <a:rPr sz="780">
                  <a:solidFill>
                    <a:srgbClr val="303030"/>
                  </a:solidFill>
                  <a:latin typeface="Arial"/>
                </a:rPr>
                <a:t>Air bottle</a:t>
              </a:r>
            </a:p>
          </p:txBody>
        </p:sp>
        <p:sp>
          <p:nvSpPr>
            <p:cNvPr id="2005" name="Gate valve, Hand-operated"/>
            <p:cNvSpPr/>
            <p:nvPr/>
          </p:nvSpPr>
          <p:spPr>
            <a:xfrm>
              <a:off x="3448733" y="18832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2006" name="Gate valve, Hand-operated"/>
            <p:cNvSpPr/>
            <p:nvPr/>
          </p:nvSpPr>
          <p:spPr>
            <a:xfrm>
              <a:off x="3448733" y="211730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2007" name="Gate valve, Hand-operated"/>
            <p:cNvSpPr/>
            <p:nvPr/>
          </p:nvSpPr>
          <p:spPr>
            <a:xfrm>
              <a:off x="3448733" y="2314424"/>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grpSp>
          <p:nvGrpSpPr>
            <p:cNvPr id="2008" name="Group 2007"/>
            <p:cNvGrpSpPr/>
            <p:nvPr/>
          </p:nvGrpSpPr>
          <p:grpSpPr>
            <a:xfrm>
              <a:off x="3448734" y="2500860"/>
              <a:ext cx="246400" cy="213963"/>
              <a:chOff x="3448734" y="2500860"/>
              <a:chExt cx="246400" cy="213963"/>
            </a:xfrm>
          </p:grpSpPr>
          <p:sp>
            <p:nvSpPr>
              <p:cNvPr id="2009" name="Freeform 2008"/>
              <p:cNvSpPr/>
              <p:nvPr/>
            </p:nvSpPr>
            <p:spPr>
              <a:xfrm>
                <a:off x="3448734" y="2577819"/>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2010" name="Freeform 2009"/>
              <p:cNvSpPr/>
              <p:nvPr/>
            </p:nvSpPr>
            <p:spPr>
              <a:xfrm flipH="1">
                <a:off x="3571934" y="2577819"/>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2011" name="Freeform 2010"/>
              <p:cNvSpPr/>
              <p:nvPr/>
            </p:nvSpPr>
            <p:spPr>
              <a:xfrm>
                <a:off x="3541615" y="2500579"/>
                <a:ext cx="67856" cy="145819"/>
              </a:xfrm>
              <a:custGeom>
                <a:avLst/>
                <a:gdLst/>
                <a:ahLst/>
                <a:cxnLst/>
                <a:rect l="0" t="0" r="0" b="0"/>
                <a:pathLst>
                  <a:path w="67856" h="145819" fill="none">
                    <a:moveTo>
                      <a:pt x="13892" y="0"/>
                    </a:moveTo>
                    <a:cubicBezTo>
                      <a:pt x="59065" y="-329"/>
                      <a:pt x="84583" y="37203"/>
                      <a:pt x="54958" y="32745"/>
                    </a:cubicBezTo>
                    <a:cubicBezTo>
                      <a:pt x="26212" y="28418"/>
                      <a:pt x="-18961" y="36631"/>
                      <a:pt x="7732" y="57385"/>
                    </a:cubicBezTo>
                    <a:cubicBezTo>
                      <a:pt x="28043" y="73177"/>
                      <a:pt x="64083" y="63195"/>
                      <a:pt x="67278" y="82024"/>
                    </a:cubicBezTo>
                    <a:cubicBezTo>
                      <a:pt x="69332" y="94125"/>
                      <a:pt x="30318" y="98451"/>
                      <a:pt x="30318" y="98451"/>
                    </a:cubicBezTo>
                    <a:lnTo>
                      <a:pt x="30318" y="145819"/>
                    </a:lnTo>
                  </a:path>
                </a:pathLst>
              </a:custGeom>
              <a:solidFill>
                <a:srgbClr val="FFFFFF"/>
              </a:solidFill>
              <a:ln w="7700" cap="flat">
                <a:solidFill>
                  <a:srgbClr val="000000"/>
                </a:solidFill>
                <a:bevel/>
              </a:ln>
            </p:spPr>
          </p:sp>
        </p:grpSp>
        <p:grpSp>
          <p:nvGrpSpPr>
            <p:cNvPr id="2012" name="Group 2011"/>
            <p:cNvGrpSpPr/>
            <p:nvPr/>
          </p:nvGrpSpPr>
          <p:grpSpPr>
            <a:xfrm>
              <a:off x="4203334" y="4492803"/>
              <a:ext cx="246400" cy="213963"/>
              <a:chOff x="4203334" y="4492803"/>
              <a:chExt cx="246400" cy="213963"/>
            </a:xfrm>
          </p:grpSpPr>
          <p:sp>
            <p:nvSpPr>
              <p:cNvPr id="2013" name="Freeform 2012"/>
              <p:cNvSpPr/>
              <p:nvPr/>
            </p:nvSpPr>
            <p:spPr>
              <a:xfrm>
                <a:off x="4203334" y="4569763"/>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2014" name="Freeform 2013"/>
              <p:cNvSpPr/>
              <p:nvPr/>
            </p:nvSpPr>
            <p:spPr>
              <a:xfrm flipH="1">
                <a:off x="4326534" y="4569763"/>
                <a:ext cx="123200" cy="137004"/>
              </a:xfrm>
              <a:custGeom>
                <a:avLst/>
                <a:gdLst/>
                <a:ahLst/>
                <a:cxnLst/>
                <a:rect l="0" t="0" r="0" b="0"/>
                <a:pathLst>
                  <a:path w="123200" h="137004">
                    <a:moveTo>
                      <a:pt x="123200" y="68502"/>
                    </a:moveTo>
                    <a:lnTo>
                      <a:pt x="0" y="137004"/>
                    </a:lnTo>
                    <a:lnTo>
                      <a:pt x="0" y="0"/>
                    </a:lnTo>
                    <a:lnTo>
                      <a:pt x="123200" y="68502"/>
                    </a:lnTo>
                    <a:close/>
                  </a:path>
                </a:pathLst>
              </a:custGeom>
              <a:solidFill>
                <a:srgbClr val="FFFFFF"/>
              </a:solidFill>
              <a:ln w="7700" cap="flat">
                <a:solidFill>
                  <a:srgbClr val="000000"/>
                </a:solidFill>
                <a:bevel/>
              </a:ln>
            </p:spPr>
          </p:sp>
          <p:sp>
            <p:nvSpPr>
              <p:cNvPr id="2015" name="Freeform 2014"/>
              <p:cNvSpPr/>
              <p:nvPr/>
            </p:nvSpPr>
            <p:spPr>
              <a:xfrm>
                <a:off x="4296216" y="4492522"/>
                <a:ext cx="67856" cy="145819"/>
              </a:xfrm>
              <a:custGeom>
                <a:avLst/>
                <a:gdLst/>
                <a:ahLst/>
                <a:cxnLst/>
                <a:rect l="0" t="0" r="0" b="0"/>
                <a:pathLst>
                  <a:path w="67856" h="145819" fill="none">
                    <a:moveTo>
                      <a:pt x="13892" y="0"/>
                    </a:moveTo>
                    <a:cubicBezTo>
                      <a:pt x="59065" y="-329"/>
                      <a:pt x="84583" y="37203"/>
                      <a:pt x="54958" y="32745"/>
                    </a:cubicBezTo>
                    <a:cubicBezTo>
                      <a:pt x="26212" y="28418"/>
                      <a:pt x="-18961" y="36631"/>
                      <a:pt x="7732" y="57385"/>
                    </a:cubicBezTo>
                    <a:cubicBezTo>
                      <a:pt x="28043" y="73177"/>
                      <a:pt x="64083" y="63195"/>
                      <a:pt x="67278" y="82024"/>
                    </a:cubicBezTo>
                    <a:cubicBezTo>
                      <a:pt x="69332" y="94125"/>
                      <a:pt x="30318" y="98451"/>
                      <a:pt x="30318" y="98451"/>
                    </a:cubicBezTo>
                    <a:lnTo>
                      <a:pt x="30318" y="145819"/>
                    </a:lnTo>
                  </a:path>
                </a:pathLst>
              </a:custGeom>
              <a:solidFill>
                <a:srgbClr val="FFFFFF"/>
              </a:solidFill>
              <a:ln w="7700" cap="flat">
                <a:solidFill>
                  <a:srgbClr val="000000"/>
                </a:solidFill>
                <a:bevel/>
              </a:ln>
            </p:spPr>
          </p:sp>
        </p:grpSp>
        <p:sp>
          <p:nvSpPr>
            <p:cNvPr id="2016" name="Gate valve, Hand-operated"/>
            <p:cNvSpPr/>
            <p:nvPr/>
          </p:nvSpPr>
          <p:spPr>
            <a:xfrm>
              <a:off x="7437333" y="474125"/>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sp>
          <p:nvSpPr>
            <p:cNvPr id="2017" name="Gate valve, Hand-operated"/>
            <p:cNvSpPr/>
            <p:nvPr/>
          </p:nvSpPr>
          <p:spPr>
            <a:xfrm flipV="1">
              <a:off x="7437333" y="709745"/>
              <a:ext cx="246402" cy="246402"/>
            </a:xfrm>
            <a:custGeom>
              <a:avLst/>
              <a:gdLst>
                <a:gd name="connsiteX0" fmla="*/ 123201 w 246402"/>
                <a:gd name="connsiteY0" fmla="*/ 123201 h 246402"/>
                <a:gd name="connsiteX1" fmla="*/ 246402 w 246402"/>
                <a:gd name="connsiteY1" fmla="*/ 123201 h 246402"/>
                <a:gd name="connsiteX2" fmla="*/ 0 w 246402"/>
                <a:gd name="connsiteY2" fmla="*/ 123201 h 246402"/>
              </a:gdLst>
              <a:ahLst/>
              <a:cxnLst>
                <a:cxn ang="0">
                  <a:pos x="connsiteX0" y="connsiteY0"/>
                </a:cxn>
                <a:cxn ang="0">
                  <a:pos x="connsiteX1" y="connsiteY1"/>
                </a:cxn>
                <a:cxn ang="0">
                  <a:pos x="connsiteX2" y="connsiteY2"/>
                </a:cxn>
              </a:cxnLst>
              <a:rect l="0" t="0" r="0" b="0"/>
              <a:pathLst>
                <a:path w="246402" h="246402">
                  <a:moveTo>
                    <a:pt x="0" y="61600"/>
                  </a:moveTo>
                  <a:lnTo>
                    <a:pt x="0" y="184802"/>
                  </a:lnTo>
                  <a:lnTo>
                    <a:pt x="246402" y="61600"/>
                  </a:lnTo>
                  <a:lnTo>
                    <a:pt x="246402" y="184802"/>
                  </a:lnTo>
                  <a:lnTo>
                    <a:pt x="0" y="61600"/>
                  </a:lnTo>
                  <a:close/>
                </a:path>
                <a:path w="246402" h="246402" fill="none">
                  <a:moveTo>
                    <a:pt x="123201" y="123201"/>
                  </a:moveTo>
                  <a:lnTo>
                    <a:pt x="123201" y="0"/>
                  </a:lnTo>
                </a:path>
                <a:path w="246402" h="246402" fill="none">
                  <a:moveTo>
                    <a:pt x="61600" y="0"/>
                  </a:moveTo>
                  <a:lnTo>
                    <a:pt x="184802" y="0"/>
                  </a:lnTo>
                </a:path>
              </a:pathLst>
            </a:custGeom>
            <a:solidFill>
              <a:srgbClr val="FFFFFF"/>
            </a:solidFill>
            <a:ln w="7700" cap="flat">
              <a:solidFill>
                <a:srgbClr val="000000"/>
              </a:solidFill>
              <a:bevel/>
            </a:ln>
          </p:spPr>
        </p:sp>
        <p:grpSp>
          <p:nvGrpSpPr>
            <p:cNvPr id="2018" name="Mode filter indication"/>
            <p:cNvGrpSpPr/>
            <p:nvPr/>
          </p:nvGrpSpPr>
          <p:grpSpPr>
            <a:xfrm>
              <a:off x="6975334" y="486446"/>
              <a:ext cx="246400" cy="221760"/>
              <a:chOff x="6975334" y="486446"/>
              <a:chExt cx="246400" cy="221760"/>
            </a:xfrm>
          </p:grpSpPr>
          <p:sp>
            <p:nvSpPr>
              <p:cNvPr id="2019" name="Freeform 2018"/>
              <p:cNvSpPr/>
              <p:nvPr/>
            </p:nvSpPr>
            <p:spPr>
              <a:xfrm>
                <a:off x="6975334" y="486446"/>
                <a:ext cx="246400" cy="221760"/>
              </a:xfrm>
              <a:custGeom>
                <a:avLst/>
                <a:gdLst>
                  <a:gd name="connsiteX0" fmla="*/ 0 w 246400"/>
                  <a:gd name="connsiteY0" fmla="*/ 110880 h 221760"/>
                  <a:gd name="connsiteX1" fmla="*/ 246400 w 246400"/>
                  <a:gd name="connsiteY1" fmla="*/ 110880 h 221760"/>
                </a:gdLst>
                <a:ahLst/>
                <a:cxnLst>
                  <a:cxn ang="0">
                    <a:pos x="connsiteX0" y="connsiteY0"/>
                  </a:cxn>
                  <a:cxn ang="0">
                    <a:pos x="connsiteX1" y="connsiteY1"/>
                  </a:cxn>
                </a:cxnLst>
                <a:rect l="0" t="0" r="0" b="0"/>
                <a:pathLst>
                  <a:path w="246400" h="221760">
                    <a:moveTo>
                      <a:pt x="0" y="0"/>
                    </a:moveTo>
                    <a:lnTo>
                      <a:pt x="246400" y="0"/>
                    </a:lnTo>
                    <a:lnTo>
                      <a:pt x="246400" y="221760"/>
                    </a:lnTo>
                    <a:lnTo>
                      <a:pt x="0" y="221760"/>
                    </a:lnTo>
                    <a:lnTo>
                      <a:pt x="0" y="0"/>
                    </a:lnTo>
                    <a:close/>
                  </a:path>
                </a:pathLst>
              </a:custGeom>
              <a:solidFill>
                <a:srgbClr val="FFFFFF"/>
              </a:solidFill>
              <a:ln w="7700" cap="flat">
                <a:solidFill>
                  <a:srgbClr val="000000"/>
                </a:solidFill>
                <a:bevel/>
              </a:ln>
            </p:spPr>
          </p:sp>
          <p:sp>
            <p:nvSpPr>
              <p:cNvPr id="2020" name="Freeform 2019"/>
              <p:cNvSpPr/>
              <p:nvPr/>
            </p:nvSpPr>
            <p:spPr>
              <a:xfrm>
                <a:off x="7007165" y="513228"/>
                <a:ext cx="182737" cy="168195"/>
              </a:xfrm>
              <a:custGeom>
                <a:avLst/>
                <a:gdLst/>
                <a:ahLst/>
                <a:cxnLst/>
                <a:rect l="0" t="0" r="0" b="0"/>
                <a:pathLst>
                  <a:path w="182737" h="168195" fill="none">
                    <a:moveTo>
                      <a:pt x="0" y="168195"/>
                    </a:moveTo>
                    <a:lnTo>
                      <a:pt x="68379" y="0"/>
                    </a:lnTo>
                    <a:lnTo>
                      <a:pt x="91368" y="26783"/>
                    </a:lnTo>
                    <a:lnTo>
                      <a:pt x="114358" y="0"/>
                    </a:lnTo>
                    <a:lnTo>
                      <a:pt x="182737" y="168195"/>
                    </a:ln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2021" name="Freeform 2020"/>
              <p:cNvSpPr/>
              <p:nvPr/>
            </p:nvSpPr>
            <p:spPr>
              <a:xfrm>
                <a:off x="7007165" y="554474"/>
                <a:ext cx="182737" cy="0"/>
              </a:xfrm>
              <a:custGeom>
                <a:avLst/>
                <a:gdLst/>
                <a:ahLst/>
                <a:cxnLst/>
                <a:rect l="0" t="0" r="0" b="0"/>
                <a:pathLst>
                  <a:path w="182737" fill="none">
                    <a:moveTo>
                      <a:pt x="0" y="0"/>
                    </a:moveTo>
                    <a:cubicBezTo>
                      <a:pt x="3537" y="0"/>
                      <a:pt x="182737" y="0"/>
                      <a:pt x="182737" y="0"/>
                    </a:cubicBez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2022" name="Freeform 2021"/>
              <p:cNvSpPr/>
              <p:nvPr/>
            </p:nvSpPr>
            <p:spPr>
              <a:xfrm>
                <a:off x="7067734" y="632144"/>
                <a:ext cx="61600" cy="61600"/>
              </a:xfrm>
              <a:custGeom>
                <a:avLst/>
                <a:gdLst/>
                <a:ahLst/>
                <a:cxnLst/>
                <a:rect l="0" t="0" r="0" b="0"/>
                <a:pathLst>
                  <a:path w="61600" h="61600">
                    <a:moveTo>
                      <a:pt x="20865" y="26721"/>
                    </a:moveTo>
                    <a:lnTo>
                      <a:pt x="6121" y="11904"/>
                    </a:lnTo>
                    <a:lnTo>
                      <a:pt x="11911" y="6118"/>
                    </a:lnTo>
                    <a:lnTo>
                      <a:pt x="26696" y="20894"/>
                    </a:lnTo>
                    <a:lnTo>
                      <a:pt x="26696" y="0"/>
                    </a:lnTo>
                    <a:lnTo>
                      <a:pt x="34942" y="0"/>
                    </a:lnTo>
                    <a:lnTo>
                      <a:pt x="34902" y="20894"/>
                    </a:lnTo>
                    <a:lnTo>
                      <a:pt x="49707" y="6118"/>
                    </a:lnTo>
                    <a:lnTo>
                      <a:pt x="55487" y="11904"/>
                    </a:lnTo>
                    <a:lnTo>
                      <a:pt x="40722" y="26721"/>
                    </a:lnTo>
                    <a:lnTo>
                      <a:pt x="61600" y="26679"/>
                    </a:lnTo>
                    <a:lnTo>
                      <a:pt x="61600" y="34921"/>
                    </a:lnTo>
                    <a:lnTo>
                      <a:pt x="40722" y="34921"/>
                    </a:lnTo>
                    <a:lnTo>
                      <a:pt x="55487" y="49696"/>
                    </a:lnTo>
                    <a:lnTo>
                      <a:pt x="49707" y="55482"/>
                    </a:lnTo>
                    <a:lnTo>
                      <a:pt x="34902" y="40748"/>
                    </a:lnTo>
                    <a:lnTo>
                      <a:pt x="34902" y="61600"/>
                    </a:lnTo>
                    <a:lnTo>
                      <a:pt x="26696" y="61600"/>
                    </a:lnTo>
                    <a:lnTo>
                      <a:pt x="26696" y="40748"/>
                    </a:lnTo>
                    <a:lnTo>
                      <a:pt x="11911" y="55482"/>
                    </a:lnTo>
                    <a:lnTo>
                      <a:pt x="6121" y="49696"/>
                    </a:lnTo>
                    <a:lnTo>
                      <a:pt x="20908" y="34921"/>
                    </a:lnTo>
                    <a:lnTo>
                      <a:pt x="0" y="34921"/>
                    </a:lnTo>
                    <a:lnTo>
                      <a:pt x="0" y="26679"/>
                    </a:lnTo>
                    <a:close/>
                  </a:path>
                </a:pathLst>
              </a:custGeom>
              <a:solidFill>
                <a:srgbClr val="000000"/>
              </a:solidFill>
              <a:ln w="7700" cap="flat">
                <a:solidFill>
                  <a:srgbClr val="000000"/>
                </a:solidFill>
                <a:bevel/>
              </a:ln>
            </p:spPr>
          </p:sp>
        </p:grpSp>
        <p:grpSp>
          <p:nvGrpSpPr>
            <p:cNvPr id="2023" name="Mode filter indication"/>
            <p:cNvGrpSpPr/>
            <p:nvPr/>
          </p:nvGrpSpPr>
          <p:grpSpPr>
            <a:xfrm>
              <a:off x="6975334" y="729766"/>
              <a:ext cx="246400" cy="221760"/>
              <a:chOff x="6975334" y="729766"/>
              <a:chExt cx="246400" cy="221760"/>
            </a:xfrm>
          </p:grpSpPr>
          <p:sp>
            <p:nvSpPr>
              <p:cNvPr id="2024" name="Freeform 2023"/>
              <p:cNvSpPr/>
              <p:nvPr/>
            </p:nvSpPr>
            <p:spPr>
              <a:xfrm>
                <a:off x="6975334" y="729766"/>
                <a:ext cx="246400" cy="221760"/>
              </a:xfrm>
              <a:custGeom>
                <a:avLst/>
                <a:gdLst>
                  <a:gd name="connsiteX0" fmla="*/ 0 w 246400"/>
                  <a:gd name="connsiteY0" fmla="*/ 110880 h 221760"/>
                  <a:gd name="connsiteX1" fmla="*/ 246400 w 246400"/>
                  <a:gd name="connsiteY1" fmla="*/ 110880 h 221760"/>
                </a:gdLst>
                <a:ahLst/>
                <a:cxnLst>
                  <a:cxn ang="0">
                    <a:pos x="connsiteX0" y="connsiteY0"/>
                  </a:cxn>
                  <a:cxn ang="0">
                    <a:pos x="connsiteX1" y="connsiteY1"/>
                  </a:cxn>
                </a:cxnLst>
                <a:rect l="0" t="0" r="0" b="0"/>
                <a:pathLst>
                  <a:path w="246400" h="221760">
                    <a:moveTo>
                      <a:pt x="0" y="0"/>
                    </a:moveTo>
                    <a:lnTo>
                      <a:pt x="246400" y="0"/>
                    </a:lnTo>
                    <a:lnTo>
                      <a:pt x="246400" y="221760"/>
                    </a:lnTo>
                    <a:lnTo>
                      <a:pt x="0" y="221760"/>
                    </a:lnTo>
                    <a:lnTo>
                      <a:pt x="0" y="0"/>
                    </a:lnTo>
                    <a:close/>
                  </a:path>
                </a:pathLst>
              </a:custGeom>
              <a:solidFill>
                <a:srgbClr val="FFFFFF"/>
              </a:solidFill>
              <a:ln w="7700" cap="flat">
                <a:solidFill>
                  <a:srgbClr val="000000"/>
                </a:solidFill>
                <a:bevel/>
              </a:ln>
            </p:spPr>
          </p:sp>
          <p:sp>
            <p:nvSpPr>
              <p:cNvPr id="2025" name="Freeform 2024"/>
              <p:cNvSpPr/>
              <p:nvPr/>
            </p:nvSpPr>
            <p:spPr>
              <a:xfrm>
                <a:off x="7007165" y="756548"/>
                <a:ext cx="182737" cy="168195"/>
              </a:xfrm>
              <a:custGeom>
                <a:avLst/>
                <a:gdLst/>
                <a:ahLst/>
                <a:cxnLst/>
                <a:rect l="0" t="0" r="0" b="0"/>
                <a:pathLst>
                  <a:path w="182737" h="168195" fill="none">
                    <a:moveTo>
                      <a:pt x="0" y="168195"/>
                    </a:moveTo>
                    <a:lnTo>
                      <a:pt x="68379" y="0"/>
                    </a:lnTo>
                    <a:lnTo>
                      <a:pt x="91368" y="26783"/>
                    </a:lnTo>
                    <a:lnTo>
                      <a:pt x="114358" y="0"/>
                    </a:lnTo>
                    <a:lnTo>
                      <a:pt x="182737" y="168195"/>
                    </a:ln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2026" name="Freeform 2025"/>
              <p:cNvSpPr/>
              <p:nvPr/>
            </p:nvSpPr>
            <p:spPr>
              <a:xfrm>
                <a:off x="7007165" y="797794"/>
                <a:ext cx="182737" cy="0"/>
              </a:xfrm>
              <a:custGeom>
                <a:avLst/>
                <a:gdLst/>
                <a:ahLst/>
                <a:cxnLst/>
                <a:rect l="0" t="0" r="0" b="0"/>
                <a:pathLst>
                  <a:path w="182737" fill="none">
                    <a:moveTo>
                      <a:pt x="0" y="0"/>
                    </a:moveTo>
                    <a:cubicBezTo>
                      <a:pt x="3537" y="0"/>
                      <a:pt x="182737" y="0"/>
                      <a:pt x="182737" y="0"/>
                    </a:cubicBez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2027" name="Freeform 2026"/>
              <p:cNvSpPr/>
              <p:nvPr/>
            </p:nvSpPr>
            <p:spPr>
              <a:xfrm>
                <a:off x="7067734" y="875464"/>
                <a:ext cx="61600" cy="61600"/>
              </a:xfrm>
              <a:custGeom>
                <a:avLst/>
                <a:gdLst/>
                <a:ahLst/>
                <a:cxnLst/>
                <a:rect l="0" t="0" r="0" b="0"/>
                <a:pathLst>
                  <a:path w="61600" h="61600">
                    <a:moveTo>
                      <a:pt x="20865" y="26721"/>
                    </a:moveTo>
                    <a:lnTo>
                      <a:pt x="6121" y="11904"/>
                    </a:lnTo>
                    <a:lnTo>
                      <a:pt x="11911" y="6118"/>
                    </a:lnTo>
                    <a:lnTo>
                      <a:pt x="26696" y="20894"/>
                    </a:lnTo>
                    <a:lnTo>
                      <a:pt x="26696" y="0"/>
                    </a:lnTo>
                    <a:lnTo>
                      <a:pt x="34942" y="0"/>
                    </a:lnTo>
                    <a:lnTo>
                      <a:pt x="34902" y="20894"/>
                    </a:lnTo>
                    <a:lnTo>
                      <a:pt x="49707" y="6118"/>
                    </a:lnTo>
                    <a:lnTo>
                      <a:pt x="55487" y="11904"/>
                    </a:lnTo>
                    <a:lnTo>
                      <a:pt x="40722" y="26721"/>
                    </a:lnTo>
                    <a:lnTo>
                      <a:pt x="61600" y="26679"/>
                    </a:lnTo>
                    <a:lnTo>
                      <a:pt x="61600" y="34921"/>
                    </a:lnTo>
                    <a:lnTo>
                      <a:pt x="40722" y="34921"/>
                    </a:lnTo>
                    <a:lnTo>
                      <a:pt x="55487" y="49696"/>
                    </a:lnTo>
                    <a:lnTo>
                      <a:pt x="49707" y="55482"/>
                    </a:lnTo>
                    <a:lnTo>
                      <a:pt x="34902" y="40748"/>
                    </a:lnTo>
                    <a:lnTo>
                      <a:pt x="34902" y="61600"/>
                    </a:lnTo>
                    <a:lnTo>
                      <a:pt x="26696" y="61600"/>
                    </a:lnTo>
                    <a:lnTo>
                      <a:pt x="26696" y="40748"/>
                    </a:lnTo>
                    <a:lnTo>
                      <a:pt x="11911" y="55482"/>
                    </a:lnTo>
                    <a:lnTo>
                      <a:pt x="6121" y="49696"/>
                    </a:lnTo>
                    <a:lnTo>
                      <a:pt x="20908" y="34921"/>
                    </a:lnTo>
                    <a:lnTo>
                      <a:pt x="0" y="34921"/>
                    </a:lnTo>
                    <a:lnTo>
                      <a:pt x="0" y="26679"/>
                    </a:lnTo>
                    <a:close/>
                  </a:path>
                </a:pathLst>
              </a:custGeom>
              <a:solidFill>
                <a:srgbClr val="000000"/>
              </a:solidFill>
              <a:ln w="7700" cap="flat">
                <a:solidFill>
                  <a:srgbClr val="000000"/>
                </a:solidFill>
                <a:bevel/>
              </a:ln>
            </p:spPr>
          </p:sp>
        </p:grpSp>
        <p:grpSp>
          <p:nvGrpSpPr>
            <p:cNvPr id="2028" name="Mode filter indication"/>
            <p:cNvGrpSpPr/>
            <p:nvPr/>
          </p:nvGrpSpPr>
          <p:grpSpPr>
            <a:xfrm>
              <a:off x="2832734" y="1895545"/>
              <a:ext cx="246400" cy="221760"/>
              <a:chOff x="2832734" y="1895545"/>
              <a:chExt cx="246400" cy="221760"/>
            </a:xfrm>
          </p:grpSpPr>
          <p:sp>
            <p:nvSpPr>
              <p:cNvPr id="2029" name="Freeform 2028"/>
              <p:cNvSpPr/>
              <p:nvPr/>
            </p:nvSpPr>
            <p:spPr>
              <a:xfrm>
                <a:off x="2832734" y="1895545"/>
                <a:ext cx="246400" cy="221760"/>
              </a:xfrm>
              <a:custGeom>
                <a:avLst/>
                <a:gdLst>
                  <a:gd name="connsiteX0" fmla="*/ 0 w 246400"/>
                  <a:gd name="connsiteY0" fmla="*/ 110880 h 221760"/>
                  <a:gd name="connsiteX1" fmla="*/ 246400 w 246400"/>
                  <a:gd name="connsiteY1" fmla="*/ 110880 h 221760"/>
                </a:gdLst>
                <a:ahLst/>
                <a:cxnLst>
                  <a:cxn ang="0">
                    <a:pos x="connsiteX0" y="connsiteY0"/>
                  </a:cxn>
                  <a:cxn ang="0">
                    <a:pos x="connsiteX1" y="connsiteY1"/>
                  </a:cxn>
                </a:cxnLst>
                <a:rect l="0" t="0" r="0" b="0"/>
                <a:pathLst>
                  <a:path w="246400" h="221760">
                    <a:moveTo>
                      <a:pt x="0" y="0"/>
                    </a:moveTo>
                    <a:lnTo>
                      <a:pt x="246400" y="0"/>
                    </a:lnTo>
                    <a:lnTo>
                      <a:pt x="246400" y="221760"/>
                    </a:lnTo>
                    <a:lnTo>
                      <a:pt x="0" y="221760"/>
                    </a:lnTo>
                    <a:lnTo>
                      <a:pt x="0" y="0"/>
                    </a:lnTo>
                    <a:close/>
                  </a:path>
                </a:pathLst>
              </a:custGeom>
              <a:solidFill>
                <a:srgbClr val="FFFFFF"/>
              </a:solidFill>
              <a:ln w="7700" cap="flat">
                <a:solidFill>
                  <a:srgbClr val="000000"/>
                </a:solidFill>
                <a:bevel/>
              </a:ln>
            </p:spPr>
          </p:sp>
          <p:sp>
            <p:nvSpPr>
              <p:cNvPr id="2030" name="Freeform 2029"/>
              <p:cNvSpPr/>
              <p:nvPr/>
            </p:nvSpPr>
            <p:spPr>
              <a:xfrm>
                <a:off x="2864565" y="1922327"/>
                <a:ext cx="182737" cy="168195"/>
              </a:xfrm>
              <a:custGeom>
                <a:avLst/>
                <a:gdLst/>
                <a:ahLst/>
                <a:cxnLst/>
                <a:rect l="0" t="0" r="0" b="0"/>
                <a:pathLst>
                  <a:path w="182737" h="168195" fill="none">
                    <a:moveTo>
                      <a:pt x="0" y="168195"/>
                    </a:moveTo>
                    <a:lnTo>
                      <a:pt x="68379" y="0"/>
                    </a:lnTo>
                    <a:lnTo>
                      <a:pt x="91368" y="26783"/>
                    </a:lnTo>
                    <a:lnTo>
                      <a:pt x="114358" y="0"/>
                    </a:lnTo>
                    <a:lnTo>
                      <a:pt x="182737" y="168195"/>
                    </a:ln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2031" name="Freeform 2030"/>
              <p:cNvSpPr/>
              <p:nvPr/>
            </p:nvSpPr>
            <p:spPr>
              <a:xfrm>
                <a:off x="2864565" y="1963573"/>
                <a:ext cx="182737" cy="0"/>
              </a:xfrm>
              <a:custGeom>
                <a:avLst/>
                <a:gdLst/>
                <a:ahLst/>
                <a:cxnLst/>
                <a:rect l="0" t="0" r="0" b="0"/>
                <a:pathLst>
                  <a:path w="182737" fill="none">
                    <a:moveTo>
                      <a:pt x="0" y="0"/>
                    </a:moveTo>
                    <a:cubicBezTo>
                      <a:pt x="3537" y="0"/>
                      <a:pt x="182737" y="0"/>
                      <a:pt x="182737" y="0"/>
                    </a:cubicBezTo>
                  </a:path>
                </a:pathLst>
              </a:custGeom>
              <a:gradFill>
                <a:gsLst>
                  <a:gs pos="0">
                    <a:srgbClr val="DCE6F2"/>
                  </a:gs>
                  <a:gs pos="50000">
                    <a:srgbClr val="B9CDE5"/>
                  </a:gs>
                  <a:gs pos="100000">
                    <a:srgbClr val="95B3D7"/>
                  </a:gs>
                </a:gsLst>
                <a:lin ang="5400000" scaled="0"/>
              </a:gradFill>
              <a:ln w="7700" cap="flat">
                <a:solidFill>
                  <a:srgbClr val="000000"/>
                </a:solidFill>
                <a:bevel/>
              </a:ln>
            </p:spPr>
          </p:sp>
          <p:sp>
            <p:nvSpPr>
              <p:cNvPr id="2032" name="Freeform 2031"/>
              <p:cNvSpPr/>
              <p:nvPr/>
            </p:nvSpPr>
            <p:spPr>
              <a:xfrm>
                <a:off x="2925134" y="2041243"/>
                <a:ext cx="61600" cy="61600"/>
              </a:xfrm>
              <a:custGeom>
                <a:avLst/>
                <a:gdLst/>
                <a:ahLst/>
                <a:cxnLst/>
                <a:rect l="0" t="0" r="0" b="0"/>
                <a:pathLst>
                  <a:path w="61600" h="61600">
                    <a:moveTo>
                      <a:pt x="20865" y="26721"/>
                    </a:moveTo>
                    <a:lnTo>
                      <a:pt x="6121" y="11904"/>
                    </a:lnTo>
                    <a:lnTo>
                      <a:pt x="11911" y="6118"/>
                    </a:lnTo>
                    <a:lnTo>
                      <a:pt x="26696" y="20894"/>
                    </a:lnTo>
                    <a:lnTo>
                      <a:pt x="26696" y="0"/>
                    </a:lnTo>
                    <a:lnTo>
                      <a:pt x="34942" y="0"/>
                    </a:lnTo>
                    <a:lnTo>
                      <a:pt x="34902" y="20894"/>
                    </a:lnTo>
                    <a:lnTo>
                      <a:pt x="49707" y="6118"/>
                    </a:lnTo>
                    <a:lnTo>
                      <a:pt x="55487" y="11904"/>
                    </a:lnTo>
                    <a:lnTo>
                      <a:pt x="40722" y="26721"/>
                    </a:lnTo>
                    <a:lnTo>
                      <a:pt x="61600" y="26679"/>
                    </a:lnTo>
                    <a:lnTo>
                      <a:pt x="61600" y="34921"/>
                    </a:lnTo>
                    <a:lnTo>
                      <a:pt x="40722" y="34921"/>
                    </a:lnTo>
                    <a:lnTo>
                      <a:pt x="55487" y="49696"/>
                    </a:lnTo>
                    <a:lnTo>
                      <a:pt x="49707" y="55482"/>
                    </a:lnTo>
                    <a:lnTo>
                      <a:pt x="34902" y="40748"/>
                    </a:lnTo>
                    <a:lnTo>
                      <a:pt x="34902" y="61600"/>
                    </a:lnTo>
                    <a:lnTo>
                      <a:pt x="26696" y="61600"/>
                    </a:lnTo>
                    <a:lnTo>
                      <a:pt x="26696" y="40748"/>
                    </a:lnTo>
                    <a:lnTo>
                      <a:pt x="11911" y="55482"/>
                    </a:lnTo>
                    <a:lnTo>
                      <a:pt x="6121" y="49696"/>
                    </a:lnTo>
                    <a:lnTo>
                      <a:pt x="20908" y="34921"/>
                    </a:lnTo>
                    <a:lnTo>
                      <a:pt x="0" y="34921"/>
                    </a:lnTo>
                    <a:lnTo>
                      <a:pt x="0" y="26679"/>
                    </a:lnTo>
                    <a:close/>
                  </a:path>
                </a:pathLst>
              </a:custGeom>
              <a:solidFill>
                <a:srgbClr val="000000"/>
              </a:solidFill>
              <a:ln w="7700" cap="flat">
                <a:solidFill>
                  <a:srgbClr val="000000"/>
                </a:solidFill>
                <a:bevel/>
              </a:ln>
            </p:spPr>
          </p:sp>
        </p:grpSp>
        <p:sp>
          <p:nvSpPr>
            <p:cNvPr id="3739" name="Text 3739">
              <a:hlinkClick r:id="rId2" action="ppaction://hlinkfile"/>
            </p:cNvPr>
            <p:cNvSpPr txBox="1"/>
            <p:nvPr/>
          </p:nvSpPr>
          <p:spPr>
            <a:xfrm>
              <a:off x="490067" y="6045075"/>
              <a:ext cx="2310000" cy="338800"/>
            </a:xfrm>
            <a:prstGeom prst="rect">
              <a:avLst/>
            </a:prstGeom>
            <a:noFill/>
          </p:spPr>
          <p:txBody>
            <a:bodyPr wrap="square" lIns="28000" tIns="18000" rIns="28000" bIns="18000" rtlCol="0" anchor="ctr"/>
            <a:lstStyle/>
            <a:p>
              <a:pPr algn="ctr"/>
              <a:r>
                <a:rPr sz="780">
                  <a:solidFill>
                    <a:srgbClr val="FF1418"/>
                  </a:solidFill>
                  <a:latin typeface="Arial"/>
                </a:rPr>
                <a:t>Created by Edraw - All-in-one Diagram Tool</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9"/>
        <p:cNvGrpSpPr/>
        <p:nvPr/>
      </p:nvGrpSpPr>
      <p:grpSpPr>
        <a:xfrm>
          <a:off x="0" y="0"/>
          <a:ext cx="0" cy="0"/>
          <a:chOff x="0" y="0"/>
          <a:chExt cx="0" cy="0"/>
        </a:xfrm>
      </p:grpSpPr>
      <p:grpSp>
        <p:nvGrpSpPr>
          <p:cNvPr id="3740" name="Group3740"/>
          <p:cNvGrpSpPr/>
          <p:nvPr/>
        </p:nvGrpSpPr>
        <p:grpSpPr>
          <a:xfrm>
            <a:off x="383452" y="422592"/>
            <a:ext cx="8377096" cy="6301616"/>
            <a:chOff x="383452" y="422592"/>
            <a:chExt cx="8377096" cy="6301616"/>
          </a:xfrm>
        </p:grpSpPr>
        <p:grpSp>
          <p:nvGrpSpPr>
            <p:cNvPr id="2500" name="Miter bend 1"/>
            <p:cNvGrpSpPr/>
            <p:nvPr/>
          </p:nvGrpSpPr>
          <p:grpSpPr>
            <a:xfrm>
              <a:off x="6201607" y="3743802"/>
              <a:ext cx="77000" cy="77000"/>
              <a:chOff x="6201607" y="3743802"/>
              <a:chExt cx="77000" cy="77000"/>
            </a:xfrm>
          </p:grpSpPr>
          <p:sp>
            <p:nvSpPr>
              <p:cNvPr id="2501" name="Pipe(down)"/>
              <p:cNvSpPr/>
              <p:nvPr/>
            </p:nvSpPr>
            <p:spPr>
              <a:xfrm>
                <a:off x="6270907" y="3759202"/>
                <a:ext cx="34589" cy="46200"/>
              </a:xfrm>
              <a:custGeom>
                <a:avLst/>
                <a:gdLst/>
                <a:ahLst/>
                <a:cxnLst/>
                <a:rect l="0" t="0" r="0" b="0"/>
                <a:pathLst>
                  <a:path w="34589" h="46200">
                    <a:moveTo>
                      <a:pt x="0" y="0"/>
                    </a:moveTo>
                    <a:lnTo>
                      <a:pt x="34589" y="0"/>
                    </a:lnTo>
                    <a:lnTo>
                      <a:pt x="3458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02" name="Pipe(down)"/>
              <p:cNvSpPr/>
              <p:nvPr/>
            </p:nvSpPr>
            <p:spPr>
              <a:xfrm rot="-5400000">
                <a:off x="6099967" y="3930143"/>
                <a:ext cx="280281" cy="46200"/>
              </a:xfrm>
              <a:custGeom>
                <a:avLst/>
                <a:gdLst/>
                <a:ahLst/>
                <a:cxnLst/>
                <a:rect l="0" t="0" r="0" b="0"/>
                <a:pathLst>
                  <a:path w="280281" h="46200">
                    <a:moveTo>
                      <a:pt x="0" y="0"/>
                    </a:moveTo>
                    <a:lnTo>
                      <a:pt x="280281" y="0"/>
                    </a:lnTo>
                    <a:lnTo>
                      <a:pt x="28028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03" name="Group 2502"/>
              <p:cNvGrpSpPr/>
              <p:nvPr/>
            </p:nvGrpSpPr>
            <p:grpSpPr>
              <a:xfrm>
                <a:off x="6213927" y="3756122"/>
                <a:ext cx="77000" cy="77000"/>
                <a:chOff x="6213927" y="3756122"/>
                <a:chExt cx="77000" cy="77000"/>
              </a:xfrm>
            </p:grpSpPr>
            <p:sp>
              <p:nvSpPr>
                <p:cNvPr id="2504" name="Freeform 2503"/>
                <p:cNvSpPr/>
                <p:nvPr/>
              </p:nvSpPr>
              <p:spPr>
                <a:xfrm>
                  <a:off x="6213975" y="3756122"/>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05" name="Freeform 2504"/>
                <p:cNvSpPr/>
                <p:nvPr/>
              </p:nvSpPr>
              <p:spPr>
                <a:xfrm>
                  <a:off x="6258525" y="3800540"/>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06" name="Freeform 2505"/>
                <p:cNvSpPr/>
                <p:nvPr/>
              </p:nvSpPr>
              <p:spPr>
                <a:xfrm>
                  <a:off x="6220410" y="3762859"/>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07" name="Freeform 2506"/>
                <p:cNvSpPr/>
                <p:nvPr/>
              </p:nvSpPr>
              <p:spPr>
                <a:xfrm>
                  <a:off x="6213927" y="3756223"/>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08" name="Freeform 2507"/>
                <p:cNvSpPr/>
                <p:nvPr/>
              </p:nvSpPr>
              <p:spPr>
                <a:xfrm>
                  <a:off x="6233926" y="3776101"/>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09" name="Freeform 2508"/>
                <p:cNvSpPr/>
                <p:nvPr/>
              </p:nvSpPr>
              <p:spPr>
                <a:xfrm>
                  <a:off x="6227229" y="3769568"/>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10" name="Freeform 2509"/>
                <p:cNvSpPr/>
                <p:nvPr/>
              </p:nvSpPr>
              <p:spPr>
                <a:xfrm>
                  <a:off x="6245118" y="3787247"/>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11" name="Freeform 2510"/>
                <p:cNvSpPr/>
                <p:nvPr/>
              </p:nvSpPr>
              <p:spPr>
                <a:xfrm>
                  <a:off x="6251840" y="3793880"/>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12" name="Miter bend 2"/>
            <p:cNvGrpSpPr/>
            <p:nvPr/>
          </p:nvGrpSpPr>
          <p:grpSpPr>
            <a:xfrm flipH="1">
              <a:off x="5624192" y="3698950"/>
              <a:ext cx="77000" cy="77000"/>
              <a:chOff x="5624192" y="3698950"/>
              <a:chExt cx="77000" cy="77000"/>
            </a:xfrm>
          </p:grpSpPr>
          <p:sp>
            <p:nvSpPr>
              <p:cNvPr id="2513" name="Pipe(down)"/>
              <p:cNvSpPr/>
              <p:nvPr/>
            </p:nvSpPr>
            <p:spPr>
              <a:xfrm>
                <a:off x="5693492" y="3714350"/>
                <a:ext cx="47953" cy="46200"/>
              </a:xfrm>
              <a:custGeom>
                <a:avLst/>
                <a:gdLst/>
                <a:ahLst/>
                <a:cxnLst/>
                <a:rect l="0" t="0" r="0" b="0"/>
                <a:pathLst>
                  <a:path w="47953" h="46200">
                    <a:moveTo>
                      <a:pt x="0" y="0"/>
                    </a:moveTo>
                    <a:lnTo>
                      <a:pt x="47953" y="0"/>
                    </a:lnTo>
                    <a:lnTo>
                      <a:pt x="4795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14" name="Pipe(down)"/>
              <p:cNvSpPr/>
              <p:nvPr/>
            </p:nvSpPr>
            <p:spPr>
              <a:xfrm rot="-5400000">
                <a:off x="5580301" y="3827541"/>
                <a:ext cx="164781" cy="46200"/>
              </a:xfrm>
              <a:custGeom>
                <a:avLst/>
                <a:gdLst/>
                <a:ahLst/>
                <a:cxnLst/>
                <a:rect l="0" t="0" r="0" b="0"/>
                <a:pathLst>
                  <a:path w="164781" h="46200">
                    <a:moveTo>
                      <a:pt x="0" y="0"/>
                    </a:moveTo>
                    <a:lnTo>
                      <a:pt x="164781" y="0"/>
                    </a:lnTo>
                    <a:lnTo>
                      <a:pt x="16478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15" name="Group 2514"/>
              <p:cNvGrpSpPr/>
              <p:nvPr/>
            </p:nvGrpSpPr>
            <p:grpSpPr>
              <a:xfrm>
                <a:off x="5636512" y="3711270"/>
                <a:ext cx="77000" cy="77000"/>
                <a:chOff x="5636512" y="3711270"/>
                <a:chExt cx="77000" cy="77000"/>
              </a:xfrm>
            </p:grpSpPr>
            <p:sp>
              <p:nvSpPr>
                <p:cNvPr id="2516" name="Freeform 2515"/>
                <p:cNvSpPr/>
                <p:nvPr/>
              </p:nvSpPr>
              <p:spPr>
                <a:xfrm>
                  <a:off x="5636560" y="3711270"/>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17" name="Freeform 2516"/>
                <p:cNvSpPr/>
                <p:nvPr/>
              </p:nvSpPr>
              <p:spPr>
                <a:xfrm>
                  <a:off x="5681110" y="3755687"/>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18" name="Freeform 2517"/>
                <p:cNvSpPr/>
                <p:nvPr/>
              </p:nvSpPr>
              <p:spPr>
                <a:xfrm>
                  <a:off x="5642995" y="3718006"/>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19" name="Freeform 2518"/>
                <p:cNvSpPr/>
                <p:nvPr/>
              </p:nvSpPr>
              <p:spPr>
                <a:xfrm>
                  <a:off x="5636512" y="3711371"/>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20" name="Freeform 2519"/>
                <p:cNvSpPr/>
                <p:nvPr/>
              </p:nvSpPr>
              <p:spPr>
                <a:xfrm>
                  <a:off x="5656511" y="3731249"/>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21" name="Freeform 2520"/>
                <p:cNvSpPr/>
                <p:nvPr/>
              </p:nvSpPr>
              <p:spPr>
                <a:xfrm>
                  <a:off x="5649813" y="3724716"/>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22" name="Freeform 2521"/>
                <p:cNvSpPr/>
                <p:nvPr/>
              </p:nvSpPr>
              <p:spPr>
                <a:xfrm>
                  <a:off x="5667703" y="3742395"/>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23" name="Freeform 2522"/>
                <p:cNvSpPr/>
                <p:nvPr/>
              </p:nvSpPr>
              <p:spPr>
                <a:xfrm>
                  <a:off x="5674424" y="3749028"/>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24" name="Straight duct"/>
            <p:cNvGrpSpPr/>
            <p:nvPr/>
          </p:nvGrpSpPr>
          <p:grpSpPr>
            <a:xfrm>
              <a:off x="2745563" y="5557684"/>
              <a:ext cx="4202914" cy="46200"/>
              <a:chOff x="2745563" y="5557684"/>
              <a:chExt cx="4202914" cy="46200"/>
            </a:xfrm>
          </p:grpSpPr>
          <p:sp>
            <p:nvSpPr>
              <p:cNvPr id="2525" name="Pipe(down)"/>
              <p:cNvSpPr/>
              <p:nvPr/>
            </p:nvSpPr>
            <p:spPr>
              <a:xfrm>
                <a:off x="2745563" y="5557684"/>
                <a:ext cx="4202914" cy="46200"/>
              </a:xfrm>
              <a:custGeom>
                <a:avLst/>
                <a:gdLst/>
                <a:ahLst/>
                <a:cxnLst/>
                <a:rect l="0" t="0" r="0" b="0"/>
                <a:pathLst>
                  <a:path w="4202914" h="46200">
                    <a:moveTo>
                      <a:pt x="0" y="0"/>
                    </a:moveTo>
                    <a:lnTo>
                      <a:pt x="4202914" y="0"/>
                    </a:lnTo>
                    <a:lnTo>
                      <a:pt x="420291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grpSp>
          <p:nvGrpSpPr>
            <p:cNvPr id="2526" name="Miter bend 1"/>
            <p:cNvGrpSpPr/>
            <p:nvPr/>
          </p:nvGrpSpPr>
          <p:grpSpPr>
            <a:xfrm>
              <a:off x="1527646" y="2251704"/>
              <a:ext cx="77000" cy="77000"/>
              <a:chOff x="1527646" y="2251704"/>
              <a:chExt cx="77000" cy="77000"/>
            </a:xfrm>
          </p:grpSpPr>
          <p:sp>
            <p:nvSpPr>
              <p:cNvPr id="2527" name="Pipe(down)"/>
              <p:cNvSpPr/>
              <p:nvPr/>
            </p:nvSpPr>
            <p:spPr>
              <a:xfrm>
                <a:off x="1596946" y="2267104"/>
                <a:ext cx="6181098" cy="46200"/>
              </a:xfrm>
              <a:custGeom>
                <a:avLst/>
                <a:gdLst/>
                <a:ahLst/>
                <a:cxnLst/>
                <a:rect l="0" t="0" r="0" b="0"/>
                <a:pathLst>
                  <a:path w="6181098" h="46200">
                    <a:moveTo>
                      <a:pt x="0" y="0"/>
                    </a:moveTo>
                    <a:lnTo>
                      <a:pt x="6181098" y="0"/>
                    </a:lnTo>
                    <a:lnTo>
                      <a:pt x="6181098"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28" name="Pipe(down)"/>
              <p:cNvSpPr/>
              <p:nvPr/>
            </p:nvSpPr>
            <p:spPr>
              <a:xfrm rot="-5400000">
                <a:off x="1431396" y="2432654"/>
                <a:ext cx="269500" cy="46200"/>
              </a:xfrm>
              <a:custGeom>
                <a:avLst/>
                <a:gdLst/>
                <a:ahLst/>
                <a:cxnLst/>
                <a:rect l="0" t="0" r="0" b="0"/>
                <a:pathLst>
                  <a:path w="269500" h="46200">
                    <a:moveTo>
                      <a:pt x="0" y="0"/>
                    </a:moveTo>
                    <a:lnTo>
                      <a:pt x="269500" y="0"/>
                    </a:lnTo>
                    <a:lnTo>
                      <a:pt x="26950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29" name="Group 2528"/>
              <p:cNvGrpSpPr/>
              <p:nvPr/>
            </p:nvGrpSpPr>
            <p:grpSpPr>
              <a:xfrm>
                <a:off x="1539966" y="2264024"/>
                <a:ext cx="77000" cy="77000"/>
                <a:chOff x="1539966" y="2264024"/>
                <a:chExt cx="77000" cy="77000"/>
              </a:xfrm>
            </p:grpSpPr>
            <p:sp>
              <p:nvSpPr>
                <p:cNvPr id="2530" name="Freeform 2529"/>
                <p:cNvSpPr/>
                <p:nvPr/>
              </p:nvSpPr>
              <p:spPr>
                <a:xfrm>
                  <a:off x="1540014" y="2264024"/>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31" name="Freeform 2530"/>
                <p:cNvSpPr/>
                <p:nvPr/>
              </p:nvSpPr>
              <p:spPr>
                <a:xfrm>
                  <a:off x="1584564" y="2308442"/>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32" name="Freeform 2531"/>
                <p:cNvSpPr/>
                <p:nvPr/>
              </p:nvSpPr>
              <p:spPr>
                <a:xfrm>
                  <a:off x="1546449" y="2270760"/>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33" name="Freeform 2532"/>
                <p:cNvSpPr/>
                <p:nvPr/>
              </p:nvSpPr>
              <p:spPr>
                <a:xfrm>
                  <a:off x="1539966" y="2264125"/>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34" name="Freeform 2533"/>
                <p:cNvSpPr/>
                <p:nvPr/>
              </p:nvSpPr>
              <p:spPr>
                <a:xfrm>
                  <a:off x="1559965" y="2284003"/>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35" name="Freeform 2534"/>
                <p:cNvSpPr/>
                <p:nvPr/>
              </p:nvSpPr>
              <p:spPr>
                <a:xfrm>
                  <a:off x="1553267" y="2277470"/>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36" name="Freeform 2535"/>
                <p:cNvSpPr/>
                <p:nvPr/>
              </p:nvSpPr>
              <p:spPr>
                <a:xfrm>
                  <a:off x="1571157" y="2295148"/>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37" name="Freeform 2536"/>
                <p:cNvSpPr/>
                <p:nvPr/>
              </p:nvSpPr>
              <p:spPr>
                <a:xfrm>
                  <a:off x="1577878" y="2301782"/>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38" name="Miter bend 4"/>
            <p:cNvGrpSpPr/>
            <p:nvPr/>
          </p:nvGrpSpPr>
          <p:grpSpPr>
            <a:xfrm flipH="1" flipV="1">
              <a:off x="7803107" y="2251704"/>
              <a:ext cx="77000" cy="77000"/>
              <a:chOff x="7803107" y="2251704"/>
              <a:chExt cx="77000" cy="77000"/>
            </a:xfrm>
          </p:grpSpPr>
          <p:sp>
            <p:nvSpPr>
              <p:cNvPr id="2539" name="Pipe(down)"/>
              <p:cNvSpPr/>
              <p:nvPr/>
            </p:nvSpPr>
            <p:spPr>
              <a:xfrm>
                <a:off x="7872407" y="2267104"/>
                <a:ext cx="76036" cy="46200"/>
              </a:xfrm>
              <a:custGeom>
                <a:avLst/>
                <a:gdLst/>
                <a:ahLst/>
                <a:cxnLst/>
                <a:rect l="0" t="0" r="0" b="0"/>
                <a:pathLst>
                  <a:path w="76036" h="46200">
                    <a:moveTo>
                      <a:pt x="0" y="0"/>
                    </a:moveTo>
                    <a:lnTo>
                      <a:pt x="76036" y="0"/>
                    </a:lnTo>
                    <a:lnTo>
                      <a:pt x="7603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40" name="Pipe(down)"/>
              <p:cNvSpPr/>
              <p:nvPr/>
            </p:nvSpPr>
            <p:spPr>
              <a:xfrm rot="-5400000">
                <a:off x="7596747" y="2542764"/>
                <a:ext cx="489720" cy="46200"/>
              </a:xfrm>
              <a:custGeom>
                <a:avLst/>
                <a:gdLst/>
                <a:ahLst/>
                <a:cxnLst/>
                <a:rect l="0" t="0" r="0" b="0"/>
                <a:pathLst>
                  <a:path w="489720" h="46200">
                    <a:moveTo>
                      <a:pt x="0" y="0"/>
                    </a:moveTo>
                    <a:lnTo>
                      <a:pt x="489720" y="0"/>
                    </a:lnTo>
                    <a:lnTo>
                      <a:pt x="48972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41" name="Group 2540"/>
              <p:cNvGrpSpPr/>
              <p:nvPr/>
            </p:nvGrpSpPr>
            <p:grpSpPr>
              <a:xfrm>
                <a:off x="7815427" y="2264024"/>
                <a:ext cx="77000" cy="77000"/>
                <a:chOff x="7815427" y="2264024"/>
                <a:chExt cx="77000" cy="77000"/>
              </a:xfrm>
            </p:grpSpPr>
            <p:sp>
              <p:nvSpPr>
                <p:cNvPr id="2542" name="Freeform 2541"/>
                <p:cNvSpPr/>
                <p:nvPr/>
              </p:nvSpPr>
              <p:spPr>
                <a:xfrm>
                  <a:off x="7815475" y="2264024"/>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43" name="Freeform 2542"/>
                <p:cNvSpPr/>
                <p:nvPr/>
              </p:nvSpPr>
              <p:spPr>
                <a:xfrm>
                  <a:off x="7860025" y="2308442"/>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44" name="Freeform 2543"/>
                <p:cNvSpPr/>
                <p:nvPr/>
              </p:nvSpPr>
              <p:spPr>
                <a:xfrm>
                  <a:off x="7821910" y="2270760"/>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45" name="Freeform 2544"/>
                <p:cNvSpPr/>
                <p:nvPr/>
              </p:nvSpPr>
              <p:spPr>
                <a:xfrm>
                  <a:off x="7815427" y="2264125"/>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46" name="Freeform 2545"/>
                <p:cNvSpPr/>
                <p:nvPr/>
              </p:nvSpPr>
              <p:spPr>
                <a:xfrm>
                  <a:off x="7835426" y="2284003"/>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47" name="Freeform 2546"/>
                <p:cNvSpPr/>
                <p:nvPr/>
              </p:nvSpPr>
              <p:spPr>
                <a:xfrm>
                  <a:off x="7828729" y="2277470"/>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48" name="Freeform 2547"/>
                <p:cNvSpPr/>
                <p:nvPr/>
              </p:nvSpPr>
              <p:spPr>
                <a:xfrm>
                  <a:off x="7846618" y="2295148"/>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49" name="Freeform 2548"/>
                <p:cNvSpPr/>
                <p:nvPr/>
              </p:nvSpPr>
              <p:spPr>
                <a:xfrm>
                  <a:off x="7853340" y="2301782"/>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50" name="Miter bend 1"/>
            <p:cNvGrpSpPr/>
            <p:nvPr/>
          </p:nvGrpSpPr>
          <p:grpSpPr>
            <a:xfrm>
              <a:off x="3037500" y="2376321"/>
              <a:ext cx="77000" cy="77000"/>
              <a:chOff x="3037500" y="2376321"/>
              <a:chExt cx="77000" cy="77000"/>
            </a:xfrm>
          </p:grpSpPr>
          <p:sp>
            <p:nvSpPr>
              <p:cNvPr id="2551" name="Pipe(down)"/>
              <p:cNvSpPr/>
              <p:nvPr/>
            </p:nvSpPr>
            <p:spPr>
              <a:xfrm>
                <a:off x="3106804" y="2391721"/>
                <a:ext cx="1481673" cy="46200"/>
              </a:xfrm>
              <a:custGeom>
                <a:avLst/>
                <a:gdLst/>
                <a:ahLst/>
                <a:cxnLst/>
                <a:rect l="0" t="0" r="0" b="0"/>
                <a:pathLst>
                  <a:path w="1481673" h="46200">
                    <a:moveTo>
                      <a:pt x="0" y="0"/>
                    </a:moveTo>
                    <a:lnTo>
                      <a:pt x="1481673" y="0"/>
                    </a:lnTo>
                    <a:lnTo>
                      <a:pt x="148167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52" name="Pipe(down)"/>
              <p:cNvSpPr/>
              <p:nvPr/>
            </p:nvSpPr>
            <p:spPr>
              <a:xfrm rot="-5400000">
                <a:off x="2671250" y="2827271"/>
                <a:ext cx="809501" cy="46200"/>
              </a:xfrm>
              <a:custGeom>
                <a:avLst/>
                <a:gdLst/>
                <a:ahLst/>
                <a:cxnLst/>
                <a:rect l="0" t="0" r="0" b="0"/>
                <a:pathLst>
                  <a:path w="809501" h="46200">
                    <a:moveTo>
                      <a:pt x="0" y="0"/>
                    </a:moveTo>
                    <a:lnTo>
                      <a:pt x="809501" y="0"/>
                    </a:lnTo>
                    <a:lnTo>
                      <a:pt x="80950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53" name="Group 2552"/>
              <p:cNvGrpSpPr/>
              <p:nvPr/>
            </p:nvGrpSpPr>
            <p:grpSpPr>
              <a:xfrm>
                <a:off x="3049820" y="2388641"/>
                <a:ext cx="77000" cy="77000"/>
                <a:chOff x="3049820" y="2388641"/>
                <a:chExt cx="77000" cy="77000"/>
              </a:xfrm>
            </p:grpSpPr>
            <p:sp>
              <p:nvSpPr>
                <p:cNvPr id="2554" name="Freeform 2553"/>
                <p:cNvSpPr/>
                <p:nvPr/>
              </p:nvSpPr>
              <p:spPr>
                <a:xfrm>
                  <a:off x="3049868" y="2388641"/>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55" name="Freeform 2554"/>
                <p:cNvSpPr/>
                <p:nvPr/>
              </p:nvSpPr>
              <p:spPr>
                <a:xfrm>
                  <a:off x="3094418" y="2433058"/>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56" name="Freeform 2555"/>
                <p:cNvSpPr/>
                <p:nvPr/>
              </p:nvSpPr>
              <p:spPr>
                <a:xfrm>
                  <a:off x="3056303" y="2395377"/>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57" name="Freeform 2556"/>
                <p:cNvSpPr/>
                <p:nvPr/>
              </p:nvSpPr>
              <p:spPr>
                <a:xfrm>
                  <a:off x="3049820" y="2388741"/>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58" name="Freeform 2557"/>
                <p:cNvSpPr/>
                <p:nvPr/>
              </p:nvSpPr>
              <p:spPr>
                <a:xfrm>
                  <a:off x="3069819" y="2408620"/>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59" name="Freeform 2558"/>
                <p:cNvSpPr/>
                <p:nvPr/>
              </p:nvSpPr>
              <p:spPr>
                <a:xfrm>
                  <a:off x="3063122" y="2402087"/>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60" name="Freeform 2559"/>
                <p:cNvSpPr/>
                <p:nvPr/>
              </p:nvSpPr>
              <p:spPr>
                <a:xfrm>
                  <a:off x="3081011" y="2419765"/>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61" name="Freeform 2560"/>
                <p:cNvSpPr/>
                <p:nvPr/>
              </p:nvSpPr>
              <p:spPr>
                <a:xfrm>
                  <a:off x="3087733" y="2426399"/>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62" name="Miter bend 4"/>
            <p:cNvGrpSpPr/>
            <p:nvPr/>
          </p:nvGrpSpPr>
          <p:grpSpPr>
            <a:xfrm flipH="1" flipV="1">
              <a:off x="3037500" y="3266087"/>
              <a:ext cx="77000" cy="77000"/>
              <a:chOff x="3037500" y="3266087"/>
              <a:chExt cx="77000" cy="77000"/>
            </a:xfrm>
          </p:grpSpPr>
          <p:sp>
            <p:nvSpPr>
              <p:cNvPr id="2563" name="Pipe(down)"/>
              <p:cNvSpPr/>
              <p:nvPr/>
            </p:nvSpPr>
            <p:spPr>
              <a:xfrm>
                <a:off x="3106800" y="3281487"/>
                <a:ext cx="544964" cy="46200"/>
              </a:xfrm>
              <a:custGeom>
                <a:avLst/>
                <a:gdLst/>
                <a:ahLst/>
                <a:cxnLst/>
                <a:rect l="0" t="0" r="0" b="0"/>
                <a:pathLst>
                  <a:path w="544964" h="46200">
                    <a:moveTo>
                      <a:pt x="0" y="0"/>
                    </a:moveTo>
                    <a:lnTo>
                      <a:pt x="544964" y="0"/>
                    </a:lnTo>
                    <a:lnTo>
                      <a:pt x="54496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64" name="Pipe(down)"/>
              <p:cNvSpPr/>
              <p:nvPr/>
            </p:nvSpPr>
            <p:spPr>
              <a:xfrm rot="-5400000">
                <a:off x="3052900" y="3335387"/>
                <a:ext cx="46200" cy="46200"/>
              </a:xfrm>
              <a:custGeom>
                <a:avLst/>
                <a:gdLst/>
                <a:ahLst/>
                <a:cxnLst/>
                <a:rect l="0" t="0" r="0" b="0"/>
                <a:pathLst>
                  <a:path w="46200" h="46200">
                    <a:moveTo>
                      <a:pt x="0" y="0"/>
                    </a:moveTo>
                    <a:lnTo>
                      <a:pt x="46200" y="0"/>
                    </a:lnTo>
                    <a:lnTo>
                      <a:pt x="4620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65" name="Group 2564"/>
              <p:cNvGrpSpPr/>
              <p:nvPr/>
            </p:nvGrpSpPr>
            <p:grpSpPr>
              <a:xfrm>
                <a:off x="3049820" y="3278407"/>
                <a:ext cx="77000" cy="77000"/>
                <a:chOff x="3049820" y="3278407"/>
                <a:chExt cx="77000" cy="77000"/>
              </a:xfrm>
            </p:grpSpPr>
            <p:sp>
              <p:nvSpPr>
                <p:cNvPr id="2566" name="Freeform 2565"/>
                <p:cNvSpPr/>
                <p:nvPr/>
              </p:nvSpPr>
              <p:spPr>
                <a:xfrm>
                  <a:off x="3049868" y="3278407"/>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67" name="Freeform 2566"/>
                <p:cNvSpPr/>
                <p:nvPr/>
              </p:nvSpPr>
              <p:spPr>
                <a:xfrm>
                  <a:off x="3094418" y="3322824"/>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68" name="Freeform 2567"/>
                <p:cNvSpPr/>
                <p:nvPr/>
              </p:nvSpPr>
              <p:spPr>
                <a:xfrm>
                  <a:off x="3056303" y="3285143"/>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69" name="Freeform 2568"/>
                <p:cNvSpPr/>
                <p:nvPr/>
              </p:nvSpPr>
              <p:spPr>
                <a:xfrm>
                  <a:off x="3049820" y="3278507"/>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70" name="Freeform 2569"/>
                <p:cNvSpPr/>
                <p:nvPr/>
              </p:nvSpPr>
              <p:spPr>
                <a:xfrm>
                  <a:off x="3069819" y="3298386"/>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71" name="Freeform 2570"/>
                <p:cNvSpPr/>
                <p:nvPr/>
              </p:nvSpPr>
              <p:spPr>
                <a:xfrm>
                  <a:off x="3063122" y="3291852"/>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72" name="Freeform 2571"/>
                <p:cNvSpPr/>
                <p:nvPr/>
              </p:nvSpPr>
              <p:spPr>
                <a:xfrm>
                  <a:off x="3081011" y="3309531"/>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73" name="Freeform 2572"/>
                <p:cNvSpPr/>
                <p:nvPr/>
              </p:nvSpPr>
              <p:spPr>
                <a:xfrm>
                  <a:off x="3087733" y="3316165"/>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74" name="Miter bend 1"/>
            <p:cNvGrpSpPr/>
            <p:nvPr/>
          </p:nvGrpSpPr>
          <p:grpSpPr>
            <a:xfrm>
              <a:off x="1523157" y="3561405"/>
              <a:ext cx="77000" cy="77000"/>
              <a:chOff x="1523157" y="3561405"/>
              <a:chExt cx="77000" cy="77000"/>
            </a:xfrm>
          </p:grpSpPr>
          <p:sp>
            <p:nvSpPr>
              <p:cNvPr id="2575" name="Pipe(down)"/>
              <p:cNvSpPr/>
              <p:nvPr/>
            </p:nvSpPr>
            <p:spPr>
              <a:xfrm>
                <a:off x="1592457" y="3576805"/>
                <a:ext cx="6488451" cy="46200"/>
              </a:xfrm>
              <a:custGeom>
                <a:avLst/>
                <a:gdLst/>
                <a:ahLst/>
                <a:cxnLst/>
                <a:rect l="0" t="0" r="0" b="0"/>
                <a:pathLst>
                  <a:path w="6488451" h="46200">
                    <a:moveTo>
                      <a:pt x="0" y="0"/>
                    </a:moveTo>
                    <a:lnTo>
                      <a:pt x="6488451" y="0"/>
                    </a:lnTo>
                    <a:lnTo>
                      <a:pt x="648845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76" name="Pipe(down)"/>
              <p:cNvSpPr/>
              <p:nvPr/>
            </p:nvSpPr>
            <p:spPr>
              <a:xfrm rot="-5400000">
                <a:off x="1340410" y="3828851"/>
                <a:ext cx="442494" cy="46200"/>
              </a:xfrm>
              <a:custGeom>
                <a:avLst/>
                <a:gdLst/>
                <a:ahLst/>
                <a:cxnLst/>
                <a:rect l="0" t="0" r="0" b="0"/>
                <a:pathLst>
                  <a:path w="442494" h="46200">
                    <a:moveTo>
                      <a:pt x="0" y="0"/>
                    </a:moveTo>
                    <a:lnTo>
                      <a:pt x="442494" y="0"/>
                    </a:lnTo>
                    <a:lnTo>
                      <a:pt x="44249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77" name="Group 2576"/>
              <p:cNvGrpSpPr/>
              <p:nvPr/>
            </p:nvGrpSpPr>
            <p:grpSpPr>
              <a:xfrm>
                <a:off x="1535477" y="3573725"/>
                <a:ext cx="77000" cy="77000"/>
                <a:chOff x="1535477" y="3573725"/>
                <a:chExt cx="77000" cy="77000"/>
              </a:xfrm>
            </p:grpSpPr>
            <p:sp>
              <p:nvSpPr>
                <p:cNvPr id="2578" name="Freeform 2577"/>
                <p:cNvSpPr/>
                <p:nvPr/>
              </p:nvSpPr>
              <p:spPr>
                <a:xfrm>
                  <a:off x="1535525" y="3573725"/>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79" name="Freeform 2578"/>
                <p:cNvSpPr/>
                <p:nvPr/>
              </p:nvSpPr>
              <p:spPr>
                <a:xfrm>
                  <a:off x="1580075" y="3618142"/>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80" name="Freeform 2579"/>
                <p:cNvSpPr/>
                <p:nvPr/>
              </p:nvSpPr>
              <p:spPr>
                <a:xfrm>
                  <a:off x="1541960" y="3580461"/>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81" name="Freeform 2580"/>
                <p:cNvSpPr/>
                <p:nvPr/>
              </p:nvSpPr>
              <p:spPr>
                <a:xfrm>
                  <a:off x="1535477" y="3573825"/>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82" name="Freeform 2581"/>
                <p:cNvSpPr/>
                <p:nvPr/>
              </p:nvSpPr>
              <p:spPr>
                <a:xfrm>
                  <a:off x="1555476" y="3593704"/>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83" name="Freeform 2582"/>
                <p:cNvSpPr/>
                <p:nvPr/>
              </p:nvSpPr>
              <p:spPr>
                <a:xfrm>
                  <a:off x="1548778" y="3587171"/>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84" name="Freeform 2583"/>
                <p:cNvSpPr/>
                <p:nvPr/>
              </p:nvSpPr>
              <p:spPr>
                <a:xfrm>
                  <a:off x="1566668" y="3604849"/>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85" name="Freeform 2584"/>
                <p:cNvSpPr/>
                <p:nvPr/>
              </p:nvSpPr>
              <p:spPr>
                <a:xfrm>
                  <a:off x="1573389" y="3611483"/>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86" name="Miter bend 4"/>
            <p:cNvGrpSpPr/>
            <p:nvPr/>
          </p:nvGrpSpPr>
          <p:grpSpPr>
            <a:xfrm flipH="1" flipV="1">
              <a:off x="8102107" y="3561405"/>
              <a:ext cx="77000" cy="77000"/>
              <a:chOff x="8102107" y="3561405"/>
              <a:chExt cx="77000" cy="77000"/>
            </a:xfrm>
          </p:grpSpPr>
          <p:sp>
            <p:nvSpPr>
              <p:cNvPr id="2587" name="Pipe(down)"/>
              <p:cNvSpPr/>
              <p:nvPr/>
            </p:nvSpPr>
            <p:spPr>
              <a:xfrm>
                <a:off x="8171407" y="3576805"/>
                <a:ext cx="76036" cy="46200"/>
              </a:xfrm>
              <a:custGeom>
                <a:avLst/>
                <a:gdLst/>
                <a:ahLst/>
                <a:cxnLst/>
                <a:rect l="0" t="0" r="0" b="0"/>
                <a:pathLst>
                  <a:path w="76036" h="46200">
                    <a:moveTo>
                      <a:pt x="0" y="0"/>
                    </a:moveTo>
                    <a:lnTo>
                      <a:pt x="76036" y="0"/>
                    </a:lnTo>
                    <a:lnTo>
                      <a:pt x="7603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588" name="Pipe(down)"/>
              <p:cNvSpPr/>
              <p:nvPr/>
            </p:nvSpPr>
            <p:spPr>
              <a:xfrm rot="-5400000">
                <a:off x="7864947" y="3883265"/>
                <a:ext cx="551320" cy="46200"/>
              </a:xfrm>
              <a:custGeom>
                <a:avLst/>
                <a:gdLst/>
                <a:ahLst/>
                <a:cxnLst/>
                <a:rect l="0" t="0" r="0" b="0"/>
                <a:pathLst>
                  <a:path w="551320" h="46200">
                    <a:moveTo>
                      <a:pt x="0" y="0"/>
                    </a:moveTo>
                    <a:lnTo>
                      <a:pt x="551320" y="0"/>
                    </a:lnTo>
                    <a:lnTo>
                      <a:pt x="55132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589" name="Group 2588"/>
              <p:cNvGrpSpPr/>
              <p:nvPr/>
            </p:nvGrpSpPr>
            <p:grpSpPr>
              <a:xfrm>
                <a:off x="8114427" y="3573725"/>
                <a:ext cx="77000" cy="77000"/>
                <a:chOff x="8114427" y="3573725"/>
                <a:chExt cx="77000" cy="77000"/>
              </a:xfrm>
            </p:grpSpPr>
            <p:sp>
              <p:nvSpPr>
                <p:cNvPr id="2590" name="Freeform 2589"/>
                <p:cNvSpPr/>
                <p:nvPr/>
              </p:nvSpPr>
              <p:spPr>
                <a:xfrm>
                  <a:off x="8114475" y="3573725"/>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591" name="Freeform 2590"/>
                <p:cNvSpPr/>
                <p:nvPr/>
              </p:nvSpPr>
              <p:spPr>
                <a:xfrm>
                  <a:off x="8159025" y="3618142"/>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592" name="Freeform 2591"/>
                <p:cNvSpPr/>
                <p:nvPr/>
              </p:nvSpPr>
              <p:spPr>
                <a:xfrm>
                  <a:off x="8120910" y="3580461"/>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593" name="Freeform 2592"/>
                <p:cNvSpPr/>
                <p:nvPr/>
              </p:nvSpPr>
              <p:spPr>
                <a:xfrm>
                  <a:off x="8114427" y="3573825"/>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594" name="Freeform 2593"/>
                <p:cNvSpPr/>
                <p:nvPr/>
              </p:nvSpPr>
              <p:spPr>
                <a:xfrm>
                  <a:off x="8134426" y="3593704"/>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595" name="Freeform 2594"/>
                <p:cNvSpPr/>
                <p:nvPr/>
              </p:nvSpPr>
              <p:spPr>
                <a:xfrm>
                  <a:off x="8127728" y="3587171"/>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596" name="Freeform 2595"/>
                <p:cNvSpPr/>
                <p:nvPr/>
              </p:nvSpPr>
              <p:spPr>
                <a:xfrm>
                  <a:off x="8145618" y="3604849"/>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597" name="Freeform 2596"/>
                <p:cNvSpPr/>
                <p:nvPr/>
              </p:nvSpPr>
              <p:spPr>
                <a:xfrm>
                  <a:off x="8152339" y="3611483"/>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598" name="Miter bend 2"/>
            <p:cNvGrpSpPr/>
            <p:nvPr/>
          </p:nvGrpSpPr>
          <p:grpSpPr>
            <a:xfrm flipH="1">
              <a:off x="8102107" y="2937065"/>
              <a:ext cx="77000" cy="77000"/>
              <a:chOff x="8102107" y="2937065"/>
              <a:chExt cx="77000" cy="77000"/>
            </a:xfrm>
          </p:grpSpPr>
          <p:sp>
            <p:nvSpPr>
              <p:cNvPr id="2599" name="Pipe(down)"/>
              <p:cNvSpPr/>
              <p:nvPr/>
            </p:nvSpPr>
            <p:spPr>
              <a:xfrm>
                <a:off x="8171407" y="2952465"/>
                <a:ext cx="291636" cy="46200"/>
              </a:xfrm>
              <a:custGeom>
                <a:avLst/>
                <a:gdLst/>
                <a:ahLst/>
                <a:cxnLst/>
                <a:rect l="0" t="0" r="0" b="0"/>
                <a:pathLst>
                  <a:path w="291636" h="46200">
                    <a:moveTo>
                      <a:pt x="0" y="0"/>
                    </a:moveTo>
                    <a:lnTo>
                      <a:pt x="291636" y="0"/>
                    </a:lnTo>
                    <a:lnTo>
                      <a:pt x="29163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00" name="Pipe(down)"/>
              <p:cNvSpPr/>
              <p:nvPr/>
            </p:nvSpPr>
            <p:spPr>
              <a:xfrm rot="-5400000">
                <a:off x="8117507" y="3006365"/>
                <a:ext cx="46200" cy="46200"/>
              </a:xfrm>
              <a:custGeom>
                <a:avLst/>
                <a:gdLst/>
                <a:ahLst/>
                <a:cxnLst/>
                <a:rect l="0" t="0" r="0" b="0"/>
                <a:pathLst>
                  <a:path w="46200" h="46200">
                    <a:moveTo>
                      <a:pt x="0" y="0"/>
                    </a:moveTo>
                    <a:lnTo>
                      <a:pt x="46200" y="0"/>
                    </a:lnTo>
                    <a:lnTo>
                      <a:pt x="4620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01" name="Group 2600"/>
              <p:cNvGrpSpPr/>
              <p:nvPr/>
            </p:nvGrpSpPr>
            <p:grpSpPr>
              <a:xfrm>
                <a:off x="8114427" y="2949386"/>
                <a:ext cx="77000" cy="77000"/>
                <a:chOff x="8114427" y="2949386"/>
                <a:chExt cx="77000" cy="77000"/>
              </a:xfrm>
            </p:grpSpPr>
            <p:sp>
              <p:nvSpPr>
                <p:cNvPr id="2602" name="Freeform 2601"/>
                <p:cNvSpPr/>
                <p:nvPr/>
              </p:nvSpPr>
              <p:spPr>
                <a:xfrm>
                  <a:off x="8114475" y="2949386"/>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03" name="Freeform 2602"/>
                <p:cNvSpPr/>
                <p:nvPr/>
              </p:nvSpPr>
              <p:spPr>
                <a:xfrm>
                  <a:off x="8159025" y="2993803"/>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04" name="Freeform 2603"/>
                <p:cNvSpPr/>
                <p:nvPr/>
              </p:nvSpPr>
              <p:spPr>
                <a:xfrm>
                  <a:off x="8120910" y="2956122"/>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05" name="Freeform 2604"/>
                <p:cNvSpPr/>
                <p:nvPr/>
              </p:nvSpPr>
              <p:spPr>
                <a:xfrm>
                  <a:off x="8114427" y="2949486"/>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06" name="Freeform 2605"/>
                <p:cNvSpPr/>
                <p:nvPr/>
              </p:nvSpPr>
              <p:spPr>
                <a:xfrm>
                  <a:off x="8134426" y="2969364"/>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07" name="Freeform 2606"/>
                <p:cNvSpPr/>
                <p:nvPr/>
              </p:nvSpPr>
              <p:spPr>
                <a:xfrm>
                  <a:off x="8127728" y="2962831"/>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08" name="Freeform 2607"/>
                <p:cNvSpPr/>
                <p:nvPr/>
              </p:nvSpPr>
              <p:spPr>
                <a:xfrm>
                  <a:off x="8145618" y="2980510"/>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09" name="Freeform 2608"/>
                <p:cNvSpPr/>
                <p:nvPr/>
              </p:nvSpPr>
              <p:spPr>
                <a:xfrm>
                  <a:off x="8152339" y="2987144"/>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10" name="Miter bend 4"/>
            <p:cNvGrpSpPr/>
            <p:nvPr/>
          </p:nvGrpSpPr>
          <p:grpSpPr>
            <a:xfrm flipH="1" flipV="1">
              <a:off x="2300803" y="4521964"/>
              <a:ext cx="77000" cy="77000"/>
              <a:chOff x="2300803" y="4521964"/>
              <a:chExt cx="77000" cy="77000"/>
            </a:xfrm>
          </p:grpSpPr>
          <p:sp>
            <p:nvSpPr>
              <p:cNvPr id="2611" name="Pipe(down)"/>
              <p:cNvSpPr/>
              <p:nvPr/>
            </p:nvSpPr>
            <p:spPr>
              <a:xfrm>
                <a:off x="2370103" y="4537364"/>
                <a:ext cx="320530" cy="46200"/>
              </a:xfrm>
              <a:custGeom>
                <a:avLst/>
                <a:gdLst/>
                <a:ahLst/>
                <a:cxnLst/>
                <a:rect l="0" t="0" r="0" b="0"/>
                <a:pathLst>
                  <a:path w="320530" h="46200">
                    <a:moveTo>
                      <a:pt x="0" y="0"/>
                    </a:moveTo>
                    <a:lnTo>
                      <a:pt x="320530" y="0"/>
                    </a:lnTo>
                    <a:lnTo>
                      <a:pt x="32053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12" name="Pipe(down)"/>
              <p:cNvSpPr/>
              <p:nvPr/>
            </p:nvSpPr>
            <p:spPr>
              <a:xfrm rot="-5400000">
                <a:off x="2163377" y="4744090"/>
                <a:ext cx="351851" cy="46200"/>
              </a:xfrm>
              <a:custGeom>
                <a:avLst/>
                <a:gdLst/>
                <a:ahLst/>
                <a:cxnLst/>
                <a:rect l="0" t="0" r="0" b="0"/>
                <a:pathLst>
                  <a:path w="351851" h="46200">
                    <a:moveTo>
                      <a:pt x="0" y="0"/>
                    </a:moveTo>
                    <a:lnTo>
                      <a:pt x="351851" y="0"/>
                    </a:lnTo>
                    <a:lnTo>
                      <a:pt x="35185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13" name="Group 2612"/>
              <p:cNvGrpSpPr/>
              <p:nvPr/>
            </p:nvGrpSpPr>
            <p:grpSpPr>
              <a:xfrm>
                <a:off x="2313123" y="4534284"/>
                <a:ext cx="77000" cy="77000"/>
                <a:chOff x="2313123" y="4534284"/>
                <a:chExt cx="77000" cy="77000"/>
              </a:xfrm>
            </p:grpSpPr>
            <p:sp>
              <p:nvSpPr>
                <p:cNvPr id="2614" name="Freeform 2613"/>
                <p:cNvSpPr/>
                <p:nvPr/>
              </p:nvSpPr>
              <p:spPr>
                <a:xfrm>
                  <a:off x="2313171" y="4534284"/>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15" name="Freeform 2614"/>
                <p:cNvSpPr/>
                <p:nvPr/>
              </p:nvSpPr>
              <p:spPr>
                <a:xfrm>
                  <a:off x="2357721" y="4578701"/>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16" name="Freeform 2615"/>
                <p:cNvSpPr/>
                <p:nvPr/>
              </p:nvSpPr>
              <p:spPr>
                <a:xfrm>
                  <a:off x="2319606" y="4541020"/>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17" name="Freeform 2616"/>
                <p:cNvSpPr/>
                <p:nvPr/>
              </p:nvSpPr>
              <p:spPr>
                <a:xfrm>
                  <a:off x="2313123" y="4534385"/>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18" name="Freeform 2617"/>
                <p:cNvSpPr/>
                <p:nvPr/>
              </p:nvSpPr>
              <p:spPr>
                <a:xfrm>
                  <a:off x="2333122" y="4554263"/>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19" name="Freeform 2618"/>
                <p:cNvSpPr/>
                <p:nvPr/>
              </p:nvSpPr>
              <p:spPr>
                <a:xfrm>
                  <a:off x="2326424" y="4547730"/>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20" name="Freeform 2619"/>
                <p:cNvSpPr/>
                <p:nvPr/>
              </p:nvSpPr>
              <p:spPr>
                <a:xfrm>
                  <a:off x="2344314" y="4565409"/>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21" name="Freeform 2620"/>
                <p:cNvSpPr/>
                <p:nvPr/>
              </p:nvSpPr>
              <p:spPr>
                <a:xfrm>
                  <a:off x="2351035" y="4572042"/>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22" name="Miter bend 1"/>
            <p:cNvGrpSpPr/>
            <p:nvPr/>
          </p:nvGrpSpPr>
          <p:grpSpPr>
            <a:xfrm>
              <a:off x="2300803" y="4073247"/>
              <a:ext cx="77000" cy="77000"/>
              <a:chOff x="2300803" y="4073247"/>
              <a:chExt cx="77000" cy="77000"/>
            </a:xfrm>
          </p:grpSpPr>
          <p:sp>
            <p:nvSpPr>
              <p:cNvPr id="2623" name="Pipe(down)"/>
              <p:cNvSpPr/>
              <p:nvPr/>
            </p:nvSpPr>
            <p:spPr>
              <a:xfrm>
                <a:off x="2370103" y="4088647"/>
                <a:ext cx="330890" cy="46200"/>
              </a:xfrm>
              <a:custGeom>
                <a:avLst/>
                <a:gdLst/>
                <a:ahLst/>
                <a:cxnLst/>
                <a:rect l="0" t="0" r="0" b="0"/>
                <a:pathLst>
                  <a:path w="330890" h="46200">
                    <a:moveTo>
                      <a:pt x="0" y="0"/>
                    </a:moveTo>
                    <a:lnTo>
                      <a:pt x="330890" y="0"/>
                    </a:lnTo>
                    <a:lnTo>
                      <a:pt x="33089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24" name="Pipe(down)"/>
              <p:cNvSpPr/>
              <p:nvPr/>
            </p:nvSpPr>
            <p:spPr>
              <a:xfrm rot="-5400000">
                <a:off x="2305692" y="4153058"/>
                <a:ext cx="67223" cy="46200"/>
              </a:xfrm>
              <a:custGeom>
                <a:avLst/>
                <a:gdLst/>
                <a:ahLst/>
                <a:cxnLst/>
                <a:rect l="0" t="0" r="0" b="0"/>
                <a:pathLst>
                  <a:path w="67223" h="46200">
                    <a:moveTo>
                      <a:pt x="0" y="0"/>
                    </a:moveTo>
                    <a:lnTo>
                      <a:pt x="67223" y="0"/>
                    </a:lnTo>
                    <a:lnTo>
                      <a:pt x="6722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25" name="Group 2624"/>
              <p:cNvGrpSpPr/>
              <p:nvPr/>
            </p:nvGrpSpPr>
            <p:grpSpPr>
              <a:xfrm>
                <a:off x="2313123" y="4085567"/>
                <a:ext cx="77000" cy="77000"/>
                <a:chOff x="2313123" y="4085567"/>
                <a:chExt cx="77000" cy="77000"/>
              </a:xfrm>
            </p:grpSpPr>
            <p:sp>
              <p:nvSpPr>
                <p:cNvPr id="2626" name="Freeform 2625"/>
                <p:cNvSpPr/>
                <p:nvPr/>
              </p:nvSpPr>
              <p:spPr>
                <a:xfrm>
                  <a:off x="2313171" y="4085567"/>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27" name="Freeform 2626"/>
                <p:cNvSpPr/>
                <p:nvPr/>
              </p:nvSpPr>
              <p:spPr>
                <a:xfrm>
                  <a:off x="2357721" y="4129984"/>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28" name="Freeform 2627"/>
                <p:cNvSpPr/>
                <p:nvPr/>
              </p:nvSpPr>
              <p:spPr>
                <a:xfrm>
                  <a:off x="2319606" y="4092303"/>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29" name="Freeform 2628"/>
                <p:cNvSpPr/>
                <p:nvPr/>
              </p:nvSpPr>
              <p:spPr>
                <a:xfrm>
                  <a:off x="2313123" y="4085668"/>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30" name="Freeform 2629"/>
                <p:cNvSpPr/>
                <p:nvPr/>
              </p:nvSpPr>
              <p:spPr>
                <a:xfrm>
                  <a:off x="2333122" y="4105546"/>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31" name="Freeform 2630"/>
                <p:cNvSpPr/>
                <p:nvPr/>
              </p:nvSpPr>
              <p:spPr>
                <a:xfrm>
                  <a:off x="2326424" y="4099013"/>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32" name="Freeform 2631"/>
                <p:cNvSpPr/>
                <p:nvPr/>
              </p:nvSpPr>
              <p:spPr>
                <a:xfrm>
                  <a:off x="2344314" y="4116691"/>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33" name="Freeform 2632"/>
                <p:cNvSpPr/>
                <p:nvPr/>
              </p:nvSpPr>
              <p:spPr>
                <a:xfrm>
                  <a:off x="2351035" y="4123325"/>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34" name="Miter bend 4"/>
            <p:cNvGrpSpPr/>
            <p:nvPr/>
          </p:nvGrpSpPr>
          <p:grpSpPr>
            <a:xfrm flipH="1" flipV="1">
              <a:off x="3598984" y="4073247"/>
              <a:ext cx="77000" cy="77000"/>
              <a:chOff x="3598984" y="4073247"/>
              <a:chExt cx="77000" cy="77000"/>
            </a:xfrm>
          </p:grpSpPr>
          <p:sp>
            <p:nvSpPr>
              <p:cNvPr id="2635" name="Pipe(down)"/>
              <p:cNvSpPr/>
              <p:nvPr/>
            </p:nvSpPr>
            <p:spPr>
              <a:xfrm>
                <a:off x="3668284" y="4088647"/>
                <a:ext cx="168521" cy="46200"/>
              </a:xfrm>
              <a:custGeom>
                <a:avLst/>
                <a:gdLst/>
                <a:ahLst/>
                <a:cxnLst/>
                <a:rect l="0" t="0" r="0" b="0"/>
                <a:pathLst>
                  <a:path w="168521" h="46200">
                    <a:moveTo>
                      <a:pt x="0" y="0"/>
                    </a:moveTo>
                    <a:lnTo>
                      <a:pt x="168521" y="0"/>
                    </a:lnTo>
                    <a:lnTo>
                      <a:pt x="16852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36" name="Pipe(down)"/>
              <p:cNvSpPr/>
              <p:nvPr/>
            </p:nvSpPr>
            <p:spPr>
              <a:xfrm rot="-5400000">
                <a:off x="3498616" y="4258316"/>
                <a:ext cx="277737" cy="46200"/>
              </a:xfrm>
              <a:custGeom>
                <a:avLst/>
                <a:gdLst/>
                <a:ahLst/>
                <a:cxnLst/>
                <a:rect l="0" t="0" r="0" b="0"/>
                <a:pathLst>
                  <a:path w="277737" h="46200">
                    <a:moveTo>
                      <a:pt x="0" y="0"/>
                    </a:moveTo>
                    <a:lnTo>
                      <a:pt x="277737" y="0"/>
                    </a:lnTo>
                    <a:lnTo>
                      <a:pt x="277737"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37" name="Group 2636"/>
              <p:cNvGrpSpPr/>
              <p:nvPr/>
            </p:nvGrpSpPr>
            <p:grpSpPr>
              <a:xfrm>
                <a:off x="3611304" y="4085567"/>
                <a:ext cx="77000" cy="77000"/>
                <a:chOff x="3611304" y="4085567"/>
                <a:chExt cx="77000" cy="77000"/>
              </a:xfrm>
            </p:grpSpPr>
            <p:sp>
              <p:nvSpPr>
                <p:cNvPr id="2638" name="Freeform 2637"/>
                <p:cNvSpPr/>
                <p:nvPr/>
              </p:nvSpPr>
              <p:spPr>
                <a:xfrm>
                  <a:off x="3611352" y="4085567"/>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39" name="Freeform 2638"/>
                <p:cNvSpPr/>
                <p:nvPr/>
              </p:nvSpPr>
              <p:spPr>
                <a:xfrm>
                  <a:off x="3655903" y="4129984"/>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40" name="Freeform 2639"/>
                <p:cNvSpPr/>
                <p:nvPr/>
              </p:nvSpPr>
              <p:spPr>
                <a:xfrm>
                  <a:off x="3617787" y="4092303"/>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41" name="Freeform 2640"/>
                <p:cNvSpPr/>
                <p:nvPr/>
              </p:nvSpPr>
              <p:spPr>
                <a:xfrm>
                  <a:off x="3611304" y="4085668"/>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42" name="Freeform 2641"/>
                <p:cNvSpPr/>
                <p:nvPr/>
              </p:nvSpPr>
              <p:spPr>
                <a:xfrm>
                  <a:off x="3631303" y="4105546"/>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43" name="Freeform 2642"/>
                <p:cNvSpPr/>
                <p:nvPr/>
              </p:nvSpPr>
              <p:spPr>
                <a:xfrm>
                  <a:off x="3624606" y="4099013"/>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44" name="Freeform 2643"/>
                <p:cNvSpPr/>
                <p:nvPr/>
              </p:nvSpPr>
              <p:spPr>
                <a:xfrm>
                  <a:off x="3642495" y="4116691"/>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45" name="Freeform 2644"/>
                <p:cNvSpPr/>
                <p:nvPr/>
              </p:nvSpPr>
              <p:spPr>
                <a:xfrm>
                  <a:off x="3649217" y="4123325"/>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46" name="Miter bend 1"/>
            <p:cNvGrpSpPr/>
            <p:nvPr/>
          </p:nvGrpSpPr>
          <p:grpSpPr>
            <a:xfrm>
              <a:off x="3598984" y="3728857"/>
              <a:ext cx="77000" cy="77000"/>
              <a:chOff x="3598984" y="3728857"/>
              <a:chExt cx="77000" cy="77000"/>
            </a:xfrm>
          </p:grpSpPr>
          <p:sp>
            <p:nvSpPr>
              <p:cNvPr id="2647" name="Pipe(down)"/>
              <p:cNvSpPr/>
              <p:nvPr/>
            </p:nvSpPr>
            <p:spPr>
              <a:xfrm>
                <a:off x="3668284" y="3744257"/>
                <a:ext cx="576839" cy="46200"/>
              </a:xfrm>
              <a:custGeom>
                <a:avLst/>
                <a:gdLst/>
                <a:ahLst/>
                <a:cxnLst/>
                <a:rect l="0" t="0" r="0" b="0"/>
                <a:pathLst>
                  <a:path w="576839" h="46200">
                    <a:moveTo>
                      <a:pt x="0" y="0"/>
                    </a:moveTo>
                    <a:lnTo>
                      <a:pt x="576839" y="0"/>
                    </a:lnTo>
                    <a:lnTo>
                      <a:pt x="57683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48" name="Pipe(down)"/>
              <p:cNvSpPr/>
              <p:nvPr/>
            </p:nvSpPr>
            <p:spPr>
              <a:xfrm rot="-5400000">
                <a:off x="3620544" y="3791997"/>
                <a:ext cx="33881" cy="46200"/>
              </a:xfrm>
              <a:custGeom>
                <a:avLst/>
                <a:gdLst/>
                <a:ahLst/>
                <a:cxnLst/>
                <a:rect l="0" t="0" r="0" b="0"/>
                <a:pathLst>
                  <a:path w="33881" h="46200">
                    <a:moveTo>
                      <a:pt x="0" y="0"/>
                    </a:moveTo>
                    <a:lnTo>
                      <a:pt x="33881" y="0"/>
                    </a:lnTo>
                    <a:lnTo>
                      <a:pt x="3388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49" name="Group 2648"/>
              <p:cNvGrpSpPr/>
              <p:nvPr/>
            </p:nvGrpSpPr>
            <p:grpSpPr>
              <a:xfrm>
                <a:off x="3611304" y="3741177"/>
                <a:ext cx="77000" cy="77000"/>
                <a:chOff x="3611304" y="3741177"/>
                <a:chExt cx="77000" cy="77000"/>
              </a:xfrm>
            </p:grpSpPr>
            <p:sp>
              <p:nvSpPr>
                <p:cNvPr id="2650" name="Freeform 2649"/>
                <p:cNvSpPr/>
                <p:nvPr/>
              </p:nvSpPr>
              <p:spPr>
                <a:xfrm>
                  <a:off x="3611352" y="3741177"/>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51" name="Freeform 2650"/>
                <p:cNvSpPr/>
                <p:nvPr/>
              </p:nvSpPr>
              <p:spPr>
                <a:xfrm>
                  <a:off x="3655903" y="3785594"/>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52" name="Freeform 2651"/>
                <p:cNvSpPr/>
                <p:nvPr/>
              </p:nvSpPr>
              <p:spPr>
                <a:xfrm>
                  <a:off x="3617787" y="3747913"/>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53" name="Freeform 2652"/>
                <p:cNvSpPr/>
                <p:nvPr/>
              </p:nvSpPr>
              <p:spPr>
                <a:xfrm>
                  <a:off x="3611304" y="3741277"/>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54" name="Freeform 2653"/>
                <p:cNvSpPr/>
                <p:nvPr/>
              </p:nvSpPr>
              <p:spPr>
                <a:xfrm>
                  <a:off x="3631303" y="3761156"/>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55" name="Freeform 2654"/>
                <p:cNvSpPr/>
                <p:nvPr/>
              </p:nvSpPr>
              <p:spPr>
                <a:xfrm>
                  <a:off x="3624606" y="3754623"/>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56" name="Freeform 2655"/>
                <p:cNvSpPr/>
                <p:nvPr/>
              </p:nvSpPr>
              <p:spPr>
                <a:xfrm>
                  <a:off x="3642495" y="3772301"/>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57" name="Freeform 2656"/>
                <p:cNvSpPr/>
                <p:nvPr/>
              </p:nvSpPr>
              <p:spPr>
                <a:xfrm>
                  <a:off x="3649217" y="3778935"/>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58" name="Miter bend 2"/>
            <p:cNvGrpSpPr/>
            <p:nvPr/>
          </p:nvGrpSpPr>
          <p:grpSpPr>
            <a:xfrm flipH="1">
              <a:off x="4244014" y="3728857"/>
              <a:ext cx="77000" cy="77000"/>
              <a:chOff x="4244014" y="3728857"/>
              <a:chExt cx="77000" cy="77000"/>
            </a:xfrm>
          </p:grpSpPr>
          <p:sp>
            <p:nvSpPr>
              <p:cNvPr id="2659" name="Pipe(down)"/>
              <p:cNvSpPr/>
              <p:nvPr/>
            </p:nvSpPr>
            <p:spPr>
              <a:xfrm>
                <a:off x="4313314" y="3744257"/>
                <a:ext cx="42902" cy="46200"/>
              </a:xfrm>
              <a:custGeom>
                <a:avLst/>
                <a:gdLst/>
                <a:ahLst/>
                <a:cxnLst/>
                <a:rect l="0" t="0" r="0" b="0"/>
                <a:pathLst>
                  <a:path w="42902" h="46200">
                    <a:moveTo>
                      <a:pt x="0" y="0"/>
                    </a:moveTo>
                    <a:lnTo>
                      <a:pt x="42902" y="0"/>
                    </a:lnTo>
                    <a:lnTo>
                      <a:pt x="42902"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60" name="Pipe(down)"/>
              <p:cNvSpPr/>
              <p:nvPr/>
            </p:nvSpPr>
            <p:spPr>
              <a:xfrm rot="-5400000">
                <a:off x="4210903" y="3846667"/>
                <a:ext cx="143222" cy="46200"/>
              </a:xfrm>
              <a:custGeom>
                <a:avLst/>
                <a:gdLst/>
                <a:ahLst/>
                <a:cxnLst/>
                <a:rect l="0" t="0" r="0" b="0"/>
                <a:pathLst>
                  <a:path w="143222" h="46200">
                    <a:moveTo>
                      <a:pt x="0" y="0"/>
                    </a:moveTo>
                    <a:lnTo>
                      <a:pt x="143222" y="0"/>
                    </a:lnTo>
                    <a:lnTo>
                      <a:pt x="143222"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61" name="Group 2660"/>
              <p:cNvGrpSpPr/>
              <p:nvPr/>
            </p:nvGrpSpPr>
            <p:grpSpPr>
              <a:xfrm>
                <a:off x="4256333" y="3741177"/>
                <a:ext cx="77000" cy="77000"/>
                <a:chOff x="4256333" y="3741177"/>
                <a:chExt cx="77000" cy="77000"/>
              </a:xfrm>
            </p:grpSpPr>
            <p:sp>
              <p:nvSpPr>
                <p:cNvPr id="2662" name="Freeform 2661"/>
                <p:cNvSpPr/>
                <p:nvPr/>
              </p:nvSpPr>
              <p:spPr>
                <a:xfrm>
                  <a:off x="4256381" y="3741177"/>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63" name="Freeform 2662"/>
                <p:cNvSpPr/>
                <p:nvPr/>
              </p:nvSpPr>
              <p:spPr>
                <a:xfrm>
                  <a:off x="4300931" y="3785594"/>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64" name="Freeform 2663"/>
                <p:cNvSpPr/>
                <p:nvPr/>
              </p:nvSpPr>
              <p:spPr>
                <a:xfrm>
                  <a:off x="4262816" y="3747913"/>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65" name="Freeform 2664"/>
                <p:cNvSpPr/>
                <p:nvPr/>
              </p:nvSpPr>
              <p:spPr>
                <a:xfrm>
                  <a:off x="4256333" y="3741277"/>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66" name="Freeform 2665"/>
                <p:cNvSpPr/>
                <p:nvPr/>
              </p:nvSpPr>
              <p:spPr>
                <a:xfrm>
                  <a:off x="4276332" y="3761156"/>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67" name="Freeform 2666"/>
                <p:cNvSpPr/>
                <p:nvPr/>
              </p:nvSpPr>
              <p:spPr>
                <a:xfrm>
                  <a:off x="4269635" y="3754623"/>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68" name="Freeform 2667"/>
                <p:cNvSpPr/>
                <p:nvPr/>
              </p:nvSpPr>
              <p:spPr>
                <a:xfrm>
                  <a:off x="4287524" y="3772301"/>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69" name="Freeform 2668"/>
                <p:cNvSpPr/>
                <p:nvPr/>
              </p:nvSpPr>
              <p:spPr>
                <a:xfrm>
                  <a:off x="4294246" y="3778935"/>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70" name="Miter bend 2"/>
            <p:cNvGrpSpPr/>
            <p:nvPr/>
          </p:nvGrpSpPr>
          <p:grpSpPr>
            <a:xfrm flipH="1">
              <a:off x="4572973" y="2376321"/>
              <a:ext cx="77000" cy="77000"/>
              <a:chOff x="4572973" y="2376321"/>
              <a:chExt cx="77000" cy="77000"/>
            </a:xfrm>
          </p:grpSpPr>
          <p:sp>
            <p:nvSpPr>
              <p:cNvPr id="2671" name="Pipe(down)"/>
              <p:cNvSpPr/>
              <p:nvPr/>
            </p:nvSpPr>
            <p:spPr>
              <a:xfrm>
                <a:off x="4642273" y="2391721"/>
                <a:ext cx="42902" cy="46200"/>
              </a:xfrm>
              <a:custGeom>
                <a:avLst/>
                <a:gdLst/>
                <a:ahLst/>
                <a:cxnLst/>
                <a:rect l="0" t="0" r="0" b="0"/>
                <a:pathLst>
                  <a:path w="42902" h="46200">
                    <a:moveTo>
                      <a:pt x="0" y="0"/>
                    </a:moveTo>
                    <a:lnTo>
                      <a:pt x="42902" y="0"/>
                    </a:lnTo>
                    <a:lnTo>
                      <a:pt x="42902"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72" name="Pipe(down)"/>
              <p:cNvSpPr/>
              <p:nvPr/>
            </p:nvSpPr>
            <p:spPr>
              <a:xfrm rot="-5400000">
                <a:off x="4537821" y="2496172"/>
                <a:ext cx="147303" cy="46200"/>
              </a:xfrm>
              <a:custGeom>
                <a:avLst/>
                <a:gdLst/>
                <a:ahLst/>
                <a:cxnLst/>
                <a:rect l="0" t="0" r="0" b="0"/>
                <a:pathLst>
                  <a:path w="147303" h="46200">
                    <a:moveTo>
                      <a:pt x="0" y="0"/>
                    </a:moveTo>
                    <a:lnTo>
                      <a:pt x="147303" y="0"/>
                    </a:lnTo>
                    <a:lnTo>
                      <a:pt x="14730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73" name="Group 2672"/>
              <p:cNvGrpSpPr/>
              <p:nvPr/>
            </p:nvGrpSpPr>
            <p:grpSpPr>
              <a:xfrm>
                <a:off x="4585293" y="2388641"/>
                <a:ext cx="77000" cy="77000"/>
                <a:chOff x="4585293" y="2388641"/>
                <a:chExt cx="77000" cy="77000"/>
              </a:xfrm>
            </p:grpSpPr>
            <p:sp>
              <p:nvSpPr>
                <p:cNvPr id="2674" name="Freeform 2673"/>
                <p:cNvSpPr/>
                <p:nvPr/>
              </p:nvSpPr>
              <p:spPr>
                <a:xfrm>
                  <a:off x="4585341" y="2388641"/>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75" name="Freeform 2674"/>
                <p:cNvSpPr/>
                <p:nvPr/>
              </p:nvSpPr>
              <p:spPr>
                <a:xfrm>
                  <a:off x="4629891" y="2433058"/>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76" name="Freeform 2675"/>
                <p:cNvSpPr/>
                <p:nvPr/>
              </p:nvSpPr>
              <p:spPr>
                <a:xfrm>
                  <a:off x="4591775" y="2395377"/>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77" name="Freeform 2676"/>
                <p:cNvSpPr/>
                <p:nvPr/>
              </p:nvSpPr>
              <p:spPr>
                <a:xfrm>
                  <a:off x="4585293" y="2388741"/>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78" name="Freeform 2677"/>
                <p:cNvSpPr/>
                <p:nvPr/>
              </p:nvSpPr>
              <p:spPr>
                <a:xfrm>
                  <a:off x="4605291" y="2408620"/>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79" name="Freeform 2678"/>
                <p:cNvSpPr/>
                <p:nvPr/>
              </p:nvSpPr>
              <p:spPr>
                <a:xfrm>
                  <a:off x="4598594" y="2402087"/>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80" name="Freeform 2679"/>
                <p:cNvSpPr/>
                <p:nvPr/>
              </p:nvSpPr>
              <p:spPr>
                <a:xfrm>
                  <a:off x="4616484" y="2419765"/>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81" name="Freeform 2680"/>
                <p:cNvSpPr/>
                <p:nvPr/>
              </p:nvSpPr>
              <p:spPr>
                <a:xfrm>
                  <a:off x="4623205" y="2426399"/>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82" name="Miter bend 4"/>
            <p:cNvGrpSpPr/>
            <p:nvPr/>
          </p:nvGrpSpPr>
          <p:grpSpPr>
            <a:xfrm flipH="1" flipV="1">
              <a:off x="4993077" y="4484588"/>
              <a:ext cx="77000" cy="77000"/>
              <a:chOff x="4993077" y="4484588"/>
              <a:chExt cx="77000" cy="77000"/>
            </a:xfrm>
          </p:grpSpPr>
          <p:sp>
            <p:nvSpPr>
              <p:cNvPr id="2683" name="Pipe(down)"/>
              <p:cNvSpPr/>
              <p:nvPr/>
            </p:nvSpPr>
            <p:spPr>
              <a:xfrm>
                <a:off x="5062377" y="4499988"/>
                <a:ext cx="544964" cy="46200"/>
              </a:xfrm>
              <a:custGeom>
                <a:avLst/>
                <a:gdLst/>
                <a:ahLst/>
                <a:cxnLst/>
                <a:rect l="0" t="0" r="0" b="0"/>
                <a:pathLst>
                  <a:path w="544964" h="46200">
                    <a:moveTo>
                      <a:pt x="0" y="0"/>
                    </a:moveTo>
                    <a:lnTo>
                      <a:pt x="544964" y="0"/>
                    </a:lnTo>
                    <a:lnTo>
                      <a:pt x="54496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84" name="Pipe(down)"/>
              <p:cNvSpPr/>
              <p:nvPr/>
            </p:nvSpPr>
            <p:spPr>
              <a:xfrm rot="-5400000">
                <a:off x="4681120" y="4881246"/>
                <a:ext cx="700916" cy="46200"/>
              </a:xfrm>
              <a:custGeom>
                <a:avLst/>
                <a:gdLst/>
                <a:ahLst/>
                <a:cxnLst/>
                <a:rect l="0" t="0" r="0" b="0"/>
                <a:pathLst>
                  <a:path w="700916" h="46200">
                    <a:moveTo>
                      <a:pt x="0" y="0"/>
                    </a:moveTo>
                    <a:lnTo>
                      <a:pt x="700916" y="0"/>
                    </a:lnTo>
                    <a:lnTo>
                      <a:pt x="70091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85" name="Group 2684"/>
              <p:cNvGrpSpPr/>
              <p:nvPr/>
            </p:nvGrpSpPr>
            <p:grpSpPr>
              <a:xfrm>
                <a:off x="5005397" y="4496908"/>
                <a:ext cx="77000" cy="77000"/>
                <a:chOff x="5005397" y="4496908"/>
                <a:chExt cx="77000" cy="77000"/>
              </a:xfrm>
            </p:grpSpPr>
            <p:sp>
              <p:nvSpPr>
                <p:cNvPr id="2686" name="Freeform 2685"/>
                <p:cNvSpPr/>
                <p:nvPr/>
              </p:nvSpPr>
              <p:spPr>
                <a:xfrm>
                  <a:off x="5005445" y="4496908"/>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87" name="Freeform 2686"/>
                <p:cNvSpPr/>
                <p:nvPr/>
              </p:nvSpPr>
              <p:spPr>
                <a:xfrm>
                  <a:off x="5049995" y="4541325"/>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688" name="Freeform 2687"/>
                <p:cNvSpPr/>
                <p:nvPr/>
              </p:nvSpPr>
              <p:spPr>
                <a:xfrm>
                  <a:off x="5011880" y="4503645"/>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689" name="Freeform 2688"/>
                <p:cNvSpPr/>
                <p:nvPr/>
              </p:nvSpPr>
              <p:spPr>
                <a:xfrm>
                  <a:off x="5005397" y="4497009"/>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690" name="Freeform 2689"/>
                <p:cNvSpPr/>
                <p:nvPr/>
              </p:nvSpPr>
              <p:spPr>
                <a:xfrm>
                  <a:off x="5025396" y="4516887"/>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691" name="Freeform 2690"/>
                <p:cNvSpPr/>
                <p:nvPr/>
              </p:nvSpPr>
              <p:spPr>
                <a:xfrm>
                  <a:off x="5018699" y="4510354"/>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692" name="Freeform 2691"/>
                <p:cNvSpPr/>
                <p:nvPr/>
              </p:nvSpPr>
              <p:spPr>
                <a:xfrm>
                  <a:off x="5036588" y="4528033"/>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693" name="Freeform 2692"/>
                <p:cNvSpPr/>
                <p:nvPr/>
              </p:nvSpPr>
              <p:spPr>
                <a:xfrm>
                  <a:off x="5043310" y="4534666"/>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694" name="Miter bend 1"/>
            <p:cNvGrpSpPr/>
            <p:nvPr/>
          </p:nvGrpSpPr>
          <p:grpSpPr>
            <a:xfrm>
              <a:off x="4993077" y="3698950"/>
              <a:ext cx="77000" cy="77000"/>
              <a:chOff x="4993077" y="3698950"/>
              <a:chExt cx="77000" cy="77000"/>
            </a:xfrm>
          </p:grpSpPr>
          <p:sp>
            <p:nvSpPr>
              <p:cNvPr id="2695" name="Pipe(down)"/>
              <p:cNvSpPr/>
              <p:nvPr/>
            </p:nvSpPr>
            <p:spPr>
              <a:xfrm>
                <a:off x="5062377" y="3714350"/>
                <a:ext cx="550489" cy="46200"/>
              </a:xfrm>
              <a:custGeom>
                <a:avLst/>
                <a:gdLst/>
                <a:ahLst/>
                <a:cxnLst/>
                <a:rect l="0" t="0" r="0" b="0"/>
                <a:pathLst>
                  <a:path w="550489" h="46200">
                    <a:moveTo>
                      <a:pt x="0" y="0"/>
                    </a:moveTo>
                    <a:lnTo>
                      <a:pt x="550489" y="0"/>
                    </a:lnTo>
                    <a:lnTo>
                      <a:pt x="55048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696" name="Pipe(down)"/>
              <p:cNvSpPr/>
              <p:nvPr/>
            </p:nvSpPr>
            <p:spPr>
              <a:xfrm rot="-5400000">
                <a:off x="5001547" y="3775180"/>
                <a:ext cx="60061" cy="46200"/>
              </a:xfrm>
              <a:custGeom>
                <a:avLst/>
                <a:gdLst/>
                <a:ahLst/>
                <a:cxnLst/>
                <a:rect l="0" t="0" r="0" b="0"/>
                <a:pathLst>
                  <a:path w="60061" h="46200">
                    <a:moveTo>
                      <a:pt x="0" y="0"/>
                    </a:moveTo>
                    <a:lnTo>
                      <a:pt x="60061" y="0"/>
                    </a:lnTo>
                    <a:lnTo>
                      <a:pt x="6006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697" name="Group 2696"/>
              <p:cNvGrpSpPr/>
              <p:nvPr/>
            </p:nvGrpSpPr>
            <p:grpSpPr>
              <a:xfrm>
                <a:off x="5005397" y="3711270"/>
                <a:ext cx="77000" cy="77000"/>
                <a:chOff x="5005397" y="3711270"/>
                <a:chExt cx="77000" cy="77000"/>
              </a:xfrm>
            </p:grpSpPr>
            <p:sp>
              <p:nvSpPr>
                <p:cNvPr id="2698" name="Freeform 2697"/>
                <p:cNvSpPr/>
                <p:nvPr/>
              </p:nvSpPr>
              <p:spPr>
                <a:xfrm>
                  <a:off x="5005445" y="3711270"/>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699" name="Freeform 2698"/>
                <p:cNvSpPr/>
                <p:nvPr/>
              </p:nvSpPr>
              <p:spPr>
                <a:xfrm>
                  <a:off x="5049995" y="3755687"/>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00" name="Freeform 2699"/>
                <p:cNvSpPr/>
                <p:nvPr/>
              </p:nvSpPr>
              <p:spPr>
                <a:xfrm>
                  <a:off x="5011880" y="3718006"/>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01" name="Freeform 2700"/>
                <p:cNvSpPr/>
                <p:nvPr/>
              </p:nvSpPr>
              <p:spPr>
                <a:xfrm>
                  <a:off x="5005397" y="3711371"/>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02" name="Freeform 2701"/>
                <p:cNvSpPr/>
                <p:nvPr/>
              </p:nvSpPr>
              <p:spPr>
                <a:xfrm>
                  <a:off x="5025396" y="3731249"/>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03" name="Freeform 2702"/>
                <p:cNvSpPr/>
                <p:nvPr/>
              </p:nvSpPr>
              <p:spPr>
                <a:xfrm>
                  <a:off x="5018699" y="3724716"/>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04" name="Freeform 2703"/>
                <p:cNvSpPr/>
                <p:nvPr/>
              </p:nvSpPr>
              <p:spPr>
                <a:xfrm>
                  <a:off x="5036588" y="3742395"/>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05" name="Freeform 2704"/>
                <p:cNvSpPr/>
                <p:nvPr/>
              </p:nvSpPr>
              <p:spPr>
                <a:xfrm>
                  <a:off x="5043310" y="3749028"/>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06" name="Miter bend 2"/>
            <p:cNvGrpSpPr/>
            <p:nvPr/>
          </p:nvGrpSpPr>
          <p:grpSpPr>
            <a:xfrm flipH="1">
              <a:off x="7303393" y="3743802"/>
              <a:ext cx="77000" cy="77000"/>
              <a:chOff x="7303393" y="3743802"/>
              <a:chExt cx="77000" cy="77000"/>
            </a:xfrm>
          </p:grpSpPr>
          <p:sp>
            <p:nvSpPr>
              <p:cNvPr id="2707" name="Pipe(down)"/>
              <p:cNvSpPr/>
              <p:nvPr/>
            </p:nvSpPr>
            <p:spPr>
              <a:xfrm>
                <a:off x="7372693" y="3759202"/>
                <a:ext cx="1026857" cy="46200"/>
              </a:xfrm>
              <a:custGeom>
                <a:avLst/>
                <a:gdLst/>
                <a:ahLst/>
                <a:cxnLst/>
                <a:rect l="0" t="0" r="0" b="0"/>
                <a:pathLst>
                  <a:path w="1026857" h="46200">
                    <a:moveTo>
                      <a:pt x="0" y="0"/>
                    </a:moveTo>
                    <a:lnTo>
                      <a:pt x="1026857" y="0"/>
                    </a:lnTo>
                    <a:lnTo>
                      <a:pt x="1026857"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08" name="Pipe(down)"/>
              <p:cNvSpPr/>
              <p:nvPr/>
            </p:nvSpPr>
            <p:spPr>
              <a:xfrm rot="-5400000">
                <a:off x="7259502" y="3872393"/>
                <a:ext cx="164781" cy="46200"/>
              </a:xfrm>
              <a:custGeom>
                <a:avLst/>
                <a:gdLst/>
                <a:ahLst/>
                <a:cxnLst/>
                <a:rect l="0" t="0" r="0" b="0"/>
                <a:pathLst>
                  <a:path w="164781" h="46200">
                    <a:moveTo>
                      <a:pt x="0" y="0"/>
                    </a:moveTo>
                    <a:lnTo>
                      <a:pt x="164781" y="0"/>
                    </a:lnTo>
                    <a:lnTo>
                      <a:pt x="16478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09" name="Group 2708"/>
              <p:cNvGrpSpPr/>
              <p:nvPr/>
            </p:nvGrpSpPr>
            <p:grpSpPr>
              <a:xfrm>
                <a:off x="7315712" y="3756122"/>
                <a:ext cx="77000" cy="77000"/>
                <a:chOff x="7315712" y="3756122"/>
                <a:chExt cx="77000" cy="77000"/>
              </a:xfrm>
            </p:grpSpPr>
            <p:sp>
              <p:nvSpPr>
                <p:cNvPr id="2710" name="Freeform 2709"/>
                <p:cNvSpPr/>
                <p:nvPr/>
              </p:nvSpPr>
              <p:spPr>
                <a:xfrm>
                  <a:off x="7315760" y="3756122"/>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11" name="Freeform 2710"/>
                <p:cNvSpPr/>
                <p:nvPr/>
              </p:nvSpPr>
              <p:spPr>
                <a:xfrm>
                  <a:off x="7360310" y="3800540"/>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12" name="Freeform 2711"/>
                <p:cNvSpPr/>
                <p:nvPr/>
              </p:nvSpPr>
              <p:spPr>
                <a:xfrm>
                  <a:off x="7322195" y="3762859"/>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13" name="Freeform 2712"/>
                <p:cNvSpPr/>
                <p:nvPr/>
              </p:nvSpPr>
              <p:spPr>
                <a:xfrm>
                  <a:off x="7315712" y="3756223"/>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14" name="Freeform 2713"/>
                <p:cNvSpPr/>
                <p:nvPr/>
              </p:nvSpPr>
              <p:spPr>
                <a:xfrm>
                  <a:off x="7335711" y="3776101"/>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15" name="Freeform 2714"/>
                <p:cNvSpPr/>
                <p:nvPr/>
              </p:nvSpPr>
              <p:spPr>
                <a:xfrm>
                  <a:off x="7329014" y="3769568"/>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16" name="Freeform 2715"/>
                <p:cNvSpPr/>
                <p:nvPr/>
              </p:nvSpPr>
              <p:spPr>
                <a:xfrm>
                  <a:off x="7346903" y="3787247"/>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17" name="Freeform 2716"/>
                <p:cNvSpPr/>
                <p:nvPr/>
              </p:nvSpPr>
              <p:spPr>
                <a:xfrm>
                  <a:off x="7353625" y="3793880"/>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18" name="Miter bend 2"/>
            <p:cNvGrpSpPr/>
            <p:nvPr/>
          </p:nvGrpSpPr>
          <p:grpSpPr>
            <a:xfrm flipH="1">
              <a:off x="7746289" y="4355883"/>
              <a:ext cx="77000" cy="77000"/>
              <a:chOff x="7746289" y="4355883"/>
              <a:chExt cx="77000" cy="77000"/>
            </a:xfrm>
          </p:grpSpPr>
          <p:sp>
            <p:nvSpPr>
              <p:cNvPr id="2719" name="Pipe(down)"/>
              <p:cNvSpPr/>
              <p:nvPr/>
            </p:nvSpPr>
            <p:spPr>
              <a:xfrm>
                <a:off x="7815589" y="4371283"/>
                <a:ext cx="291636" cy="46200"/>
              </a:xfrm>
              <a:custGeom>
                <a:avLst/>
                <a:gdLst/>
                <a:ahLst/>
                <a:cxnLst/>
                <a:rect l="0" t="0" r="0" b="0"/>
                <a:pathLst>
                  <a:path w="291636" h="46200">
                    <a:moveTo>
                      <a:pt x="0" y="0"/>
                    </a:moveTo>
                    <a:lnTo>
                      <a:pt x="291636" y="0"/>
                    </a:lnTo>
                    <a:lnTo>
                      <a:pt x="29163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20" name="Pipe(down)"/>
              <p:cNvSpPr/>
              <p:nvPr/>
            </p:nvSpPr>
            <p:spPr>
              <a:xfrm rot="-5400000">
                <a:off x="7520980" y="4665893"/>
                <a:ext cx="527619" cy="46200"/>
              </a:xfrm>
              <a:custGeom>
                <a:avLst/>
                <a:gdLst/>
                <a:ahLst/>
                <a:cxnLst/>
                <a:rect l="0" t="0" r="0" b="0"/>
                <a:pathLst>
                  <a:path w="527619" h="46200">
                    <a:moveTo>
                      <a:pt x="0" y="0"/>
                    </a:moveTo>
                    <a:lnTo>
                      <a:pt x="527619" y="0"/>
                    </a:lnTo>
                    <a:lnTo>
                      <a:pt x="52761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21" name="Group 2720"/>
              <p:cNvGrpSpPr/>
              <p:nvPr/>
            </p:nvGrpSpPr>
            <p:grpSpPr>
              <a:xfrm>
                <a:off x="7758609" y="4368203"/>
                <a:ext cx="77000" cy="77000"/>
                <a:chOff x="7758609" y="4368203"/>
                <a:chExt cx="77000" cy="77000"/>
              </a:xfrm>
            </p:grpSpPr>
            <p:sp>
              <p:nvSpPr>
                <p:cNvPr id="2722" name="Freeform 2721"/>
                <p:cNvSpPr/>
                <p:nvPr/>
              </p:nvSpPr>
              <p:spPr>
                <a:xfrm>
                  <a:off x="7758657" y="4368203"/>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23" name="Freeform 2722"/>
                <p:cNvSpPr/>
                <p:nvPr/>
              </p:nvSpPr>
              <p:spPr>
                <a:xfrm>
                  <a:off x="7803207" y="4412620"/>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24" name="Freeform 2723"/>
                <p:cNvSpPr/>
                <p:nvPr/>
              </p:nvSpPr>
              <p:spPr>
                <a:xfrm>
                  <a:off x="7765092" y="4374939"/>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25" name="Freeform 2724"/>
                <p:cNvSpPr/>
                <p:nvPr/>
              </p:nvSpPr>
              <p:spPr>
                <a:xfrm>
                  <a:off x="7758609" y="4368304"/>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26" name="Freeform 2725"/>
                <p:cNvSpPr/>
                <p:nvPr/>
              </p:nvSpPr>
              <p:spPr>
                <a:xfrm>
                  <a:off x="7778608" y="4388182"/>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27" name="Freeform 2726"/>
                <p:cNvSpPr/>
                <p:nvPr/>
              </p:nvSpPr>
              <p:spPr>
                <a:xfrm>
                  <a:off x="7771911" y="4381649"/>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28" name="Freeform 2727"/>
                <p:cNvSpPr/>
                <p:nvPr/>
              </p:nvSpPr>
              <p:spPr>
                <a:xfrm>
                  <a:off x="7789800" y="4399328"/>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29" name="Freeform 2728"/>
                <p:cNvSpPr/>
                <p:nvPr/>
              </p:nvSpPr>
              <p:spPr>
                <a:xfrm>
                  <a:off x="7796522" y="4405961"/>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30" name="Miter bend 4"/>
            <p:cNvGrpSpPr/>
            <p:nvPr/>
          </p:nvGrpSpPr>
          <p:grpSpPr>
            <a:xfrm flipH="1" flipV="1">
              <a:off x="7746289" y="4923435"/>
              <a:ext cx="77000" cy="77000"/>
              <a:chOff x="7746289" y="4923435"/>
              <a:chExt cx="77000" cy="77000"/>
            </a:xfrm>
          </p:grpSpPr>
          <p:sp>
            <p:nvSpPr>
              <p:cNvPr id="2731" name="Pipe(down)"/>
              <p:cNvSpPr/>
              <p:nvPr/>
            </p:nvSpPr>
            <p:spPr>
              <a:xfrm>
                <a:off x="7815589" y="4938835"/>
                <a:ext cx="4133953" cy="46200"/>
              </a:xfrm>
              <a:custGeom>
                <a:avLst/>
                <a:gdLst/>
                <a:ahLst/>
                <a:cxnLst/>
                <a:rect l="0" t="0" r="0" b="0"/>
                <a:pathLst>
                  <a:path w="4133953" h="46200">
                    <a:moveTo>
                      <a:pt x="0" y="0"/>
                    </a:moveTo>
                    <a:lnTo>
                      <a:pt x="4133953" y="0"/>
                    </a:lnTo>
                    <a:lnTo>
                      <a:pt x="413395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32" name="Pipe(down)"/>
              <p:cNvSpPr/>
              <p:nvPr/>
            </p:nvSpPr>
            <p:spPr>
              <a:xfrm rot="-5400000">
                <a:off x="7757840" y="4996585"/>
                <a:ext cx="53899" cy="46200"/>
              </a:xfrm>
              <a:custGeom>
                <a:avLst/>
                <a:gdLst/>
                <a:ahLst/>
                <a:cxnLst/>
                <a:rect l="0" t="0" r="0" b="0"/>
                <a:pathLst>
                  <a:path w="53899" h="46200">
                    <a:moveTo>
                      <a:pt x="0" y="0"/>
                    </a:moveTo>
                    <a:lnTo>
                      <a:pt x="53899" y="0"/>
                    </a:lnTo>
                    <a:lnTo>
                      <a:pt x="5389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33" name="Group 2732"/>
              <p:cNvGrpSpPr/>
              <p:nvPr/>
            </p:nvGrpSpPr>
            <p:grpSpPr>
              <a:xfrm>
                <a:off x="7758609" y="4935755"/>
                <a:ext cx="77000" cy="77000"/>
                <a:chOff x="7758609" y="4935755"/>
                <a:chExt cx="77000" cy="77000"/>
              </a:xfrm>
            </p:grpSpPr>
            <p:sp>
              <p:nvSpPr>
                <p:cNvPr id="2734" name="Freeform 2733"/>
                <p:cNvSpPr/>
                <p:nvPr/>
              </p:nvSpPr>
              <p:spPr>
                <a:xfrm>
                  <a:off x="7758657" y="4935755"/>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35" name="Freeform 2734"/>
                <p:cNvSpPr/>
                <p:nvPr/>
              </p:nvSpPr>
              <p:spPr>
                <a:xfrm>
                  <a:off x="7803207" y="4980172"/>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36" name="Freeform 2735"/>
                <p:cNvSpPr/>
                <p:nvPr/>
              </p:nvSpPr>
              <p:spPr>
                <a:xfrm>
                  <a:off x="7765092" y="4942491"/>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37" name="Freeform 2736"/>
                <p:cNvSpPr/>
                <p:nvPr/>
              </p:nvSpPr>
              <p:spPr>
                <a:xfrm>
                  <a:off x="7758609" y="4935856"/>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38" name="Freeform 2737"/>
                <p:cNvSpPr/>
                <p:nvPr/>
              </p:nvSpPr>
              <p:spPr>
                <a:xfrm>
                  <a:off x="7778608" y="4955733"/>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39" name="Freeform 2738"/>
                <p:cNvSpPr/>
                <p:nvPr/>
              </p:nvSpPr>
              <p:spPr>
                <a:xfrm>
                  <a:off x="7771911" y="4949200"/>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40" name="Freeform 2739"/>
                <p:cNvSpPr/>
                <p:nvPr/>
              </p:nvSpPr>
              <p:spPr>
                <a:xfrm>
                  <a:off x="7789800" y="4966879"/>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41" name="Freeform 2740"/>
                <p:cNvSpPr/>
                <p:nvPr/>
              </p:nvSpPr>
              <p:spPr>
                <a:xfrm>
                  <a:off x="7796522" y="4973513"/>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42" name="Miter bend 1"/>
            <p:cNvGrpSpPr/>
            <p:nvPr/>
          </p:nvGrpSpPr>
          <p:grpSpPr>
            <a:xfrm>
              <a:off x="3511197" y="4923435"/>
              <a:ext cx="77000" cy="77000"/>
              <a:chOff x="3511197" y="4923435"/>
              <a:chExt cx="77000" cy="77000"/>
            </a:xfrm>
          </p:grpSpPr>
          <p:sp>
            <p:nvSpPr>
              <p:cNvPr id="2743" name="Pipe(down)"/>
              <p:cNvSpPr/>
              <p:nvPr/>
            </p:nvSpPr>
            <p:spPr>
              <a:xfrm>
                <a:off x="3580497" y="4938835"/>
                <a:ext cx="42794" cy="46200"/>
              </a:xfrm>
              <a:custGeom>
                <a:avLst/>
                <a:gdLst/>
                <a:ahLst/>
                <a:cxnLst/>
                <a:rect l="0" t="0" r="0" b="0"/>
                <a:pathLst>
                  <a:path w="42794" h="46200">
                    <a:moveTo>
                      <a:pt x="0" y="0"/>
                    </a:moveTo>
                    <a:lnTo>
                      <a:pt x="42794" y="0"/>
                    </a:lnTo>
                    <a:lnTo>
                      <a:pt x="4279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44" name="Pipe(down)"/>
              <p:cNvSpPr/>
              <p:nvPr/>
            </p:nvSpPr>
            <p:spPr>
              <a:xfrm rot="-5400000">
                <a:off x="3333583" y="5185748"/>
                <a:ext cx="432227" cy="46200"/>
              </a:xfrm>
              <a:custGeom>
                <a:avLst/>
                <a:gdLst/>
                <a:ahLst/>
                <a:cxnLst/>
                <a:rect l="0" t="0" r="0" b="0"/>
                <a:pathLst>
                  <a:path w="432227" h="46200">
                    <a:moveTo>
                      <a:pt x="0" y="0"/>
                    </a:moveTo>
                    <a:lnTo>
                      <a:pt x="432227" y="0"/>
                    </a:lnTo>
                    <a:lnTo>
                      <a:pt x="432227"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45" name="Group 2744"/>
              <p:cNvGrpSpPr/>
              <p:nvPr/>
            </p:nvGrpSpPr>
            <p:grpSpPr>
              <a:xfrm>
                <a:off x="3523517" y="4935755"/>
                <a:ext cx="77000" cy="77000"/>
                <a:chOff x="3523517" y="4935755"/>
                <a:chExt cx="77000" cy="77000"/>
              </a:xfrm>
            </p:grpSpPr>
            <p:sp>
              <p:nvSpPr>
                <p:cNvPr id="2746" name="Freeform 2745"/>
                <p:cNvSpPr/>
                <p:nvPr/>
              </p:nvSpPr>
              <p:spPr>
                <a:xfrm>
                  <a:off x="3523565" y="4935755"/>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47" name="Freeform 2746"/>
                <p:cNvSpPr/>
                <p:nvPr/>
              </p:nvSpPr>
              <p:spPr>
                <a:xfrm>
                  <a:off x="3568115" y="4980172"/>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48" name="Freeform 2747"/>
                <p:cNvSpPr/>
                <p:nvPr/>
              </p:nvSpPr>
              <p:spPr>
                <a:xfrm>
                  <a:off x="3530000" y="4942491"/>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49" name="Freeform 2748"/>
                <p:cNvSpPr/>
                <p:nvPr/>
              </p:nvSpPr>
              <p:spPr>
                <a:xfrm>
                  <a:off x="3523517" y="4935856"/>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50" name="Freeform 2749"/>
                <p:cNvSpPr/>
                <p:nvPr/>
              </p:nvSpPr>
              <p:spPr>
                <a:xfrm>
                  <a:off x="3543515" y="4955733"/>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51" name="Freeform 2750"/>
                <p:cNvSpPr/>
                <p:nvPr/>
              </p:nvSpPr>
              <p:spPr>
                <a:xfrm>
                  <a:off x="3536818" y="4949200"/>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52" name="Freeform 2751"/>
                <p:cNvSpPr/>
                <p:nvPr/>
              </p:nvSpPr>
              <p:spPr>
                <a:xfrm>
                  <a:off x="3554708" y="4966879"/>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53" name="Freeform 2752"/>
                <p:cNvSpPr/>
                <p:nvPr/>
              </p:nvSpPr>
              <p:spPr>
                <a:xfrm>
                  <a:off x="3561429" y="4973513"/>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54" name="Miter bend 4"/>
            <p:cNvGrpSpPr/>
            <p:nvPr/>
          </p:nvGrpSpPr>
          <p:grpSpPr>
            <a:xfrm flipH="1" flipV="1">
              <a:off x="5107784" y="3121542"/>
              <a:ext cx="77000" cy="77000"/>
              <a:chOff x="5107784" y="3121542"/>
              <a:chExt cx="77000" cy="77000"/>
            </a:xfrm>
          </p:grpSpPr>
          <p:sp>
            <p:nvSpPr>
              <p:cNvPr id="2755" name="Pipe(down)"/>
              <p:cNvSpPr/>
              <p:nvPr/>
            </p:nvSpPr>
            <p:spPr>
              <a:xfrm>
                <a:off x="5177084" y="3136942"/>
                <a:ext cx="306864" cy="46200"/>
              </a:xfrm>
              <a:custGeom>
                <a:avLst/>
                <a:gdLst/>
                <a:ahLst/>
                <a:cxnLst/>
                <a:rect l="0" t="0" r="0" b="0"/>
                <a:pathLst>
                  <a:path w="306864" h="46200">
                    <a:moveTo>
                      <a:pt x="0" y="0"/>
                    </a:moveTo>
                    <a:lnTo>
                      <a:pt x="306864" y="0"/>
                    </a:lnTo>
                    <a:lnTo>
                      <a:pt x="30686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56" name="Pipe(down)"/>
              <p:cNvSpPr/>
              <p:nvPr/>
            </p:nvSpPr>
            <p:spPr>
              <a:xfrm rot="-5400000">
                <a:off x="5126935" y="3187092"/>
                <a:ext cx="38699" cy="46200"/>
              </a:xfrm>
              <a:custGeom>
                <a:avLst/>
                <a:gdLst/>
                <a:ahLst/>
                <a:cxnLst/>
                <a:rect l="0" t="0" r="0" b="0"/>
                <a:pathLst>
                  <a:path w="38699" h="46200">
                    <a:moveTo>
                      <a:pt x="0" y="0"/>
                    </a:moveTo>
                    <a:lnTo>
                      <a:pt x="38699" y="0"/>
                    </a:lnTo>
                    <a:lnTo>
                      <a:pt x="3869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57" name="Group 2756"/>
              <p:cNvGrpSpPr/>
              <p:nvPr/>
            </p:nvGrpSpPr>
            <p:grpSpPr>
              <a:xfrm>
                <a:off x="5120104" y="3133862"/>
                <a:ext cx="77000" cy="77000"/>
                <a:chOff x="5120104" y="3133862"/>
                <a:chExt cx="77000" cy="77000"/>
              </a:xfrm>
            </p:grpSpPr>
            <p:sp>
              <p:nvSpPr>
                <p:cNvPr id="2758" name="Freeform 2757"/>
                <p:cNvSpPr/>
                <p:nvPr/>
              </p:nvSpPr>
              <p:spPr>
                <a:xfrm>
                  <a:off x="5120152" y="3133862"/>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59" name="Freeform 2758"/>
                <p:cNvSpPr/>
                <p:nvPr/>
              </p:nvSpPr>
              <p:spPr>
                <a:xfrm>
                  <a:off x="5164702" y="3178280"/>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60" name="Freeform 2759"/>
                <p:cNvSpPr/>
                <p:nvPr/>
              </p:nvSpPr>
              <p:spPr>
                <a:xfrm>
                  <a:off x="5126587" y="3140598"/>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61" name="Freeform 2760"/>
                <p:cNvSpPr/>
                <p:nvPr/>
              </p:nvSpPr>
              <p:spPr>
                <a:xfrm>
                  <a:off x="5120104" y="3133963"/>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62" name="Freeform 2761"/>
                <p:cNvSpPr/>
                <p:nvPr/>
              </p:nvSpPr>
              <p:spPr>
                <a:xfrm>
                  <a:off x="5140102" y="3153841"/>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63" name="Freeform 2762"/>
                <p:cNvSpPr/>
                <p:nvPr/>
              </p:nvSpPr>
              <p:spPr>
                <a:xfrm>
                  <a:off x="5133405" y="3147308"/>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64" name="Freeform 2763"/>
                <p:cNvSpPr/>
                <p:nvPr/>
              </p:nvSpPr>
              <p:spPr>
                <a:xfrm>
                  <a:off x="5151295" y="3164987"/>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65" name="Freeform 2764"/>
                <p:cNvSpPr/>
                <p:nvPr/>
              </p:nvSpPr>
              <p:spPr>
                <a:xfrm>
                  <a:off x="5158016" y="3171620"/>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66" name="Miter bend 1"/>
            <p:cNvGrpSpPr/>
            <p:nvPr/>
          </p:nvGrpSpPr>
          <p:grpSpPr>
            <a:xfrm>
              <a:off x="5107784" y="2649917"/>
              <a:ext cx="77000" cy="77000"/>
              <a:chOff x="5107784" y="2649917"/>
              <a:chExt cx="77000" cy="77000"/>
            </a:xfrm>
          </p:grpSpPr>
          <p:sp>
            <p:nvSpPr>
              <p:cNvPr id="2767" name="Pipe(down)"/>
              <p:cNvSpPr/>
              <p:nvPr/>
            </p:nvSpPr>
            <p:spPr>
              <a:xfrm>
                <a:off x="5177084" y="2665317"/>
                <a:ext cx="493936" cy="46200"/>
              </a:xfrm>
              <a:custGeom>
                <a:avLst/>
                <a:gdLst/>
                <a:ahLst/>
                <a:cxnLst/>
                <a:rect l="0" t="0" r="0" b="0"/>
                <a:pathLst>
                  <a:path w="493936" h="46200">
                    <a:moveTo>
                      <a:pt x="0" y="0"/>
                    </a:moveTo>
                    <a:lnTo>
                      <a:pt x="493936" y="0"/>
                    </a:lnTo>
                    <a:lnTo>
                      <a:pt x="49393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68" name="Pipe(down)"/>
              <p:cNvSpPr/>
              <p:nvPr/>
            </p:nvSpPr>
            <p:spPr>
              <a:xfrm rot="-5400000">
                <a:off x="4947624" y="2894777"/>
                <a:ext cx="397321" cy="46200"/>
              </a:xfrm>
              <a:custGeom>
                <a:avLst/>
                <a:gdLst/>
                <a:ahLst/>
                <a:cxnLst/>
                <a:rect l="0" t="0" r="0" b="0"/>
                <a:pathLst>
                  <a:path w="397321" h="46200">
                    <a:moveTo>
                      <a:pt x="0" y="0"/>
                    </a:moveTo>
                    <a:lnTo>
                      <a:pt x="397321" y="0"/>
                    </a:lnTo>
                    <a:lnTo>
                      <a:pt x="39732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69" name="Group 2768"/>
              <p:cNvGrpSpPr/>
              <p:nvPr/>
            </p:nvGrpSpPr>
            <p:grpSpPr>
              <a:xfrm>
                <a:off x="5120104" y="2662237"/>
                <a:ext cx="77000" cy="77000"/>
                <a:chOff x="5120104" y="2662237"/>
                <a:chExt cx="77000" cy="77000"/>
              </a:xfrm>
            </p:grpSpPr>
            <p:sp>
              <p:nvSpPr>
                <p:cNvPr id="2770" name="Freeform 2769"/>
                <p:cNvSpPr/>
                <p:nvPr/>
              </p:nvSpPr>
              <p:spPr>
                <a:xfrm>
                  <a:off x="5120152" y="2662237"/>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71" name="Freeform 2770"/>
                <p:cNvSpPr/>
                <p:nvPr/>
              </p:nvSpPr>
              <p:spPr>
                <a:xfrm>
                  <a:off x="5164702" y="2706655"/>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72" name="Freeform 2771"/>
                <p:cNvSpPr/>
                <p:nvPr/>
              </p:nvSpPr>
              <p:spPr>
                <a:xfrm>
                  <a:off x="5126587" y="2668973"/>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73" name="Freeform 2772"/>
                <p:cNvSpPr/>
                <p:nvPr/>
              </p:nvSpPr>
              <p:spPr>
                <a:xfrm>
                  <a:off x="5120104" y="2662338"/>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74" name="Freeform 2773"/>
                <p:cNvSpPr/>
                <p:nvPr/>
              </p:nvSpPr>
              <p:spPr>
                <a:xfrm>
                  <a:off x="5140102" y="2682216"/>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75" name="Freeform 2774"/>
                <p:cNvSpPr/>
                <p:nvPr/>
              </p:nvSpPr>
              <p:spPr>
                <a:xfrm>
                  <a:off x="5133405" y="2675683"/>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76" name="Freeform 2775"/>
                <p:cNvSpPr/>
                <p:nvPr/>
              </p:nvSpPr>
              <p:spPr>
                <a:xfrm>
                  <a:off x="5151295" y="2693362"/>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77" name="Freeform 2776"/>
                <p:cNvSpPr/>
                <p:nvPr/>
              </p:nvSpPr>
              <p:spPr>
                <a:xfrm>
                  <a:off x="5158016" y="2699995"/>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78" name="Miter bend 4"/>
            <p:cNvGrpSpPr/>
            <p:nvPr/>
          </p:nvGrpSpPr>
          <p:grpSpPr>
            <a:xfrm flipH="1" flipV="1">
              <a:off x="6659396" y="3210038"/>
              <a:ext cx="77000" cy="77000"/>
              <a:chOff x="6659396" y="3210038"/>
              <a:chExt cx="77000" cy="77000"/>
            </a:xfrm>
          </p:grpSpPr>
          <p:sp>
            <p:nvSpPr>
              <p:cNvPr id="2779" name="Pipe(down)"/>
              <p:cNvSpPr/>
              <p:nvPr/>
            </p:nvSpPr>
            <p:spPr>
              <a:xfrm>
                <a:off x="6728696" y="3225438"/>
                <a:ext cx="306864" cy="46200"/>
              </a:xfrm>
              <a:custGeom>
                <a:avLst/>
                <a:gdLst/>
                <a:ahLst/>
                <a:cxnLst/>
                <a:rect l="0" t="0" r="0" b="0"/>
                <a:pathLst>
                  <a:path w="306864" h="46200">
                    <a:moveTo>
                      <a:pt x="0" y="0"/>
                    </a:moveTo>
                    <a:lnTo>
                      <a:pt x="306864" y="0"/>
                    </a:lnTo>
                    <a:lnTo>
                      <a:pt x="306864"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80" name="Pipe(down)"/>
              <p:cNvSpPr/>
              <p:nvPr/>
            </p:nvSpPr>
            <p:spPr>
              <a:xfrm rot="-5400000">
                <a:off x="6678546" y="3275588"/>
                <a:ext cx="38699" cy="46200"/>
              </a:xfrm>
              <a:custGeom>
                <a:avLst/>
                <a:gdLst/>
                <a:ahLst/>
                <a:cxnLst/>
                <a:rect l="0" t="0" r="0" b="0"/>
                <a:pathLst>
                  <a:path w="38699" h="46200">
                    <a:moveTo>
                      <a:pt x="0" y="0"/>
                    </a:moveTo>
                    <a:lnTo>
                      <a:pt x="38699" y="0"/>
                    </a:lnTo>
                    <a:lnTo>
                      <a:pt x="38699"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81" name="Group 2780"/>
              <p:cNvGrpSpPr/>
              <p:nvPr/>
            </p:nvGrpSpPr>
            <p:grpSpPr>
              <a:xfrm>
                <a:off x="6671715" y="3222358"/>
                <a:ext cx="77000" cy="77000"/>
                <a:chOff x="6671715" y="3222358"/>
                <a:chExt cx="77000" cy="77000"/>
              </a:xfrm>
            </p:grpSpPr>
            <p:sp>
              <p:nvSpPr>
                <p:cNvPr id="2782" name="Freeform 2781"/>
                <p:cNvSpPr/>
                <p:nvPr/>
              </p:nvSpPr>
              <p:spPr>
                <a:xfrm>
                  <a:off x="6671763" y="3222358"/>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83" name="Freeform 2782"/>
                <p:cNvSpPr/>
                <p:nvPr/>
              </p:nvSpPr>
              <p:spPr>
                <a:xfrm>
                  <a:off x="6716313" y="3266776"/>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84" name="Freeform 2783"/>
                <p:cNvSpPr/>
                <p:nvPr/>
              </p:nvSpPr>
              <p:spPr>
                <a:xfrm>
                  <a:off x="6678198" y="3229095"/>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85" name="Freeform 2784"/>
                <p:cNvSpPr/>
                <p:nvPr/>
              </p:nvSpPr>
              <p:spPr>
                <a:xfrm>
                  <a:off x="6671715" y="3222459"/>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86" name="Freeform 2785"/>
                <p:cNvSpPr/>
                <p:nvPr/>
              </p:nvSpPr>
              <p:spPr>
                <a:xfrm>
                  <a:off x="6691714" y="3242337"/>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87" name="Freeform 2786"/>
                <p:cNvSpPr/>
                <p:nvPr/>
              </p:nvSpPr>
              <p:spPr>
                <a:xfrm>
                  <a:off x="6685017" y="3235804"/>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788" name="Freeform 2787"/>
                <p:cNvSpPr/>
                <p:nvPr/>
              </p:nvSpPr>
              <p:spPr>
                <a:xfrm>
                  <a:off x="6702906" y="3253483"/>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789" name="Freeform 2788"/>
                <p:cNvSpPr/>
                <p:nvPr/>
              </p:nvSpPr>
              <p:spPr>
                <a:xfrm>
                  <a:off x="6709628" y="3260117"/>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790" name="Miter bend 1"/>
            <p:cNvGrpSpPr/>
            <p:nvPr/>
          </p:nvGrpSpPr>
          <p:grpSpPr>
            <a:xfrm>
              <a:off x="6659396" y="3022482"/>
              <a:ext cx="77000" cy="77000"/>
              <a:chOff x="6659396" y="3022482"/>
              <a:chExt cx="77000" cy="77000"/>
            </a:xfrm>
          </p:grpSpPr>
          <p:sp>
            <p:nvSpPr>
              <p:cNvPr id="2791" name="Pipe(down)"/>
              <p:cNvSpPr/>
              <p:nvPr/>
            </p:nvSpPr>
            <p:spPr>
              <a:xfrm>
                <a:off x="6728696" y="3037882"/>
                <a:ext cx="620516" cy="46200"/>
              </a:xfrm>
              <a:custGeom>
                <a:avLst/>
                <a:gdLst/>
                <a:ahLst/>
                <a:cxnLst/>
                <a:rect l="0" t="0" r="0" b="0"/>
                <a:pathLst>
                  <a:path w="620516" h="46200">
                    <a:moveTo>
                      <a:pt x="0" y="0"/>
                    </a:moveTo>
                    <a:lnTo>
                      <a:pt x="620516" y="0"/>
                    </a:lnTo>
                    <a:lnTo>
                      <a:pt x="620516"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2792" name="Pipe(down)"/>
              <p:cNvSpPr/>
              <p:nvPr/>
            </p:nvSpPr>
            <p:spPr>
              <a:xfrm rot="-5400000">
                <a:off x="6645695" y="3120883"/>
                <a:ext cx="104402" cy="46200"/>
              </a:xfrm>
              <a:custGeom>
                <a:avLst/>
                <a:gdLst/>
                <a:ahLst/>
                <a:cxnLst/>
                <a:rect l="0" t="0" r="0" b="0"/>
                <a:pathLst>
                  <a:path w="104402" h="46200">
                    <a:moveTo>
                      <a:pt x="0" y="0"/>
                    </a:moveTo>
                    <a:lnTo>
                      <a:pt x="104402" y="0"/>
                    </a:lnTo>
                    <a:lnTo>
                      <a:pt x="104402"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2793" name="Group 2792"/>
              <p:cNvGrpSpPr/>
              <p:nvPr/>
            </p:nvGrpSpPr>
            <p:grpSpPr>
              <a:xfrm>
                <a:off x="6671715" y="3034802"/>
                <a:ext cx="77000" cy="77000"/>
                <a:chOff x="6671715" y="3034802"/>
                <a:chExt cx="77000" cy="77000"/>
              </a:xfrm>
            </p:grpSpPr>
            <p:sp>
              <p:nvSpPr>
                <p:cNvPr id="2794" name="Freeform 2793"/>
                <p:cNvSpPr/>
                <p:nvPr/>
              </p:nvSpPr>
              <p:spPr>
                <a:xfrm>
                  <a:off x="6671763" y="3034802"/>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2795" name="Freeform 2794"/>
                <p:cNvSpPr/>
                <p:nvPr/>
              </p:nvSpPr>
              <p:spPr>
                <a:xfrm>
                  <a:off x="6716313" y="3079219"/>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2796" name="Freeform 2795"/>
                <p:cNvSpPr/>
                <p:nvPr/>
              </p:nvSpPr>
              <p:spPr>
                <a:xfrm>
                  <a:off x="6678198" y="3041538"/>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2797" name="Freeform 2796"/>
                <p:cNvSpPr/>
                <p:nvPr/>
              </p:nvSpPr>
              <p:spPr>
                <a:xfrm>
                  <a:off x="6671715" y="3034903"/>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2798" name="Freeform 2797"/>
                <p:cNvSpPr/>
                <p:nvPr/>
              </p:nvSpPr>
              <p:spPr>
                <a:xfrm>
                  <a:off x="6691714" y="3054781"/>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2799" name="Freeform 2798"/>
                <p:cNvSpPr/>
                <p:nvPr/>
              </p:nvSpPr>
              <p:spPr>
                <a:xfrm>
                  <a:off x="6685017" y="3048248"/>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2800" name="Freeform 2799"/>
                <p:cNvSpPr/>
                <p:nvPr/>
              </p:nvSpPr>
              <p:spPr>
                <a:xfrm>
                  <a:off x="6702906" y="3065926"/>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2801" name="Freeform 2800"/>
                <p:cNvSpPr/>
                <p:nvPr/>
              </p:nvSpPr>
              <p:spPr>
                <a:xfrm>
                  <a:off x="6709628" y="3072560"/>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2802" name="Group 2801"/>
            <p:cNvGrpSpPr/>
            <p:nvPr/>
          </p:nvGrpSpPr>
          <p:grpSpPr>
            <a:xfrm>
              <a:off x="1374769" y="2459143"/>
              <a:ext cx="1146807" cy="957572"/>
              <a:chOff x="1374769" y="2459143"/>
              <a:chExt cx="1146807" cy="957572"/>
            </a:xfrm>
          </p:grpSpPr>
          <p:sp>
            <p:nvSpPr>
              <p:cNvPr id="2803" name="Freeform 2802"/>
              <p:cNvSpPr/>
              <p:nvPr/>
            </p:nvSpPr>
            <p:spPr>
              <a:xfrm>
                <a:off x="1444599" y="2770221"/>
                <a:ext cx="73016" cy="144510"/>
              </a:xfrm>
              <a:custGeom>
                <a:avLst/>
                <a:gdLst/>
                <a:ahLst/>
                <a:cxnLst/>
                <a:rect l="0" t="0" r="0" b="0"/>
                <a:pathLst>
                  <a:path w="73016" h="144510">
                    <a:moveTo>
                      <a:pt x="73016" y="0"/>
                    </a:moveTo>
                    <a:lnTo>
                      <a:pt x="0" y="0"/>
                    </a:lnTo>
                    <a:lnTo>
                      <a:pt x="0" y="144510"/>
                    </a:lnTo>
                    <a:lnTo>
                      <a:pt x="73016" y="144510"/>
                    </a:lnTo>
                    <a:lnTo>
                      <a:pt x="73016" y="0"/>
                    </a:lnTo>
                    <a:close/>
                  </a:path>
                </a:pathLst>
              </a:custGeom>
              <a:gradFill>
                <a:gsLst>
                  <a:gs pos="0">
                    <a:srgbClr val="C4C4C4"/>
                  </a:gs>
                  <a:gs pos="15000">
                    <a:srgbClr val="FFFFFF"/>
                  </a:gs>
                  <a:gs pos="25000">
                    <a:srgbClr val="FFFFFF"/>
                  </a:gs>
                  <a:gs pos="52000">
                    <a:srgbClr val="DFDFDF"/>
                  </a:gs>
                  <a:gs pos="69000">
                    <a:srgbClr val="C7C7C7"/>
                  </a:gs>
                  <a:gs pos="80000">
                    <a:srgbClr val="BCBCBC"/>
                  </a:gs>
                  <a:gs pos="97000">
                    <a:srgbClr val="B1B1B1"/>
                  </a:gs>
                  <a:gs pos="100000">
                    <a:srgbClr val="CBCBCB"/>
                  </a:gs>
                </a:gsLst>
                <a:lin ang="5400000" scaled="0"/>
              </a:gradFill>
              <a:ln w="7700" cap="flat">
                <a:noFill/>
                <a:bevel/>
              </a:ln>
            </p:spPr>
          </p:sp>
          <p:sp>
            <p:nvSpPr>
              <p:cNvPr id="2804" name="Freeform 2803"/>
              <p:cNvSpPr/>
              <p:nvPr/>
            </p:nvSpPr>
            <p:spPr>
              <a:xfrm>
                <a:off x="1374769" y="2755960"/>
                <a:ext cx="69878" cy="565680"/>
              </a:xfrm>
              <a:custGeom>
                <a:avLst/>
                <a:gdLst/>
                <a:ahLst/>
                <a:cxnLst/>
                <a:rect l="0" t="0" r="0" b="0"/>
                <a:pathLst>
                  <a:path w="69878" h="565680">
                    <a:moveTo>
                      <a:pt x="1379" y="0"/>
                    </a:moveTo>
                    <a:lnTo>
                      <a:pt x="68309" y="0"/>
                    </a:lnTo>
                    <a:cubicBezTo>
                      <a:pt x="69150" y="0"/>
                      <a:pt x="69878" y="0"/>
                      <a:pt x="69878" y="1331"/>
                    </a:cubicBezTo>
                    <a:lnTo>
                      <a:pt x="69878" y="564159"/>
                    </a:lnTo>
                    <a:cubicBezTo>
                      <a:pt x="69878" y="564999"/>
                      <a:pt x="69150" y="565680"/>
                      <a:pt x="68309" y="565680"/>
                    </a:cubicBezTo>
                    <a:lnTo>
                      <a:pt x="1379" y="565680"/>
                    </a:lnTo>
                    <a:cubicBezTo>
                      <a:pt x="538" y="565680"/>
                      <a:pt x="-143" y="564999"/>
                      <a:pt x="-143" y="564159"/>
                    </a:cubicBezTo>
                    <a:lnTo>
                      <a:pt x="-143" y="1331"/>
                    </a:lnTo>
                    <a:cubicBezTo>
                      <a:pt x="-143" y="0"/>
                      <a:pt x="538" y="0"/>
                      <a:pt x="1379" y="0"/>
                    </a:cubicBezTo>
                    <a:close/>
                  </a:path>
                </a:pathLst>
              </a:custGeom>
              <a:gradFill>
                <a:gsLst>
                  <a:gs pos="0">
                    <a:srgbClr val="3B9193"/>
                  </a:gs>
                  <a:gs pos="15000">
                    <a:srgbClr val="67C3C5"/>
                  </a:gs>
                  <a:gs pos="25000">
                    <a:srgbClr val="BBDEE0"/>
                  </a:gs>
                  <a:gs pos="52000">
                    <a:srgbClr val="45A6A9"/>
                  </a:gs>
                  <a:gs pos="69000">
                    <a:srgbClr val="3C9396"/>
                  </a:gs>
                  <a:gs pos="80000">
                    <a:srgbClr val="388B8D"/>
                  </a:gs>
                  <a:gs pos="97000">
                    <a:srgbClr val="358385"/>
                  </a:gs>
                  <a:gs pos="100000">
                    <a:srgbClr val="3E9799"/>
                  </a:gs>
                </a:gsLst>
                <a:lin ang="5400000" scaled="0"/>
              </a:gradFill>
              <a:ln w="7700" cap="flat">
                <a:noFill/>
                <a:bevel/>
              </a:ln>
            </p:spPr>
          </p:sp>
          <p:sp>
            <p:nvSpPr>
              <p:cNvPr id="2805" name="Freeform 2804"/>
              <p:cNvSpPr/>
              <p:nvPr/>
            </p:nvSpPr>
            <p:spPr>
              <a:xfrm>
                <a:off x="1526742" y="2621147"/>
                <a:ext cx="73015" cy="97354"/>
              </a:xfrm>
              <a:custGeom>
                <a:avLst/>
                <a:gdLst/>
                <a:ahLst/>
                <a:cxnLst/>
                <a:rect l="0" t="0" r="0" b="0"/>
                <a:pathLst>
                  <a:path w="73015" h="97354">
                    <a:moveTo>
                      <a:pt x="73015" y="0"/>
                    </a:moveTo>
                    <a:lnTo>
                      <a:pt x="0" y="0"/>
                    </a:lnTo>
                    <a:lnTo>
                      <a:pt x="0" y="97354"/>
                    </a:lnTo>
                    <a:lnTo>
                      <a:pt x="73015" y="97354"/>
                    </a:lnTo>
                    <a:lnTo>
                      <a:pt x="73015" y="0"/>
                    </a:lnTo>
                    <a:close/>
                  </a:path>
                </a:pathLst>
              </a:custGeom>
              <a:gradFill>
                <a:gsLst>
                  <a:gs pos="0">
                    <a:srgbClr val="3B9193"/>
                  </a:gs>
                  <a:gs pos="15000">
                    <a:srgbClr val="67C3C5"/>
                  </a:gs>
                  <a:gs pos="25000">
                    <a:srgbClr val="BBDEE0"/>
                  </a:gs>
                  <a:gs pos="52000">
                    <a:srgbClr val="45A6A9"/>
                  </a:gs>
                  <a:gs pos="69000">
                    <a:srgbClr val="3C9396"/>
                  </a:gs>
                  <a:gs pos="80000">
                    <a:srgbClr val="388B8D"/>
                  </a:gs>
                  <a:gs pos="97000">
                    <a:srgbClr val="358385"/>
                  </a:gs>
                  <a:gs pos="100000">
                    <a:srgbClr val="3E9799"/>
                  </a:gs>
                </a:gsLst>
                <a:lin ang="10800000" scaled="0"/>
              </a:gradFill>
              <a:ln w="7700" cap="flat">
                <a:noFill/>
                <a:bevel/>
              </a:ln>
            </p:spPr>
          </p:sp>
          <p:sp>
            <p:nvSpPr>
              <p:cNvPr id="2806" name="Freeform 2805"/>
              <p:cNvSpPr/>
              <p:nvPr/>
            </p:nvSpPr>
            <p:spPr>
              <a:xfrm>
                <a:off x="1398204" y="2486523"/>
                <a:ext cx="330091" cy="140707"/>
              </a:xfrm>
              <a:custGeom>
                <a:avLst/>
                <a:gdLst/>
                <a:ahLst/>
                <a:cxnLst/>
                <a:rect l="0" t="0" r="0" b="0"/>
                <a:pathLst>
                  <a:path w="330091" h="140707">
                    <a:moveTo>
                      <a:pt x="330091" y="0"/>
                    </a:moveTo>
                    <a:lnTo>
                      <a:pt x="0" y="0"/>
                    </a:lnTo>
                    <a:lnTo>
                      <a:pt x="128538" y="140707"/>
                    </a:lnTo>
                    <a:lnTo>
                      <a:pt x="201553" y="140707"/>
                    </a:lnTo>
                    <a:lnTo>
                      <a:pt x="330091" y="0"/>
                    </a:lnTo>
                    <a:close/>
                  </a:path>
                </a:pathLst>
              </a:custGeom>
              <a:gradFill>
                <a:gsLst>
                  <a:gs pos="0">
                    <a:srgbClr val="3B9193"/>
                  </a:gs>
                  <a:gs pos="33000">
                    <a:srgbClr val="67C3C5"/>
                  </a:gs>
                  <a:gs pos="30000">
                    <a:srgbClr val="BBDEE0"/>
                  </a:gs>
                  <a:gs pos="52000">
                    <a:srgbClr val="45A6A9"/>
                  </a:gs>
                  <a:gs pos="69000">
                    <a:srgbClr val="3C9396"/>
                  </a:gs>
                  <a:gs pos="80000">
                    <a:srgbClr val="388B8D"/>
                  </a:gs>
                  <a:gs pos="100000">
                    <a:srgbClr val="358385"/>
                  </a:gs>
                </a:gsLst>
                <a:lin ang="12000000" scaled="0"/>
              </a:gradFill>
              <a:ln w="7700" cap="flat">
                <a:noFill/>
                <a:bevel/>
              </a:ln>
            </p:spPr>
          </p:sp>
          <p:sp>
            <p:nvSpPr>
              <p:cNvPr id="2807" name="Freeform 2806"/>
              <p:cNvSpPr/>
              <p:nvPr/>
            </p:nvSpPr>
            <p:spPr>
              <a:xfrm>
                <a:off x="1398204" y="2459143"/>
                <a:ext cx="330091" cy="28142"/>
              </a:xfrm>
              <a:custGeom>
                <a:avLst/>
                <a:gdLst/>
                <a:ahLst/>
                <a:cxnLst/>
                <a:rect l="0" t="0" r="0" b="0"/>
                <a:pathLst>
                  <a:path w="330091" h="28142">
                    <a:moveTo>
                      <a:pt x="330091" y="0"/>
                    </a:moveTo>
                    <a:lnTo>
                      <a:pt x="0" y="0"/>
                    </a:lnTo>
                    <a:lnTo>
                      <a:pt x="0" y="28142"/>
                    </a:lnTo>
                    <a:lnTo>
                      <a:pt x="330091" y="28142"/>
                    </a:lnTo>
                    <a:lnTo>
                      <a:pt x="330091" y="0"/>
                    </a:lnTo>
                    <a:close/>
                  </a:path>
                </a:pathLst>
              </a:custGeom>
              <a:gradFill>
                <a:gsLst>
                  <a:gs pos="0">
                    <a:srgbClr val="368C8D"/>
                  </a:gs>
                  <a:gs pos="15000">
                    <a:srgbClr val="62BCBE"/>
                  </a:gs>
                  <a:gs pos="25000">
                    <a:srgbClr val="B9DBDC"/>
                  </a:gs>
                  <a:gs pos="52000">
                    <a:srgbClr val="3FA0A2"/>
                  </a:gs>
                  <a:gs pos="69000">
                    <a:srgbClr val="378E8F"/>
                  </a:gs>
                  <a:gs pos="80000">
                    <a:srgbClr val="338687"/>
                  </a:gs>
                  <a:gs pos="97000">
                    <a:srgbClr val="307E7F"/>
                  </a:gs>
                  <a:gs pos="100000">
                    <a:srgbClr val="389193"/>
                  </a:gs>
                </a:gsLst>
                <a:lin ang="10800000" scaled="0"/>
              </a:gradFill>
              <a:ln w="7700" cap="flat">
                <a:noFill/>
                <a:bevel/>
              </a:ln>
            </p:spPr>
          </p:sp>
          <p:sp>
            <p:nvSpPr>
              <p:cNvPr id="2808" name="Freeform 2807"/>
              <p:cNvSpPr/>
              <p:nvPr/>
            </p:nvSpPr>
            <p:spPr>
              <a:xfrm>
                <a:off x="1511530" y="2715459"/>
                <a:ext cx="103438" cy="228173"/>
              </a:xfrm>
              <a:custGeom>
                <a:avLst/>
                <a:gdLst/>
                <a:ahLst/>
                <a:cxnLst/>
                <a:rect l="0" t="0" r="0" b="0"/>
                <a:pathLst>
                  <a:path w="103438" h="228173">
                    <a:moveTo>
                      <a:pt x="103438" y="0"/>
                    </a:moveTo>
                    <a:lnTo>
                      <a:pt x="0" y="0"/>
                    </a:lnTo>
                    <a:lnTo>
                      <a:pt x="0" y="228173"/>
                    </a:lnTo>
                    <a:lnTo>
                      <a:pt x="103438" y="228173"/>
                    </a:lnTo>
                    <a:lnTo>
                      <a:pt x="103438" y="0"/>
                    </a:lnTo>
                    <a:close/>
                  </a:path>
                </a:pathLst>
              </a:custGeom>
              <a:gradFill>
                <a:gsLst>
                  <a:gs pos="0">
                    <a:srgbClr val="3B9193"/>
                  </a:gs>
                  <a:gs pos="15000">
                    <a:srgbClr val="67C3C5"/>
                  </a:gs>
                  <a:gs pos="25000">
                    <a:srgbClr val="BBDEE0"/>
                  </a:gs>
                  <a:gs pos="52000">
                    <a:srgbClr val="45A6A9"/>
                  </a:gs>
                  <a:gs pos="69000">
                    <a:srgbClr val="3C9396"/>
                  </a:gs>
                  <a:gs pos="80000">
                    <a:srgbClr val="388B8D"/>
                  </a:gs>
                  <a:gs pos="97000">
                    <a:srgbClr val="358385"/>
                  </a:gs>
                  <a:gs pos="100000">
                    <a:srgbClr val="3E9799"/>
                  </a:gs>
                </a:gsLst>
                <a:lin ang="5400000" scaled="0"/>
              </a:gradFill>
              <a:ln w="7700" cap="flat">
                <a:noFill/>
                <a:bevel/>
              </a:ln>
            </p:spPr>
          </p:sp>
          <p:sp>
            <p:nvSpPr>
              <p:cNvPr id="2809" name="Freeform 2808"/>
              <p:cNvSpPr/>
              <p:nvPr/>
            </p:nvSpPr>
            <p:spPr>
              <a:xfrm>
                <a:off x="1444093" y="2914731"/>
                <a:ext cx="1077484" cy="321978"/>
              </a:xfrm>
              <a:custGeom>
                <a:avLst/>
                <a:gdLst/>
                <a:ahLst/>
                <a:cxnLst/>
                <a:rect l="0" t="0" r="0" b="0"/>
                <a:pathLst>
                  <a:path w="1077484" h="321978">
                    <a:moveTo>
                      <a:pt x="0" y="0"/>
                    </a:moveTo>
                    <a:lnTo>
                      <a:pt x="1077484" y="0"/>
                    </a:lnTo>
                    <a:lnTo>
                      <a:pt x="1077484" y="321978"/>
                    </a:lnTo>
                    <a:lnTo>
                      <a:pt x="0" y="321978"/>
                    </a:lnTo>
                    <a:lnTo>
                      <a:pt x="0" y="0"/>
                    </a:lnTo>
                    <a:close/>
                  </a:path>
                </a:pathLst>
              </a:custGeom>
              <a:gradFill>
                <a:gsLst>
                  <a:gs pos="0">
                    <a:srgbClr val="368688"/>
                  </a:gs>
                  <a:gs pos="1000">
                    <a:srgbClr val="8CCDCF"/>
                  </a:gs>
                  <a:gs pos="2000">
                    <a:srgbClr val="49AFB2"/>
                  </a:gs>
                  <a:gs pos="64000">
                    <a:srgbClr val="48ACAF"/>
                  </a:gs>
                  <a:gs pos="99000">
                    <a:srgbClr val="46A8AB"/>
                  </a:gs>
                  <a:gs pos="100000">
                    <a:srgbClr val="317C7E"/>
                  </a:gs>
                </a:gsLst>
                <a:lin ang="5400000" scaled="0"/>
              </a:gradFill>
              <a:ln w="7700" cap="flat">
                <a:noFill/>
                <a:bevel/>
              </a:ln>
            </p:spPr>
          </p:sp>
          <p:sp>
            <p:nvSpPr>
              <p:cNvPr id="2810" name="Freeform 2809"/>
              <p:cNvSpPr/>
              <p:nvPr/>
            </p:nvSpPr>
            <p:spPr>
              <a:xfrm>
                <a:off x="1604827" y="2715459"/>
                <a:ext cx="10139" cy="201807"/>
              </a:xfrm>
              <a:custGeom>
                <a:avLst/>
                <a:gdLst/>
                <a:ahLst/>
                <a:cxnLst/>
                <a:rect l="0" t="0" r="0" b="0"/>
                <a:pathLst>
                  <a:path w="10139" h="201807">
                    <a:moveTo>
                      <a:pt x="10139" y="0"/>
                    </a:moveTo>
                    <a:lnTo>
                      <a:pt x="0" y="0"/>
                    </a:lnTo>
                    <a:lnTo>
                      <a:pt x="0" y="201807"/>
                    </a:lnTo>
                    <a:lnTo>
                      <a:pt x="10139" y="201807"/>
                    </a:lnTo>
                    <a:lnTo>
                      <a:pt x="10139" y="0"/>
                    </a:lnTo>
                    <a:close/>
                  </a:path>
                </a:pathLst>
              </a:custGeom>
              <a:gradFill>
                <a:gsLst>
                  <a:gs pos="0">
                    <a:srgbClr val="2E7E7F"/>
                  </a:gs>
                  <a:gs pos="15000">
                    <a:srgbClr val="5CADAE"/>
                  </a:gs>
                  <a:gs pos="25000">
                    <a:srgbClr val="B8D4D5"/>
                  </a:gs>
                  <a:gs pos="52000">
                    <a:srgbClr val="369192"/>
                  </a:gs>
                  <a:gs pos="69000">
                    <a:srgbClr val="2F8081"/>
                  </a:gs>
                  <a:gs pos="80000">
                    <a:srgbClr val="2C797A"/>
                  </a:gs>
                  <a:gs pos="97000">
                    <a:srgbClr val="297273"/>
                  </a:gs>
                  <a:gs pos="100000">
                    <a:srgbClr val="308384"/>
                  </a:gs>
                </a:gsLst>
                <a:lin ang="5400000" scaled="0"/>
              </a:gradFill>
              <a:ln w="7700" cap="flat">
                <a:noFill/>
                <a:bevel/>
              </a:ln>
            </p:spPr>
          </p:sp>
          <p:sp>
            <p:nvSpPr>
              <p:cNvPr id="2811" name="Freeform 2810"/>
              <p:cNvSpPr/>
              <p:nvPr/>
            </p:nvSpPr>
            <p:spPr>
              <a:xfrm>
                <a:off x="1614969" y="2653092"/>
                <a:ext cx="59832" cy="352908"/>
              </a:xfrm>
              <a:custGeom>
                <a:avLst/>
                <a:gdLst/>
                <a:ahLst/>
                <a:cxnLst/>
                <a:rect l="0" t="0" r="0" b="0"/>
                <a:pathLst>
                  <a:path w="59832" h="352908">
                    <a:moveTo>
                      <a:pt x="59832" y="0"/>
                    </a:moveTo>
                    <a:lnTo>
                      <a:pt x="0" y="0"/>
                    </a:lnTo>
                    <a:lnTo>
                      <a:pt x="0" y="352908"/>
                    </a:lnTo>
                    <a:lnTo>
                      <a:pt x="59832" y="352908"/>
                    </a:lnTo>
                    <a:lnTo>
                      <a:pt x="59832" y="0"/>
                    </a:lnTo>
                    <a:close/>
                  </a:path>
                </a:pathLst>
              </a:custGeom>
              <a:gradFill>
                <a:gsLst>
                  <a:gs pos="0">
                    <a:srgbClr val="3B9193"/>
                  </a:gs>
                  <a:gs pos="15000">
                    <a:srgbClr val="67C3C5"/>
                  </a:gs>
                  <a:gs pos="25000">
                    <a:srgbClr val="BBDEE0"/>
                  </a:gs>
                  <a:gs pos="52000">
                    <a:srgbClr val="45A6A9"/>
                  </a:gs>
                  <a:gs pos="69000">
                    <a:srgbClr val="3C9396"/>
                  </a:gs>
                  <a:gs pos="80000">
                    <a:srgbClr val="388B8D"/>
                  </a:gs>
                  <a:gs pos="97000">
                    <a:srgbClr val="358385"/>
                  </a:gs>
                  <a:gs pos="100000">
                    <a:srgbClr val="3E9799"/>
                  </a:gs>
                </a:gsLst>
                <a:lin ang="5400000" scaled="0"/>
              </a:gradFill>
              <a:ln w="7700" cap="flat">
                <a:noFill/>
                <a:bevel/>
              </a:ln>
            </p:spPr>
          </p:sp>
          <p:sp>
            <p:nvSpPr>
              <p:cNvPr id="2812" name="Freeform 2811"/>
              <p:cNvSpPr/>
              <p:nvPr/>
            </p:nvSpPr>
            <p:spPr>
              <a:xfrm>
                <a:off x="1666434" y="2652331"/>
                <a:ext cx="10393" cy="265949"/>
              </a:xfrm>
              <a:custGeom>
                <a:avLst/>
                <a:gdLst/>
                <a:ahLst/>
                <a:cxnLst/>
                <a:rect l="0" t="0" r="0" b="0"/>
                <a:pathLst>
                  <a:path w="10393" h="265949">
                    <a:moveTo>
                      <a:pt x="10393" y="0"/>
                    </a:moveTo>
                    <a:lnTo>
                      <a:pt x="0" y="0"/>
                    </a:lnTo>
                    <a:lnTo>
                      <a:pt x="0" y="265949"/>
                    </a:lnTo>
                    <a:lnTo>
                      <a:pt x="10393" y="265949"/>
                    </a:lnTo>
                    <a:lnTo>
                      <a:pt x="10393" y="0"/>
                    </a:lnTo>
                    <a:close/>
                  </a:path>
                </a:pathLst>
              </a:custGeom>
              <a:gradFill>
                <a:gsLst>
                  <a:gs pos="0">
                    <a:srgbClr val="2E7E7F"/>
                  </a:gs>
                  <a:gs pos="15000">
                    <a:srgbClr val="5CADAE"/>
                  </a:gs>
                  <a:gs pos="25000">
                    <a:srgbClr val="B8D4D5"/>
                  </a:gs>
                  <a:gs pos="52000">
                    <a:srgbClr val="369192"/>
                  </a:gs>
                  <a:gs pos="69000">
                    <a:srgbClr val="2F8081"/>
                  </a:gs>
                  <a:gs pos="80000">
                    <a:srgbClr val="2C797A"/>
                  </a:gs>
                  <a:gs pos="97000">
                    <a:srgbClr val="297273"/>
                  </a:gs>
                  <a:gs pos="100000">
                    <a:srgbClr val="308384"/>
                  </a:gs>
                </a:gsLst>
                <a:lin ang="5400000" scaled="0"/>
              </a:gradFill>
              <a:ln w="7700" cap="flat">
                <a:noFill/>
                <a:bevel/>
              </a:ln>
            </p:spPr>
          </p:sp>
          <p:sp>
            <p:nvSpPr>
              <p:cNvPr id="2813" name="Freeform 2812"/>
              <p:cNvSpPr/>
              <p:nvPr/>
            </p:nvSpPr>
            <p:spPr>
              <a:xfrm>
                <a:off x="1674801" y="2627232"/>
                <a:ext cx="846777" cy="404627"/>
              </a:xfrm>
              <a:custGeom>
                <a:avLst/>
                <a:gdLst/>
                <a:ahLst/>
                <a:cxnLst/>
                <a:rect l="0" t="0" r="0" b="0"/>
                <a:pathLst>
                  <a:path w="846777" h="404627">
                    <a:moveTo>
                      <a:pt x="0" y="0"/>
                    </a:moveTo>
                    <a:lnTo>
                      <a:pt x="846777" y="0"/>
                    </a:lnTo>
                    <a:lnTo>
                      <a:pt x="846777" y="404627"/>
                    </a:lnTo>
                    <a:lnTo>
                      <a:pt x="0" y="404627"/>
                    </a:lnTo>
                    <a:lnTo>
                      <a:pt x="0" y="0"/>
                    </a:lnTo>
                    <a:close/>
                  </a:path>
                </a:pathLst>
              </a:custGeom>
              <a:gradFill>
                <a:gsLst>
                  <a:gs pos="0">
                    <a:srgbClr val="3B9193"/>
                  </a:gs>
                  <a:gs pos="15000">
                    <a:srgbClr val="67C3C5"/>
                  </a:gs>
                  <a:gs pos="25000">
                    <a:srgbClr val="BBDEE0"/>
                  </a:gs>
                  <a:gs pos="52000">
                    <a:srgbClr val="45A6A9"/>
                  </a:gs>
                  <a:gs pos="69000">
                    <a:srgbClr val="3C9396"/>
                  </a:gs>
                  <a:gs pos="80000">
                    <a:srgbClr val="388B8D"/>
                  </a:gs>
                  <a:gs pos="97000">
                    <a:srgbClr val="358385"/>
                  </a:gs>
                  <a:gs pos="100000">
                    <a:srgbClr val="3E9799"/>
                  </a:gs>
                </a:gsLst>
                <a:lin ang="5400000" scaled="0"/>
              </a:gradFill>
              <a:ln w="7700" cap="flat">
                <a:noFill/>
                <a:bevel/>
              </a:ln>
            </p:spPr>
          </p:sp>
          <p:sp>
            <p:nvSpPr>
              <p:cNvPr id="2814" name="Freeform 2813"/>
              <p:cNvSpPr/>
              <p:nvPr/>
            </p:nvSpPr>
            <p:spPr>
              <a:xfrm>
                <a:off x="2493819" y="2627232"/>
                <a:ext cx="27762" cy="404627"/>
              </a:xfrm>
              <a:custGeom>
                <a:avLst/>
                <a:gdLst/>
                <a:ahLst/>
                <a:cxnLst/>
                <a:rect l="0" t="0" r="0" b="0"/>
                <a:pathLst>
                  <a:path w="27762" h="404627">
                    <a:moveTo>
                      <a:pt x="0" y="0"/>
                    </a:moveTo>
                    <a:lnTo>
                      <a:pt x="27762" y="0"/>
                    </a:lnTo>
                    <a:lnTo>
                      <a:pt x="27762" y="404627"/>
                    </a:lnTo>
                    <a:lnTo>
                      <a:pt x="0" y="404627"/>
                    </a:lnTo>
                    <a:lnTo>
                      <a:pt x="0" y="0"/>
                    </a:lnTo>
                    <a:close/>
                  </a:path>
                </a:pathLst>
              </a:custGeom>
              <a:gradFill>
                <a:gsLst>
                  <a:gs pos="0">
                    <a:srgbClr val="2E7E7F"/>
                  </a:gs>
                  <a:gs pos="15000">
                    <a:srgbClr val="5CADAE"/>
                  </a:gs>
                  <a:gs pos="25000">
                    <a:srgbClr val="B8D4D5"/>
                  </a:gs>
                  <a:gs pos="52000">
                    <a:srgbClr val="369192"/>
                  </a:gs>
                  <a:gs pos="69000">
                    <a:srgbClr val="2F8081"/>
                  </a:gs>
                  <a:gs pos="80000">
                    <a:srgbClr val="2C797A"/>
                  </a:gs>
                  <a:gs pos="97000">
                    <a:srgbClr val="297273"/>
                  </a:gs>
                  <a:gs pos="100000">
                    <a:srgbClr val="308384"/>
                  </a:gs>
                </a:gsLst>
                <a:lin ang="5400000" scaled="0"/>
              </a:gradFill>
              <a:ln w="7700" cap="flat">
                <a:noFill/>
                <a:bevel/>
              </a:ln>
            </p:spPr>
          </p:sp>
          <p:sp>
            <p:nvSpPr>
              <p:cNvPr id="2815" name="Freeform 2814"/>
              <p:cNvSpPr/>
              <p:nvPr/>
            </p:nvSpPr>
            <p:spPr>
              <a:xfrm>
                <a:off x="1512545" y="2914730"/>
                <a:ext cx="1009031" cy="501981"/>
              </a:xfrm>
              <a:custGeom>
                <a:avLst/>
                <a:gdLst/>
                <a:ahLst/>
                <a:cxnLst/>
                <a:rect l="0" t="0" r="0" b="0"/>
                <a:pathLst>
                  <a:path w="1009031" h="501981">
                    <a:moveTo>
                      <a:pt x="0" y="0"/>
                    </a:moveTo>
                    <a:lnTo>
                      <a:pt x="1009031" y="0"/>
                    </a:lnTo>
                    <a:lnTo>
                      <a:pt x="1009031" y="501981"/>
                    </a:lnTo>
                    <a:lnTo>
                      <a:pt x="0" y="501981"/>
                    </a:lnTo>
                    <a:lnTo>
                      <a:pt x="0" y="0"/>
                    </a:lnTo>
                    <a:close/>
                  </a:path>
                </a:pathLst>
              </a:custGeom>
              <a:gradFill>
                <a:gsLst>
                  <a:gs pos="0">
                    <a:srgbClr val="368688"/>
                  </a:gs>
                  <a:gs pos="1000">
                    <a:srgbClr val="8CCDCF"/>
                  </a:gs>
                  <a:gs pos="2000">
                    <a:srgbClr val="49AFB2"/>
                  </a:gs>
                  <a:gs pos="64000">
                    <a:srgbClr val="48ACAF"/>
                  </a:gs>
                  <a:gs pos="99000">
                    <a:srgbClr val="46A8AB"/>
                  </a:gs>
                  <a:gs pos="100000">
                    <a:srgbClr val="317C7E"/>
                  </a:gs>
                </a:gsLst>
                <a:lin ang="10800000" scaled="0"/>
              </a:gradFill>
              <a:ln w="7700" cap="flat">
                <a:noFill/>
                <a:bevel/>
              </a:ln>
            </p:spPr>
          </p:sp>
          <p:sp>
            <p:nvSpPr>
              <p:cNvPr id="2816" name="Freeform 2815"/>
              <p:cNvSpPr/>
              <p:nvPr/>
            </p:nvSpPr>
            <p:spPr>
              <a:xfrm>
                <a:off x="1512545" y="3368546"/>
                <a:ext cx="1009031" cy="48167"/>
              </a:xfrm>
              <a:custGeom>
                <a:avLst/>
                <a:gdLst/>
                <a:ahLst/>
                <a:cxnLst/>
                <a:rect l="0" t="0" r="0" b="0"/>
                <a:pathLst>
                  <a:path w="1009031" h="48167">
                    <a:moveTo>
                      <a:pt x="0" y="0"/>
                    </a:moveTo>
                    <a:lnTo>
                      <a:pt x="1009031" y="0"/>
                    </a:lnTo>
                    <a:lnTo>
                      <a:pt x="1009031" y="48167"/>
                    </a:lnTo>
                    <a:lnTo>
                      <a:pt x="0" y="48167"/>
                    </a:lnTo>
                    <a:lnTo>
                      <a:pt x="0" y="0"/>
                    </a:lnTo>
                    <a:close/>
                  </a:path>
                </a:pathLst>
              </a:custGeom>
              <a:gradFill>
                <a:gsLst>
                  <a:gs pos="0">
                    <a:srgbClr val="2F7477"/>
                  </a:gs>
                  <a:gs pos="1000">
                    <a:srgbClr val="89BCBF"/>
                  </a:gs>
                  <a:gs pos="2000">
                    <a:srgbClr val="41999C"/>
                  </a:gs>
                  <a:gs pos="64000">
                    <a:srgbClr val="3F969A"/>
                  </a:gs>
                  <a:gs pos="99000">
                    <a:srgbClr val="3E9396"/>
                  </a:gs>
                  <a:gs pos="100000">
                    <a:srgbClr val="2B6C6E"/>
                  </a:gs>
                </a:gsLst>
                <a:lin ang="10800000" scaled="0"/>
              </a:gradFill>
              <a:ln w="7700" cap="flat">
                <a:noFill/>
                <a:bevel/>
              </a:ln>
            </p:spPr>
          </p:sp>
          <p:sp>
            <p:nvSpPr>
              <p:cNvPr id="2817" name="Freeform 2816"/>
              <p:cNvSpPr/>
              <p:nvPr/>
            </p:nvSpPr>
            <p:spPr>
              <a:xfrm>
                <a:off x="1512547" y="2913844"/>
                <a:ext cx="1009031" cy="48167"/>
              </a:xfrm>
              <a:custGeom>
                <a:avLst/>
                <a:gdLst/>
                <a:ahLst/>
                <a:cxnLst/>
                <a:rect l="0" t="0" r="0" b="0"/>
                <a:pathLst>
                  <a:path w="1009031" h="48167">
                    <a:moveTo>
                      <a:pt x="0" y="0"/>
                    </a:moveTo>
                    <a:lnTo>
                      <a:pt x="1009031" y="0"/>
                    </a:lnTo>
                    <a:lnTo>
                      <a:pt x="1009031" y="48167"/>
                    </a:lnTo>
                    <a:lnTo>
                      <a:pt x="0" y="48167"/>
                    </a:lnTo>
                    <a:lnTo>
                      <a:pt x="0" y="0"/>
                    </a:lnTo>
                    <a:close/>
                  </a:path>
                </a:pathLst>
              </a:custGeom>
              <a:gradFill>
                <a:gsLst>
                  <a:gs pos="0">
                    <a:srgbClr val="2F7477"/>
                  </a:gs>
                  <a:gs pos="1000">
                    <a:srgbClr val="89BCBF"/>
                  </a:gs>
                  <a:gs pos="2000">
                    <a:srgbClr val="41999C"/>
                  </a:gs>
                  <a:gs pos="64000">
                    <a:srgbClr val="3F969A"/>
                  </a:gs>
                  <a:gs pos="99000">
                    <a:srgbClr val="3E9396"/>
                  </a:gs>
                  <a:gs pos="100000">
                    <a:srgbClr val="2B6C6E"/>
                  </a:gs>
                </a:gsLst>
                <a:lin ang="10800000" scaled="0"/>
              </a:gradFill>
              <a:ln w="7700" cap="flat">
                <a:noFill/>
                <a:bevel/>
              </a:ln>
            </p:spPr>
          </p:sp>
          <p:sp>
            <p:nvSpPr>
              <p:cNvPr id="2818" name="Freeform 2817"/>
              <p:cNvSpPr/>
              <p:nvPr/>
            </p:nvSpPr>
            <p:spPr>
              <a:xfrm>
                <a:off x="1512545" y="3075213"/>
                <a:ext cx="1009031" cy="14451"/>
              </a:xfrm>
              <a:custGeom>
                <a:avLst/>
                <a:gdLst/>
                <a:ahLst/>
                <a:cxnLst/>
                <a:rect l="0" t="0" r="0" b="0"/>
                <a:pathLst>
                  <a:path w="1009031" h="14451">
                    <a:moveTo>
                      <a:pt x="0" y="0"/>
                    </a:moveTo>
                    <a:lnTo>
                      <a:pt x="1009031" y="0"/>
                    </a:lnTo>
                    <a:lnTo>
                      <a:pt x="1009031" y="14451"/>
                    </a:lnTo>
                    <a:lnTo>
                      <a:pt x="0" y="14451"/>
                    </a:lnTo>
                    <a:lnTo>
                      <a:pt x="0" y="0"/>
                    </a:lnTo>
                    <a:close/>
                  </a:path>
                </a:pathLst>
              </a:custGeom>
              <a:gradFill>
                <a:gsLst>
                  <a:gs pos="0">
                    <a:srgbClr val="3B9193"/>
                  </a:gs>
                  <a:gs pos="15000">
                    <a:srgbClr val="67C3C5"/>
                  </a:gs>
                  <a:gs pos="25000">
                    <a:srgbClr val="BBDEE0"/>
                  </a:gs>
                  <a:gs pos="64000">
                    <a:srgbClr val="45A6A9"/>
                  </a:gs>
                  <a:gs pos="80000">
                    <a:srgbClr val="3C9396"/>
                  </a:gs>
                  <a:gs pos="100000">
                    <a:srgbClr val="388B8D"/>
                  </a:gs>
                </a:gsLst>
                <a:lin ang="5400000" scaled="0"/>
              </a:gradFill>
              <a:ln w="7700" cap="flat">
                <a:noFill/>
                <a:bevel/>
              </a:ln>
            </p:spPr>
          </p:sp>
          <p:sp>
            <p:nvSpPr>
              <p:cNvPr id="2819" name="Freeform 2818"/>
              <p:cNvSpPr/>
              <p:nvPr/>
            </p:nvSpPr>
            <p:spPr>
              <a:xfrm>
                <a:off x="1512547" y="3204130"/>
                <a:ext cx="1009031" cy="14451"/>
              </a:xfrm>
              <a:custGeom>
                <a:avLst/>
                <a:gdLst/>
                <a:ahLst/>
                <a:cxnLst/>
                <a:rect l="0" t="0" r="0" b="0"/>
                <a:pathLst>
                  <a:path w="1009031" h="14451">
                    <a:moveTo>
                      <a:pt x="0" y="0"/>
                    </a:moveTo>
                    <a:lnTo>
                      <a:pt x="1009031" y="0"/>
                    </a:lnTo>
                    <a:lnTo>
                      <a:pt x="1009031" y="14451"/>
                    </a:lnTo>
                    <a:lnTo>
                      <a:pt x="0" y="14451"/>
                    </a:lnTo>
                    <a:lnTo>
                      <a:pt x="0" y="0"/>
                    </a:lnTo>
                    <a:close/>
                  </a:path>
                </a:pathLst>
              </a:custGeom>
              <a:gradFill>
                <a:gsLst>
                  <a:gs pos="0">
                    <a:srgbClr val="3B9193"/>
                  </a:gs>
                  <a:gs pos="15000">
                    <a:srgbClr val="67C3C5"/>
                  </a:gs>
                  <a:gs pos="25000">
                    <a:srgbClr val="BBDEE0"/>
                  </a:gs>
                  <a:gs pos="64000">
                    <a:srgbClr val="45A6A9"/>
                  </a:gs>
                  <a:gs pos="80000">
                    <a:srgbClr val="3C9396"/>
                  </a:gs>
                  <a:gs pos="100000">
                    <a:srgbClr val="388B8D"/>
                  </a:gs>
                </a:gsLst>
                <a:lin ang="5400000" scaled="0"/>
              </a:gradFill>
              <a:ln w="7700" cap="flat">
                <a:noFill/>
                <a:bevel/>
              </a:ln>
            </p:spPr>
          </p:sp>
        </p:grpSp>
        <p:grpSp>
          <p:nvGrpSpPr>
            <p:cNvPr id="2820" name="Stainless steel cylinder"/>
            <p:cNvGrpSpPr/>
            <p:nvPr/>
          </p:nvGrpSpPr>
          <p:grpSpPr>
            <a:xfrm>
              <a:off x="3917341" y="3851164"/>
              <a:ext cx="713744" cy="917994"/>
              <a:chOff x="3917341" y="3851164"/>
              <a:chExt cx="713744" cy="917994"/>
            </a:xfrm>
          </p:grpSpPr>
          <p:sp>
            <p:nvSpPr>
              <p:cNvPr id="2821" name="Freeform 2820"/>
              <p:cNvSpPr/>
              <p:nvPr/>
            </p:nvSpPr>
            <p:spPr>
              <a:xfrm>
                <a:off x="3933607" y="4717964"/>
                <a:ext cx="681213" cy="51196"/>
              </a:xfrm>
              <a:custGeom>
                <a:avLst/>
                <a:gdLst/>
                <a:ahLst/>
                <a:cxnLst/>
                <a:rect l="0" t="0" r="0" b="0"/>
                <a:pathLst>
                  <a:path w="681213" h="51196">
                    <a:moveTo>
                      <a:pt x="0" y="0"/>
                    </a:moveTo>
                    <a:lnTo>
                      <a:pt x="681213" y="0"/>
                    </a:lnTo>
                    <a:lnTo>
                      <a:pt x="681213" y="51196"/>
                    </a:lnTo>
                    <a:lnTo>
                      <a:pt x="0" y="51196"/>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sp>
            <p:nvSpPr>
              <p:cNvPr id="2822" name="Freeform 2821"/>
              <p:cNvSpPr/>
              <p:nvPr/>
            </p:nvSpPr>
            <p:spPr>
              <a:xfrm>
                <a:off x="3917881" y="3851164"/>
                <a:ext cx="712664" cy="867359"/>
              </a:xfrm>
              <a:custGeom>
                <a:avLst/>
                <a:gdLst/>
                <a:ahLst/>
                <a:cxnLst/>
                <a:rect l="0" t="0" r="0" b="0"/>
                <a:pathLst>
                  <a:path w="712664" h="867359">
                    <a:moveTo>
                      <a:pt x="25476" y="0"/>
                    </a:moveTo>
                    <a:lnTo>
                      <a:pt x="687055" y="0"/>
                    </a:lnTo>
                    <a:cubicBezTo>
                      <a:pt x="701199" y="0"/>
                      <a:pt x="712664" y="11410"/>
                      <a:pt x="712664" y="25567"/>
                    </a:cubicBezTo>
                    <a:lnTo>
                      <a:pt x="712664" y="841587"/>
                    </a:lnTo>
                    <a:cubicBezTo>
                      <a:pt x="712664" y="855747"/>
                      <a:pt x="701199" y="867359"/>
                      <a:pt x="687055" y="867359"/>
                    </a:cubicBezTo>
                    <a:lnTo>
                      <a:pt x="25476" y="867359"/>
                    </a:lnTo>
                    <a:cubicBezTo>
                      <a:pt x="11332" y="867359"/>
                      <a:pt x="0" y="855747"/>
                      <a:pt x="0" y="841587"/>
                    </a:cubicBezTo>
                    <a:lnTo>
                      <a:pt x="0" y="25567"/>
                    </a:lnTo>
                    <a:cubicBezTo>
                      <a:pt x="0" y="11410"/>
                      <a:pt x="11332" y="0"/>
                      <a:pt x="25476" y="0"/>
                    </a:cubicBezTo>
                    <a:close/>
                  </a:path>
                </a:pathLst>
              </a:custGeom>
              <a:gradFill>
                <a:gsLst>
                  <a:gs pos="0">
                    <a:srgbClr val="BAC0C1"/>
                  </a:gs>
                  <a:gs pos="15000">
                    <a:srgbClr val="F4FAFC"/>
                  </a:gs>
                  <a:gs pos="25000">
                    <a:srgbClr val="F8FCFD"/>
                  </a:gs>
                  <a:gs pos="52000">
                    <a:srgbClr val="D5DBDD"/>
                  </a:gs>
                  <a:gs pos="69000">
                    <a:srgbClr val="BDC3C4"/>
                  </a:gs>
                  <a:gs pos="80000">
                    <a:srgbClr val="B3B8B9"/>
                  </a:gs>
                  <a:gs pos="97000">
                    <a:srgbClr val="A9AEAF"/>
                  </a:gs>
                  <a:gs pos="100000">
                    <a:srgbClr val="C2C7C9"/>
                  </a:gs>
                </a:gsLst>
                <a:lin ang="10800000" scaled="0"/>
              </a:gradFill>
              <a:ln w="7700" cap="flat">
                <a:noFill/>
                <a:bevel/>
              </a:ln>
            </p:spPr>
          </p:sp>
          <p:grpSp>
            <p:nvGrpSpPr>
              <p:cNvPr id="2823" name="Group 2822"/>
              <p:cNvGrpSpPr/>
              <p:nvPr/>
            </p:nvGrpSpPr>
            <p:grpSpPr>
              <a:xfrm>
                <a:off x="3917341" y="4240415"/>
                <a:ext cx="713744" cy="50568"/>
                <a:chOff x="3917341" y="4240415"/>
                <a:chExt cx="713744" cy="50568"/>
              </a:xfrm>
            </p:grpSpPr>
            <p:sp>
              <p:nvSpPr>
                <p:cNvPr id="2824" name="Freeform 2823"/>
                <p:cNvSpPr/>
                <p:nvPr/>
              </p:nvSpPr>
              <p:spPr>
                <a:xfrm>
                  <a:off x="3917341" y="4240415"/>
                  <a:ext cx="713744" cy="12284"/>
                </a:xfrm>
                <a:custGeom>
                  <a:avLst/>
                  <a:gdLst/>
                  <a:ahLst/>
                  <a:cxnLst/>
                  <a:rect l="0" t="0" r="0" b="0"/>
                  <a:pathLst>
                    <a:path w="713744" h="12284">
                      <a:moveTo>
                        <a:pt x="0" y="0"/>
                      </a:moveTo>
                      <a:lnTo>
                        <a:pt x="713744" y="0"/>
                      </a:lnTo>
                      <a:lnTo>
                        <a:pt x="713744" y="12284"/>
                      </a:lnTo>
                      <a:lnTo>
                        <a:pt x="0" y="12284"/>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sp>
              <p:nvSpPr>
                <p:cNvPr id="2825" name="Freeform 2824"/>
                <p:cNvSpPr/>
                <p:nvPr/>
              </p:nvSpPr>
              <p:spPr>
                <a:xfrm>
                  <a:off x="3917341" y="4278700"/>
                  <a:ext cx="713744" cy="12284"/>
                </a:xfrm>
                <a:custGeom>
                  <a:avLst/>
                  <a:gdLst/>
                  <a:ahLst/>
                  <a:cxnLst/>
                  <a:rect l="0" t="0" r="0" b="0"/>
                  <a:pathLst>
                    <a:path w="713744" h="12284">
                      <a:moveTo>
                        <a:pt x="0" y="0"/>
                      </a:moveTo>
                      <a:lnTo>
                        <a:pt x="713744" y="0"/>
                      </a:lnTo>
                      <a:lnTo>
                        <a:pt x="713744" y="12284"/>
                      </a:lnTo>
                      <a:lnTo>
                        <a:pt x="0" y="12284"/>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grpSp>
          <p:grpSp>
            <p:nvGrpSpPr>
              <p:cNvPr id="2826" name="Group 2825"/>
              <p:cNvGrpSpPr/>
              <p:nvPr/>
            </p:nvGrpSpPr>
            <p:grpSpPr>
              <a:xfrm>
                <a:off x="3917341" y="4598043"/>
                <a:ext cx="713744" cy="50568"/>
                <a:chOff x="3917341" y="4598043"/>
                <a:chExt cx="713744" cy="50568"/>
              </a:xfrm>
            </p:grpSpPr>
            <p:sp>
              <p:nvSpPr>
                <p:cNvPr id="2827" name="Freeform 2826"/>
                <p:cNvSpPr/>
                <p:nvPr/>
              </p:nvSpPr>
              <p:spPr>
                <a:xfrm>
                  <a:off x="3917341" y="4598043"/>
                  <a:ext cx="713744" cy="12284"/>
                </a:xfrm>
                <a:custGeom>
                  <a:avLst/>
                  <a:gdLst/>
                  <a:ahLst/>
                  <a:cxnLst/>
                  <a:rect l="0" t="0" r="0" b="0"/>
                  <a:pathLst>
                    <a:path w="713744" h="12284">
                      <a:moveTo>
                        <a:pt x="0" y="0"/>
                      </a:moveTo>
                      <a:lnTo>
                        <a:pt x="713744" y="0"/>
                      </a:lnTo>
                      <a:lnTo>
                        <a:pt x="713744" y="12284"/>
                      </a:lnTo>
                      <a:lnTo>
                        <a:pt x="0" y="12284"/>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sp>
              <p:nvSpPr>
                <p:cNvPr id="2828" name="Freeform 2827"/>
                <p:cNvSpPr/>
                <p:nvPr/>
              </p:nvSpPr>
              <p:spPr>
                <a:xfrm>
                  <a:off x="3917341" y="4636328"/>
                  <a:ext cx="713744" cy="12284"/>
                </a:xfrm>
                <a:custGeom>
                  <a:avLst/>
                  <a:gdLst/>
                  <a:ahLst/>
                  <a:cxnLst/>
                  <a:rect l="0" t="0" r="0" b="0"/>
                  <a:pathLst>
                    <a:path w="713744" h="12284">
                      <a:moveTo>
                        <a:pt x="0" y="0"/>
                      </a:moveTo>
                      <a:lnTo>
                        <a:pt x="713744" y="0"/>
                      </a:lnTo>
                      <a:lnTo>
                        <a:pt x="713744" y="12284"/>
                      </a:lnTo>
                      <a:lnTo>
                        <a:pt x="0" y="12284"/>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grpSp>
          <p:grpSp>
            <p:nvGrpSpPr>
              <p:cNvPr id="2829" name="Group 2828"/>
              <p:cNvGrpSpPr/>
              <p:nvPr/>
            </p:nvGrpSpPr>
            <p:grpSpPr>
              <a:xfrm>
                <a:off x="3917341" y="3882873"/>
                <a:ext cx="713744" cy="50568"/>
                <a:chOff x="3917341" y="3882873"/>
                <a:chExt cx="713744" cy="50568"/>
              </a:xfrm>
            </p:grpSpPr>
            <p:sp>
              <p:nvSpPr>
                <p:cNvPr id="2830" name="Freeform 2829"/>
                <p:cNvSpPr/>
                <p:nvPr/>
              </p:nvSpPr>
              <p:spPr>
                <a:xfrm>
                  <a:off x="3917341" y="3882873"/>
                  <a:ext cx="713744" cy="12284"/>
                </a:xfrm>
                <a:custGeom>
                  <a:avLst/>
                  <a:gdLst/>
                  <a:ahLst/>
                  <a:cxnLst/>
                  <a:rect l="0" t="0" r="0" b="0"/>
                  <a:pathLst>
                    <a:path w="713744" h="12284">
                      <a:moveTo>
                        <a:pt x="0" y="0"/>
                      </a:moveTo>
                      <a:lnTo>
                        <a:pt x="713744" y="0"/>
                      </a:lnTo>
                      <a:lnTo>
                        <a:pt x="713744" y="12284"/>
                      </a:lnTo>
                      <a:lnTo>
                        <a:pt x="0" y="12284"/>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sp>
              <p:nvSpPr>
                <p:cNvPr id="2831" name="Freeform 2830"/>
                <p:cNvSpPr/>
                <p:nvPr/>
              </p:nvSpPr>
              <p:spPr>
                <a:xfrm>
                  <a:off x="3917341" y="3921158"/>
                  <a:ext cx="713744" cy="12284"/>
                </a:xfrm>
                <a:custGeom>
                  <a:avLst/>
                  <a:gdLst/>
                  <a:ahLst/>
                  <a:cxnLst/>
                  <a:rect l="0" t="0" r="0" b="0"/>
                  <a:pathLst>
                    <a:path w="713744" h="12284">
                      <a:moveTo>
                        <a:pt x="0" y="0"/>
                      </a:moveTo>
                      <a:lnTo>
                        <a:pt x="713744" y="0"/>
                      </a:lnTo>
                      <a:lnTo>
                        <a:pt x="713744" y="12284"/>
                      </a:lnTo>
                      <a:lnTo>
                        <a:pt x="0" y="12284"/>
                      </a:lnTo>
                      <a:lnTo>
                        <a:pt x="0" y="0"/>
                      </a:lnTo>
                      <a:close/>
                    </a:path>
                  </a:pathLst>
                </a:custGeom>
                <a:gradFill>
                  <a:gsLst>
                    <a:gs pos="0">
                      <a:srgbClr val="485779"/>
                    </a:gs>
                    <a:gs pos="15000">
                      <a:srgbClr val="7381A7"/>
                    </a:gs>
                    <a:gs pos="25000">
                      <a:srgbClr val="BEC3D1"/>
                    </a:gs>
                    <a:gs pos="52000">
                      <a:srgbClr val="53648B"/>
                    </a:gs>
                    <a:gs pos="69000">
                      <a:srgbClr val="49587B"/>
                    </a:gs>
                    <a:gs pos="80000">
                      <a:srgbClr val="445374"/>
                    </a:gs>
                    <a:gs pos="97000">
                      <a:srgbClr val="404E6D"/>
                    </a:gs>
                    <a:gs pos="100000">
                      <a:srgbClr val="4B5A7E"/>
                    </a:gs>
                  </a:gsLst>
                  <a:lin ang="10800000" scaled="0"/>
                </a:gradFill>
                <a:ln w="7700" cap="flat">
                  <a:noFill/>
                  <a:bevel/>
                </a:ln>
              </p:spPr>
            </p:sp>
          </p:grpSp>
          <p:sp>
            <p:nvSpPr>
              <p:cNvPr id="2832" name="Freeform 2831"/>
              <p:cNvSpPr/>
              <p:nvPr/>
            </p:nvSpPr>
            <p:spPr>
              <a:xfrm>
                <a:off x="4097147" y="3989950"/>
                <a:ext cx="354131" cy="113351"/>
              </a:xfrm>
              <a:custGeom>
                <a:avLst/>
                <a:gdLst/>
                <a:ahLst/>
                <a:cxnLst/>
                <a:rect l="0" t="0" r="0" b="0"/>
                <a:pathLst>
                  <a:path w="354131" h="113351">
                    <a:moveTo>
                      <a:pt x="25476" y="0"/>
                    </a:moveTo>
                    <a:lnTo>
                      <a:pt x="328522" y="0"/>
                    </a:lnTo>
                    <a:cubicBezTo>
                      <a:pt x="342666" y="0"/>
                      <a:pt x="354131" y="11477"/>
                      <a:pt x="354131" y="25634"/>
                    </a:cubicBezTo>
                    <a:lnTo>
                      <a:pt x="354131" y="87583"/>
                    </a:lnTo>
                    <a:cubicBezTo>
                      <a:pt x="354131" y="101740"/>
                      <a:pt x="342666" y="113218"/>
                      <a:pt x="328522" y="113218"/>
                    </a:cubicBezTo>
                    <a:lnTo>
                      <a:pt x="25476" y="113218"/>
                    </a:lnTo>
                    <a:cubicBezTo>
                      <a:pt x="11332" y="113218"/>
                      <a:pt x="0" y="101740"/>
                      <a:pt x="0" y="87583"/>
                    </a:cubicBezTo>
                    <a:lnTo>
                      <a:pt x="0" y="25634"/>
                    </a:lnTo>
                    <a:cubicBezTo>
                      <a:pt x="0" y="11477"/>
                      <a:pt x="11332" y="0"/>
                      <a:pt x="25476" y="0"/>
                    </a:cubicBezTo>
                    <a:close/>
                  </a:path>
                </a:pathLst>
              </a:custGeom>
              <a:gradFill>
                <a:gsLst>
                  <a:gs pos="0">
                    <a:srgbClr val="BAC0C1"/>
                  </a:gs>
                  <a:gs pos="15000">
                    <a:srgbClr val="F4FAFC"/>
                  </a:gs>
                  <a:gs pos="25000">
                    <a:srgbClr val="F8FCFD"/>
                  </a:gs>
                  <a:gs pos="52000">
                    <a:srgbClr val="D5DBDD"/>
                  </a:gs>
                  <a:gs pos="69000">
                    <a:srgbClr val="BDC3C4"/>
                  </a:gs>
                  <a:gs pos="80000">
                    <a:srgbClr val="B3B8B9"/>
                  </a:gs>
                  <a:gs pos="97000">
                    <a:srgbClr val="A9AEAF"/>
                  </a:gs>
                  <a:gs pos="100000">
                    <a:srgbClr val="C2C7C9"/>
                  </a:gs>
                </a:gsLst>
                <a:lin ang="10800000" scaled="0"/>
              </a:gradFill>
              <a:ln w="7700" cap="flat">
                <a:noFill/>
                <a:bevel/>
              </a:ln>
            </p:spPr>
          </p:sp>
          <p:sp>
            <p:nvSpPr>
              <p:cNvPr id="2833" name="Freeform 2832"/>
              <p:cNvSpPr/>
              <p:nvPr/>
            </p:nvSpPr>
            <p:spPr>
              <a:xfrm>
                <a:off x="4197384" y="4664051"/>
                <a:ext cx="153657" cy="54473"/>
              </a:xfrm>
              <a:custGeom>
                <a:avLst/>
                <a:gdLst/>
                <a:ahLst/>
                <a:cxnLst/>
                <a:rect l="0" t="0" r="0" b="0"/>
                <a:pathLst>
                  <a:path w="153657" h="54473">
                    <a:moveTo>
                      <a:pt x="0" y="0"/>
                    </a:moveTo>
                    <a:lnTo>
                      <a:pt x="153657" y="0"/>
                    </a:lnTo>
                    <a:lnTo>
                      <a:pt x="153657" y="54473"/>
                    </a:lnTo>
                    <a:lnTo>
                      <a:pt x="0" y="54473"/>
                    </a:lnTo>
                    <a:lnTo>
                      <a:pt x="0" y="0"/>
                    </a:lnTo>
                    <a:close/>
                  </a:path>
                </a:pathLst>
              </a:custGeom>
              <a:solidFill>
                <a:srgbClr val="000000">
                  <a:alpha val="40000"/>
                </a:srgbClr>
              </a:solidFill>
              <a:ln w="7700" cap="flat">
                <a:noFill/>
                <a:bevel/>
              </a:ln>
            </p:spPr>
          </p:sp>
        </p:grpSp>
        <p:grpSp>
          <p:nvGrpSpPr>
            <p:cNvPr id="2834" name="Reactor 4"/>
            <p:cNvGrpSpPr/>
            <p:nvPr/>
          </p:nvGrpSpPr>
          <p:grpSpPr>
            <a:xfrm>
              <a:off x="7053951" y="3874825"/>
              <a:ext cx="560930" cy="946669"/>
              <a:chOff x="7053951" y="3874825"/>
              <a:chExt cx="560930" cy="946669"/>
            </a:xfrm>
          </p:grpSpPr>
          <p:sp>
            <p:nvSpPr>
              <p:cNvPr id="2835" name="Freeform 2834"/>
              <p:cNvSpPr/>
              <p:nvPr/>
            </p:nvSpPr>
            <p:spPr>
              <a:xfrm>
                <a:off x="7053951" y="3935144"/>
                <a:ext cx="560930" cy="850065"/>
              </a:xfrm>
              <a:custGeom>
                <a:avLst/>
                <a:gdLst/>
                <a:ahLst/>
                <a:cxnLst/>
                <a:rect l="0" t="0" r="0" b="0"/>
                <a:pathLst>
                  <a:path w="560930" h="850065">
                    <a:moveTo>
                      <a:pt x="0" y="143784"/>
                    </a:moveTo>
                    <a:cubicBezTo>
                      <a:pt x="0" y="143784"/>
                      <a:pt x="1473" y="0"/>
                      <a:pt x="279466" y="0"/>
                    </a:cubicBezTo>
                    <a:cubicBezTo>
                      <a:pt x="557702" y="0"/>
                      <a:pt x="560930" y="143784"/>
                      <a:pt x="560930" y="143784"/>
                    </a:cubicBezTo>
                    <a:lnTo>
                      <a:pt x="560930" y="816354"/>
                    </a:lnTo>
                    <a:cubicBezTo>
                      <a:pt x="560930" y="816354"/>
                      <a:pt x="555811" y="850065"/>
                      <a:pt x="282606" y="850065"/>
                    </a:cubicBezTo>
                    <a:cubicBezTo>
                      <a:pt x="9400" y="850065"/>
                      <a:pt x="0" y="816354"/>
                      <a:pt x="0" y="816354"/>
                    </a:cubicBezTo>
                    <a:lnTo>
                      <a:pt x="0" y="143784"/>
                    </a:lnTo>
                    <a:close/>
                  </a:path>
                </a:pathLst>
              </a:custGeom>
              <a:gradFill>
                <a:gsLst>
                  <a:gs pos="0">
                    <a:srgbClr val="A0B8C3"/>
                  </a:gs>
                  <a:gs pos="15000">
                    <a:srgbClr val="D4F1FE"/>
                  </a:gs>
                  <a:gs pos="25000">
                    <a:srgbClr val="E7F7FE"/>
                  </a:gs>
                  <a:gs pos="44000">
                    <a:srgbClr val="B7D2DE"/>
                  </a:gs>
                  <a:gs pos="60000">
                    <a:srgbClr val="A2BBC6"/>
                  </a:gs>
                  <a:gs pos="80000">
                    <a:srgbClr val="899EA7"/>
                  </a:gs>
                  <a:gs pos="97000">
                    <a:srgbClr val="7D9099"/>
                  </a:gs>
                </a:gsLst>
                <a:lin ang="10800000" scaled="0"/>
              </a:gradFill>
              <a:ln w="7700" cap="flat">
                <a:noFill/>
                <a:bevel/>
              </a:ln>
            </p:spPr>
          </p:sp>
          <p:sp>
            <p:nvSpPr>
              <p:cNvPr id="2836" name="Freeform 2835"/>
              <p:cNvSpPr/>
              <p:nvPr/>
            </p:nvSpPr>
            <p:spPr>
              <a:xfrm>
                <a:off x="7053951" y="4072009"/>
                <a:ext cx="560930" cy="52498"/>
              </a:xfrm>
              <a:custGeom>
                <a:avLst/>
                <a:gdLst/>
                <a:ahLst/>
                <a:cxnLst/>
                <a:rect l="0" t="0" r="0" b="0"/>
                <a:pathLst>
                  <a:path w="560930" h="52498">
                    <a:moveTo>
                      <a:pt x="0" y="0"/>
                    </a:moveTo>
                    <a:lnTo>
                      <a:pt x="560930" y="0"/>
                    </a:lnTo>
                    <a:lnTo>
                      <a:pt x="560930" y="52498"/>
                    </a:lnTo>
                    <a:lnTo>
                      <a:pt x="0" y="52498"/>
                    </a:lnTo>
                    <a:lnTo>
                      <a:pt x="0" y="0"/>
                    </a:lnTo>
                    <a:close/>
                  </a:path>
                </a:pathLst>
              </a:custGeom>
              <a:gradFill>
                <a:gsLst>
                  <a:gs pos="0">
                    <a:srgbClr val="80A1B0"/>
                  </a:gs>
                  <a:gs pos="15000">
                    <a:srgbClr val="AFD5E8"/>
                  </a:gs>
                  <a:gs pos="25000">
                    <a:srgbClr val="D5E8F2"/>
                  </a:gs>
                  <a:gs pos="44000">
                    <a:srgbClr val="93B8C9"/>
                  </a:gs>
                  <a:gs pos="60000">
                    <a:srgbClr val="82A3B3"/>
                  </a:gs>
                  <a:gs pos="80000">
                    <a:srgbClr val="6D8997"/>
                  </a:gs>
                  <a:gs pos="97000">
                    <a:srgbClr val="637D8A"/>
                  </a:gs>
                </a:gsLst>
                <a:lin ang="10800000" scaled="0"/>
              </a:gradFill>
              <a:ln w="7700" cap="flat">
                <a:noFill/>
                <a:bevel/>
              </a:ln>
            </p:spPr>
          </p:sp>
          <p:sp>
            <p:nvSpPr>
              <p:cNvPr id="2837" name="Freeform 2836"/>
              <p:cNvSpPr/>
              <p:nvPr/>
            </p:nvSpPr>
            <p:spPr>
              <a:xfrm>
                <a:off x="7237283" y="3884707"/>
                <a:ext cx="198638" cy="60426"/>
              </a:xfrm>
              <a:custGeom>
                <a:avLst/>
                <a:gdLst/>
                <a:ahLst/>
                <a:cxnLst/>
                <a:rect l="0" t="0" r="0" b="0"/>
                <a:pathLst>
                  <a:path w="198638" h="60426">
                    <a:moveTo>
                      <a:pt x="2211" y="-249"/>
                    </a:moveTo>
                    <a:lnTo>
                      <a:pt x="196204" y="-249"/>
                    </a:lnTo>
                    <a:cubicBezTo>
                      <a:pt x="197521" y="-249"/>
                      <a:pt x="198638" y="820"/>
                      <a:pt x="198638" y="2137"/>
                    </a:cubicBezTo>
                    <a:lnTo>
                      <a:pt x="198638" y="57840"/>
                    </a:lnTo>
                    <a:cubicBezTo>
                      <a:pt x="198638" y="59157"/>
                      <a:pt x="197521" y="60226"/>
                      <a:pt x="196204" y="60226"/>
                    </a:cubicBezTo>
                    <a:lnTo>
                      <a:pt x="2211" y="60226"/>
                    </a:lnTo>
                    <a:cubicBezTo>
                      <a:pt x="894" y="60226"/>
                      <a:pt x="0" y="59157"/>
                      <a:pt x="0" y="57840"/>
                    </a:cubicBezTo>
                    <a:lnTo>
                      <a:pt x="0" y="2137"/>
                    </a:lnTo>
                    <a:cubicBezTo>
                      <a:pt x="0" y="820"/>
                      <a:pt x="894" y="-249"/>
                      <a:pt x="2211" y="-249"/>
                    </a:cubicBezTo>
                    <a:close/>
                  </a:path>
                </a:pathLst>
              </a:custGeom>
              <a:gradFill>
                <a:gsLst>
                  <a:gs pos="0">
                    <a:srgbClr val="A0B8C3"/>
                  </a:gs>
                  <a:gs pos="15000">
                    <a:srgbClr val="D4F1FE"/>
                  </a:gs>
                  <a:gs pos="25000">
                    <a:srgbClr val="E7F7FE"/>
                  </a:gs>
                  <a:gs pos="44000">
                    <a:srgbClr val="B7D2DE"/>
                  </a:gs>
                  <a:gs pos="60000">
                    <a:srgbClr val="A2BBC6"/>
                  </a:gs>
                  <a:gs pos="80000">
                    <a:srgbClr val="899EA7"/>
                  </a:gs>
                  <a:gs pos="97000">
                    <a:srgbClr val="7D9099"/>
                  </a:gs>
                </a:gsLst>
                <a:lin ang="10800000" scaled="0"/>
              </a:gradFill>
              <a:ln w="7700" cap="flat">
                <a:noFill/>
                <a:bevel/>
              </a:ln>
            </p:spPr>
          </p:sp>
          <p:grpSp>
            <p:nvGrpSpPr>
              <p:cNvPr id="2838" name="Group 2837"/>
              <p:cNvGrpSpPr/>
              <p:nvPr/>
            </p:nvGrpSpPr>
            <p:grpSpPr>
              <a:xfrm>
                <a:off x="7075217" y="4761012"/>
                <a:ext cx="518397" cy="60426"/>
                <a:chOff x="7075217" y="4761012"/>
                <a:chExt cx="518397" cy="60426"/>
              </a:xfrm>
            </p:grpSpPr>
            <p:sp>
              <p:nvSpPr>
                <p:cNvPr id="2839" name="Freeform 2838"/>
                <p:cNvSpPr/>
                <p:nvPr/>
              </p:nvSpPr>
              <p:spPr>
                <a:xfrm>
                  <a:off x="7075223" y="4761012"/>
                  <a:ext cx="133659" cy="60426"/>
                </a:xfrm>
                <a:custGeom>
                  <a:avLst/>
                  <a:gdLst/>
                  <a:ahLst/>
                  <a:cxnLst/>
                  <a:rect l="0" t="0" r="0" b="0"/>
                  <a:pathLst>
                    <a:path w="133659" h="60426">
                      <a:moveTo>
                        <a:pt x="1488" y="-249"/>
                      </a:moveTo>
                      <a:lnTo>
                        <a:pt x="132020" y="-249"/>
                      </a:lnTo>
                      <a:cubicBezTo>
                        <a:pt x="132907" y="-249"/>
                        <a:pt x="133659" y="820"/>
                        <a:pt x="133659" y="2137"/>
                      </a:cubicBezTo>
                      <a:lnTo>
                        <a:pt x="133659" y="57840"/>
                      </a:lnTo>
                      <a:cubicBezTo>
                        <a:pt x="133659" y="59157"/>
                        <a:pt x="132907" y="60226"/>
                        <a:pt x="132020" y="60226"/>
                      </a:cubicBezTo>
                      <a:lnTo>
                        <a:pt x="1488" y="60226"/>
                      </a:lnTo>
                      <a:cubicBezTo>
                        <a:pt x="601" y="60226"/>
                        <a:pt x="0" y="59157"/>
                        <a:pt x="0" y="57840"/>
                      </a:cubicBezTo>
                      <a:lnTo>
                        <a:pt x="0" y="2137"/>
                      </a:lnTo>
                      <a:cubicBezTo>
                        <a:pt x="0" y="820"/>
                        <a:pt x="601" y="-249"/>
                        <a:pt x="1488" y="-249"/>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840" name="Freeform 2839"/>
                <p:cNvSpPr/>
                <p:nvPr/>
              </p:nvSpPr>
              <p:spPr>
                <a:xfrm>
                  <a:off x="7459615" y="4761012"/>
                  <a:ext cx="133659" cy="60426"/>
                </a:xfrm>
                <a:custGeom>
                  <a:avLst/>
                  <a:gdLst/>
                  <a:ahLst/>
                  <a:cxnLst/>
                  <a:rect l="0" t="0" r="0" b="0"/>
                  <a:pathLst>
                    <a:path w="133659" h="60426">
                      <a:moveTo>
                        <a:pt x="1488" y="-249"/>
                      </a:moveTo>
                      <a:lnTo>
                        <a:pt x="132020" y="-249"/>
                      </a:lnTo>
                      <a:cubicBezTo>
                        <a:pt x="132907" y="-249"/>
                        <a:pt x="133659" y="820"/>
                        <a:pt x="133659" y="2137"/>
                      </a:cubicBezTo>
                      <a:lnTo>
                        <a:pt x="133659" y="57840"/>
                      </a:lnTo>
                      <a:cubicBezTo>
                        <a:pt x="133659" y="59157"/>
                        <a:pt x="132907" y="60226"/>
                        <a:pt x="132020" y="60226"/>
                      </a:cubicBezTo>
                      <a:lnTo>
                        <a:pt x="1488" y="60226"/>
                      </a:lnTo>
                      <a:cubicBezTo>
                        <a:pt x="601" y="60226"/>
                        <a:pt x="0" y="59157"/>
                        <a:pt x="0" y="57840"/>
                      </a:cubicBezTo>
                      <a:lnTo>
                        <a:pt x="0" y="2137"/>
                      </a:lnTo>
                      <a:cubicBezTo>
                        <a:pt x="0" y="820"/>
                        <a:pt x="601" y="-249"/>
                        <a:pt x="1488" y="-249"/>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grpSp>
          <p:sp>
            <p:nvSpPr>
              <p:cNvPr id="2841" name="Freeform 2840"/>
              <p:cNvSpPr/>
              <p:nvPr/>
            </p:nvSpPr>
            <p:spPr>
              <a:xfrm>
                <a:off x="7250743" y="4586707"/>
                <a:ext cx="173296" cy="143231"/>
              </a:xfrm>
              <a:custGeom>
                <a:avLst/>
                <a:gdLst/>
                <a:ahLst/>
                <a:cxnLst/>
                <a:rect l="0" t="0" r="0" b="0"/>
                <a:pathLst>
                  <a:path w="173296" h="143231">
                    <a:moveTo>
                      <a:pt x="2311" y="0"/>
                    </a:moveTo>
                    <a:lnTo>
                      <a:pt x="170861" y="0"/>
                    </a:lnTo>
                    <a:cubicBezTo>
                      <a:pt x="172179" y="0"/>
                      <a:pt x="173296" y="1045"/>
                      <a:pt x="173296" y="2362"/>
                    </a:cubicBezTo>
                    <a:lnTo>
                      <a:pt x="173296" y="140820"/>
                    </a:lnTo>
                    <a:cubicBezTo>
                      <a:pt x="173296" y="142137"/>
                      <a:pt x="172179" y="143231"/>
                      <a:pt x="170861" y="143231"/>
                    </a:cubicBezTo>
                    <a:lnTo>
                      <a:pt x="2311" y="143231"/>
                    </a:lnTo>
                    <a:cubicBezTo>
                      <a:pt x="993" y="143231"/>
                      <a:pt x="0" y="142137"/>
                      <a:pt x="0" y="140820"/>
                    </a:cubicBezTo>
                    <a:lnTo>
                      <a:pt x="0" y="2362"/>
                    </a:lnTo>
                    <a:cubicBezTo>
                      <a:pt x="0" y="1045"/>
                      <a:pt x="993" y="0"/>
                      <a:pt x="2311" y="0"/>
                    </a:cubicBezTo>
                    <a:close/>
                  </a:path>
                </a:pathLst>
              </a:custGeom>
              <a:gradFill>
                <a:gsLst>
                  <a:gs pos="0">
                    <a:srgbClr val="292525"/>
                  </a:gs>
                  <a:gs pos="3000">
                    <a:srgbClr val="868584"/>
                  </a:gs>
                  <a:gs pos="8000">
                    <a:srgbClr val="383433"/>
                  </a:gs>
                  <a:gs pos="64000">
                    <a:srgbClr val="373332"/>
                  </a:gs>
                  <a:gs pos="95000">
                    <a:srgbClr val="363130"/>
                  </a:gs>
                  <a:gs pos="100000">
                    <a:srgbClr val="252221"/>
                  </a:gs>
                </a:gsLst>
                <a:lin ang="10800000" scaled="0"/>
              </a:gradFill>
              <a:ln w="7700" cap="flat">
                <a:noFill/>
                <a:bevel/>
              </a:ln>
            </p:spPr>
          </p:sp>
          <p:sp>
            <p:nvSpPr>
              <p:cNvPr id="2842" name="Freeform 2841"/>
              <p:cNvSpPr/>
              <p:nvPr/>
            </p:nvSpPr>
            <p:spPr>
              <a:xfrm>
                <a:off x="7268258" y="4604238"/>
                <a:ext cx="138264" cy="108170"/>
              </a:xfrm>
              <a:custGeom>
                <a:avLst/>
                <a:gdLst/>
                <a:ahLst/>
                <a:cxnLst/>
                <a:rect l="0" t="0" r="0" b="0"/>
                <a:pathLst>
                  <a:path w="138264" h="108170">
                    <a:moveTo>
                      <a:pt x="2286" y="-323"/>
                    </a:moveTo>
                    <a:lnTo>
                      <a:pt x="135854" y="-323"/>
                    </a:lnTo>
                    <a:cubicBezTo>
                      <a:pt x="137172" y="-323"/>
                      <a:pt x="138264" y="746"/>
                      <a:pt x="138264" y="2063"/>
                    </a:cubicBezTo>
                    <a:lnTo>
                      <a:pt x="138264" y="105508"/>
                    </a:lnTo>
                    <a:cubicBezTo>
                      <a:pt x="138264" y="106826"/>
                      <a:pt x="137172" y="107895"/>
                      <a:pt x="135854" y="107895"/>
                    </a:cubicBezTo>
                    <a:lnTo>
                      <a:pt x="2286" y="107895"/>
                    </a:lnTo>
                    <a:cubicBezTo>
                      <a:pt x="968" y="107895"/>
                      <a:pt x="0" y="106826"/>
                      <a:pt x="0" y="105508"/>
                    </a:cubicBezTo>
                    <a:lnTo>
                      <a:pt x="0" y="2063"/>
                    </a:lnTo>
                    <a:cubicBezTo>
                      <a:pt x="0" y="746"/>
                      <a:pt x="968" y="-323"/>
                      <a:pt x="2286" y="-323"/>
                    </a:cubicBezTo>
                    <a:close/>
                  </a:path>
                </a:pathLst>
              </a:custGeom>
              <a:gradFill>
                <a:gsLst>
                  <a:gs pos="0">
                    <a:srgbClr val="92A6AE"/>
                  </a:gs>
                  <a:gs pos="3000">
                    <a:srgbClr val="DAEFF8"/>
                  </a:gs>
                  <a:gs pos="8000">
                    <a:srgbClr val="BED8E3"/>
                  </a:gs>
                  <a:gs pos="64000">
                    <a:srgbClr val="BBD5DF"/>
                  </a:gs>
                  <a:gs pos="95000">
                    <a:srgbClr val="B7D0DA"/>
                  </a:gs>
                  <a:gs pos="100000">
                    <a:srgbClr val="879AA2"/>
                  </a:gs>
                </a:gsLst>
                <a:lin ang="10800000" scaled="0"/>
              </a:gradFill>
              <a:ln w="7700" cap="flat">
                <a:noFill/>
                <a:bevel/>
              </a:ln>
            </p:spPr>
          </p:sp>
          <p:sp>
            <p:nvSpPr>
              <p:cNvPr id="2843" name="Freeform 2842"/>
              <p:cNvSpPr/>
              <p:nvPr/>
            </p:nvSpPr>
            <p:spPr>
              <a:xfrm flipH="1">
                <a:off x="7238005" y="3874638"/>
                <a:ext cx="200502" cy="19023"/>
              </a:xfrm>
              <a:custGeom>
                <a:avLst/>
                <a:gdLst/>
                <a:ahLst/>
                <a:cxnLst/>
                <a:rect l="0" t="0" r="0" b="0"/>
                <a:pathLst>
                  <a:path w="200502" h="19023">
                    <a:moveTo>
                      <a:pt x="2261" y="-124"/>
                    </a:moveTo>
                    <a:lnTo>
                      <a:pt x="197843" y="-124"/>
                    </a:lnTo>
                    <a:cubicBezTo>
                      <a:pt x="199160" y="-124"/>
                      <a:pt x="200228" y="946"/>
                      <a:pt x="200228" y="2263"/>
                    </a:cubicBezTo>
                    <a:lnTo>
                      <a:pt x="200228" y="16587"/>
                    </a:lnTo>
                    <a:cubicBezTo>
                      <a:pt x="200228" y="17904"/>
                      <a:pt x="199160" y="18973"/>
                      <a:pt x="197843" y="18973"/>
                    </a:cubicBezTo>
                    <a:lnTo>
                      <a:pt x="2261" y="18973"/>
                    </a:lnTo>
                    <a:cubicBezTo>
                      <a:pt x="944" y="18973"/>
                      <a:pt x="0" y="17904"/>
                      <a:pt x="0" y="16587"/>
                    </a:cubicBezTo>
                    <a:lnTo>
                      <a:pt x="0" y="2263"/>
                    </a:lnTo>
                    <a:cubicBezTo>
                      <a:pt x="0" y="946"/>
                      <a:pt x="944" y="-124"/>
                      <a:pt x="2261" y="-124"/>
                    </a:cubicBezTo>
                    <a:close/>
                  </a:path>
                </a:pathLst>
              </a:custGeom>
              <a:gradFill>
                <a:gsLst>
                  <a:gs pos="0">
                    <a:srgbClr val="76A5B6"/>
                  </a:gs>
                  <a:gs pos="15000">
                    <a:srgbClr val="A3DBEF"/>
                  </a:gs>
                  <a:gs pos="25000">
                    <a:srgbClr val="D0EBF6"/>
                  </a:gs>
                  <a:gs pos="44000">
                    <a:srgbClr val="87BDD0"/>
                  </a:gs>
                  <a:gs pos="60000">
                    <a:srgbClr val="78A8B9"/>
                  </a:gs>
                  <a:gs pos="80000">
                    <a:srgbClr val="648D9C"/>
                  </a:gs>
                  <a:gs pos="97000">
                    <a:srgbClr val="5B818F"/>
                  </a:gs>
                </a:gsLst>
                <a:lin ang="0" scaled="0"/>
              </a:gradFill>
              <a:ln w="7700" cap="flat">
                <a:noFill/>
                <a:bevel/>
              </a:ln>
            </p:spPr>
          </p:sp>
        </p:grpSp>
        <p:grpSp>
          <p:nvGrpSpPr>
            <p:cNvPr id="2844" name="Group 2843"/>
            <p:cNvGrpSpPr/>
            <p:nvPr/>
          </p:nvGrpSpPr>
          <p:grpSpPr>
            <a:xfrm>
              <a:off x="1045802" y="3908093"/>
              <a:ext cx="1040670" cy="913397"/>
              <a:chOff x="1045802" y="3908093"/>
              <a:chExt cx="1040670" cy="913397"/>
            </a:xfrm>
          </p:grpSpPr>
          <p:sp>
            <p:nvSpPr>
              <p:cNvPr id="2845" name="Freeform 2844"/>
              <p:cNvSpPr/>
              <p:nvPr/>
            </p:nvSpPr>
            <p:spPr>
              <a:xfrm>
                <a:off x="1225690" y="4574501"/>
                <a:ext cx="34775" cy="223785"/>
              </a:xfrm>
              <a:custGeom>
                <a:avLst/>
                <a:gdLst/>
                <a:ahLst/>
                <a:cxnLst/>
                <a:rect l="0" t="0" r="0" b="0"/>
                <a:pathLst>
                  <a:path w="34775" h="223785">
                    <a:moveTo>
                      <a:pt x="0" y="0"/>
                    </a:moveTo>
                    <a:lnTo>
                      <a:pt x="34775" y="0"/>
                    </a:lnTo>
                    <a:lnTo>
                      <a:pt x="34775" y="223785"/>
                    </a:lnTo>
                    <a:lnTo>
                      <a:pt x="0" y="223785"/>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46" name="Freeform 2845"/>
              <p:cNvSpPr/>
              <p:nvPr/>
            </p:nvSpPr>
            <p:spPr>
              <a:xfrm>
                <a:off x="1871811" y="4574494"/>
                <a:ext cx="34775" cy="223785"/>
              </a:xfrm>
              <a:custGeom>
                <a:avLst/>
                <a:gdLst/>
                <a:ahLst/>
                <a:cxnLst/>
                <a:rect l="0" t="0" r="0" b="0"/>
                <a:pathLst>
                  <a:path w="34775" h="223785">
                    <a:moveTo>
                      <a:pt x="0" y="0"/>
                    </a:moveTo>
                    <a:lnTo>
                      <a:pt x="34775" y="0"/>
                    </a:lnTo>
                    <a:lnTo>
                      <a:pt x="34775" y="223785"/>
                    </a:lnTo>
                    <a:lnTo>
                      <a:pt x="0" y="223785"/>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47" name="Freeform 2846"/>
              <p:cNvSpPr/>
              <p:nvPr/>
            </p:nvSpPr>
            <p:spPr>
              <a:xfrm>
                <a:off x="1399241" y="4081397"/>
                <a:ext cx="333795" cy="55811"/>
              </a:xfrm>
              <a:custGeom>
                <a:avLst/>
                <a:gdLst/>
                <a:ahLst/>
                <a:cxnLst/>
                <a:rect l="0" t="0" r="0" b="0"/>
                <a:pathLst>
                  <a:path w="333795" h="55811">
                    <a:moveTo>
                      <a:pt x="0" y="0"/>
                    </a:moveTo>
                    <a:lnTo>
                      <a:pt x="333795" y="0"/>
                    </a:lnTo>
                    <a:lnTo>
                      <a:pt x="333795" y="55811"/>
                    </a:lnTo>
                    <a:lnTo>
                      <a:pt x="0" y="55811"/>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grpSp>
            <p:nvGrpSpPr>
              <p:cNvPr id="2848" name="Group 2847"/>
              <p:cNvGrpSpPr/>
              <p:nvPr/>
            </p:nvGrpSpPr>
            <p:grpSpPr>
              <a:xfrm>
                <a:off x="1482167" y="4005663"/>
                <a:ext cx="165723" cy="137046"/>
                <a:chOff x="1482167" y="4005663"/>
                <a:chExt cx="165723" cy="137046"/>
              </a:xfrm>
            </p:grpSpPr>
            <p:sp>
              <p:nvSpPr>
                <p:cNvPr id="2849" name="Freeform 2848"/>
                <p:cNvSpPr/>
                <p:nvPr/>
              </p:nvSpPr>
              <p:spPr>
                <a:xfrm>
                  <a:off x="1549465" y="4035783"/>
                  <a:ext cx="31126" cy="26005"/>
                </a:xfrm>
                <a:custGeom>
                  <a:avLst/>
                  <a:gdLst/>
                  <a:ahLst/>
                  <a:cxnLst/>
                  <a:rect l="0" t="0" r="0" b="0"/>
                  <a:pathLst>
                    <a:path w="31126" h="26005">
                      <a:moveTo>
                        <a:pt x="0" y="26005"/>
                      </a:moveTo>
                      <a:lnTo>
                        <a:pt x="31126" y="26005"/>
                      </a:lnTo>
                      <a:lnTo>
                        <a:pt x="31126" y="0"/>
                      </a:lnTo>
                      <a:lnTo>
                        <a:pt x="0" y="0"/>
                      </a:lnTo>
                      <a:lnTo>
                        <a:pt x="0" y="26005"/>
                      </a:lnTo>
                      <a:close/>
                    </a:path>
                  </a:pathLst>
                </a:custGeom>
                <a:gradFill>
                  <a:gsLst>
                    <a:gs pos="0">
                      <a:srgbClr val="C4C4C4"/>
                    </a:gs>
                    <a:gs pos="15000">
                      <a:srgbClr val="FFFFFF"/>
                    </a:gs>
                    <a:gs pos="25000">
                      <a:srgbClr val="FFFFFF"/>
                    </a:gs>
                    <a:gs pos="52000">
                      <a:srgbClr val="DFDFDF"/>
                    </a:gs>
                    <a:gs pos="69000">
                      <a:srgbClr val="C7C7C7"/>
                    </a:gs>
                    <a:gs pos="80000">
                      <a:srgbClr val="BCBCBC"/>
                    </a:gs>
                    <a:gs pos="97000">
                      <a:srgbClr val="B1B1B1"/>
                    </a:gs>
                    <a:gs pos="100000">
                      <a:srgbClr val="CBCBCB"/>
                    </a:gs>
                  </a:gsLst>
                  <a:lin ang="10800000" scaled="0"/>
                </a:gradFill>
                <a:ln w="7700" cap="flat">
                  <a:noFill/>
                  <a:bevel/>
                </a:ln>
              </p:spPr>
            </p:sp>
            <p:sp>
              <p:nvSpPr>
                <p:cNvPr id="2850" name="Freeform 2849"/>
                <p:cNvSpPr/>
                <p:nvPr/>
              </p:nvSpPr>
              <p:spPr>
                <a:xfrm>
                  <a:off x="1515208" y="4079830"/>
                  <a:ext cx="99640" cy="56967"/>
                </a:xfrm>
                <a:custGeom>
                  <a:avLst/>
                  <a:gdLst/>
                  <a:ahLst/>
                  <a:cxnLst/>
                  <a:rect l="0" t="0" r="0" b="0"/>
                  <a:pathLst>
                    <a:path w="99640" h="56967">
                      <a:moveTo>
                        <a:pt x="0" y="0"/>
                      </a:moveTo>
                      <a:lnTo>
                        <a:pt x="99640" y="0"/>
                      </a:lnTo>
                      <a:lnTo>
                        <a:pt x="99640" y="56967"/>
                      </a:lnTo>
                      <a:lnTo>
                        <a:pt x="0" y="56967"/>
                      </a:lnTo>
                      <a:lnTo>
                        <a:pt x="0" y="0"/>
                      </a:ln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5400000" scaled="0"/>
                </a:gradFill>
                <a:ln w="7700" cap="flat">
                  <a:noFill/>
                  <a:bevel/>
                </a:ln>
              </p:spPr>
            </p:sp>
            <p:sp>
              <p:nvSpPr>
                <p:cNvPr id="2851" name="Freeform 2850"/>
                <p:cNvSpPr/>
                <p:nvPr/>
              </p:nvSpPr>
              <p:spPr>
                <a:xfrm>
                  <a:off x="1538747" y="4061132"/>
                  <a:ext cx="52563" cy="22097"/>
                </a:xfrm>
                <a:custGeom>
                  <a:avLst/>
                  <a:gdLst/>
                  <a:ahLst/>
                  <a:cxnLst/>
                  <a:rect l="0" t="0" r="0" b="0"/>
                  <a:pathLst>
                    <a:path w="52563" h="22097">
                      <a:moveTo>
                        <a:pt x="0" y="20088"/>
                      </a:moveTo>
                      <a:cubicBezTo>
                        <a:pt x="0" y="20088"/>
                        <a:pt x="3003" y="22097"/>
                        <a:pt x="25960" y="22013"/>
                      </a:cubicBezTo>
                      <a:cubicBezTo>
                        <a:pt x="48916" y="21934"/>
                        <a:pt x="52405" y="20088"/>
                        <a:pt x="52405" y="20088"/>
                      </a:cubicBezTo>
                      <a:lnTo>
                        <a:pt x="48423" y="0"/>
                      </a:lnTo>
                      <a:lnTo>
                        <a:pt x="3978" y="0"/>
                      </a:lnTo>
                      <a:lnTo>
                        <a:pt x="0" y="20088"/>
                      </a:ln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10800000" scaled="0"/>
                </a:gradFill>
                <a:ln w="7700" cap="flat">
                  <a:noFill/>
                  <a:bevel/>
                </a:ln>
              </p:spPr>
            </p:sp>
            <p:sp>
              <p:nvSpPr>
                <p:cNvPr id="2852" name="Freeform 2851"/>
                <p:cNvSpPr/>
                <p:nvPr/>
              </p:nvSpPr>
              <p:spPr>
                <a:xfrm>
                  <a:off x="1640074" y="4076279"/>
                  <a:ext cx="7727" cy="64069"/>
                </a:xfrm>
                <a:custGeom>
                  <a:avLst/>
                  <a:gdLst/>
                  <a:ahLst/>
                  <a:cxnLst/>
                  <a:rect l="0" t="0" r="0" b="0"/>
                  <a:pathLst>
                    <a:path w="7727" h="64069">
                      <a:moveTo>
                        <a:pt x="1085" y="0"/>
                      </a:moveTo>
                      <a:lnTo>
                        <a:pt x="6643" y="0"/>
                      </a:lnTo>
                      <a:cubicBezTo>
                        <a:pt x="7242" y="0"/>
                        <a:pt x="7727" y="320"/>
                        <a:pt x="7727" y="715"/>
                      </a:cubicBezTo>
                      <a:lnTo>
                        <a:pt x="7727" y="63354"/>
                      </a:lnTo>
                      <a:cubicBezTo>
                        <a:pt x="7727" y="63749"/>
                        <a:pt x="7242" y="64069"/>
                        <a:pt x="6643" y="64069"/>
                      </a:cubicBezTo>
                      <a:lnTo>
                        <a:pt x="1085" y="64069"/>
                      </a:lnTo>
                      <a:cubicBezTo>
                        <a:pt x="486" y="64069"/>
                        <a:pt x="0" y="63749"/>
                        <a:pt x="0" y="63354"/>
                      </a:cubicBezTo>
                      <a:lnTo>
                        <a:pt x="0" y="715"/>
                      </a:lnTo>
                      <a:cubicBezTo>
                        <a:pt x="0" y="320"/>
                        <a:pt x="486" y="0"/>
                        <a:pt x="1085" y="0"/>
                      </a:cubicBezTo>
                      <a:close/>
                    </a:path>
                  </a:pathLst>
                </a:custGeom>
                <a:gradFill>
                  <a:gsLst>
                    <a:gs pos="0">
                      <a:srgbClr val="7B9F73"/>
                    </a:gs>
                    <a:gs pos="15000">
                      <a:srgbClr val="AAD3A1"/>
                    </a:gs>
                    <a:gs pos="25000">
                      <a:srgbClr val="D3E7CF"/>
                    </a:gs>
                    <a:gs pos="52000">
                      <a:srgbClr val="8DB684"/>
                    </a:gs>
                    <a:gs pos="69000">
                      <a:srgbClr val="7DA275"/>
                    </a:gs>
                    <a:gs pos="80000">
                      <a:srgbClr val="76986E"/>
                    </a:gs>
                    <a:gs pos="97000">
                      <a:srgbClr val="6F9068"/>
                    </a:gs>
                    <a:gs pos="100000">
                      <a:srgbClr val="80A578"/>
                    </a:gs>
                  </a:gsLst>
                  <a:lin ang="5400000" scaled="0"/>
                </a:gradFill>
                <a:ln w="7700" cap="flat">
                  <a:noFill/>
                  <a:bevel/>
                </a:ln>
              </p:spPr>
            </p:sp>
            <p:sp>
              <p:nvSpPr>
                <p:cNvPr id="2853" name="Freeform 2852"/>
                <p:cNvSpPr/>
                <p:nvPr/>
              </p:nvSpPr>
              <p:spPr>
                <a:xfrm>
                  <a:off x="1611505" y="4074053"/>
                  <a:ext cx="30172" cy="68523"/>
                </a:xfrm>
                <a:custGeom>
                  <a:avLst/>
                  <a:gdLst/>
                  <a:ahLst/>
                  <a:cxnLst/>
                  <a:rect l="0" t="0" r="0" b="0"/>
                  <a:pathLst>
                    <a:path w="30172" h="68523">
                      <a:moveTo>
                        <a:pt x="575" y="0"/>
                      </a:moveTo>
                      <a:lnTo>
                        <a:pt x="29597" y="0"/>
                      </a:lnTo>
                      <a:cubicBezTo>
                        <a:pt x="29914" y="0"/>
                        <a:pt x="30172" y="320"/>
                        <a:pt x="30172" y="714"/>
                      </a:cubicBezTo>
                      <a:lnTo>
                        <a:pt x="30172" y="67809"/>
                      </a:lnTo>
                      <a:cubicBezTo>
                        <a:pt x="30172" y="68203"/>
                        <a:pt x="29914" y="68523"/>
                        <a:pt x="29597" y="68523"/>
                      </a:cubicBezTo>
                      <a:lnTo>
                        <a:pt x="575" y="68523"/>
                      </a:lnTo>
                      <a:cubicBezTo>
                        <a:pt x="257" y="68523"/>
                        <a:pt x="0" y="68203"/>
                        <a:pt x="0" y="67809"/>
                      </a:cubicBezTo>
                      <a:lnTo>
                        <a:pt x="0" y="714"/>
                      </a:lnTo>
                      <a:cubicBezTo>
                        <a:pt x="0" y="320"/>
                        <a:pt x="257" y="0"/>
                        <a:pt x="575" y="0"/>
                      </a:cubicBez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5400000" scaled="0"/>
                </a:gradFill>
                <a:ln w="7700" cap="flat">
                  <a:noFill/>
                  <a:bevel/>
                </a:ln>
              </p:spPr>
            </p:sp>
            <p:sp>
              <p:nvSpPr>
                <p:cNvPr id="2854" name="Freeform 2853"/>
                <p:cNvSpPr/>
                <p:nvPr/>
              </p:nvSpPr>
              <p:spPr>
                <a:xfrm flipH="1">
                  <a:off x="1482152" y="4076279"/>
                  <a:ext cx="7581" cy="64069"/>
                </a:xfrm>
                <a:custGeom>
                  <a:avLst/>
                  <a:gdLst/>
                  <a:ahLst/>
                  <a:cxnLst/>
                  <a:rect l="0" t="0" r="0" b="0"/>
                  <a:pathLst>
                    <a:path w="7581" h="64069">
                      <a:moveTo>
                        <a:pt x="1064" y="0"/>
                      </a:moveTo>
                      <a:lnTo>
                        <a:pt x="6517" y="0"/>
                      </a:lnTo>
                      <a:cubicBezTo>
                        <a:pt x="7105" y="0"/>
                        <a:pt x="7581" y="320"/>
                        <a:pt x="7581" y="715"/>
                      </a:cubicBezTo>
                      <a:lnTo>
                        <a:pt x="7581" y="63354"/>
                      </a:lnTo>
                      <a:cubicBezTo>
                        <a:pt x="7581" y="63749"/>
                        <a:pt x="7105" y="64069"/>
                        <a:pt x="6517" y="64069"/>
                      </a:cubicBezTo>
                      <a:lnTo>
                        <a:pt x="1064" y="64069"/>
                      </a:lnTo>
                      <a:cubicBezTo>
                        <a:pt x="476" y="64069"/>
                        <a:pt x="0" y="63749"/>
                        <a:pt x="0" y="63354"/>
                      </a:cubicBezTo>
                      <a:lnTo>
                        <a:pt x="0" y="715"/>
                      </a:lnTo>
                      <a:cubicBezTo>
                        <a:pt x="0" y="320"/>
                        <a:pt x="476" y="0"/>
                        <a:pt x="1064" y="0"/>
                      </a:cubicBezTo>
                      <a:close/>
                    </a:path>
                  </a:pathLst>
                </a:custGeom>
                <a:gradFill>
                  <a:gsLst>
                    <a:gs pos="0">
                      <a:srgbClr val="7B9F73"/>
                    </a:gs>
                    <a:gs pos="15000">
                      <a:srgbClr val="AAD3A1"/>
                    </a:gs>
                    <a:gs pos="25000">
                      <a:srgbClr val="D3E7CF"/>
                    </a:gs>
                    <a:gs pos="52000">
                      <a:srgbClr val="8DB684"/>
                    </a:gs>
                    <a:gs pos="69000">
                      <a:srgbClr val="7DA275"/>
                    </a:gs>
                    <a:gs pos="80000">
                      <a:srgbClr val="76986E"/>
                    </a:gs>
                    <a:gs pos="97000">
                      <a:srgbClr val="6F9068"/>
                    </a:gs>
                    <a:gs pos="100000">
                      <a:srgbClr val="80A578"/>
                    </a:gs>
                  </a:gsLst>
                  <a:lin ang="5400000" scaled="0"/>
                </a:gradFill>
                <a:ln w="7700" cap="flat">
                  <a:noFill/>
                  <a:bevel/>
                </a:ln>
              </p:spPr>
            </p:sp>
            <p:sp>
              <p:nvSpPr>
                <p:cNvPr id="2855" name="Freeform 2854"/>
                <p:cNvSpPr/>
                <p:nvPr/>
              </p:nvSpPr>
              <p:spPr>
                <a:xfrm flipH="1">
                  <a:off x="1488279" y="4074053"/>
                  <a:ext cx="30172" cy="68523"/>
                </a:xfrm>
                <a:custGeom>
                  <a:avLst/>
                  <a:gdLst/>
                  <a:ahLst/>
                  <a:cxnLst/>
                  <a:rect l="0" t="0" r="0" b="0"/>
                  <a:pathLst>
                    <a:path w="30172" h="68523">
                      <a:moveTo>
                        <a:pt x="575" y="0"/>
                      </a:moveTo>
                      <a:lnTo>
                        <a:pt x="29597" y="0"/>
                      </a:lnTo>
                      <a:cubicBezTo>
                        <a:pt x="29914" y="0"/>
                        <a:pt x="30172" y="320"/>
                        <a:pt x="30172" y="714"/>
                      </a:cubicBezTo>
                      <a:lnTo>
                        <a:pt x="30172" y="67809"/>
                      </a:lnTo>
                      <a:cubicBezTo>
                        <a:pt x="30172" y="68203"/>
                        <a:pt x="29914" y="68523"/>
                        <a:pt x="29597" y="68523"/>
                      </a:cubicBezTo>
                      <a:lnTo>
                        <a:pt x="575" y="68523"/>
                      </a:lnTo>
                      <a:cubicBezTo>
                        <a:pt x="257" y="68523"/>
                        <a:pt x="0" y="68203"/>
                        <a:pt x="0" y="67809"/>
                      </a:cubicBezTo>
                      <a:lnTo>
                        <a:pt x="0" y="714"/>
                      </a:lnTo>
                      <a:cubicBezTo>
                        <a:pt x="0" y="320"/>
                        <a:pt x="257" y="0"/>
                        <a:pt x="575" y="0"/>
                      </a:cubicBez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5400000" scaled="0"/>
                </a:gradFill>
                <a:ln w="7700" cap="flat">
                  <a:noFill/>
                  <a:bevel/>
                </a:ln>
              </p:spPr>
            </p:sp>
            <p:sp>
              <p:nvSpPr>
                <p:cNvPr id="2856" name="Freeform 2855"/>
                <p:cNvSpPr/>
                <p:nvPr/>
              </p:nvSpPr>
              <p:spPr>
                <a:xfrm>
                  <a:off x="1608913" y="4079830"/>
                  <a:ext cx="2930" cy="56967"/>
                </a:xfrm>
                <a:custGeom>
                  <a:avLst/>
                  <a:gdLst/>
                  <a:ahLst/>
                  <a:cxnLst/>
                  <a:rect l="0" t="0" r="0" b="0"/>
                  <a:pathLst>
                    <a:path w="2930" h="56967">
                      <a:moveTo>
                        <a:pt x="0" y="0"/>
                      </a:moveTo>
                      <a:lnTo>
                        <a:pt x="2930" y="0"/>
                      </a:lnTo>
                      <a:lnTo>
                        <a:pt x="2930" y="56967"/>
                      </a:lnTo>
                      <a:lnTo>
                        <a:pt x="0" y="56967"/>
                      </a:lnTo>
                      <a:lnTo>
                        <a:pt x="0" y="0"/>
                      </a:lnTo>
                      <a:close/>
                    </a:path>
                  </a:pathLst>
                </a:custGeom>
                <a:gradFill>
                  <a:gsLst>
                    <a:gs pos="0">
                      <a:srgbClr val="6E9A67"/>
                    </a:gs>
                    <a:gs pos="15000">
                      <a:srgbClr val="9BCE93"/>
                    </a:gs>
                    <a:gs pos="25000">
                      <a:srgbClr val="CCE4C9"/>
                    </a:gs>
                    <a:gs pos="52000">
                      <a:srgbClr val="7EB176"/>
                    </a:gs>
                    <a:gs pos="69000">
                      <a:srgbClr val="709D69"/>
                    </a:gs>
                    <a:gs pos="80000">
                      <a:srgbClr val="699462"/>
                    </a:gs>
                    <a:gs pos="97000">
                      <a:srgbClr val="638B5D"/>
                    </a:gs>
                    <a:gs pos="100000">
                      <a:srgbClr val="73A16B"/>
                    </a:gs>
                  </a:gsLst>
                  <a:lin ang="5400000" scaled="0"/>
                </a:gradFill>
                <a:ln w="7700" cap="flat">
                  <a:noFill/>
                  <a:bevel/>
                </a:ln>
              </p:spPr>
            </p:sp>
            <p:sp>
              <p:nvSpPr>
                <p:cNvPr id="2857" name="Freeform 2856"/>
                <p:cNvSpPr/>
                <p:nvPr/>
              </p:nvSpPr>
              <p:spPr>
                <a:xfrm>
                  <a:off x="1518537" y="4079830"/>
                  <a:ext cx="2930" cy="56967"/>
                </a:xfrm>
                <a:custGeom>
                  <a:avLst/>
                  <a:gdLst/>
                  <a:ahLst/>
                  <a:cxnLst/>
                  <a:rect l="0" t="0" r="0" b="0"/>
                  <a:pathLst>
                    <a:path w="2930" h="56967">
                      <a:moveTo>
                        <a:pt x="0" y="0"/>
                      </a:moveTo>
                      <a:lnTo>
                        <a:pt x="2930" y="0"/>
                      </a:lnTo>
                      <a:lnTo>
                        <a:pt x="2930" y="56967"/>
                      </a:lnTo>
                      <a:lnTo>
                        <a:pt x="0" y="56967"/>
                      </a:lnTo>
                      <a:lnTo>
                        <a:pt x="0" y="0"/>
                      </a:lnTo>
                      <a:close/>
                    </a:path>
                  </a:pathLst>
                </a:custGeom>
                <a:gradFill>
                  <a:gsLst>
                    <a:gs pos="0">
                      <a:srgbClr val="6E9A67"/>
                    </a:gs>
                    <a:gs pos="15000">
                      <a:srgbClr val="9BCE93"/>
                    </a:gs>
                    <a:gs pos="25000">
                      <a:srgbClr val="CCE4C9"/>
                    </a:gs>
                    <a:gs pos="52000">
                      <a:srgbClr val="7EB176"/>
                    </a:gs>
                    <a:gs pos="69000">
                      <a:srgbClr val="709D69"/>
                    </a:gs>
                    <a:gs pos="80000">
                      <a:srgbClr val="699462"/>
                    </a:gs>
                    <a:gs pos="97000">
                      <a:srgbClr val="638B5D"/>
                    </a:gs>
                    <a:gs pos="100000">
                      <a:srgbClr val="73A16B"/>
                    </a:gs>
                  </a:gsLst>
                  <a:lin ang="5400000" scaled="0"/>
                </a:gradFill>
                <a:ln w="7700" cap="flat">
                  <a:noFill/>
                  <a:bevel/>
                </a:ln>
              </p:spPr>
            </p:sp>
            <p:sp>
              <p:nvSpPr>
                <p:cNvPr id="2858" name="Freeform 2857"/>
                <p:cNvSpPr/>
                <p:nvPr/>
              </p:nvSpPr>
              <p:spPr>
                <a:xfrm>
                  <a:off x="1557884" y="4005623"/>
                  <a:ext cx="14288" cy="30287"/>
                </a:xfrm>
                <a:custGeom>
                  <a:avLst/>
                  <a:gdLst/>
                  <a:ahLst/>
                  <a:cxnLst/>
                  <a:rect l="0" t="0" r="0" b="0"/>
                  <a:pathLst>
                    <a:path w="14288" h="30287">
                      <a:moveTo>
                        <a:pt x="0" y="30191"/>
                      </a:moveTo>
                      <a:lnTo>
                        <a:pt x="14222" y="30191"/>
                      </a:lnTo>
                      <a:lnTo>
                        <a:pt x="14222" y="4186"/>
                      </a:lnTo>
                      <a:cubicBezTo>
                        <a:pt x="14222" y="4186"/>
                        <a:pt x="14207" y="0"/>
                        <a:pt x="6908" y="0"/>
                      </a:cubicBezTo>
                      <a:cubicBezTo>
                        <a:pt x="-390" y="0"/>
                        <a:pt x="0" y="4186"/>
                        <a:pt x="0" y="4186"/>
                      </a:cubicBezTo>
                      <a:lnTo>
                        <a:pt x="0" y="30191"/>
                      </a:lnTo>
                      <a:close/>
                    </a:path>
                  </a:pathLst>
                </a:custGeom>
                <a:gradFill>
                  <a:gsLst>
                    <a:gs pos="0">
                      <a:srgbClr val="C4C4C4"/>
                    </a:gs>
                    <a:gs pos="15000">
                      <a:srgbClr val="FFFFFF"/>
                    </a:gs>
                    <a:gs pos="25000">
                      <a:srgbClr val="FFFFFF"/>
                    </a:gs>
                    <a:gs pos="52000">
                      <a:srgbClr val="DFDFDF"/>
                    </a:gs>
                    <a:gs pos="69000">
                      <a:srgbClr val="C7C7C7"/>
                    </a:gs>
                    <a:gs pos="80000">
                      <a:srgbClr val="BCBCBC"/>
                    </a:gs>
                    <a:gs pos="97000">
                      <a:srgbClr val="B1B1B1"/>
                    </a:gs>
                    <a:gs pos="100000">
                      <a:srgbClr val="CBCBCB"/>
                    </a:gs>
                  </a:gsLst>
                  <a:lin ang="10800000" scaled="0"/>
                </a:gradFill>
                <a:ln w="7700" cap="flat">
                  <a:noFill/>
                  <a:bevel/>
                </a:ln>
              </p:spPr>
            </p:sp>
          </p:grpSp>
          <p:grpSp>
            <p:nvGrpSpPr>
              <p:cNvPr id="2859" name="Group 2858"/>
              <p:cNvGrpSpPr/>
              <p:nvPr/>
            </p:nvGrpSpPr>
            <p:grpSpPr>
              <a:xfrm>
                <a:off x="1811077" y="4617238"/>
                <a:ext cx="107887" cy="134833"/>
                <a:chOff x="1811077" y="4617238"/>
                <a:chExt cx="107887" cy="134833"/>
              </a:xfrm>
            </p:grpSpPr>
            <p:sp>
              <p:nvSpPr>
                <p:cNvPr id="2860" name="Pipe(down)"/>
                <p:cNvSpPr/>
                <p:nvPr/>
              </p:nvSpPr>
              <p:spPr>
                <a:xfrm flipH="1" flipV="1">
                  <a:off x="1811077" y="4700472"/>
                  <a:ext cx="41859" cy="48298"/>
                </a:xfrm>
                <a:custGeom>
                  <a:avLst/>
                  <a:gdLst/>
                  <a:ahLst/>
                  <a:cxnLst/>
                  <a:rect l="0" t="0" r="0" b="0"/>
                  <a:pathLst>
                    <a:path w="41859" h="48298">
                      <a:moveTo>
                        <a:pt x="0" y="0"/>
                      </a:moveTo>
                      <a:lnTo>
                        <a:pt x="41859" y="0"/>
                      </a:lnTo>
                      <a:lnTo>
                        <a:pt x="41859" y="48298"/>
                      </a:lnTo>
                      <a:lnTo>
                        <a:pt x="0" y="48298"/>
                      </a:lnTo>
                      <a:lnTo>
                        <a:pt x="0" y="0"/>
                      </a:lnTo>
                      <a:close/>
                    </a:path>
                  </a:pathLst>
                </a:custGeom>
                <a:gradFill>
                  <a:gsLst>
                    <a:gs pos="0">
                      <a:srgbClr val="AFC4AA"/>
                    </a:gs>
                    <a:gs pos="20000">
                      <a:srgbClr val="BAD0B4"/>
                    </a:gs>
                    <a:gs pos="40000">
                      <a:srgbClr val="CFE7CA"/>
                    </a:gs>
                    <a:gs pos="60000">
                      <a:srgbClr val="CFE7CA"/>
                    </a:gs>
                    <a:gs pos="80000">
                      <a:srgbClr val="BAD0B4"/>
                    </a:gs>
                    <a:gs pos="100000">
                      <a:srgbClr val="AFC4AA"/>
                    </a:gs>
                  </a:gsLst>
                  <a:lin ang="5400000" scaled="0"/>
                </a:gradFill>
                <a:ln w="7700" cap="flat">
                  <a:noFill/>
                  <a:bevel/>
                </a:ln>
              </p:spPr>
            </p:sp>
            <p:sp>
              <p:nvSpPr>
                <p:cNvPr id="2861" name="Pipe(down)"/>
                <p:cNvSpPr/>
                <p:nvPr/>
              </p:nvSpPr>
              <p:spPr>
                <a:xfrm rot="-5400000" flipH="1" flipV="1">
                  <a:off x="1857202" y="4627460"/>
                  <a:ext cx="68745" cy="48298"/>
                </a:xfrm>
                <a:custGeom>
                  <a:avLst/>
                  <a:gdLst/>
                  <a:ahLst/>
                  <a:cxnLst/>
                  <a:rect l="0" t="0" r="0" b="0"/>
                  <a:pathLst>
                    <a:path w="68745" h="48298">
                      <a:moveTo>
                        <a:pt x="0" y="0"/>
                      </a:moveTo>
                      <a:lnTo>
                        <a:pt x="68745" y="0"/>
                      </a:lnTo>
                      <a:lnTo>
                        <a:pt x="68745" y="48298"/>
                      </a:lnTo>
                      <a:lnTo>
                        <a:pt x="0" y="48298"/>
                      </a:lnTo>
                      <a:lnTo>
                        <a:pt x="0" y="0"/>
                      </a:lnTo>
                      <a:close/>
                    </a:path>
                  </a:pathLst>
                </a:custGeom>
                <a:gradFill>
                  <a:gsLst>
                    <a:gs pos="0">
                      <a:srgbClr val="AFC4AA"/>
                    </a:gs>
                    <a:gs pos="20000">
                      <a:srgbClr val="BAD0B4"/>
                    </a:gs>
                    <a:gs pos="40000">
                      <a:srgbClr val="CFE7CA"/>
                    </a:gs>
                    <a:gs pos="60000">
                      <a:srgbClr val="CFE7CA"/>
                    </a:gs>
                    <a:gs pos="80000">
                      <a:srgbClr val="BAD0B4"/>
                    </a:gs>
                    <a:gs pos="100000">
                      <a:srgbClr val="AFC4AA"/>
                    </a:gs>
                  </a:gsLst>
                  <a:lin ang="5400000" scaled="0"/>
                </a:gradFill>
                <a:ln w="7700" cap="flat">
                  <a:noFill/>
                  <a:bevel/>
                </a:ln>
              </p:spPr>
            </p:sp>
            <p:grpSp>
              <p:nvGrpSpPr>
                <p:cNvPr id="2862" name="Group 2861"/>
                <p:cNvGrpSpPr/>
                <p:nvPr/>
              </p:nvGrpSpPr>
              <p:grpSpPr>
                <a:xfrm flipH="1" flipV="1">
                  <a:off x="1838446" y="4671492"/>
                  <a:ext cx="80497" cy="80497"/>
                  <a:chOff x="1838446" y="4671492"/>
                  <a:chExt cx="80497" cy="80497"/>
                </a:xfrm>
              </p:grpSpPr>
              <p:sp>
                <p:nvSpPr>
                  <p:cNvPr id="2863" name="Freeform 2862"/>
                  <p:cNvSpPr/>
                  <p:nvPr/>
                </p:nvSpPr>
                <p:spPr>
                  <a:xfrm>
                    <a:off x="1838496" y="4671492"/>
                    <a:ext cx="80397" cy="80497"/>
                  </a:xfrm>
                  <a:custGeom>
                    <a:avLst/>
                    <a:gdLst/>
                    <a:ahLst/>
                    <a:cxnLst/>
                    <a:rect l="0" t="0" r="0" b="0"/>
                    <a:pathLst>
                      <a:path w="80397" h="80497">
                        <a:moveTo>
                          <a:pt x="80397" y="53369"/>
                        </a:moveTo>
                        <a:lnTo>
                          <a:pt x="80397" y="0"/>
                        </a:lnTo>
                        <a:cubicBezTo>
                          <a:pt x="80310" y="0"/>
                          <a:pt x="49913" y="-1878"/>
                          <a:pt x="23259" y="23622"/>
                        </a:cubicBezTo>
                        <a:cubicBezTo>
                          <a:pt x="-443" y="46299"/>
                          <a:pt x="0" y="80497"/>
                          <a:pt x="0" y="80497"/>
                        </a:cubicBezTo>
                        <a:lnTo>
                          <a:pt x="53596" y="80497"/>
                        </a:lnTo>
                        <a:cubicBezTo>
                          <a:pt x="53596" y="79851"/>
                          <a:pt x="54128" y="67345"/>
                          <a:pt x="61617" y="61102"/>
                        </a:cubicBezTo>
                        <a:cubicBezTo>
                          <a:pt x="70289" y="53874"/>
                          <a:pt x="80397" y="53369"/>
                          <a:pt x="80397" y="53369"/>
                        </a:cubicBezTo>
                        <a:close/>
                      </a:path>
                    </a:pathLst>
                  </a:custGeom>
                  <a:solidFill>
                    <a:srgbClr val="CDE6C7"/>
                  </a:solidFill>
                  <a:ln w="2500" cap="flat">
                    <a:noFill/>
                    <a:bevel/>
                  </a:ln>
                </p:spPr>
              </p:sp>
              <p:sp>
                <p:nvSpPr>
                  <p:cNvPr id="2864" name="Freeform 2863"/>
                  <p:cNvSpPr/>
                  <p:nvPr/>
                </p:nvSpPr>
                <p:spPr>
                  <a:xfrm>
                    <a:off x="1885069" y="4717927"/>
                    <a:ext cx="33761" cy="34006"/>
                  </a:xfrm>
                  <a:custGeom>
                    <a:avLst/>
                    <a:gdLst/>
                    <a:ahLst/>
                    <a:cxnLst/>
                    <a:rect l="0" t="0" r="0" b="0"/>
                    <a:pathLst>
                      <a:path w="33761" h="34006">
                        <a:moveTo>
                          <a:pt x="33761" y="6893"/>
                        </a:moveTo>
                        <a:lnTo>
                          <a:pt x="33723" y="0"/>
                        </a:lnTo>
                        <a:cubicBezTo>
                          <a:pt x="33723" y="0"/>
                          <a:pt x="19661" y="863"/>
                          <a:pt x="10197" y="9876"/>
                        </a:cubicBezTo>
                        <a:cubicBezTo>
                          <a:pt x="-677" y="20232"/>
                          <a:pt x="0" y="34006"/>
                          <a:pt x="0" y="34006"/>
                        </a:cubicBezTo>
                        <a:lnTo>
                          <a:pt x="6889" y="34006"/>
                        </a:lnTo>
                        <a:cubicBezTo>
                          <a:pt x="6889" y="33314"/>
                          <a:pt x="7839" y="20923"/>
                          <a:pt x="14618" y="14835"/>
                        </a:cubicBezTo>
                        <a:cubicBezTo>
                          <a:pt x="22566" y="7699"/>
                          <a:pt x="33761" y="6893"/>
                          <a:pt x="33761" y="6893"/>
                        </a:cubicBezTo>
                        <a:close/>
                      </a:path>
                    </a:pathLst>
                  </a:custGeom>
                  <a:solidFill>
                    <a:srgbClr val="B4CAAF"/>
                  </a:solidFill>
                  <a:ln w="2500" cap="flat">
                    <a:noFill/>
                    <a:bevel/>
                  </a:ln>
                </p:spPr>
              </p:sp>
              <p:sp>
                <p:nvSpPr>
                  <p:cNvPr id="2865" name="Freeform 2864"/>
                  <p:cNvSpPr/>
                  <p:nvPr/>
                </p:nvSpPr>
                <p:spPr>
                  <a:xfrm>
                    <a:off x="1845223" y="4678535"/>
                    <a:ext cx="73611" cy="73388"/>
                  </a:xfrm>
                  <a:custGeom>
                    <a:avLst/>
                    <a:gdLst/>
                    <a:ahLst/>
                    <a:cxnLst/>
                    <a:rect l="0" t="0" r="0" b="0"/>
                    <a:pathLst>
                      <a:path w="73611" h="73388">
                        <a:moveTo>
                          <a:pt x="73611" y="7029"/>
                        </a:moveTo>
                        <a:lnTo>
                          <a:pt x="73611" y="0"/>
                        </a:lnTo>
                        <a:cubicBezTo>
                          <a:pt x="73611" y="0"/>
                          <a:pt x="41986" y="-258"/>
                          <a:pt x="20936" y="21007"/>
                        </a:cubicBezTo>
                        <a:cubicBezTo>
                          <a:pt x="-3049" y="45235"/>
                          <a:pt x="147" y="73388"/>
                          <a:pt x="147" y="73388"/>
                        </a:cubicBezTo>
                        <a:lnTo>
                          <a:pt x="7189" y="73388"/>
                        </a:lnTo>
                        <a:cubicBezTo>
                          <a:pt x="7189" y="72608"/>
                          <a:pt x="6271" y="44155"/>
                          <a:pt x="26137" y="25997"/>
                        </a:cubicBezTo>
                        <a:cubicBezTo>
                          <a:pt x="48130" y="5895"/>
                          <a:pt x="73611" y="7029"/>
                          <a:pt x="73611" y="7029"/>
                        </a:cubicBezTo>
                        <a:close/>
                      </a:path>
                    </a:pathLst>
                  </a:custGeom>
                  <a:solidFill>
                    <a:srgbClr val="B9CFB3"/>
                  </a:solidFill>
                  <a:ln w="2500" cap="flat">
                    <a:noFill/>
                    <a:bevel/>
                  </a:ln>
                </p:spPr>
              </p:sp>
              <p:sp>
                <p:nvSpPr>
                  <p:cNvPr id="2866" name="Freeform 2865"/>
                  <p:cNvSpPr/>
                  <p:nvPr/>
                </p:nvSpPr>
                <p:spPr>
                  <a:xfrm>
                    <a:off x="1838446" y="4671598"/>
                    <a:ext cx="80497" cy="80286"/>
                  </a:xfrm>
                  <a:custGeom>
                    <a:avLst/>
                    <a:gdLst/>
                    <a:ahLst/>
                    <a:cxnLst/>
                    <a:rect l="0" t="0" r="0" b="0"/>
                    <a:pathLst>
                      <a:path w="80497" h="80286">
                        <a:moveTo>
                          <a:pt x="80497" y="6933"/>
                        </a:moveTo>
                        <a:lnTo>
                          <a:pt x="80497" y="0"/>
                        </a:lnTo>
                        <a:cubicBezTo>
                          <a:pt x="80497" y="0"/>
                          <a:pt x="51175" y="-2323"/>
                          <a:pt x="23329" y="23447"/>
                        </a:cubicBezTo>
                        <a:cubicBezTo>
                          <a:pt x="-753" y="45732"/>
                          <a:pt x="0" y="80286"/>
                          <a:pt x="0" y="80286"/>
                        </a:cubicBezTo>
                        <a:lnTo>
                          <a:pt x="7000" y="80286"/>
                        </a:lnTo>
                        <a:cubicBezTo>
                          <a:pt x="7000" y="80286"/>
                          <a:pt x="6390" y="48318"/>
                          <a:pt x="27916" y="28014"/>
                        </a:cubicBezTo>
                        <a:cubicBezTo>
                          <a:pt x="50937" y="6300"/>
                          <a:pt x="80497" y="6933"/>
                          <a:pt x="80497" y="6933"/>
                        </a:cubicBezTo>
                        <a:close/>
                      </a:path>
                    </a:pathLst>
                  </a:custGeom>
                  <a:solidFill>
                    <a:srgbClr val="B4CAAF"/>
                  </a:solidFill>
                  <a:ln w="2500" cap="flat">
                    <a:noFill/>
                    <a:bevel/>
                  </a:ln>
                </p:spPr>
              </p:sp>
              <p:sp>
                <p:nvSpPr>
                  <p:cNvPr id="2867" name="Freeform 2866"/>
                  <p:cNvSpPr/>
                  <p:nvPr/>
                </p:nvSpPr>
                <p:spPr>
                  <a:xfrm>
                    <a:off x="1859353" y="4692379"/>
                    <a:ext cx="59485" cy="59561"/>
                  </a:xfrm>
                  <a:custGeom>
                    <a:avLst/>
                    <a:gdLst/>
                    <a:ahLst/>
                    <a:cxnLst/>
                    <a:rect l="0" t="0" r="0" b="0"/>
                    <a:pathLst>
                      <a:path w="59485" h="59561">
                        <a:moveTo>
                          <a:pt x="59485" y="11662"/>
                        </a:moveTo>
                        <a:lnTo>
                          <a:pt x="59485" y="0"/>
                        </a:lnTo>
                        <a:cubicBezTo>
                          <a:pt x="59485" y="0"/>
                          <a:pt x="36250" y="-1919"/>
                          <a:pt x="17087" y="17210"/>
                        </a:cubicBezTo>
                        <a:cubicBezTo>
                          <a:pt x="-262" y="34528"/>
                          <a:pt x="0" y="59561"/>
                          <a:pt x="0" y="59561"/>
                        </a:cubicBezTo>
                        <a:lnTo>
                          <a:pt x="11737" y="59561"/>
                        </a:lnTo>
                        <a:cubicBezTo>
                          <a:pt x="11737" y="59561"/>
                          <a:pt x="11616" y="38745"/>
                          <a:pt x="24989" y="25131"/>
                        </a:cubicBezTo>
                        <a:cubicBezTo>
                          <a:pt x="39616" y="10241"/>
                          <a:pt x="59485" y="11662"/>
                          <a:pt x="59485" y="11662"/>
                        </a:cubicBezTo>
                        <a:close/>
                      </a:path>
                    </a:pathLst>
                  </a:custGeom>
                  <a:solidFill>
                    <a:srgbClr val="CDE6C7"/>
                  </a:solidFill>
                  <a:ln w="2500" cap="flat">
                    <a:noFill/>
                    <a:bevel/>
                  </a:ln>
                </p:spPr>
              </p:sp>
              <p:sp>
                <p:nvSpPr>
                  <p:cNvPr id="2868" name="Freeform 2867"/>
                  <p:cNvSpPr/>
                  <p:nvPr/>
                </p:nvSpPr>
                <p:spPr>
                  <a:xfrm>
                    <a:off x="1852351" y="4685549"/>
                    <a:ext cx="66488" cy="66377"/>
                  </a:xfrm>
                  <a:custGeom>
                    <a:avLst/>
                    <a:gdLst/>
                    <a:ahLst/>
                    <a:cxnLst/>
                    <a:rect l="0" t="0" r="0" b="0"/>
                    <a:pathLst>
                      <a:path w="66488" h="66377">
                        <a:moveTo>
                          <a:pt x="66488" y="6882"/>
                        </a:moveTo>
                        <a:lnTo>
                          <a:pt x="66488" y="0"/>
                        </a:lnTo>
                        <a:cubicBezTo>
                          <a:pt x="66488" y="0"/>
                          <a:pt x="40733" y="-1413"/>
                          <a:pt x="18887" y="19048"/>
                        </a:cubicBezTo>
                        <a:cubicBezTo>
                          <a:pt x="-1022" y="37695"/>
                          <a:pt x="0" y="66377"/>
                          <a:pt x="0" y="66377"/>
                        </a:cubicBezTo>
                        <a:lnTo>
                          <a:pt x="7050" y="66377"/>
                        </a:lnTo>
                        <a:cubicBezTo>
                          <a:pt x="7050" y="66377"/>
                          <a:pt x="6673" y="40772"/>
                          <a:pt x="24087" y="24039"/>
                        </a:cubicBezTo>
                        <a:cubicBezTo>
                          <a:pt x="44010" y="4896"/>
                          <a:pt x="66488" y="6882"/>
                          <a:pt x="66488" y="6882"/>
                        </a:cubicBezTo>
                        <a:close/>
                      </a:path>
                    </a:pathLst>
                  </a:custGeom>
                  <a:solidFill>
                    <a:srgbClr val="C4DCBE"/>
                  </a:solidFill>
                  <a:ln w="2500" cap="flat">
                    <a:noFill/>
                    <a:bevel/>
                  </a:ln>
                </p:spPr>
              </p:sp>
              <p:sp>
                <p:nvSpPr>
                  <p:cNvPr id="2869" name="Freeform 2868"/>
                  <p:cNvSpPr/>
                  <p:nvPr/>
                </p:nvSpPr>
                <p:spPr>
                  <a:xfrm>
                    <a:off x="1871053" y="4704031"/>
                    <a:ext cx="47785" cy="47896"/>
                  </a:xfrm>
                  <a:custGeom>
                    <a:avLst/>
                    <a:gdLst/>
                    <a:ahLst/>
                    <a:cxnLst/>
                    <a:rect l="0" t="0" r="0" b="0"/>
                    <a:pathLst>
                      <a:path w="47785" h="47896">
                        <a:moveTo>
                          <a:pt x="47785" y="6943"/>
                        </a:moveTo>
                        <a:lnTo>
                          <a:pt x="47785" y="0"/>
                        </a:lnTo>
                        <a:cubicBezTo>
                          <a:pt x="47785" y="0"/>
                          <a:pt x="26799" y="-1006"/>
                          <a:pt x="13288" y="13479"/>
                        </a:cubicBezTo>
                        <a:cubicBezTo>
                          <a:pt x="-273" y="28017"/>
                          <a:pt x="0" y="47896"/>
                          <a:pt x="0" y="47896"/>
                        </a:cubicBezTo>
                        <a:lnTo>
                          <a:pt x="7024" y="47896"/>
                        </a:lnTo>
                        <a:cubicBezTo>
                          <a:pt x="7024" y="47896"/>
                          <a:pt x="7734" y="30115"/>
                          <a:pt x="18908" y="19046"/>
                        </a:cubicBezTo>
                        <a:cubicBezTo>
                          <a:pt x="30522" y="7543"/>
                          <a:pt x="47785" y="6943"/>
                          <a:pt x="47785" y="6943"/>
                        </a:cubicBezTo>
                        <a:close/>
                      </a:path>
                    </a:pathLst>
                  </a:custGeom>
                  <a:solidFill>
                    <a:srgbClr val="C4DCBE"/>
                  </a:solidFill>
                  <a:ln w="2500" cap="flat">
                    <a:noFill/>
                    <a:bevel/>
                  </a:ln>
                </p:spPr>
              </p:sp>
              <p:sp>
                <p:nvSpPr>
                  <p:cNvPr id="2870" name="Freeform 2869"/>
                  <p:cNvSpPr/>
                  <p:nvPr/>
                </p:nvSpPr>
                <p:spPr>
                  <a:xfrm>
                    <a:off x="1878080" y="4710966"/>
                    <a:ext cx="40713" cy="40967"/>
                  </a:xfrm>
                  <a:custGeom>
                    <a:avLst/>
                    <a:gdLst/>
                    <a:ahLst/>
                    <a:cxnLst/>
                    <a:rect l="0" t="0" r="0" b="0"/>
                    <a:pathLst>
                      <a:path w="40713" h="40967">
                        <a:moveTo>
                          <a:pt x="40713" y="6956"/>
                        </a:moveTo>
                        <a:lnTo>
                          <a:pt x="40713" y="0"/>
                        </a:lnTo>
                        <a:cubicBezTo>
                          <a:pt x="40713" y="0"/>
                          <a:pt x="23114" y="852"/>
                          <a:pt x="11881" y="12112"/>
                        </a:cubicBezTo>
                        <a:cubicBezTo>
                          <a:pt x="674" y="23347"/>
                          <a:pt x="0" y="40967"/>
                          <a:pt x="0" y="40967"/>
                        </a:cubicBezTo>
                        <a:lnTo>
                          <a:pt x="7021" y="40967"/>
                        </a:lnTo>
                        <a:cubicBezTo>
                          <a:pt x="7021" y="40967"/>
                          <a:pt x="6464" y="27472"/>
                          <a:pt x="16977" y="17210"/>
                        </a:cubicBezTo>
                        <a:cubicBezTo>
                          <a:pt x="26854" y="7569"/>
                          <a:pt x="40713" y="6956"/>
                          <a:pt x="40713" y="6956"/>
                        </a:cubicBezTo>
                        <a:close/>
                      </a:path>
                    </a:pathLst>
                  </a:custGeom>
                  <a:solidFill>
                    <a:srgbClr val="B9CFB3"/>
                  </a:solidFill>
                  <a:ln w="2500" cap="flat">
                    <a:noFill/>
                    <a:bevel/>
                  </a:ln>
                </p:spPr>
              </p:sp>
            </p:grpSp>
          </p:grpSp>
          <p:grpSp>
            <p:nvGrpSpPr>
              <p:cNvPr id="2871" name="Group 2870"/>
              <p:cNvGrpSpPr/>
              <p:nvPr/>
            </p:nvGrpSpPr>
            <p:grpSpPr>
              <a:xfrm>
                <a:off x="1215721" y="4614821"/>
                <a:ext cx="614194" cy="137248"/>
                <a:chOff x="1215721" y="4614821"/>
                <a:chExt cx="614194" cy="137248"/>
              </a:xfrm>
            </p:grpSpPr>
            <p:sp>
              <p:nvSpPr>
                <p:cNvPr id="2872" name="Pipe(down)"/>
                <p:cNvSpPr/>
                <p:nvPr/>
              </p:nvSpPr>
              <p:spPr>
                <a:xfrm flipV="1">
                  <a:off x="1281716" y="4700470"/>
                  <a:ext cx="548198" cy="48298"/>
                </a:xfrm>
                <a:custGeom>
                  <a:avLst/>
                  <a:gdLst/>
                  <a:ahLst/>
                  <a:cxnLst/>
                  <a:rect l="0" t="0" r="0" b="0"/>
                  <a:pathLst>
                    <a:path w="548198" h="48298">
                      <a:moveTo>
                        <a:pt x="0" y="0"/>
                      </a:moveTo>
                      <a:lnTo>
                        <a:pt x="548198" y="0"/>
                      </a:lnTo>
                      <a:lnTo>
                        <a:pt x="548198" y="48298"/>
                      </a:lnTo>
                      <a:lnTo>
                        <a:pt x="0" y="48298"/>
                      </a:lnTo>
                      <a:lnTo>
                        <a:pt x="0" y="0"/>
                      </a:lnTo>
                      <a:close/>
                    </a:path>
                  </a:pathLst>
                </a:custGeom>
                <a:gradFill>
                  <a:gsLst>
                    <a:gs pos="0">
                      <a:srgbClr val="AFC4AA"/>
                    </a:gs>
                    <a:gs pos="20000">
                      <a:srgbClr val="BAD0B4"/>
                    </a:gs>
                    <a:gs pos="40000">
                      <a:srgbClr val="CFE7CA"/>
                    </a:gs>
                    <a:gs pos="60000">
                      <a:srgbClr val="CFE7CA"/>
                    </a:gs>
                    <a:gs pos="80000">
                      <a:srgbClr val="BAD0B4"/>
                    </a:gs>
                    <a:gs pos="100000">
                      <a:srgbClr val="AFC4AA"/>
                    </a:gs>
                  </a:gsLst>
                  <a:lin ang="5400000" scaled="0"/>
                </a:gradFill>
                <a:ln w="7700" cap="flat">
                  <a:noFill/>
                  <a:bevel/>
                </a:ln>
              </p:spPr>
            </p:sp>
            <p:sp>
              <p:nvSpPr>
                <p:cNvPr id="2873" name="Pipe(down)"/>
                <p:cNvSpPr/>
                <p:nvPr/>
              </p:nvSpPr>
              <p:spPr>
                <a:xfrm rot="-5400000" flipV="1">
                  <a:off x="1207497" y="4626252"/>
                  <a:ext cx="71160" cy="48298"/>
                </a:xfrm>
                <a:custGeom>
                  <a:avLst/>
                  <a:gdLst/>
                  <a:ahLst/>
                  <a:cxnLst/>
                  <a:rect l="0" t="0" r="0" b="0"/>
                  <a:pathLst>
                    <a:path w="71160" h="48298">
                      <a:moveTo>
                        <a:pt x="0" y="0"/>
                      </a:moveTo>
                      <a:lnTo>
                        <a:pt x="71160" y="0"/>
                      </a:lnTo>
                      <a:lnTo>
                        <a:pt x="71160" y="48298"/>
                      </a:lnTo>
                      <a:lnTo>
                        <a:pt x="0" y="48298"/>
                      </a:lnTo>
                      <a:lnTo>
                        <a:pt x="0" y="0"/>
                      </a:lnTo>
                      <a:close/>
                    </a:path>
                  </a:pathLst>
                </a:custGeom>
                <a:gradFill>
                  <a:gsLst>
                    <a:gs pos="0">
                      <a:srgbClr val="AFC4AA"/>
                    </a:gs>
                    <a:gs pos="20000">
                      <a:srgbClr val="BAD0B4"/>
                    </a:gs>
                    <a:gs pos="40000">
                      <a:srgbClr val="CFE7CA"/>
                    </a:gs>
                    <a:gs pos="60000">
                      <a:srgbClr val="CFE7CA"/>
                    </a:gs>
                    <a:gs pos="80000">
                      <a:srgbClr val="BAD0B4"/>
                    </a:gs>
                    <a:gs pos="100000">
                      <a:srgbClr val="AFC4AA"/>
                    </a:gs>
                  </a:gsLst>
                  <a:lin ang="5400000" scaled="0"/>
                </a:gradFill>
                <a:ln w="7700" cap="flat">
                  <a:noFill/>
                  <a:bevel/>
                </a:ln>
              </p:spPr>
            </p:sp>
            <p:grpSp>
              <p:nvGrpSpPr>
                <p:cNvPr id="2874" name="Group 2873"/>
                <p:cNvGrpSpPr/>
                <p:nvPr/>
              </p:nvGrpSpPr>
              <p:grpSpPr>
                <a:xfrm flipV="1">
                  <a:off x="1215708" y="4671491"/>
                  <a:ext cx="80497" cy="80497"/>
                  <a:chOff x="1215708" y="4671491"/>
                  <a:chExt cx="80497" cy="80497"/>
                </a:xfrm>
              </p:grpSpPr>
              <p:sp>
                <p:nvSpPr>
                  <p:cNvPr id="2875" name="Freeform 2874"/>
                  <p:cNvSpPr/>
                  <p:nvPr/>
                </p:nvSpPr>
                <p:spPr>
                  <a:xfrm>
                    <a:off x="1215758" y="4671491"/>
                    <a:ext cx="80397" cy="80497"/>
                  </a:xfrm>
                  <a:custGeom>
                    <a:avLst/>
                    <a:gdLst/>
                    <a:ahLst/>
                    <a:cxnLst/>
                    <a:rect l="0" t="0" r="0" b="0"/>
                    <a:pathLst>
                      <a:path w="80397" h="80497">
                        <a:moveTo>
                          <a:pt x="80397" y="53369"/>
                        </a:moveTo>
                        <a:lnTo>
                          <a:pt x="80397" y="0"/>
                        </a:lnTo>
                        <a:cubicBezTo>
                          <a:pt x="80310" y="0"/>
                          <a:pt x="49912" y="-1878"/>
                          <a:pt x="23259" y="23622"/>
                        </a:cubicBezTo>
                        <a:cubicBezTo>
                          <a:pt x="-443" y="46299"/>
                          <a:pt x="0" y="80497"/>
                          <a:pt x="0" y="80497"/>
                        </a:cubicBezTo>
                        <a:lnTo>
                          <a:pt x="53596" y="80497"/>
                        </a:lnTo>
                        <a:cubicBezTo>
                          <a:pt x="53596" y="79851"/>
                          <a:pt x="54127" y="67345"/>
                          <a:pt x="61617" y="61102"/>
                        </a:cubicBezTo>
                        <a:cubicBezTo>
                          <a:pt x="70289" y="53874"/>
                          <a:pt x="80397" y="53369"/>
                          <a:pt x="80397" y="53369"/>
                        </a:cubicBezTo>
                        <a:close/>
                      </a:path>
                    </a:pathLst>
                  </a:custGeom>
                  <a:solidFill>
                    <a:srgbClr val="CDE6C7"/>
                  </a:solidFill>
                  <a:ln w="2500" cap="flat">
                    <a:noFill/>
                    <a:bevel/>
                  </a:ln>
                </p:spPr>
              </p:sp>
              <p:sp>
                <p:nvSpPr>
                  <p:cNvPr id="2876" name="Freeform 2875"/>
                  <p:cNvSpPr/>
                  <p:nvPr/>
                </p:nvSpPr>
                <p:spPr>
                  <a:xfrm>
                    <a:off x="1262332" y="4717926"/>
                    <a:ext cx="33761" cy="34006"/>
                  </a:xfrm>
                  <a:custGeom>
                    <a:avLst/>
                    <a:gdLst/>
                    <a:ahLst/>
                    <a:cxnLst/>
                    <a:rect l="0" t="0" r="0" b="0"/>
                    <a:pathLst>
                      <a:path w="33761" h="34006">
                        <a:moveTo>
                          <a:pt x="33761" y="6893"/>
                        </a:moveTo>
                        <a:lnTo>
                          <a:pt x="33723" y="0"/>
                        </a:lnTo>
                        <a:cubicBezTo>
                          <a:pt x="33723" y="0"/>
                          <a:pt x="19661" y="863"/>
                          <a:pt x="10197" y="9876"/>
                        </a:cubicBezTo>
                        <a:cubicBezTo>
                          <a:pt x="-677" y="20232"/>
                          <a:pt x="0" y="34006"/>
                          <a:pt x="0" y="34006"/>
                        </a:cubicBezTo>
                        <a:lnTo>
                          <a:pt x="6889" y="34006"/>
                        </a:lnTo>
                        <a:cubicBezTo>
                          <a:pt x="6889" y="33314"/>
                          <a:pt x="7839" y="20923"/>
                          <a:pt x="14618" y="14835"/>
                        </a:cubicBezTo>
                        <a:cubicBezTo>
                          <a:pt x="22566" y="7699"/>
                          <a:pt x="33761" y="6893"/>
                          <a:pt x="33761" y="6893"/>
                        </a:cubicBezTo>
                        <a:close/>
                      </a:path>
                    </a:pathLst>
                  </a:custGeom>
                  <a:solidFill>
                    <a:srgbClr val="B4CAAF"/>
                  </a:solidFill>
                  <a:ln w="2500" cap="flat">
                    <a:noFill/>
                    <a:bevel/>
                  </a:ln>
                </p:spPr>
              </p:sp>
              <p:sp>
                <p:nvSpPr>
                  <p:cNvPr id="2877" name="Freeform 2876"/>
                  <p:cNvSpPr/>
                  <p:nvPr/>
                </p:nvSpPr>
                <p:spPr>
                  <a:xfrm>
                    <a:off x="1222485" y="4678534"/>
                    <a:ext cx="73611" cy="73388"/>
                  </a:xfrm>
                  <a:custGeom>
                    <a:avLst/>
                    <a:gdLst/>
                    <a:ahLst/>
                    <a:cxnLst/>
                    <a:rect l="0" t="0" r="0" b="0"/>
                    <a:pathLst>
                      <a:path w="73611" h="73388">
                        <a:moveTo>
                          <a:pt x="73611" y="7029"/>
                        </a:moveTo>
                        <a:lnTo>
                          <a:pt x="73611" y="0"/>
                        </a:lnTo>
                        <a:cubicBezTo>
                          <a:pt x="73611" y="0"/>
                          <a:pt x="41986" y="-258"/>
                          <a:pt x="20936" y="21007"/>
                        </a:cubicBezTo>
                        <a:cubicBezTo>
                          <a:pt x="-3049" y="45235"/>
                          <a:pt x="147" y="73388"/>
                          <a:pt x="147" y="73388"/>
                        </a:cubicBezTo>
                        <a:lnTo>
                          <a:pt x="7189" y="73388"/>
                        </a:lnTo>
                        <a:cubicBezTo>
                          <a:pt x="7189" y="72608"/>
                          <a:pt x="6271" y="44155"/>
                          <a:pt x="26137" y="25997"/>
                        </a:cubicBezTo>
                        <a:cubicBezTo>
                          <a:pt x="48130" y="5895"/>
                          <a:pt x="73611" y="7029"/>
                          <a:pt x="73611" y="7029"/>
                        </a:cubicBezTo>
                        <a:close/>
                      </a:path>
                    </a:pathLst>
                  </a:custGeom>
                  <a:solidFill>
                    <a:srgbClr val="B9CFB3"/>
                  </a:solidFill>
                  <a:ln w="2500" cap="flat">
                    <a:noFill/>
                    <a:bevel/>
                  </a:ln>
                </p:spPr>
              </p:sp>
              <p:sp>
                <p:nvSpPr>
                  <p:cNvPr id="2878" name="Freeform 2877"/>
                  <p:cNvSpPr/>
                  <p:nvPr/>
                </p:nvSpPr>
                <p:spPr>
                  <a:xfrm>
                    <a:off x="1215708" y="4671597"/>
                    <a:ext cx="80497" cy="80286"/>
                  </a:xfrm>
                  <a:custGeom>
                    <a:avLst/>
                    <a:gdLst/>
                    <a:ahLst/>
                    <a:cxnLst/>
                    <a:rect l="0" t="0" r="0" b="0"/>
                    <a:pathLst>
                      <a:path w="80497" h="80286">
                        <a:moveTo>
                          <a:pt x="80497" y="6933"/>
                        </a:moveTo>
                        <a:lnTo>
                          <a:pt x="80497" y="0"/>
                        </a:lnTo>
                        <a:cubicBezTo>
                          <a:pt x="80497" y="0"/>
                          <a:pt x="51175" y="-2323"/>
                          <a:pt x="23329" y="23447"/>
                        </a:cubicBezTo>
                        <a:cubicBezTo>
                          <a:pt x="-753" y="45732"/>
                          <a:pt x="0" y="80286"/>
                          <a:pt x="0" y="80286"/>
                        </a:cubicBezTo>
                        <a:lnTo>
                          <a:pt x="7000" y="80286"/>
                        </a:lnTo>
                        <a:cubicBezTo>
                          <a:pt x="7000" y="80286"/>
                          <a:pt x="6390" y="48318"/>
                          <a:pt x="27916" y="28014"/>
                        </a:cubicBezTo>
                        <a:cubicBezTo>
                          <a:pt x="50937" y="6300"/>
                          <a:pt x="80497" y="6933"/>
                          <a:pt x="80497" y="6933"/>
                        </a:cubicBezTo>
                        <a:close/>
                      </a:path>
                    </a:pathLst>
                  </a:custGeom>
                  <a:solidFill>
                    <a:srgbClr val="B4CAAF"/>
                  </a:solidFill>
                  <a:ln w="2500" cap="flat">
                    <a:noFill/>
                    <a:bevel/>
                  </a:ln>
                </p:spPr>
              </p:sp>
              <p:sp>
                <p:nvSpPr>
                  <p:cNvPr id="2879" name="Freeform 2878"/>
                  <p:cNvSpPr/>
                  <p:nvPr/>
                </p:nvSpPr>
                <p:spPr>
                  <a:xfrm>
                    <a:off x="1236615" y="4692378"/>
                    <a:ext cx="59485" cy="59561"/>
                  </a:xfrm>
                  <a:custGeom>
                    <a:avLst/>
                    <a:gdLst/>
                    <a:ahLst/>
                    <a:cxnLst/>
                    <a:rect l="0" t="0" r="0" b="0"/>
                    <a:pathLst>
                      <a:path w="59485" h="59561">
                        <a:moveTo>
                          <a:pt x="59485" y="11662"/>
                        </a:moveTo>
                        <a:lnTo>
                          <a:pt x="59485" y="0"/>
                        </a:lnTo>
                        <a:cubicBezTo>
                          <a:pt x="59485" y="0"/>
                          <a:pt x="36250" y="-1919"/>
                          <a:pt x="17087" y="17210"/>
                        </a:cubicBezTo>
                        <a:cubicBezTo>
                          <a:pt x="-262" y="34528"/>
                          <a:pt x="0" y="59561"/>
                          <a:pt x="0" y="59561"/>
                        </a:cubicBezTo>
                        <a:lnTo>
                          <a:pt x="11737" y="59561"/>
                        </a:lnTo>
                        <a:cubicBezTo>
                          <a:pt x="11737" y="59561"/>
                          <a:pt x="11616" y="38745"/>
                          <a:pt x="24989" y="25131"/>
                        </a:cubicBezTo>
                        <a:cubicBezTo>
                          <a:pt x="39616" y="10241"/>
                          <a:pt x="59485" y="11662"/>
                          <a:pt x="59485" y="11662"/>
                        </a:cubicBezTo>
                        <a:close/>
                      </a:path>
                    </a:pathLst>
                  </a:custGeom>
                  <a:solidFill>
                    <a:srgbClr val="CDE6C7"/>
                  </a:solidFill>
                  <a:ln w="2500" cap="flat">
                    <a:noFill/>
                    <a:bevel/>
                  </a:ln>
                </p:spPr>
              </p:sp>
              <p:sp>
                <p:nvSpPr>
                  <p:cNvPr id="2880" name="Freeform 2879"/>
                  <p:cNvSpPr/>
                  <p:nvPr/>
                </p:nvSpPr>
                <p:spPr>
                  <a:xfrm>
                    <a:off x="1229614" y="4685548"/>
                    <a:ext cx="66488" cy="66377"/>
                  </a:xfrm>
                  <a:custGeom>
                    <a:avLst/>
                    <a:gdLst/>
                    <a:ahLst/>
                    <a:cxnLst/>
                    <a:rect l="0" t="0" r="0" b="0"/>
                    <a:pathLst>
                      <a:path w="66488" h="66377">
                        <a:moveTo>
                          <a:pt x="66488" y="6882"/>
                        </a:moveTo>
                        <a:lnTo>
                          <a:pt x="66488" y="0"/>
                        </a:lnTo>
                        <a:cubicBezTo>
                          <a:pt x="66488" y="0"/>
                          <a:pt x="40733" y="-1413"/>
                          <a:pt x="18887" y="19048"/>
                        </a:cubicBezTo>
                        <a:cubicBezTo>
                          <a:pt x="-1022" y="37695"/>
                          <a:pt x="0" y="66377"/>
                          <a:pt x="0" y="66377"/>
                        </a:cubicBezTo>
                        <a:lnTo>
                          <a:pt x="7050" y="66377"/>
                        </a:lnTo>
                        <a:cubicBezTo>
                          <a:pt x="7050" y="66377"/>
                          <a:pt x="6673" y="40772"/>
                          <a:pt x="24087" y="24039"/>
                        </a:cubicBezTo>
                        <a:cubicBezTo>
                          <a:pt x="44010" y="4896"/>
                          <a:pt x="66488" y="6882"/>
                          <a:pt x="66488" y="6882"/>
                        </a:cubicBezTo>
                        <a:close/>
                      </a:path>
                    </a:pathLst>
                  </a:custGeom>
                  <a:solidFill>
                    <a:srgbClr val="C4DCBE"/>
                  </a:solidFill>
                  <a:ln w="2500" cap="flat">
                    <a:noFill/>
                    <a:bevel/>
                  </a:ln>
                </p:spPr>
              </p:sp>
              <p:sp>
                <p:nvSpPr>
                  <p:cNvPr id="2881" name="Freeform 2880"/>
                  <p:cNvSpPr/>
                  <p:nvPr/>
                </p:nvSpPr>
                <p:spPr>
                  <a:xfrm>
                    <a:off x="1248316" y="4704030"/>
                    <a:ext cx="47785" cy="47897"/>
                  </a:xfrm>
                  <a:custGeom>
                    <a:avLst/>
                    <a:gdLst/>
                    <a:ahLst/>
                    <a:cxnLst/>
                    <a:rect l="0" t="0" r="0" b="0"/>
                    <a:pathLst>
                      <a:path w="47785" h="47897">
                        <a:moveTo>
                          <a:pt x="47785" y="6943"/>
                        </a:moveTo>
                        <a:lnTo>
                          <a:pt x="47785" y="0"/>
                        </a:lnTo>
                        <a:cubicBezTo>
                          <a:pt x="47785" y="0"/>
                          <a:pt x="26799" y="-1006"/>
                          <a:pt x="13288" y="13479"/>
                        </a:cubicBezTo>
                        <a:cubicBezTo>
                          <a:pt x="-273" y="28018"/>
                          <a:pt x="0" y="47897"/>
                          <a:pt x="0" y="47897"/>
                        </a:cubicBezTo>
                        <a:lnTo>
                          <a:pt x="7024" y="47897"/>
                        </a:lnTo>
                        <a:cubicBezTo>
                          <a:pt x="7024" y="47897"/>
                          <a:pt x="7734" y="30115"/>
                          <a:pt x="18908" y="19046"/>
                        </a:cubicBezTo>
                        <a:cubicBezTo>
                          <a:pt x="30522" y="7543"/>
                          <a:pt x="47785" y="6943"/>
                          <a:pt x="47785" y="6943"/>
                        </a:cubicBezTo>
                        <a:close/>
                      </a:path>
                    </a:pathLst>
                  </a:custGeom>
                  <a:solidFill>
                    <a:srgbClr val="C4DCBE"/>
                  </a:solidFill>
                  <a:ln w="2500" cap="flat">
                    <a:noFill/>
                    <a:bevel/>
                  </a:ln>
                </p:spPr>
              </p:sp>
              <p:sp>
                <p:nvSpPr>
                  <p:cNvPr id="2882" name="Freeform 2881"/>
                  <p:cNvSpPr/>
                  <p:nvPr/>
                </p:nvSpPr>
                <p:spPr>
                  <a:xfrm>
                    <a:off x="1255343" y="4710965"/>
                    <a:ext cx="40713" cy="40967"/>
                  </a:xfrm>
                  <a:custGeom>
                    <a:avLst/>
                    <a:gdLst/>
                    <a:ahLst/>
                    <a:cxnLst/>
                    <a:rect l="0" t="0" r="0" b="0"/>
                    <a:pathLst>
                      <a:path w="40713" h="40967">
                        <a:moveTo>
                          <a:pt x="40713" y="6956"/>
                        </a:moveTo>
                        <a:lnTo>
                          <a:pt x="40713" y="0"/>
                        </a:lnTo>
                        <a:cubicBezTo>
                          <a:pt x="40713" y="0"/>
                          <a:pt x="23114" y="852"/>
                          <a:pt x="11881" y="12112"/>
                        </a:cubicBezTo>
                        <a:cubicBezTo>
                          <a:pt x="674" y="23347"/>
                          <a:pt x="0" y="40967"/>
                          <a:pt x="0" y="40967"/>
                        </a:cubicBezTo>
                        <a:lnTo>
                          <a:pt x="7021" y="40967"/>
                        </a:lnTo>
                        <a:cubicBezTo>
                          <a:pt x="7021" y="40967"/>
                          <a:pt x="6464" y="27472"/>
                          <a:pt x="16977" y="17210"/>
                        </a:cubicBezTo>
                        <a:cubicBezTo>
                          <a:pt x="26854" y="7569"/>
                          <a:pt x="40713" y="6956"/>
                          <a:pt x="40713" y="6956"/>
                        </a:cubicBezTo>
                        <a:close/>
                      </a:path>
                    </a:pathLst>
                  </a:custGeom>
                  <a:solidFill>
                    <a:srgbClr val="B9CFB3"/>
                  </a:solidFill>
                  <a:ln w="2500" cap="flat">
                    <a:noFill/>
                    <a:bevel/>
                  </a:ln>
                </p:spPr>
              </p:sp>
            </p:grpSp>
          </p:grpSp>
          <p:grpSp>
            <p:nvGrpSpPr>
              <p:cNvPr id="2883" name="Group 2882"/>
              <p:cNvGrpSpPr/>
              <p:nvPr/>
            </p:nvGrpSpPr>
            <p:grpSpPr>
              <a:xfrm>
                <a:off x="1482002" y="4624601"/>
                <a:ext cx="165724" cy="137046"/>
                <a:chOff x="1482002" y="4624601"/>
                <a:chExt cx="165724" cy="137046"/>
              </a:xfrm>
            </p:grpSpPr>
            <p:sp>
              <p:nvSpPr>
                <p:cNvPr id="2884" name="Freeform 2883"/>
                <p:cNvSpPr/>
                <p:nvPr/>
              </p:nvSpPr>
              <p:spPr>
                <a:xfrm>
                  <a:off x="1549301" y="4654720"/>
                  <a:ext cx="31126" cy="26005"/>
                </a:xfrm>
                <a:custGeom>
                  <a:avLst/>
                  <a:gdLst/>
                  <a:ahLst/>
                  <a:cxnLst/>
                  <a:rect l="0" t="0" r="0" b="0"/>
                  <a:pathLst>
                    <a:path w="31126" h="26005">
                      <a:moveTo>
                        <a:pt x="0" y="26005"/>
                      </a:moveTo>
                      <a:lnTo>
                        <a:pt x="31126" y="26005"/>
                      </a:lnTo>
                      <a:lnTo>
                        <a:pt x="31126" y="0"/>
                      </a:lnTo>
                      <a:lnTo>
                        <a:pt x="0" y="0"/>
                      </a:lnTo>
                      <a:lnTo>
                        <a:pt x="0" y="26005"/>
                      </a:lnTo>
                      <a:close/>
                    </a:path>
                  </a:pathLst>
                </a:custGeom>
                <a:gradFill>
                  <a:gsLst>
                    <a:gs pos="0">
                      <a:srgbClr val="C4C4C4"/>
                    </a:gs>
                    <a:gs pos="15000">
                      <a:srgbClr val="FFFFFF"/>
                    </a:gs>
                    <a:gs pos="25000">
                      <a:srgbClr val="FFFFFF"/>
                    </a:gs>
                    <a:gs pos="52000">
                      <a:srgbClr val="DFDFDF"/>
                    </a:gs>
                    <a:gs pos="69000">
                      <a:srgbClr val="C7C7C7"/>
                    </a:gs>
                    <a:gs pos="80000">
                      <a:srgbClr val="BCBCBC"/>
                    </a:gs>
                    <a:gs pos="97000">
                      <a:srgbClr val="B1B1B1"/>
                    </a:gs>
                    <a:gs pos="100000">
                      <a:srgbClr val="CBCBCB"/>
                    </a:gs>
                  </a:gsLst>
                  <a:lin ang="10800000" scaled="0"/>
                </a:gradFill>
                <a:ln w="7700" cap="flat">
                  <a:noFill/>
                  <a:bevel/>
                </a:ln>
              </p:spPr>
            </p:sp>
            <p:sp>
              <p:nvSpPr>
                <p:cNvPr id="2885" name="Freeform 2884"/>
                <p:cNvSpPr/>
                <p:nvPr/>
              </p:nvSpPr>
              <p:spPr>
                <a:xfrm>
                  <a:off x="1515044" y="4698768"/>
                  <a:ext cx="99640" cy="56967"/>
                </a:xfrm>
                <a:custGeom>
                  <a:avLst/>
                  <a:gdLst/>
                  <a:ahLst/>
                  <a:cxnLst/>
                  <a:rect l="0" t="0" r="0" b="0"/>
                  <a:pathLst>
                    <a:path w="99640" h="56967">
                      <a:moveTo>
                        <a:pt x="0" y="0"/>
                      </a:moveTo>
                      <a:lnTo>
                        <a:pt x="99640" y="0"/>
                      </a:lnTo>
                      <a:lnTo>
                        <a:pt x="99640" y="56967"/>
                      </a:lnTo>
                      <a:lnTo>
                        <a:pt x="0" y="56967"/>
                      </a:lnTo>
                      <a:lnTo>
                        <a:pt x="0" y="0"/>
                      </a:ln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5400000" scaled="0"/>
                </a:gradFill>
                <a:ln w="7700" cap="flat">
                  <a:noFill/>
                  <a:bevel/>
                </a:ln>
              </p:spPr>
            </p:sp>
            <p:sp>
              <p:nvSpPr>
                <p:cNvPr id="2886" name="Freeform 2885"/>
                <p:cNvSpPr/>
                <p:nvPr/>
              </p:nvSpPr>
              <p:spPr>
                <a:xfrm>
                  <a:off x="1538582" y="4680069"/>
                  <a:ext cx="52563" cy="22097"/>
                </a:xfrm>
                <a:custGeom>
                  <a:avLst/>
                  <a:gdLst/>
                  <a:ahLst/>
                  <a:cxnLst/>
                  <a:rect l="0" t="0" r="0" b="0"/>
                  <a:pathLst>
                    <a:path w="52563" h="22097">
                      <a:moveTo>
                        <a:pt x="0" y="20088"/>
                      </a:moveTo>
                      <a:cubicBezTo>
                        <a:pt x="0" y="20088"/>
                        <a:pt x="3003" y="22097"/>
                        <a:pt x="25960" y="22013"/>
                      </a:cubicBezTo>
                      <a:cubicBezTo>
                        <a:pt x="48916" y="21934"/>
                        <a:pt x="52406" y="20088"/>
                        <a:pt x="52406" y="20088"/>
                      </a:cubicBezTo>
                      <a:lnTo>
                        <a:pt x="48423" y="0"/>
                      </a:lnTo>
                      <a:lnTo>
                        <a:pt x="3978" y="0"/>
                      </a:lnTo>
                      <a:lnTo>
                        <a:pt x="0" y="20088"/>
                      </a:ln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10800000" scaled="0"/>
                </a:gradFill>
                <a:ln w="7700" cap="flat">
                  <a:noFill/>
                  <a:bevel/>
                </a:ln>
              </p:spPr>
            </p:sp>
            <p:sp>
              <p:nvSpPr>
                <p:cNvPr id="2887" name="Freeform 2886"/>
                <p:cNvSpPr/>
                <p:nvPr/>
              </p:nvSpPr>
              <p:spPr>
                <a:xfrm>
                  <a:off x="1639910" y="4695217"/>
                  <a:ext cx="7727" cy="64069"/>
                </a:xfrm>
                <a:custGeom>
                  <a:avLst/>
                  <a:gdLst/>
                  <a:ahLst/>
                  <a:cxnLst/>
                  <a:rect l="0" t="0" r="0" b="0"/>
                  <a:pathLst>
                    <a:path w="7727" h="64069">
                      <a:moveTo>
                        <a:pt x="1085" y="0"/>
                      </a:moveTo>
                      <a:lnTo>
                        <a:pt x="6643" y="0"/>
                      </a:lnTo>
                      <a:cubicBezTo>
                        <a:pt x="7242" y="0"/>
                        <a:pt x="7727" y="320"/>
                        <a:pt x="7727" y="715"/>
                      </a:cubicBezTo>
                      <a:lnTo>
                        <a:pt x="7727" y="63354"/>
                      </a:lnTo>
                      <a:cubicBezTo>
                        <a:pt x="7727" y="63749"/>
                        <a:pt x="7242" y="64069"/>
                        <a:pt x="6643" y="64069"/>
                      </a:cubicBezTo>
                      <a:lnTo>
                        <a:pt x="1085" y="64069"/>
                      </a:lnTo>
                      <a:cubicBezTo>
                        <a:pt x="486" y="64069"/>
                        <a:pt x="0" y="63749"/>
                        <a:pt x="0" y="63354"/>
                      </a:cubicBezTo>
                      <a:lnTo>
                        <a:pt x="0" y="715"/>
                      </a:lnTo>
                      <a:cubicBezTo>
                        <a:pt x="0" y="320"/>
                        <a:pt x="486" y="0"/>
                        <a:pt x="1085" y="0"/>
                      </a:cubicBezTo>
                      <a:close/>
                    </a:path>
                  </a:pathLst>
                </a:custGeom>
                <a:gradFill>
                  <a:gsLst>
                    <a:gs pos="0">
                      <a:srgbClr val="7B9F73"/>
                    </a:gs>
                    <a:gs pos="15000">
                      <a:srgbClr val="AAD3A1"/>
                    </a:gs>
                    <a:gs pos="25000">
                      <a:srgbClr val="D3E7CF"/>
                    </a:gs>
                    <a:gs pos="52000">
                      <a:srgbClr val="8DB684"/>
                    </a:gs>
                    <a:gs pos="69000">
                      <a:srgbClr val="7DA275"/>
                    </a:gs>
                    <a:gs pos="80000">
                      <a:srgbClr val="76986E"/>
                    </a:gs>
                    <a:gs pos="97000">
                      <a:srgbClr val="6F9068"/>
                    </a:gs>
                    <a:gs pos="100000">
                      <a:srgbClr val="80A578"/>
                    </a:gs>
                  </a:gsLst>
                  <a:lin ang="5400000" scaled="0"/>
                </a:gradFill>
                <a:ln w="7700" cap="flat">
                  <a:noFill/>
                  <a:bevel/>
                </a:ln>
              </p:spPr>
            </p:sp>
            <p:sp>
              <p:nvSpPr>
                <p:cNvPr id="2888" name="Freeform 2887"/>
                <p:cNvSpPr/>
                <p:nvPr/>
              </p:nvSpPr>
              <p:spPr>
                <a:xfrm>
                  <a:off x="1611340" y="4692991"/>
                  <a:ext cx="30172" cy="68523"/>
                </a:xfrm>
                <a:custGeom>
                  <a:avLst/>
                  <a:gdLst/>
                  <a:ahLst/>
                  <a:cxnLst/>
                  <a:rect l="0" t="0" r="0" b="0"/>
                  <a:pathLst>
                    <a:path w="30172" h="68523">
                      <a:moveTo>
                        <a:pt x="575" y="0"/>
                      </a:moveTo>
                      <a:lnTo>
                        <a:pt x="29597" y="0"/>
                      </a:lnTo>
                      <a:cubicBezTo>
                        <a:pt x="29914" y="0"/>
                        <a:pt x="30172" y="320"/>
                        <a:pt x="30172" y="714"/>
                      </a:cubicBezTo>
                      <a:lnTo>
                        <a:pt x="30172" y="67809"/>
                      </a:lnTo>
                      <a:cubicBezTo>
                        <a:pt x="30172" y="68203"/>
                        <a:pt x="29914" y="68523"/>
                        <a:pt x="29597" y="68523"/>
                      </a:cubicBezTo>
                      <a:lnTo>
                        <a:pt x="575" y="68523"/>
                      </a:lnTo>
                      <a:cubicBezTo>
                        <a:pt x="257" y="68523"/>
                        <a:pt x="0" y="68203"/>
                        <a:pt x="0" y="67809"/>
                      </a:cubicBezTo>
                      <a:lnTo>
                        <a:pt x="0" y="714"/>
                      </a:lnTo>
                      <a:cubicBezTo>
                        <a:pt x="0" y="320"/>
                        <a:pt x="257" y="0"/>
                        <a:pt x="575" y="0"/>
                      </a:cubicBez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5400000" scaled="0"/>
                </a:gradFill>
                <a:ln w="7700" cap="flat">
                  <a:noFill/>
                  <a:bevel/>
                </a:ln>
              </p:spPr>
            </p:sp>
            <p:sp>
              <p:nvSpPr>
                <p:cNvPr id="2889" name="Freeform 2888"/>
                <p:cNvSpPr/>
                <p:nvPr/>
              </p:nvSpPr>
              <p:spPr>
                <a:xfrm flipH="1">
                  <a:off x="1481987" y="4695217"/>
                  <a:ext cx="7581" cy="64069"/>
                </a:xfrm>
                <a:custGeom>
                  <a:avLst/>
                  <a:gdLst/>
                  <a:ahLst/>
                  <a:cxnLst/>
                  <a:rect l="0" t="0" r="0" b="0"/>
                  <a:pathLst>
                    <a:path w="7581" h="64069">
                      <a:moveTo>
                        <a:pt x="1064" y="0"/>
                      </a:moveTo>
                      <a:lnTo>
                        <a:pt x="6517" y="0"/>
                      </a:lnTo>
                      <a:cubicBezTo>
                        <a:pt x="7105" y="0"/>
                        <a:pt x="7581" y="320"/>
                        <a:pt x="7581" y="715"/>
                      </a:cubicBezTo>
                      <a:lnTo>
                        <a:pt x="7581" y="63354"/>
                      </a:lnTo>
                      <a:cubicBezTo>
                        <a:pt x="7581" y="63749"/>
                        <a:pt x="7105" y="64069"/>
                        <a:pt x="6517" y="64069"/>
                      </a:cubicBezTo>
                      <a:lnTo>
                        <a:pt x="1064" y="64069"/>
                      </a:lnTo>
                      <a:cubicBezTo>
                        <a:pt x="476" y="64069"/>
                        <a:pt x="0" y="63749"/>
                        <a:pt x="0" y="63354"/>
                      </a:cubicBezTo>
                      <a:lnTo>
                        <a:pt x="0" y="715"/>
                      </a:lnTo>
                      <a:cubicBezTo>
                        <a:pt x="0" y="320"/>
                        <a:pt x="476" y="0"/>
                        <a:pt x="1064" y="0"/>
                      </a:cubicBezTo>
                      <a:close/>
                    </a:path>
                  </a:pathLst>
                </a:custGeom>
                <a:gradFill>
                  <a:gsLst>
                    <a:gs pos="0">
                      <a:srgbClr val="7B9F73"/>
                    </a:gs>
                    <a:gs pos="15000">
                      <a:srgbClr val="AAD3A1"/>
                    </a:gs>
                    <a:gs pos="25000">
                      <a:srgbClr val="D3E7CF"/>
                    </a:gs>
                    <a:gs pos="52000">
                      <a:srgbClr val="8DB684"/>
                    </a:gs>
                    <a:gs pos="69000">
                      <a:srgbClr val="7DA275"/>
                    </a:gs>
                    <a:gs pos="80000">
                      <a:srgbClr val="76986E"/>
                    </a:gs>
                    <a:gs pos="97000">
                      <a:srgbClr val="6F9068"/>
                    </a:gs>
                    <a:gs pos="100000">
                      <a:srgbClr val="80A578"/>
                    </a:gs>
                  </a:gsLst>
                  <a:lin ang="5400000" scaled="0"/>
                </a:gradFill>
                <a:ln w="7700" cap="flat">
                  <a:noFill/>
                  <a:bevel/>
                </a:ln>
              </p:spPr>
            </p:sp>
            <p:sp>
              <p:nvSpPr>
                <p:cNvPr id="2890" name="Freeform 2889"/>
                <p:cNvSpPr/>
                <p:nvPr/>
              </p:nvSpPr>
              <p:spPr>
                <a:xfrm flipH="1">
                  <a:off x="1488114" y="4692991"/>
                  <a:ext cx="30172" cy="68523"/>
                </a:xfrm>
                <a:custGeom>
                  <a:avLst/>
                  <a:gdLst/>
                  <a:ahLst/>
                  <a:cxnLst/>
                  <a:rect l="0" t="0" r="0" b="0"/>
                  <a:pathLst>
                    <a:path w="30172" h="68523">
                      <a:moveTo>
                        <a:pt x="575" y="0"/>
                      </a:moveTo>
                      <a:lnTo>
                        <a:pt x="29597" y="0"/>
                      </a:lnTo>
                      <a:cubicBezTo>
                        <a:pt x="29914" y="0"/>
                        <a:pt x="30172" y="320"/>
                        <a:pt x="30172" y="714"/>
                      </a:cubicBezTo>
                      <a:lnTo>
                        <a:pt x="30172" y="67809"/>
                      </a:lnTo>
                      <a:cubicBezTo>
                        <a:pt x="30172" y="68203"/>
                        <a:pt x="29914" y="68523"/>
                        <a:pt x="29597" y="68523"/>
                      </a:cubicBezTo>
                      <a:lnTo>
                        <a:pt x="575" y="68523"/>
                      </a:lnTo>
                      <a:cubicBezTo>
                        <a:pt x="257" y="68523"/>
                        <a:pt x="0" y="68203"/>
                        <a:pt x="0" y="67809"/>
                      </a:cubicBezTo>
                      <a:lnTo>
                        <a:pt x="0" y="714"/>
                      </a:lnTo>
                      <a:cubicBezTo>
                        <a:pt x="0" y="320"/>
                        <a:pt x="257" y="0"/>
                        <a:pt x="575" y="0"/>
                      </a:cubicBezTo>
                      <a:close/>
                    </a:path>
                  </a:pathLst>
                </a:custGeom>
                <a:gradFill>
                  <a:gsLst>
                    <a:gs pos="0">
                      <a:srgbClr val="9DB098"/>
                    </a:gs>
                    <a:gs pos="15000">
                      <a:srgbClr val="D0E8CB"/>
                    </a:gs>
                    <a:gs pos="25000">
                      <a:srgbClr val="E5F2E2"/>
                    </a:gs>
                    <a:gs pos="52000">
                      <a:srgbClr val="B3C9AE"/>
                    </a:gs>
                    <a:gs pos="69000">
                      <a:srgbClr val="9FB39B"/>
                    </a:gs>
                    <a:gs pos="80000">
                      <a:srgbClr val="96A992"/>
                    </a:gs>
                    <a:gs pos="97000">
                      <a:srgbClr val="8E9F89"/>
                    </a:gs>
                    <a:gs pos="100000">
                      <a:srgbClr val="A3B79E"/>
                    </a:gs>
                  </a:gsLst>
                  <a:lin ang="5400000" scaled="0"/>
                </a:gradFill>
                <a:ln w="7700" cap="flat">
                  <a:noFill/>
                  <a:bevel/>
                </a:ln>
              </p:spPr>
            </p:sp>
            <p:sp>
              <p:nvSpPr>
                <p:cNvPr id="2891" name="Freeform 2890"/>
                <p:cNvSpPr/>
                <p:nvPr/>
              </p:nvSpPr>
              <p:spPr>
                <a:xfrm>
                  <a:off x="1608749" y="4698768"/>
                  <a:ext cx="2930" cy="56967"/>
                </a:xfrm>
                <a:custGeom>
                  <a:avLst/>
                  <a:gdLst/>
                  <a:ahLst/>
                  <a:cxnLst/>
                  <a:rect l="0" t="0" r="0" b="0"/>
                  <a:pathLst>
                    <a:path w="2930" h="56967">
                      <a:moveTo>
                        <a:pt x="0" y="0"/>
                      </a:moveTo>
                      <a:lnTo>
                        <a:pt x="2930" y="0"/>
                      </a:lnTo>
                      <a:lnTo>
                        <a:pt x="2930" y="56967"/>
                      </a:lnTo>
                      <a:lnTo>
                        <a:pt x="0" y="56967"/>
                      </a:lnTo>
                      <a:lnTo>
                        <a:pt x="0" y="0"/>
                      </a:lnTo>
                      <a:close/>
                    </a:path>
                  </a:pathLst>
                </a:custGeom>
                <a:gradFill>
                  <a:gsLst>
                    <a:gs pos="0">
                      <a:srgbClr val="6E9A67"/>
                    </a:gs>
                    <a:gs pos="15000">
                      <a:srgbClr val="9BCE93"/>
                    </a:gs>
                    <a:gs pos="25000">
                      <a:srgbClr val="CCE4C9"/>
                    </a:gs>
                    <a:gs pos="52000">
                      <a:srgbClr val="7EB176"/>
                    </a:gs>
                    <a:gs pos="69000">
                      <a:srgbClr val="709D69"/>
                    </a:gs>
                    <a:gs pos="80000">
                      <a:srgbClr val="699462"/>
                    </a:gs>
                    <a:gs pos="97000">
                      <a:srgbClr val="638B5D"/>
                    </a:gs>
                    <a:gs pos="100000">
                      <a:srgbClr val="73A16B"/>
                    </a:gs>
                  </a:gsLst>
                  <a:lin ang="5400000" scaled="0"/>
                </a:gradFill>
                <a:ln w="7700" cap="flat">
                  <a:noFill/>
                  <a:bevel/>
                </a:ln>
              </p:spPr>
            </p:sp>
            <p:sp>
              <p:nvSpPr>
                <p:cNvPr id="2892" name="Freeform 2891"/>
                <p:cNvSpPr/>
                <p:nvPr/>
              </p:nvSpPr>
              <p:spPr>
                <a:xfrm>
                  <a:off x="1518372" y="4698768"/>
                  <a:ext cx="2930" cy="56967"/>
                </a:xfrm>
                <a:custGeom>
                  <a:avLst/>
                  <a:gdLst/>
                  <a:ahLst/>
                  <a:cxnLst/>
                  <a:rect l="0" t="0" r="0" b="0"/>
                  <a:pathLst>
                    <a:path w="2930" h="56967">
                      <a:moveTo>
                        <a:pt x="0" y="0"/>
                      </a:moveTo>
                      <a:lnTo>
                        <a:pt x="2930" y="0"/>
                      </a:lnTo>
                      <a:lnTo>
                        <a:pt x="2930" y="56967"/>
                      </a:lnTo>
                      <a:lnTo>
                        <a:pt x="0" y="56967"/>
                      </a:lnTo>
                      <a:lnTo>
                        <a:pt x="0" y="0"/>
                      </a:lnTo>
                      <a:close/>
                    </a:path>
                  </a:pathLst>
                </a:custGeom>
                <a:gradFill>
                  <a:gsLst>
                    <a:gs pos="0">
                      <a:srgbClr val="6E9A67"/>
                    </a:gs>
                    <a:gs pos="15000">
                      <a:srgbClr val="9BCE93"/>
                    </a:gs>
                    <a:gs pos="25000">
                      <a:srgbClr val="CCE4C9"/>
                    </a:gs>
                    <a:gs pos="52000">
                      <a:srgbClr val="7EB176"/>
                    </a:gs>
                    <a:gs pos="69000">
                      <a:srgbClr val="709D69"/>
                    </a:gs>
                    <a:gs pos="80000">
                      <a:srgbClr val="699462"/>
                    </a:gs>
                    <a:gs pos="97000">
                      <a:srgbClr val="638B5D"/>
                    </a:gs>
                    <a:gs pos="100000">
                      <a:srgbClr val="73A16B"/>
                    </a:gs>
                  </a:gsLst>
                  <a:lin ang="5400000" scaled="0"/>
                </a:gradFill>
                <a:ln w="7700" cap="flat">
                  <a:noFill/>
                  <a:bevel/>
                </a:ln>
              </p:spPr>
            </p:sp>
            <p:sp>
              <p:nvSpPr>
                <p:cNvPr id="2893" name="Freeform 2892"/>
                <p:cNvSpPr/>
                <p:nvPr/>
              </p:nvSpPr>
              <p:spPr>
                <a:xfrm>
                  <a:off x="1557720" y="4624561"/>
                  <a:ext cx="14288" cy="30287"/>
                </a:xfrm>
                <a:custGeom>
                  <a:avLst/>
                  <a:gdLst/>
                  <a:ahLst/>
                  <a:cxnLst/>
                  <a:rect l="0" t="0" r="0" b="0"/>
                  <a:pathLst>
                    <a:path w="14288" h="30287">
                      <a:moveTo>
                        <a:pt x="0" y="30191"/>
                      </a:moveTo>
                      <a:lnTo>
                        <a:pt x="14222" y="30191"/>
                      </a:lnTo>
                      <a:lnTo>
                        <a:pt x="14222" y="4186"/>
                      </a:lnTo>
                      <a:cubicBezTo>
                        <a:pt x="14222" y="4186"/>
                        <a:pt x="14207" y="0"/>
                        <a:pt x="6908" y="0"/>
                      </a:cubicBezTo>
                      <a:cubicBezTo>
                        <a:pt x="-390" y="0"/>
                        <a:pt x="0" y="4186"/>
                        <a:pt x="0" y="4186"/>
                      </a:cubicBezTo>
                      <a:lnTo>
                        <a:pt x="0" y="30191"/>
                      </a:lnTo>
                      <a:close/>
                    </a:path>
                  </a:pathLst>
                </a:custGeom>
                <a:gradFill>
                  <a:gsLst>
                    <a:gs pos="0">
                      <a:srgbClr val="C4C4C4"/>
                    </a:gs>
                    <a:gs pos="15000">
                      <a:srgbClr val="FFFFFF"/>
                    </a:gs>
                    <a:gs pos="25000">
                      <a:srgbClr val="FFFFFF"/>
                    </a:gs>
                    <a:gs pos="52000">
                      <a:srgbClr val="DFDFDF"/>
                    </a:gs>
                    <a:gs pos="69000">
                      <a:srgbClr val="C7C7C7"/>
                    </a:gs>
                    <a:gs pos="80000">
                      <a:srgbClr val="BCBCBC"/>
                    </a:gs>
                    <a:gs pos="97000">
                      <a:srgbClr val="B1B1B1"/>
                    </a:gs>
                    <a:gs pos="100000">
                      <a:srgbClr val="CBCBCB"/>
                    </a:gs>
                  </a:gsLst>
                  <a:lin ang="10800000" scaled="0"/>
                </a:gradFill>
                <a:ln w="7700" cap="flat">
                  <a:noFill/>
                  <a:bevel/>
                </a:ln>
              </p:spPr>
            </p:sp>
          </p:grpSp>
          <p:sp>
            <p:nvSpPr>
              <p:cNvPr id="2894" name="Freeform 2893"/>
              <p:cNvSpPr/>
              <p:nvPr/>
            </p:nvSpPr>
            <p:spPr>
              <a:xfrm>
                <a:off x="1086913" y="3943881"/>
                <a:ext cx="312329" cy="683822"/>
              </a:xfrm>
              <a:custGeom>
                <a:avLst/>
                <a:gdLst/>
                <a:ahLst/>
                <a:cxnLst/>
                <a:rect l="0" t="0" r="0" b="0"/>
                <a:pathLst>
                  <a:path w="312329" h="683822">
                    <a:moveTo>
                      <a:pt x="0" y="44676"/>
                    </a:moveTo>
                    <a:cubicBezTo>
                      <a:pt x="0" y="44676"/>
                      <a:pt x="3542" y="0"/>
                      <a:pt x="156808" y="0"/>
                    </a:cubicBezTo>
                    <a:cubicBezTo>
                      <a:pt x="310075" y="0"/>
                      <a:pt x="312329" y="44676"/>
                      <a:pt x="312329" y="44676"/>
                    </a:cubicBezTo>
                    <a:lnTo>
                      <a:pt x="312329" y="648404"/>
                    </a:lnTo>
                    <a:cubicBezTo>
                      <a:pt x="312329" y="648404"/>
                      <a:pt x="313937" y="683822"/>
                      <a:pt x="157775" y="683822"/>
                    </a:cubicBezTo>
                    <a:cubicBezTo>
                      <a:pt x="1610" y="683822"/>
                      <a:pt x="0" y="648404"/>
                      <a:pt x="0" y="648404"/>
                    </a:cubicBezTo>
                    <a:lnTo>
                      <a:pt x="0" y="44676"/>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95" name="Freeform 2894"/>
              <p:cNvSpPr/>
              <p:nvPr/>
            </p:nvSpPr>
            <p:spPr>
              <a:xfrm>
                <a:off x="1233149" y="3914500"/>
                <a:ext cx="19856" cy="30589"/>
              </a:xfrm>
              <a:custGeom>
                <a:avLst/>
                <a:gdLst/>
                <a:ahLst/>
                <a:cxnLst/>
                <a:rect l="0" t="0" r="0" b="0"/>
                <a:pathLst>
                  <a:path w="19856" h="30589">
                    <a:moveTo>
                      <a:pt x="0" y="30589"/>
                    </a:moveTo>
                    <a:lnTo>
                      <a:pt x="19856" y="30589"/>
                    </a:lnTo>
                    <a:lnTo>
                      <a:pt x="19856" y="0"/>
                    </a:lnTo>
                    <a:lnTo>
                      <a:pt x="0" y="0"/>
                    </a:lnTo>
                    <a:lnTo>
                      <a:pt x="0" y="30589"/>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96" name="Freeform 2895"/>
              <p:cNvSpPr/>
              <p:nvPr/>
            </p:nvSpPr>
            <p:spPr>
              <a:xfrm>
                <a:off x="1226424" y="3908060"/>
                <a:ext cx="33306" cy="7547"/>
              </a:xfrm>
              <a:custGeom>
                <a:avLst/>
                <a:gdLst/>
                <a:ahLst/>
                <a:cxnLst/>
                <a:rect l="0" t="0" r="0" b="0"/>
                <a:pathLst>
                  <a:path w="33306" h="7547">
                    <a:moveTo>
                      <a:pt x="1254" y="0"/>
                    </a:moveTo>
                    <a:lnTo>
                      <a:pt x="31951" y="0"/>
                    </a:lnTo>
                    <a:cubicBezTo>
                      <a:pt x="32662" y="0"/>
                      <a:pt x="33239" y="577"/>
                      <a:pt x="33239" y="1288"/>
                    </a:cubicBezTo>
                    <a:lnTo>
                      <a:pt x="33239" y="6225"/>
                    </a:lnTo>
                    <a:cubicBezTo>
                      <a:pt x="33239" y="6936"/>
                      <a:pt x="32662" y="7513"/>
                      <a:pt x="31951" y="7513"/>
                    </a:cubicBezTo>
                    <a:lnTo>
                      <a:pt x="1254" y="7513"/>
                    </a:lnTo>
                    <a:cubicBezTo>
                      <a:pt x="543" y="7513"/>
                      <a:pt x="-34" y="6936"/>
                      <a:pt x="-34" y="6225"/>
                    </a:cubicBezTo>
                    <a:lnTo>
                      <a:pt x="-34" y="1288"/>
                    </a:lnTo>
                    <a:cubicBezTo>
                      <a:pt x="-34" y="577"/>
                      <a:pt x="543" y="0"/>
                      <a:pt x="1254"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97" name="Freeform 2896"/>
              <p:cNvSpPr/>
              <p:nvPr/>
            </p:nvSpPr>
            <p:spPr>
              <a:xfrm rot="900000">
                <a:off x="1078224" y="4574496"/>
                <a:ext cx="34775" cy="255120"/>
              </a:xfrm>
              <a:custGeom>
                <a:avLst/>
                <a:gdLst/>
                <a:ahLst/>
                <a:cxnLst/>
                <a:rect l="0" t="0" r="0" b="0"/>
                <a:pathLst>
                  <a:path w="34775" h="255120">
                    <a:moveTo>
                      <a:pt x="0" y="0"/>
                    </a:moveTo>
                    <a:lnTo>
                      <a:pt x="34775" y="0"/>
                    </a:lnTo>
                    <a:lnTo>
                      <a:pt x="34775" y="246241"/>
                    </a:lnTo>
                    <a:lnTo>
                      <a:pt x="0" y="255120"/>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98" name="Freeform 2897"/>
              <p:cNvSpPr/>
              <p:nvPr/>
            </p:nvSpPr>
            <p:spPr>
              <a:xfrm rot="-900000" flipH="1">
                <a:off x="1373154" y="4574496"/>
                <a:ext cx="34775" cy="255120"/>
              </a:xfrm>
              <a:custGeom>
                <a:avLst/>
                <a:gdLst/>
                <a:ahLst/>
                <a:cxnLst/>
                <a:rect l="0" t="0" r="0" b="0"/>
                <a:pathLst>
                  <a:path w="34775" h="255120">
                    <a:moveTo>
                      <a:pt x="0" y="0"/>
                    </a:moveTo>
                    <a:lnTo>
                      <a:pt x="34775" y="0"/>
                    </a:lnTo>
                    <a:lnTo>
                      <a:pt x="34775" y="246551"/>
                    </a:lnTo>
                    <a:lnTo>
                      <a:pt x="0" y="255120"/>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899" name="Freeform 2898"/>
              <p:cNvSpPr/>
              <p:nvPr/>
            </p:nvSpPr>
            <p:spPr>
              <a:xfrm>
                <a:off x="1086913" y="4003848"/>
                <a:ext cx="312329" cy="46695"/>
              </a:xfrm>
              <a:custGeom>
                <a:avLst/>
                <a:gdLst/>
                <a:ahLst/>
                <a:cxnLst/>
                <a:rect l="0" t="0" r="0" b="0"/>
                <a:pathLst>
                  <a:path w="312329" h="46695">
                    <a:moveTo>
                      <a:pt x="0" y="0"/>
                    </a:moveTo>
                    <a:lnTo>
                      <a:pt x="312329" y="0"/>
                    </a:lnTo>
                    <a:lnTo>
                      <a:pt x="312329" y="46695"/>
                    </a:lnTo>
                    <a:lnTo>
                      <a:pt x="0" y="46695"/>
                    </a:lnTo>
                    <a:lnTo>
                      <a:pt x="0" y="0"/>
                    </a:lnTo>
                    <a:close/>
                  </a:path>
                </a:pathLst>
              </a:custGeom>
              <a:gradFill>
                <a:gsLst>
                  <a:gs pos="0">
                    <a:srgbClr val="7B9C75"/>
                  </a:gs>
                  <a:gs pos="15000">
                    <a:srgbClr val="AFD6A7"/>
                  </a:gs>
                  <a:gs pos="25000">
                    <a:srgbClr val="D5E8D1"/>
                  </a:gs>
                  <a:gs pos="52000">
                    <a:srgbClr val="93B88B"/>
                  </a:gs>
                  <a:gs pos="69000">
                    <a:srgbClr val="82A47B"/>
                  </a:gs>
                  <a:gs pos="80000">
                    <a:srgbClr val="7A9B74"/>
                  </a:gs>
                  <a:gs pos="92000">
                    <a:srgbClr val="73926D"/>
                  </a:gs>
                  <a:gs pos="100000">
                    <a:srgbClr val="85A87E"/>
                  </a:gs>
                </a:gsLst>
                <a:lin ang="10800000" scaled="0"/>
              </a:gradFill>
              <a:ln w="7700" cap="flat">
                <a:noFill/>
                <a:bevel/>
              </a:ln>
            </p:spPr>
          </p:sp>
          <p:grpSp>
            <p:nvGrpSpPr>
              <p:cNvPr id="2900" name="Group 2899"/>
              <p:cNvGrpSpPr/>
              <p:nvPr/>
            </p:nvGrpSpPr>
            <p:grpSpPr>
              <a:xfrm>
                <a:off x="1063569" y="4007876"/>
                <a:ext cx="359017" cy="38639"/>
                <a:chOff x="1063569" y="4007876"/>
                <a:chExt cx="359017" cy="38639"/>
              </a:xfrm>
            </p:grpSpPr>
            <p:sp>
              <p:nvSpPr>
                <p:cNvPr id="2901" name="Freeform 2900"/>
                <p:cNvSpPr/>
                <p:nvPr/>
              </p:nvSpPr>
              <p:spPr>
                <a:xfrm>
                  <a:off x="1063569" y="4027195"/>
                  <a:ext cx="359017" cy="19319"/>
                </a:xfrm>
                <a:custGeom>
                  <a:avLst/>
                  <a:gdLst/>
                  <a:ahLst/>
                  <a:cxnLst/>
                  <a:rect l="0" t="0" r="0" b="0"/>
                  <a:pathLst>
                    <a:path w="359017" h="19319">
                      <a:moveTo>
                        <a:pt x="1288" y="0"/>
                      </a:moveTo>
                      <a:lnTo>
                        <a:pt x="357729" y="0"/>
                      </a:lnTo>
                      <a:cubicBezTo>
                        <a:pt x="358440" y="0"/>
                        <a:pt x="359017" y="577"/>
                        <a:pt x="359017" y="1288"/>
                      </a:cubicBezTo>
                      <a:lnTo>
                        <a:pt x="359017" y="18031"/>
                      </a:lnTo>
                      <a:cubicBezTo>
                        <a:pt x="359017" y="18743"/>
                        <a:pt x="358440" y="19319"/>
                        <a:pt x="357729" y="19319"/>
                      </a:cubicBezTo>
                      <a:lnTo>
                        <a:pt x="1288" y="19319"/>
                      </a:lnTo>
                      <a:cubicBezTo>
                        <a:pt x="577" y="19319"/>
                        <a:pt x="0" y="18743"/>
                        <a:pt x="0" y="18031"/>
                      </a:cubicBezTo>
                      <a:lnTo>
                        <a:pt x="0" y="1288"/>
                      </a:lnTo>
                      <a:cubicBezTo>
                        <a:pt x="0" y="577"/>
                        <a:pt x="577" y="0"/>
                        <a:pt x="128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02" name="Freeform 2901"/>
                <p:cNvSpPr/>
                <p:nvPr/>
              </p:nvSpPr>
              <p:spPr>
                <a:xfrm>
                  <a:off x="1063569" y="4007876"/>
                  <a:ext cx="359017" cy="19319"/>
                </a:xfrm>
                <a:custGeom>
                  <a:avLst/>
                  <a:gdLst/>
                  <a:ahLst/>
                  <a:cxnLst/>
                  <a:rect l="0" t="0" r="0" b="0"/>
                  <a:pathLst>
                    <a:path w="359017" h="19319">
                      <a:moveTo>
                        <a:pt x="1288" y="0"/>
                      </a:moveTo>
                      <a:lnTo>
                        <a:pt x="357729" y="0"/>
                      </a:lnTo>
                      <a:cubicBezTo>
                        <a:pt x="358440" y="0"/>
                        <a:pt x="359017" y="577"/>
                        <a:pt x="359017" y="1288"/>
                      </a:cubicBezTo>
                      <a:lnTo>
                        <a:pt x="359017" y="18031"/>
                      </a:lnTo>
                      <a:cubicBezTo>
                        <a:pt x="359017" y="18743"/>
                        <a:pt x="358440" y="19319"/>
                        <a:pt x="357729" y="19319"/>
                      </a:cubicBezTo>
                      <a:lnTo>
                        <a:pt x="1288" y="19319"/>
                      </a:lnTo>
                      <a:cubicBezTo>
                        <a:pt x="577" y="19319"/>
                        <a:pt x="0" y="18743"/>
                        <a:pt x="0" y="18031"/>
                      </a:cubicBezTo>
                      <a:lnTo>
                        <a:pt x="0" y="1288"/>
                      </a:lnTo>
                      <a:cubicBezTo>
                        <a:pt x="0" y="577"/>
                        <a:pt x="577" y="0"/>
                        <a:pt x="128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sp>
            <p:nvSpPr>
              <p:cNvPr id="2903" name="Freeform 2902"/>
              <p:cNvSpPr/>
              <p:nvPr/>
            </p:nvSpPr>
            <p:spPr>
              <a:xfrm>
                <a:off x="1086913" y="4573610"/>
                <a:ext cx="312329" cy="9612"/>
              </a:xfrm>
              <a:custGeom>
                <a:avLst/>
                <a:gdLst/>
                <a:ahLst/>
                <a:cxnLst/>
                <a:rect l="0" t="0" r="0" b="0"/>
                <a:pathLst>
                  <a:path w="312329" h="9612">
                    <a:moveTo>
                      <a:pt x="0" y="0"/>
                    </a:moveTo>
                    <a:lnTo>
                      <a:pt x="312329" y="0"/>
                    </a:lnTo>
                    <a:lnTo>
                      <a:pt x="312329" y="9612"/>
                    </a:lnTo>
                    <a:lnTo>
                      <a:pt x="0" y="9612"/>
                    </a:lnTo>
                    <a:lnTo>
                      <a:pt x="0" y="0"/>
                    </a:lnTo>
                    <a:close/>
                  </a:path>
                </a:pathLst>
              </a:custGeom>
              <a:gradFill>
                <a:gsLst>
                  <a:gs pos="0">
                    <a:srgbClr val="7B9C75"/>
                  </a:gs>
                  <a:gs pos="15000">
                    <a:srgbClr val="AFD6A7"/>
                  </a:gs>
                  <a:gs pos="25000">
                    <a:srgbClr val="D5E8D1"/>
                  </a:gs>
                  <a:gs pos="52000">
                    <a:srgbClr val="93B88B"/>
                  </a:gs>
                  <a:gs pos="69000">
                    <a:srgbClr val="82A47B"/>
                  </a:gs>
                  <a:gs pos="80000">
                    <a:srgbClr val="7A9B74"/>
                  </a:gs>
                  <a:gs pos="92000">
                    <a:srgbClr val="73926D"/>
                  </a:gs>
                  <a:gs pos="100000">
                    <a:srgbClr val="85A87E"/>
                  </a:gs>
                </a:gsLst>
                <a:lin ang="10800000" scaled="0"/>
              </a:gradFill>
              <a:ln w="7700" cap="flat">
                <a:noFill/>
                <a:bevel/>
              </a:ln>
            </p:spPr>
          </p:sp>
          <p:sp>
            <p:nvSpPr>
              <p:cNvPr id="2904" name="Freeform 2903"/>
              <p:cNvSpPr/>
              <p:nvPr/>
            </p:nvSpPr>
            <p:spPr>
              <a:xfrm>
                <a:off x="1733034" y="3943881"/>
                <a:ext cx="312329" cy="683822"/>
              </a:xfrm>
              <a:custGeom>
                <a:avLst/>
                <a:gdLst/>
                <a:ahLst/>
                <a:cxnLst/>
                <a:rect l="0" t="0" r="0" b="0"/>
                <a:pathLst>
                  <a:path w="312329" h="683822">
                    <a:moveTo>
                      <a:pt x="0" y="44676"/>
                    </a:moveTo>
                    <a:cubicBezTo>
                      <a:pt x="0" y="44676"/>
                      <a:pt x="3542" y="0"/>
                      <a:pt x="156808" y="0"/>
                    </a:cubicBezTo>
                    <a:cubicBezTo>
                      <a:pt x="310075" y="0"/>
                      <a:pt x="312329" y="44676"/>
                      <a:pt x="312329" y="44676"/>
                    </a:cubicBezTo>
                    <a:lnTo>
                      <a:pt x="312329" y="648404"/>
                    </a:lnTo>
                    <a:cubicBezTo>
                      <a:pt x="312329" y="648404"/>
                      <a:pt x="313937" y="683822"/>
                      <a:pt x="157775" y="683822"/>
                    </a:cubicBezTo>
                    <a:cubicBezTo>
                      <a:pt x="1610" y="683822"/>
                      <a:pt x="0" y="648404"/>
                      <a:pt x="0" y="648404"/>
                    </a:cubicBezTo>
                    <a:lnTo>
                      <a:pt x="0" y="44676"/>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05" name="Freeform 2904"/>
              <p:cNvSpPr/>
              <p:nvPr/>
            </p:nvSpPr>
            <p:spPr>
              <a:xfrm>
                <a:off x="1879270" y="3914500"/>
                <a:ext cx="19856" cy="30589"/>
              </a:xfrm>
              <a:custGeom>
                <a:avLst/>
                <a:gdLst/>
                <a:ahLst/>
                <a:cxnLst/>
                <a:rect l="0" t="0" r="0" b="0"/>
                <a:pathLst>
                  <a:path w="19856" h="30589">
                    <a:moveTo>
                      <a:pt x="0" y="30589"/>
                    </a:moveTo>
                    <a:lnTo>
                      <a:pt x="19856" y="30589"/>
                    </a:lnTo>
                    <a:lnTo>
                      <a:pt x="19856" y="0"/>
                    </a:lnTo>
                    <a:lnTo>
                      <a:pt x="0" y="0"/>
                    </a:lnTo>
                    <a:lnTo>
                      <a:pt x="0" y="30589"/>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06" name="Freeform 2905"/>
              <p:cNvSpPr/>
              <p:nvPr/>
            </p:nvSpPr>
            <p:spPr>
              <a:xfrm>
                <a:off x="1872545" y="3908060"/>
                <a:ext cx="33306" cy="7547"/>
              </a:xfrm>
              <a:custGeom>
                <a:avLst/>
                <a:gdLst/>
                <a:ahLst/>
                <a:cxnLst/>
                <a:rect l="0" t="0" r="0" b="0"/>
                <a:pathLst>
                  <a:path w="33306" h="7547">
                    <a:moveTo>
                      <a:pt x="1254" y="0"/>
                    </a:moveTo>
                    <a:lnTo>
                      <a:pt x="31951" y="0"/>
                    </a:lnTo>
                    <a:cubicBezTo>
                      <a:pt x="32662" y="0"/>
                      <a:pt x="33239" y="577"/>
                      <a:pt x="33239" y="1288"/>
                    </a:cubicBezTo>
                    <a:lnTo>
                      <a:pt x="33239" y="6225"/>
                    </a:lnTo>
                    <a:cubicBezTo>
                      <a:pt x="33239" y="6936"/>
                      <a:pt x="32662" y="7513"/>
                      <a:pt x="31951" y="7513"/>
                    </a:cubicBezTo>
                    <a:lnTo>
                      <a:pt x="1254" y="7513"/>
                    </a:lnTo>
                    <a:cubicBezTo>
                      <a:pt x="543" y="7513"/>
                      <a:pt x="-34" y="6936"/>
                      <a:pt x="-34" y="6225"/>
                    </a:cubicBezTo>
                    <a:lnTo>
                      <a:pt x="-34" y="1288"/>
                    </a:lnTo>
                    <a:cubicBezTo>
                      <a:pt x="-34" y="577"/>
                      <a:pt x="543" y="0"/>
                      <a:pt x="1254"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07" name="Freeform 2906"/>
              <p:cNvSpPr/>
              <p:nvPr/>
            </p:nvSpPr>
            <p:spPr>
              <a:xfrm rot="900000">
                <a:off x="1724347" y="4574496"/>
                <a:ext cx="34775" cy="255119"/>
              </a:xfrm>
              <a:custGeom>
                <a:avLst/>
                <a:gdLst/>
                <a:ahLst/>
                <a:cxnLst/>
                <a:rect l="0" t="0" r="0" b="0"/>
                <a:pathLst>
                  <a:path w="34775" h="255119">
                    <a:moveTo>
                      <a:pt x="0" y="0"/>
                    </a:moveTo>
                    <a:lnTo>
                      <a:pt x="34775" y="0"/>
                    </a:lnTo>
                    <a:lnTo>
                      <a:pt x="34775" y="246239"/>
                    </a:lnTo>
                    <a:lnTo>
                      <a:pt x="0" y="255119"/>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08" name="Freeform 2907"/>
              <p:cNvSpPr/>
              <p:nvPr/>
            </p:nvSpPr>
            <p:spPr>
              <a:xfrm rot="-900000" flipH="1">
                <a:off x="2019281" y="4574496"/>
                <a:ext cx="34775" cy="255119"/>
              </a:xfrm>
              <a:custGeom>
                <a:avLst/>
                <a:gdLst/>
                <a:ahLst/>
                <a:cxnLst/>
                <a:rect l="0" t="0" r="0" b="0"/>
                <a:pathLst>
                  <a:path w="34775" h="255119">
                    <a:moveTo>
                      <a:pt x="0" y="0"/>
                    </a:moveTo>
                    <a:lnTo>
                      <a:pt x="34775" y="0"/>
                    </a:lnTo>
                    <a:lnTo>
                      <a:pt x="34775" y="246550"/>
                    </a:lnTo>
                    <a:lnTo>
                      <a:pt x="0" y="255119"/>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09" name="Freeform 2908"/>
              <p:cNvSpPr/>
              <p:nvPr/>
            </p:nvSpPr>
            <p:spPr>
              <a:xfrm>
                <a:off x="1733034" y="4003848"/>
                <a:ext cx="312329" cy="46695"/>
              </a:xfrm>
              <a:custGeom>
                <a:avLst/>
                <a:gdLst/>
                <a:ahLst/>
                <a:cxnLst/>
                <a:rect l="0" t="0" r="0" b="0"/>
                <a:pathLst>
                  <a:path w="312329" h="46695">
                    <a:moveTo>
                      <a:pt x="0" y="0"/>
                    </a:moveTo>
                    <a:lnTo>
                      <a:pt x="312329" y="0"/>
                    </a:lnTo>
                    <a:lnTo>
                      <a:pt x="312329" y="46695"/>
                    </a:lnTo>
                    <a:lnTo>
                      <a:pt x="0" y="46695"/>
                    </a:lnTo>
                    <a:lnTo>
                      <a:pt x="0" y="0"/>
                    </a:lnTo>
                    <a:close/>
                  </a:path>
                </a:pathLst>
              </a:custGeom>
              <a:gradFill>
                <a:gsLst>
                  <a:gs pos="0">
                    <a:srgbClr val="7B9C75"/>
                  </a:gs>
                  <a:gs pos="15000">
                    <a:srgbClr val="AFD6A7"/>
                  </a:gs>
                  <a:gs pos="25000">
                    <a:srgbClr val="D5E8D1"/>
                  </a:gs>
                  <a:gs pos="52000">
                    <a:srgbClr val="93B88B"/>
                  </a:gs>
                  <a:gs pos="69000">
                    <a:srgbClr val="82A47B"/>
                  </a:gs>
                  <a:gs pos="80000">
                    <a:srgbClr val="7A9B74"/>
                  </a:gs>
                  <a:gs pos="92000">
                    <a:srgbClr val="73926D"/>
                  </a:gs>
                  <a:gs pos="100000">
                    <a:srgbClr val="85A87E"/>
                  </a:gs>
                </a:gsLst>
                <a:lin ang="10800000" scaled="0"/>
              </a:gradFill>
              <a:ln w="7700" cap="flat">
                <a:noFill/>
                <a:bevel/>
              </a:ln>
            </p:spPr>
          </p:sp>
          <p:grpSp>
            <p:nvGrpSpPr>
              <p:cNvPr id="2910" name="Group 2909"/>
              <p:cNvGrpSpPr/>
              <p:nvPr/>
            </p:nvGrpSpPr>
            <p:grpSpPr>
              <a:xfrm>
                <a:off x="1709697" y="4007876"/>
                <a:ext cx="359017" cy="38639"/>
                <a:chOff x="1709697" y="4007876"/>
                <a:chExt cx="359017" cy="38639"/>
              </a:xfrm>
            </p:grpSpPr>
            <p:sp>
              <p:nvSpPr>
                <p:cNvPr id="2911" name="Freeform 2910"/>
                <p:cNvSpPr/>
                <p:nvPr/>
              </p:nvSpPr>
              <p:spPr>
                <a:xfrm>
                  <a:off x="1709697" y="4027195"/>
                  <a:ext cx="359017" cy="19319"/>
                </a:xfrm>
                <a:custGeom>
                  <a:avLst/>
                  <a:gdLst/>
                  <a:ahLst/>
                  <a:cxnLst/>
                  <a:rect l="0" t="0" r="0" b="0"/>
                  <a:pathLst>
                    <a:path w="359017" h="19319">
                      <a:moveTo>
                        <a:pt x="1288" y="0"/>
                      </a:moveTo>
                      <a:lnTo>
                        <a:pt x="357729" y="0"/>
                      </a:lnTo>
                      <a:cubicBezTo>
                        <a:pt x="358440" y="0"/>
                        <a:pt x="359017" y="577"/>
                        <a:pt x="359017" y="1288"/>
                      </a:cubicBezTo>
                      <a:lnTo>
                        <a:pt x="359017" y="18031"/>
                      </a:lnTo>
                      <a:cubicBezTo>
                        <a:pt x="359017" y="18743"/>
                        <a:pt x="358440" y="19319"/>
                        <a:pt x="357729" y="19319"/>
                      </a:cubicBezTo>
                      <a:lnTo>
                        <a:pt x="1288" y="19319"/>
                      </a:lnTo>
                      <a:cubicBezTo>
                        <a:pt x="577" y="19319"/>
                        <a:pt x="0" y="18743"/>
                        <a:pt x="0" y="18031"/>
                      </a:cubicBezTo>
                      <a:lnTo>
                        <a:pt x="0" y="1288"/>
                      </a:lnTo>
                      <a:cubicBezTo>
                        <a:pt x="0" y="577"/>
                        <a:pt x="577" y="0"/>
                        <a:pt x="128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12" name="Freeform 2911"/>
                <p:cNvSpPr/>
                <p:nvPr/>
              </p:nvSpPr>
              <p:spPr>
                <a:xfrm>
                  <a:off x="1709697" y="4007876"/>
                  <a:ext cx="359017" cy="19319"/>
                </a:xfrm>
                <a:custGeom>
                  <a:avLst/>
                  <a:gdLst/>
                  <a:ahLst/>
                  <a:cxnLst/>
                  <a:rect l="0" t="0" r="0" b="0"/>
                  <a:pathLst>
                    <a:path w="359017" h="19319">
                      <a:moveTo>
                        <a:pt x="1288" y="0"/>
                      </a:moveTo>
                      <a:lnTo>
                        <a:pt x="357729" y="0"/>
                      </a:lnTo>
                      <a:cubicBezTo>
                        <a:pt x="358440" y="0"/>
                        <a:pt x="359017" y="577"/>
                        <a:pt x="359017" y="1288"/>
                      </a:cubicBezTo>
                      <a:lnTo>
                        <a:pt x="359017" y="18031"/>
                      </a:lnTo>
                      <a:cubicBezTo>
                        <a:pt x="359017" y="18743"/>
                        <a:pt x="358440" y="19319"/>
                        <a:pt x="357729" y="19319"/>
                      </a:cubicBezTo>
                      <a:lnTo>
                        <a:pt x="1288" y="19319"/>
                      </a:lnTo>
                      <a:cubicBezTo>
                        <a:pt x="577" y="19319"/>
                        <a:pt x="0" y="18743"/>
                        <a:pt x="0" y="18031"/>
                      </a:cubicBezTo>
                      <a:lnTo>
                        <a:pt x="0" y="1288"/>
                      </a:lnTo>
                      <a:cubicBezTo>
                        <a:pt x="0" y="577"/>
                        <a:pt x="577" y="0"/>
                        <a:pt x="128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sp>
            <p:nvSpPr>
              <p:cNvPr id="2913" name="Freeform 2912"/>
              <p:cNvSpPr/>
              <p:nvPr/>
            </p:nvSpPr>
            <p:spPr>
              <a:xfrm>
                <a:off x="1733034" y="4573610"/>
                <a:ext cx="312329" cy="9612"/>
              </a:xfrm>
              <a:custGeom>
                <a:avLst/>
                <a:gdLst/>
                <a:ahLst/>
                <a:cxnLst/>
                <a:rect l="0" t="0" r="0" b="0"/>
                <a:pathLst>
                  <a:path w="312329" h="9612">
                    <a:moveTo>
                      <a:pt x="0" y="0"/>
                    </a:moveTo>
                    <a:lnTo>
                      <a:pt x="312329" y="0"/>
                    </a:lnTo>
                    <a:lnTo>
                      <a:pt x="312329" y="9612"/>
                    </a:lnTo>
                    <a:lnTo>
                      <a:pt x="0" y="9612"/>
                    </a:lnTo>
                    <a:lnTo>
                      <a:pt x="0" y="0"/>
                    </a:lnTo>
                    <a:close/>
                  </a:path>
                </a:pathLst>
              </a:custGeom>
              <a:gradFill>
                <a:gsLst>
                  <a:gs pos="0">
                    <a:srgbClr val="7B9C75"/>
                  </a:gs>
                  <a:gs pos="15000">
                    <a:srgbClr val="AFD6A7"/>
                  </a:gs>
                  <a:gs pos="25000">
                    <a:srgbClr val="D5E8D1"/>
                  </a:gs>
                  <a:gs pos="52000">
                    <a:srgbClr val="93B88B"/>
                  </a:gs>
                  <a:gs pos="69000">
                    <a:srgbClr val="82A47B"/>
                  </a:gs>
                  <a:gs pos="80000">
                    <a:srgbClr val="7A9B74"/>
                  </a:gs>
                  <a:gs pos="92000">
                    <a:srgbClr val="73926D"/>
                  </a:gs>
                  <a:gs pos="100000">
                    <a:srgbClr val="85A87E"/>
                  </a:gs>
                </a:gsLst>
                <a:lin ang="10800000" scaled="0"/>
              </a:gradFill>
              <a:ln w="7700" cap="flat">
                <a:noFill/>
                <a:bevel/>
              </a:ln>
            </p:spPr>
          </p:sp>
          <p:grpSp>
            <p:nvGrpSpPr>
              <p:cNvPr id="2914" name="Group 2913"/>
              <p:cNvGrpSpPr/>
              <p:nvPr/>
            </p:nvGrpSpPr>
            <p:grpSpPr>
              <a:xfrm>
                <a:off x="1539418" y="4084447"/>
                <a:ext cx="51221" cy="51221"/>
                <a:chOff x="1539418" y="4084447"/>
                <a:chExt cx="51221" cy="51221"/>
              </a:xfrm>
            </p:grpSpPr>
            <p:sp>
              <p:nvSpPr>
                <p:cNvPr id="2915" name="Freeform 2914"/>
                <p:cNvSpPr/>
                <p:nvPr/>
              </p:nvSpPr>
              <p:spPr>
                <a:xfrm>
                  <a:off x="1539418" y="4084447"/>
                  <a:ext cx="51221" cy="51221"/>
                </a:xfrm>
                <a:custGeom>
                  <a:avLst/>
                  <a:gdLst/>
                  <a:ahLst/>
                  <a:cxnLst/>
                  <a:rect l="0" t="0" r="0" b="0"/>
                  <a:pathLst>
                    <a:path w="51221" h="51221">
                      <a:moveTo>
                        <a:pt x="-111" y="25611"/>
                      </a:moveTo>
                      <a:cubicBezTo>
                        <a:pt x="-111" y="11407"/>
                        <a:pt x="11363" y="-67"/>
                        <a:pt x="25516" y="-67"/>
                      </a:cubicBezTo>
                      <a:cubicBezTo>
                        <a:pt x="39670" y="-67"/>
                        <a:pt x="51143" y="11407"/>
                        <a:pt x="51143" y="25611"/>
                      </a:cubicBezTo>
                      <a:cubicBezTo>
                        <a:pt x="51143" y="39714"/>
                        <a:pt x="39670" y="51221"/>
                        <a:pt x="25516" y="51221"/>
                      </a:cubicBezTo>
                      <a:cubicBezTo>
                        <a:pt x="11363" y="51221"/>
                        <a:pt x="-111" y="39714"/>
                        <a:pt x="-111" y="25611"/>
                      </a:cubicBezTo>
                      <a:close/>
                    </a:path>
                  </a:pathLst>
                </a:custGeom>
                <a:gradFill>
                  <a:gsLst>
                    <a:gs pos="100000">
                      <a:srgbClr val="86B67E"/>
                    </a:gs>
                    <a:gs pos="91000">
                      <a:srgbClr val="B8D4B4"/>
                    </a:gs>
                    <a:gs pos="74000">
                      <a:srgbClr val="86B67E"/>
                    </a:gs>
                    <a:gs pos="46000">
                      <a:srgbClr val="89BA80"/>
                    </a:gs>
                  </a:gsLst>
                  <a:path path="shape">
                    <a:fillToRect l="50000" t="50000" r="50000" b="50000"/>
                  </a:path>
                </a:gradFill>
                <a:ln w="2500" cap="flat">
                  <a:solidFill>
                    <a:srgbClr val="86B67E"/>
                  </a:solidFill>
                  <a:bevel/>
                </a:ln>
              </p:spPr>
            </p:sp>
            <p:sp>
              <p:nvSpPr>
                <p:cNvPr id="2916" name="Freeform 2915"/>
                <p:cNvSpPr/>
                <p:nvPr/>
              </p:nvSpPr>
              <p:spPr>
                <a:xfrm>
                  <a:off x="1545508" y="4090537"/>
                  <a:ext cx="39042" cy="39042"/>
                </a:xfrm>
                <a:custGeom>
                  <a:avLst/>
                  <a:gdLst/>
                  <a:ahLst/>
                  <a:cxnLst/>
                  <a:rect l="0" t="0" r="0" b="0"/>
                  <a:pathLst>
                    <a:path w="39042" h="39042">
                      <a:moveTo>
                        <a:pt x="-85" y="19521"/>
                      </a:moveTo>
                      <a:cubicBezTo>
                        <a:pt x="-85" y="8694"/>
                        <a:pt x="8661" y="-51"/>
                        <a:pt x="19449" y="-51"/>
                      </a:cubicBezTo>
                      <a:cubicBezTo>
                        <a:pt x="30237" y="-51"/>
                        <a:pt x="38982" y="8694"/>
                        <a:pt x="38982" y="19521"/>
                      </a:cubicBezTo>
                      <a:cubicBezTo>
                        <a:pt x="38982" y="30271"/>
                        <a:pt x="30237" y="39042"/>
                        <a:pt x="19449" y="39042"/>
                      </a:cubicBezTo>
                      <a:cubicBezTo>
                        <a:pt x="8661" y="39042"/>
                        <a:pt x="-85" y="30271"/>
                        <a:pt x="-85" y="19521"/>
                      </a:cubicBezTo>
                      <a:close/>
                    </a:path>
                  </a:pathLst>
                </a:custGeom>
                <a:solidFill>
                  <a:srgbClr val="3E3938"/>
                </a:solidFill>
                <a:ln w="2500" cap="flat">
                  <a:noFill/>
                  <a:bevel/>
                </a:ln>
              </p:spPr>
            </p:sp>
          </p:grpSp>
          <p:grpSp>
            <p:nvGrpSpPr>
              <p:cNvPr id="2917" name="Group 2916"/>
              <p:cNvGrpSpPr/>
              <p:nvPr/>
            </p:nvGrpSpPr>
            <p:grpSpPr>
              <a:xfrm>
                <a:off x="1539418" y="4703103"/>
                <a:ext cx="51221" cy="51221"/>
                <a:chOff x="1539418" y="4703103"/>
                <a:chExt cx="51221" cy="51221"/>
              </a:xfrm>
            </p:grpSpPr>
            <p:sp>
              <p:nvSpPr>
                <p:cNvPr id="2918" name="Freeform 2917"/>
                <p:cNvSpPr/>
                <p:nvPr/>
              </p:nvSpPr>
              <p:spPr>
                <a:xfrm>
                  <a:off x="1539418" y="4703103"/>
                  <a:ext cx="51221" cy="51221"/>
                </a:xfrm>
                <a:custGeom>
                  <a:avLst/>
                  <a:gdLst/>
                  <a:ahLst/>
                  <a:cxnLst/>
                  <a:rect l="0" t="0" r="0" b="0"/>
                  <a:pathLst>
                    <a:path w="51221" h="51221">
                      <a:moveTo>
                        <a:pt x="-111" y="25611"/>
                      </a:moveTo>
                      <a:cubicBezTo>
                        <a:pt x="-111" y="11407"/>
                        <a:pt x="11363" y="-67"/>
                        <a:pt x="25516" y="-67"/>
                      </a:cubicBezTo>
                      <a:cubicBezTo>
                        <a:pt x="39670" y="-67"/>
                        <a:pt x="51143" y="11407"/>
                        <a:pt x="51143" y="25611"/>
                      </a:cubicBezTo>
                      <a:cubicBezTo>
                        <a:pt x="51143" y="39714"/>
                        <a:pt x="39670" y="51221"/>
                        <a:pt x="25516" y="51221"/>
                      </a:cubicBezTo>
                      <a:cubicBezTo>
                        <a:pt x="11363" y="51221"/>
                        <a:pt x="-111" y="39714"/>
                        <a:pt x="-111" y="25611"/>
                      </a:cubicBezTo>
                      <a:close/>
                    </a:path>
                  </a:pathLst>
                </a:custGeom>
                <a:gradFill>
                  <a:gsLst>
                    <a:gs pos="100000">
                      <a:srgbClr val="86B67E"/>
                    </a:gs>
                    <a:gs pos="91000">
                      <a:srgbClr val="B8D4B4"/>
                    </a:gs>
                    <a:gs pos="74000">
                      <a:srgbClr val="86B67E"/>
                    </a:gs>
                    <a:gs pos="46000">
                      <a:srgbClr val="89BA80"/>
                    </a:gs>
                  </a:gsLst>
                  <a:path path="shape">
                    <a:fillToRect l="50000" t="50000" r="50000" b="50000"/>
                  </a:path>
                </a:gradFill>
                <a:ln w="2500" cap="flat">
                  <a:solidFill>
                    <a:srgbClr val="86B67E"/>
                  </a:solidFill>
                  <a:bevel/>
                </a:ln>
              </p:spPr>
            </p:sp>
            <p:sp>
              <p:nvSpPr>
                <p:cNvPr id="2919" name="Freeform 2918"/>
                <p:cNvSpPr/>
                <p:nvPr/>
              </p:nvSpPr>
              <p:spPr>
                <a:xfrm>
                  <a:off x="1545508" y="4709192"/>
                  <a:ext cx="39042" cy="39042"/>
                </a:xfrm>
                <a:custGeom>
                  <a:avLst/>
                  <a:gdLst/>
                  <a:ahLst/>
                  <a:cxnLst/>
                  <a:rect l="0" t="0" r="0" b="0"/>
                  <a:pathLst>
                    <a:path w="39042" h="39042">
                      <a:moveTo>
                        <a:pt x="-85" y="19521"/>
                      </a:moveTo>
                      <a:cubicBezTo>
                        <a:pt x="-85" y="8694"/>
                        <a:pt x="8661" y="-51"/>
                        <a:pt x="19449" y="-51"/>
                      </a:cubicBezTo>
                      <a:cubicBezTo>
                        <a:pt x="30237" y="-51"/>
                        <a:pt x="38982" y="8694"/>
                        <a:pt x="38982" y="19521"/>
                      </a:cubicBezTo>
                      <a:cubicBezTo>
                        <a:pt x="38982" y="30271"/>
                        <a:pt x="30237" y="39042"/>
                        <a:pt x="19449" y="39042"/>
                      </a:cubicBezTo>
                      <a:cubicBezTo>
                        <a:pt x="8661" y="39042"/>
                        <a:pt x="-85" y="30271"/>
                        <a:pt x="-85" y="19521"/>
                      </a:cubicBezTo>
                      <a:close/>
                    </a:path>
                  </a:pathLst>
                </a:custGeom>
                <a:solidFill>
                  <a:srgbClr val="3E3938"/>
                </a:solidFill>
                <a:ln w="2500" cap="flat">
                  <a:noFill/>
                  <a:bevel/>
                </a:ln>
              </p:spPr>
            </p:sp>
          </p:grpSp>
        </p:grpSp>
        <p:grpSp>
          <p:nvGrpSpPr>
            <p:cNvPr id="2920" name="Group 2919"/>
            <p:cNvGrpSpPr/>
            <p:nvPr/>
          </p:nvGrpSpPr>
          <p:grpSpPr>
            <a:xfrm>
              <a:off x="2645556" y="3967272"/>
              <a:ext cx="860891" cy="854223"/>
              <a:chOff x="2645556" y="3967272"/>
              <a:chExt cx="860891" cy="854223"/>
            </a:xfrm>
          </p:grpSpPr>
          <p:sp>
            <p:nvSpPr>
              <p:cNvPr id="2921" name="Freeform 2920"/>
              <p:cNvSpPr/>
              <p:nvPr/>
            </p:nvSpPr>
            <p:spPr>
              <a:xfrm>
                <a:off x="2645556" y="3967272"/>
                <a:ext cx="860891" cy="48289"/>
              </a:xfrm>
              <a:custGeom>
                <a:avLst/>
                <a:gdLst/>
                <a:ahLst/>
                <a:cxnLst/>
                <a:rect l="0" t="0" r="0" b="0"/>
                <a:pathLst>
                  <a:path w="860891" h="48289">
                    <a:moveTo>
                      <a:pt x="0" y="48289"/>
                    </a:moveTo>
                    <a:lnTo>
                      <a:pt x="860891" y="48289"/>
                    </a:lnTo>
                    <a:lnTo>
                      <a:pt x="860891" y="0"/>
                    </a:lnTo>
                    <a:lnTo>
                      <a:pt x="0" y="0"/>
                    </a:lnTo>
                    <a:lnTo>
                      <a:pt x="0" y="48289"/>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5400000" scaled="0"/>
              </a:gradFill>
              <a:ln w="7700" cap="flat">
                <a:noFill/>
                <a:bevel/>
              </a:ln>
            </p:spPr>
          </p:sp>
          <p:sp>
            <p:nvSpPr>
              <p:cNvPr id="2922" name="Freeform 2921"/>
              <p:cNvSpPr/>
              <p:nvPr/>
            </p:nvSpPr>
            <p:spPr>
              <a:xfrm>
                <a:off x="2645556" y="4015561"/>
                <a:ext cx="860891" cy="805928"/>
              </a:xfrm>
              <a:custGeom>
                <a:avLst/>
                <a:gdLst/>
                <a:ahLst/>
                <a:cxnLst/>
                <a:rect l="0" t="0" r="0" b="0"/>
                <a:pathLst>
                  <a:path w="860891" h="805928">
                    <a:moveTo>
                      <a:pt x="0" y="805928"/>
                    </a:moveTo>
                    <a:lnTo>
                      <a:pt x="860891" y="805928"/>
                    </a:lnTo>
                    <a:lnTo>
                      <a:pt x="860891" y="0"/>
                    </a:lnTo>
                    <a:lnTo>
                      <a:pt x="0" y="0"/>
                    </a:lnTo>
                    <a:lnTo>
                      <a:pt x="0" y="805928"/>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2923" name="Freeform 2922"/>
              <p:cNvSpPr/>
              <p:nvPr/>
            </p:nvSpPr>
            <p:spPr>
              <a:xfrm>
                <a:off x="2645560" y="4015561"/>
                <a:ext cx="171511" cy="805928"/>
              </a:xfrm>
              <a:custGeom>
                <a:avLst/>
                <a:gdLst/>
                <a:ahLst/>
                <a:cxnLst/>
                <a:rect l="0" t="0" r="0" b="0"/>
                <a:pathLst>
                  <a:path w="171511" h="805928">
                    <a:moveTo>
                      <a:pt x="0" y="805928"/>
                    </a:moveTo>
                    <a:lnTo>
                      <a:pt x="171511" y="805928"/>
                    </a:lnTo>
                    <a:lnTo>
                      <a:pt x="171511" y="0"/>
                    </a:lnTo>
                    <a:lnTo>
                      <a:pt x="0" y="0"/>
                    </a:lnTo>
                    <a:lnTo>
                      <a:pt x="0" y="805928"/>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2924" name="Freeform 2923"/>
              <p:cNvSpPr/>
              <p:nvPr/>
            </p:nvSpPr>
            <p:spPr>
              <a:xfrm>
                <a:off x="3334936" y="4015560"/>
                <a:ext cx="171511" cy="805928"/>
              </a:xfrm>
              <a:custGeom>
                <a:avLst/>
                <a:gdLst/>
                <a:ahLst/>
                <a:cxnLst/>
                <a:rect l="0" t="0" r="0" b="0"/>
                <a:pathLst>
                  <a:path w="171511" h="805928">
                    <a:moveTo>
                      <a:pt x="0" y="805928"/>
                    </a:moveTo>
                    <a:lnTo>
                      <a:pt x="171511" y="805928"/>
                    </a:lnTo>
                    <a:lnTo>
                      <a:pt x="171511" y="0"/>
                    </a:lnTo>
                    <a:lnTo>
                      <a:pt x="0" y="0"/>
                    </a:lnTo>
                    <a:lnTo>
                      <a:pt x="0" y="805928"/>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2925" name="Freeform 2924"/>
              <p:cNvSpPr/>
              <p:nvPr/>
            </p:nvSpPr>
            <p:spPr>
              <a:xfrm>
                <a:off x="2817069" y="4015561"/>
                <a:ext cx="517863" cy="136959"/>
              </a:xfrm>
              <a:custGeom>
                <a:avLst/>
                <a:gdLst/>
                <a:ahLst/>
                <a:cxnLst/>
                <a:rect l="0" t="0" r="0" b="0"/>
                <a:pathLst>
                  <a:path w="517863" h="136959">
                    <a:moveTo>
                      <a:pt x="0" y="136959"/>
                    </a:moveTo>
                    <a:lnTo>
                      <a:pt x="517863" y="136959"/>
                    </a:lnTo>
                    <a:lnTo>
                      <a:pt x="517863" y="0"/>
                    </a:lnTo>
                    <a:lnTo>
                      <a:pt x="0" y="0"/>
                    </a:lnTo>
                    <a:lnTo>
                      <a:pt x="0" y="136959"/>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5400000" scaled="0"/>
              </a:gradFill>
              <a:ln w="7700" cap="flat">
                <a:noFill/>
                <a:bevel/>
              </a:ln>
            </p:spPr>
          </p:sp>
          <p:sp>
            <p:nvSpPr>
              <p:cNvPr id="2926" name="Freeform 2925"/>
              <p:cNvSpPr/>
              <p:nvPr/>
            </p:nvSpPr>
            <p:spPr>
              <a:xfrm>
                <a:off x="2645555" y="4015561"/>
                <a:ext cx="171511" cy="107902"/>
              </a:xfrm>
              <a:custGeom>
                <a:avLst/>
                <a:gdLst/>
                <a:ahLst/>
                <a:cxnLst/>
                <a:rect l="0" t="0" r="0" b="0"/>
                <a:pathLst>
                  <a:path w="171511" h="107902">
                    <a:moveTo>
                      <a:pt x="0" y="107902"/>
                    </a:moveTo>
                    <a:lnTo>
                      <a:pt x="171511" y="107902"/>
                    </a:lnTo>
                    <a:lnTo>
                      <a:pt x="171511" y="0"/>
                    </a:lnTo>
                    <a:lnTo>
                      <a:pt x="0" y="0"/>
                    </a:lnTo>
                    <a:lnTo>
                      <a:pt x="0" y="107902"/>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5400000" scaled="0"/>
              </a:gradFill>
              <a:ln w="7700" cap="flat">
                <a:noFill/>
                <a:bevel/>
              </a:ln>
            </p:spPr>
          </p:sp>
          <p:sp>
            <p:nvSpPr>
              <p:cNvPr id="2927" name="Freeform 2926"/>
              <p:cNvSpPr/>
              <p:nvPr/>
            </p:nvSpPr>
            <p:spPr>
              <a:xfrm>
                <a:off x="2817070" y="4780196"/>
                <a:ext cx="517861" cy="41295"/>
              </a:xfrm>
              <a:custGeom>
                <a:avLst/>
                <a:gdLst/>
                <a:ahLst/>
                <a:cxnLst/>
                <a:rect l="0" t="0" r="0" b="0"/>
                <a:pathLst>
                  <a:path w="517861" h="41295">
                    <a:moveTo>
                      <a:pt x="0" y="41295"/>
                    </a:moveTo>
                    <a:lnTo>
                      <a:pt x="517861" y="41295"/>
                    </a:lnTo>
                    <a:lnTo>
                      <a:pt x="517861" y="0"/>
                    </a:lnTo>
                    <a:lnTo>
                      <a:pt x="0" y="0"/>
                    </a:lnTo>
                    <a:lnTo>
                      <a:pt x="0" y="41295"/>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5400000" scaled="0"/>
              </a:gradFill>
              <a:ln w="7700" cap="flat">
                <a:noFill/>
                <a:bevel/>
              </a:ln>
            </p:spPr>
          </p:sp>
          <p:grpSp>
            <p:nvGrpSpPr>
              <p:cNvPr id="2928" name="Group 2927"/>
              <p:cNvGrpSpPr/>
              <p:nvPr/>
            </p:nvGrpSpPr>
            <p:grpSpPr>
              <a:xfrm>
                <a:off x="2669523" y="4039859"/>
                <a:ext cx="123576" cy="25874"/>
                <a:chOff x="2669523" y="4039859"/>
                <a:chExt cx="123576" cy="25874"/>
              </a:xfrm>
            </p:grpSpPr>
            <p:sp>
              <p:nvSpPr>
                <p:cNvPr id="2929" name="Freeform 2928"/>
                <p:cNvSpPr/>
                <p:nvPr/>
              </p:nvSpPr>
              <p:spPr>
                <a:xfrm>
                  <a:off x="2669520" y="4039730"/>
                  <a:ext cx="25974" cy="25962"/>
                </a:xfrm>
                <a:custGeom>
                  <a:avLst/>
                  <a:gdLst/>
                  <a:ahLst/>
                  <a:cxnLst/>
                  <a:rect l="0" t="0" r="0" b="0"/>
                  <a:pathLst>
                    <a:path w="25974" h="25962">
                      <a:moveTo>
                        <a:pt x="-74" y="12981"/>
                      </a:moveTo>
                      <a:cubicBezTo>
                        <a:pt x="-74" y="5804"/>
                        <a:pt x="5733" y="0"/>
                        <a:pt x="12895" y="0"/>
                      </a:cubicBezTo>
                      <a:cubicBezTo>
                        <a:pt x="20057" y="0"/>
                        <a:pt x="25863" y="5804"/>
                        <a:pt x="25863" y="12981"/>
                      </a:cubicBezTo>
                      <a:cubicBezTo>
                        <a:pt x="25863" y="20122"/>
                        <a:pt x="20057" y="25925"/>
                        <a:pt x="12895" y="25925"/>
                      </a:cubicBezTo>
                      <a:cubicBezTo>
                        <a:pt x="5733" y="25925"/>
                        <a:pt x="-74" y="20122"/>
                        <a:pt x="-74" y="12981"/>
                      </a:cubicBezTo>
                      <a:close/>
                    </a:path>
                  </a:pathLst>
                </a:custGeom>
                <a:gradFill>
                  <a:gsLst>
                    <a:gs pos="0">
                      <a:srgbClr val="BC8823"/>
                    </a:gs>
                    <a:gs pos="15000">
                      <a:srgbClr val="FDBE55"/>
                    </a:gs>
                    <a:gs pos="25000">
                      <a:srgbClr val="FEDCB6"/>
                    </a:gs>
                    <a:gs pos="52000">
                      <a:srgbClr val="DEA22B"/>
                    </a:gs>
                    <a:gs pos="69000">
                      <a:srgbClr val="C58F25"/>
                    </a:gs>
                    <a:gs pos="80000">
                      <a:srgbClr val="BA8723"/>
                    </a:gs>
                    <a:gs pos="92000">
                      <a:srgbClr val="B07F20"/>
                    </a:gs>
                    <a:gs pos="100000">
                      <a:srgbClr val="CA9327"/>
                    </a:gs>
                  </a:gsLst>
                  <a:lin ang="6600000" scaled="0"/>
                </a:gradFill>
                <a:ln w="7700" cap="flat">
                  <a:solidFill>
                    <a:srgbClr val="EEEEEE"/>
                  </a:solidFill>
                  <a:bevel/>
                </a:ln>
              </p:spPr>
            </p:sp>
            <p:sp>
              <p:nvSpPr>
                <p:cNvPr id="2930" name="Freeform 2929"/>
                <p:cNvSpPr/>
                <p:nvPr/>
              </p:nvSpPr>
              <p:spPr>
                <a:xfrm>
                  <a:off x="2718324" y="4039730"/>
                  <a:ext cx="25974" cy="25962"/>
                </a:xfrm>
                <a:custGeom>
                  <a:avLst/>
                  <a:gdLst/>
                  <a:ahLst/>
                  <a:cxnLst/>
                  <a:rect l="0" t="0" r="0" b="0"/>
                  <a:pathLst>
                    <a:path w="25974" h="25962">
                      <a:moveTo>
                        <a:pt x="-74" y="12981"/>
                      </a:moveTo>
                      <a:cubicBezTo>
                        <a:pt x="-74" y="5804"/>
                        <a:pt x="5733" y="0"/>
                        <a:pt x="12895" y="0"/>
                      </a:cubicBezTo>
                      <a:cubicBezTo>
                        <a:pt x="20057" y="0"/>
                        <a:pt x="25863" y="5804"/>
                        <a:pt x="25863" y="12981"/>
                      </a:cubicBezTo>
                      <a:cubicBezTo>
                        <a:pt x="25863" y="20122"/>
                        <a:pt x="20057" y="25925"/>
                        <a:pt x="12895" y="25925"/>
                      </a:cubicBezTo>
                      <a:cubicBezTo>
                        <a:pt x="5733" y="25925"/>
                        <a:pt x="-74" y="20122"/>
                        <a:pt x="-74" y="12981"/>
                      </a:cubicBezTo>
                      <a:close/>
                    </a:path>
                  </a:pathLst>
                </a:custGeom>
                <a:gradFill>
                  <a:gsLst>
                    <a:gs pos="0">
                      <a:srgbClr val="AE4F52"/>
                    </a:gs>
                    <a:gs pos="15000">
                      <a:srgbClr val="EC7D80"/>
                    </a:gs>
                    <a:gs pos="25000">
                      <a:srgbClr val="F4C1C2"/>
                    </a:gs>
                    <a:gs pos="52000">
                      <a:srgbClr val="CE5E62"/>
                    </a:gs>
                    <a:gs pos="69000">
                      <a:srgbClr val="B75356"/>
                    </a:gs>
                    <a:gs pos="80000">
                      <a:srgbClr val="AD4E51"/>
                    </a:gs>
                    <a:gs pos="92000">
                      <a:srgbClr val="A3494C"/>
                    </a:gs>
                    <a:gs pos="100000">
                      <a:srgbClr val="BB5559"/>
                    </a:gs>
                  </a:gsLst>
                  <a:lin ang="6600000" scaled="0"/>
                </a:gradFill>
                <a:ln w="7700" cap="flat">
                  <a:solidFill>
                    <a:srgbClr val="EEEEEE"/>
                  </a:solidFill>
                  <a:bevel/>
                </a:ln>
              </p:spPr>
            </p:sp>
            <p:sp>
              <p:nvSpPr>
                <p:cNvPr id="2931" name="Freeform 2930"/>
                <p:cNvSpPr/>
                <p:nvPr/>
              </p:nvSpPr>
              <p:spPr>
                <a:xfrm>
                  <a:off x="2767143" y="4039730"/>
                  <a:ext cx="25974" cy="25962"/>
                </a:xfrm>
                <a:custGeom>
                  <a:avLst/>
                  <a:gdLst/>
                  <a:ahLst/>
                  <a:cxnLst/>
                  <a:rect l="0" t="0" r="0" b="0"/>
                  <a:pathLst>
                    <a:path w="25974" h="25962">
                      <a:moveTo>
                        <a:pt x="-74" y="12981"/>
                      </a:moveTo>
                      <a:cubicBezTo>
                        <a:pt x="-74" y="5804"/>
                        <a:pt x="5733" y="0"/>
                        <a:pt x="12895" y="0"/>
                      </a:cubicBezTo>
                      <a:cubicBezTo>
                        <a:pt x="20057" y="0"/>
                        <a:pt x="25863" y="5804"/>
                        <a:pt x="25863" y="12981"/>
                      </a:cubicBezTo>
                      <a:cubicBezTo>
                        <a:pt x="25863" y="20122"/>
                        <a:pt x="20057" y="25925"/>
                        <a:pt x="12895" y="25925"/>
                      </a:cubicBezTo>
                      <a:cubicBezTo>
                        <a:pt x="5733" y="25925"/>
                        <a:pt x="-74" y="20122"/>
                        <a:pt x="-74" y="12981"/>
                      </a:cubicBezTo>
                      <a:close/>
                    </a:path>
                  </a:pathLst>
                </a:custGeom>
                <a:gradFill>
                  <a:gsLst>
                    <a:gs pos="0">
                      <a:srgbClr val="398C8E"/>
                    </a:gs>
                    <a:gs pos="15000">
                      <a:srgbClr val="67C3C5"/>
                    </a:gs>
                    <a:gs pos="25000">
                      <a:srgbClr val="BBDEE0"/>
                    </a:gs>
                    <a:gs pos="52000">
                      <a:srgbClr val="45A6A9"/>
                    </a:gs>
                    <a:gs pos="69000">
                      <a:srgbClr val="3C9396"/>
                    </a:gs>
                    <a:gs pos="80000">
                      <a:srgbClr val="388B8D"/>
                    </a:gs>
                    <a:gs pos="92000">
                      <a:srgbClr val="358385"/>
                    </a:gs>
                    <a:gs pos="100000">
                      <a:srgbClr val="3E9799"/>
                    </a:gs>
                  </a:gsLst>
                  <a:lin ang="6600000" scaled="0"/>
                </a:gradFill>
                <a:ln w="7700" cap="flat">
                  <a:solidFill>
                    <a:srgbClr val="EEEEEE"/>
                  </a:solidFill>
                  <a:bevel/>
                </a:ln>
              </p:spPr>
            </p:sp>
          </p:grpSp>
          <p:grpSp>
            <p:nvGrpSpPr>
              <p:cNvPr id="2932" name="Group 2931"/>
              <p:cNvGrpSpPr/>
              <p:nvPr/>
            </p:nvGrpSpPr>
            <p:grpSpPr>
              <a:xfrm>
                <a:off x="2693915" y="4078264"/>
                <a:ext cx="74792" cy="25874"/>
                <a:chOff x="2693915" y="4078264"/>
                <a:chExt cx="74792" cy="25874"/>
              </a:xfrm>
            </p:grpSpPr>
            <p:sp>
              <p:nvSpPr>
                <p:cNvPr id="2933" name="Freeform 2932"/>
                <p:cNvSpPr/>
                <p:nvPr/>
              </p:nvSpPr>
              <p:spPr>
                <a:xfrm>
                  <a:off x="2693908" y="4078185"/>
                  <a:ext cx="25974" cy="25962"/>
                </a:xfrm>
                <a:custGeom>
                  <a:avLst/>
                  <a:gdLst/>
                  <a:ahLst/>
                  <a:cxnLst/>
                  <a:rect l="0" t="0" r="0" b="0"/>
                  <a:pathLst>
                    <a:path w="25974" h="25962">
                      <a:moveTo>
                        <a:pt x="-74" y="12981"/>
                      </a:moveTo>
                      <a:cubicBezTo>
                        <a:pt x="-74" y="5804"/>
                        <a:pt x="5733" y="0"/>
                        <a:pt x="12895" y="0"/>
                      </a:cubicBezTo>
                      <a:cubicBezTo>
                        <a:pt x="20057" y="0"/>
                        <a:pt x="25863" y="5804"/>
                        <a:pt x="25863" y="12981"/>
                      </a:cubicBezTo>
                      <a:cubicBezTo>
                        <a:pt x="25863" y="20122"/>
                        <a:pt x="20057" y="25925"/>
                        <a:pt x="12895" y="25925"/>
                      </a:cubicBezTo>
                      <a:cubicBezTo>
                        <a:pt x="5733" y="25925"/>
                        <a:pt x="-74" y="20122"/>
                        <a:pt x="-74" y="12981"/>
                      </a:cubicBezTo>
                      <a:close/>
                    </a:path>
                  </a:pathLst>
                </a:custGeom>
                <a:gradFill>
                  <a:gsLst>
                    <a:gs pos="0">
                      <a:srgbClr val="AE4F52"/>
                    </a:gs>
                    <a:gs pos="15000">
                      <a:srgbClr val="EC7D80"/>
                    </a:gs>
                    <a:gs pos="25000">
                      <a:srgbClr val="F4C1C2"/>
                    </a:gs>
                    <a:gs pos="52000">
                      <a:srgbClr val="CE5E62"/>
                    </a:gs>
                    <a:gs pos="69000">
                      <a:srgbClr val="B75356"/>
                    </a:gs>
                    <a:gs pos="80000">
                      <a:srgbClr val="AD4E51"/>
                    </a:gs>
                    <a:gs pos="92000">
                      <a:srgbClr val="A3494C"/>
                    </a:gs>
                    <a:gs pos="100000">
                      <a:srgbClr val="BB5559"/>
                    </a:gs>
                  </a:gsLst>
                  <a:lin ang="6600000" scaled="0"/>
                </a:gradFill>
                <a:ln w="7700" cap="flat">
                  <a:solidFill>
                    <a:srgbClr val="EEEEEE"/>
                  </a:solidFill>
                  <a:bevel/>
                </a:ln>
              </p:spPr>
            </p:sp>
            <p:sp>
              <p:nvSpPr>
                <p:cNvPr id="2934" name="Freeform 2933"/>
                <p:cNvSpPr/>
                <p:nvPr/>
              </p:nvSpPr>
              <p:spPr>
                <a:xfrm>
                  <a:off x="2742727" y="4078185"/>
                  <a:ext cx="25974" cy="25962"/>
                </a:xfrm>
                <a:custGeom>
                  <a:avLst/>
                  <a:gdLst/>
                  <a:ahLst/>
                  <a:cxnLst/>
                  <a:rect l="0" t="0" r="0" b="0"/>
                  <a:pathLst>
                    <a:path w="25974" h="25962">
                      <a:moveTo>
                        <a:pt x="-74" y="12981"/>
                      </a:moveTo>
                      <a:cubicBezTo>
                        <a:pt x="-74" y="5804"/>
                        <a:pt x="5733" y="0"/>
                        <a:pt x="12895" y="0"/>
                      </a:cubicBezTo>
                      <a:cubicBezTo>
                        <a:pt x="20057" y="0"/>
                        <a:pt x="25863" y="5804"/>
                        <a:pt x="25863" y="12981"/>
                      </a:cubicBezTo>
                      <a:cubicBezTo>
                        <a:pt x="25863" y="20122"/>
                        <a:pt x="20057" y="25925"/>
                        <a:pt x="12895" y="25925"/>
                      </a:cubicBezTo>
                      <a:cubicBezTo>
                        <a:pt x="5733" y="25925"/>
                        <a:pt x="-74" y="20122"/>
                        <a:pt x="-74" y="12981"/>
                      </a:cubicBezTo>
                      <a:close/>
                    </a:path>
                  </a:pathLst>
                </a:custGeom>
                <a:gradFill>
                  <a:gsLst>
                    <a:gs pos="0">
                      <a:srgbClr val="398C8E"/>
                    </a:gs>
                    <a:gs pos="15000">
                      <a:srgbClr val="67C3C5"/>
                    </a:gs>
                    <a:gs pos="25000">
                      <a:srgbClr val="BBDEE0"/>
                    </a:gs>
                    <a:gs pos="52000">
                      <a:srgbClr val="45A6A9"/>
                    </a:gs>
                    <a:gs pos="69000">
                      <a:srgbClr val="3C9396"/>
                    </a:gs>
                    <a:gs pos="80000">
                      <a:srgbClr val="388B8D"/>
                    </a:gs>
                    <a:gs pos="92000">
                      <a:srgbClr val="358385"/>
                    </a:gs>
                    <a:gs pos="100000">
                      <a:srgbClr val="3E9799"/>
                    </a:gs>
                  </a:gsLst>
                  <a:lin ang="6600000" scaled="0"/>
                </a:gradFill>
                <a:ln w="7700" cap="flat">
                  <a:solidFill>
                    <a:srgbClr val="EEEEEE"/>
                  </a:solidFill>
                  <a:bevel/>
                </a:ln>
              </p:spPr>
            </p:sp>
          </p:grpSp>
          <p:sp>
            <p:nvSpPr>
              <p:cNvPr id="2935" name="Freeform 2934"/>
              <p:cNvSpPr/>
              <p:nvPr/>
            </p:nvSpPr>
            <p:spPr>
              <a:xfrm>
                <a:off x="2805660" y="4015561"/>
                <a:ext cx="11411" cy="805928"/>
              </a:xfrm>
              <a:custGeom>
                <a:avLst/>
                <a:gdLst/>
                <a:ahLst/>
                <a:cxnLst/>
                <a:rect l="0" t="0" r="0" b="0"/>
                <a:pathLst>
                  <a:path w="11411" h="805928">
                    <a:moveTo>
                      <a:pt x="0" y="805928"/>
                    </a:moveTo>
                    <a:lnTo>
                      <a:pt x="11411" y="805928"/>
                    </a:lnTo>
                    <a:lnTo>
                      <a:pt x="11411" y="0"/>
                    </a:lnTo>
                    <a:lnTo>
                      <a:pt x="0" y="0"/>
                    </a:lnTo>
                    <a:lnTo>
                      <a:pt x="0" y="805928"/>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2936" name="Freeform 2935"/>
              <p:cNvSpPr/>
              <p:nvPr/>
            </p:nvSpPr>
            <p:spPr>
              <a:xfrm>
                <a:off x="3334935" y="4015559"/>
                <a:ext cx="11411" cy="805928"/>
              </a:xfrm>
              <a:custGeom>
                <a:avLst/>
                <a:gdLst/>
                <a:ahLst/>
                <a:cxnLst/>
                <a:rect l="0" t="0" r="0" b="0"/>
                <a:pathLst>
                  <a:path w="11411" h="805928">
                    <a:moveTo>
                      <a:pt x="0" y="805928"/>
                    </a:moveTo>
                    <a:lnTo>
                      <a:pt x="11411" y="805928"/>
                    </a:lnTo>
                    <a:lnTo>
                      <a:pt x="11411" y="0"/>
                    </a:lnTo>
                    <a:lnTo>
                      <a:pt x="0" y="0"/>
                    </a:lnTo>
                    <a:lnTo>
                      <a:pt x="0" y="805928"/>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2937" name="Freeform 2936"/>
              <p:cNvSpPr/>
              <p:nvPr/>
            </p:nvSpPr>
            <p:spPr>
              <a:xfrm>
                <a:off x="2817070" y="4146348"/>
                <a:ext cx="517861" cy="221673"/>
              </a:xfrm>
              <a:custGeom>
                <a:avLst/>
                <a:gdLst/>
                <a:ahLst/>
                <a:cxnLst/>
                <a:rect l="0" t="0" r="0" b="0"/>
                <a:pathLst>
                  <a:path w="517861" h="221673">
                    <a:moveTo>
                      <a:pt x="0" y="221673"/>
                    </a:moveTo>
                    <a:lnTo>
                      <a:pt x="517861" y="221673"/>
                    </a:lnTo>
                    <a:lnTo>
                      <a:pt x="517861" y="0"/>
                    </a:lnTo>
                    <a:lnTo>
                      <a:pt x="0" y="0"/>
                    </a:lnTo>
                    <a:lnTo>
                      <a:pt x="0" y="221673"/>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5400000" scaled="0"/>
              </a:gradFill>
              <a:ln w="7700" cap="flat">
                <a:noFill/>
                <a:bevel/>
              </a:ln>
            </p:spPr>
          </p:sp>
          <p:sp>
            <p:nvSpPr>
              <p:cNvPr id="2938" name="Freeform 2937"/>
              <p:cNvSpPr/>
              <p:nvPr/>
            </p:nvSpPr>
            <p:spPr>
              <a:xfrm>
                <a:off x="3334936" y="4015561"/>
                <a:ext cx="171511" cy="107902"/>
              </a:xfrm>
              <a:custGeom>
                <a:avLst/>
                <a:gdLst/>
                <a:ahLst/>
                <a:cxnLst/>
                <a:rect l="0" t="0" r="0" b="0"/>
                <a:pathLst>
                  <a:path w="171511" h="107902">
                    <a:moveTo>
                      <a:pt x="0" y="107902"/>
                    </a:moveTo>
                    <a:lnTo>
                      <a:pt x="171511" y="107902"/>
                    </a:lnTo>
                    <a:lnTo>
                      <a:pt x="171511" y="0"/>
                    </a:lnTo>
                    <a:lnTo>
                      <a:pt x="0" y="0"/>
                    </a:lnTo>
                    <a:lnTo>
                      <a:pt x="0" y="107902"/>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5400000" scaled="0"/>
              </a:gradFill>
              <a:ln w="7700" cap="flat">
                <a:noFill/>
                <a:bevel/>
              </a:ln>
            </p:spPr>
          </p:sp>
          <p:sp>
            <p:nvSpPr>
              <p:cNvPr id="2939" name="Freeform 2938"/>
              <p:cNvSpPr/>
              <p:nvPr/>
            </p:nvSpPr>
            <p:spPr>
              <a:xfrm>
                <a:off x="2930300" y="4148774"/>
                <a:ext cx="404628" cy="156107"/>
              </a:xfrm>
              <a:custGeom>
                <a:avLst/>
                <a:gdLst/>
                <a:ahLst/>
                <a:cxnLst/>
                <a:rect l="0" t="0" r="0" b="0"/>
                <a:pathLst>
                  <a:path w="404628" h="156107">
                    <a:moveTo>
                      <a:pt x="0" y="156107"/>
                    </a:moveTo>
                    <a:lnTo>
                      <a:pt x="404628" y="156107"/>
                    </a:lnTo>
                    <a:lnTo>
                      <a:pt x="404628" y="0"/>
                    </a:lnTo>
                    <a:lnTo>
                      <a:pt x="0" y="0"/>
                    </a:lnTo>
                    <a:lnTo>
                      <a:pt x="0" y="156107"/>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5400000" scaled="0"/>
              </a:gradFill>
              <a:ln w="7700" cap="flat">
                <a:noFill/>
                <a:bevel/>
              </a:ln>
            </p:spPr>
          </p:sp>
          <p:sp>
            <p:nvSpPr>
              <p:cNvPr id="2940" name="Freeform 2939"/>
              <p:cNvSpPr/>
              <p:nvPr/>
            </p:nvSpPr>
            <p:spPr>
              <a:xfrm>
                <a:off x="3110471" y="4060302"/>
                <a:ext cx="113230" cy="124553"/>
              </a:xfrm>
              <a:custGeom>
                <a:avLst/>
                <a:gdLst/>
                <a:ahLst/>
                <a:cxnLst/>
                <a:rect l="0" t="0" r="0" b="0"/>
                <a:pathLst>
                  <a:path w="113230" h="124553">
                    <a:moveTo>
                      <a:pt x="0" y="124553"/>
                    </a:moveTo>
                    <a:lnTo>
                      <a:pt x="113230" y="124553"/>
                    </a:lnTo>
                    <a:lnTo>
                      <a:pt x="113230" y="0"/>
                    </a:lnTo>
                    <a:lnTo>
                      <a:pt x="0" y="0"/>
                    </a:lnTo>
                    <a:lnTo>
                      <a:pt x="0" y="124553"/>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2941" name="Freeform 2940"/>
              <p:cNvSpPr/>
              <p:nvPr/>
            </p:nvSpPr>
            <p:spPr>
              <a:xfrm>
                <a:off x="3152931" y="4020339"/>
                <a:ext cx="28308" cy="39964"/>
              </a:xfrm>
              <a:custGeom>
                <a:avLst/>
                <a:gdLst/>
                <a:ahLst/>
                <a:cxnLst/>
                <a:rect l="0" t="0" r="0" b="0"/>
                <a:pathLst>
                  <a:path w="28308" h="39964">
                    <a:moveTo>
                      <a:pt x="0" y="39964"/>
                    </a:moveTo>
                    <a:lnTo>
                      <a:pt x="28308" y="39964"/>
                    </a:lnTo>
                    <a:lnTo>
                      <a:pt x="28308" y="0"/>
                    </a:lnTo>
                    <a:lnTo>
                      <a:pt x="0" y="0"/>
                    </a:lnTo>
                    <a:lnTo>
                      <a:pt x="0" y="39964"/>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10800000" scaled="0"/>
              </a:gradFill>
              <a:ln w="7700" cap="flat">
                <a:noFill/>
                <a:bevel/>
              </a:ln>
            </p:spPr>
          </p:sp>
          <p:sp>
            <p:nvSpPr>
              <p:cNvPr id="2942" name="Freeform 2941"/>
              <p:cNvSpPr/>
              <p:nvPr/>
            </p:nvSpPr>
            <p:spPr>
              <a:xfrm>
                <a:off x="3000571" y="4135234"/>
                <a:ext cx="92074" cy="15907"/>
              </a:xfrm>
              <a:custGeom>
                <a:avLst/>
                <a:gdLst/>
                <a:ahLst/>
                <a:cxnLst/>
                <a:rect l="0" t="0" r="0" b="0"/>
                <a:pathLst>
                  <a:path w="92074" h="15907">
                    <a:moveTo>
                      <a:pt x="0" y="15907"/>
                    </a:moveTo>
                    <a:lnTo>
                      <a:pt x="92074" y="15907"/>
                    </a:lnTo>
                    <a:lnTo>
                      <a:pt x="92074" y="0"/>
                    </a:lnTo>
                    <a:lnTo>
                      <a:pt x="0" y="0"/>
                    </a:lnTo>
                    <a:lnTo>
                      <a:pt x="0" y="15907"/>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2943" name="Freeform 2942"/>
              <p:cNvSpPr/>
              <p:nvPr/>
            </p:nvSpPr>
            <p:spPr>
              <a:xfrm>
                <a:off x="3223701" y="4081949"/>
                <a:ext cx="92074" cy="41255"/>
              </a:xfrm>
              <a:custGeom>
                <a:avLst/>
                <a:gdLst/>
                <a:ahLst/>
                <a:cxnLst/>
                <a:rect l="0" t="0" r="0" b="0"/>
                <a:pathLst>
                  <a:path w="92074" h="41255">
                    <a:moveTo>
                      <a:pt x="0" y="41255"/>
                    </a:moveTo>
                    <a:lnTo>
                      <a:pt x="92074" y="41255"/>
                    </a:lnTo>
                    <a:lnTo>
                      <a:pt x="92074" y="0"/>
                    </a:lnTo>
                    <a:lnTo>
                      <a:pt x="0" y="0"/>
                    </a:lnTo>
                    <a:lnTo>
                      <a:pt x="0" y="41255"/>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5400000" scaled="0"/>
              </a:gradFill>
              <a:ln w="7700" cap="flat">
                <a:noFill/>
                <a:bevel/>
              </a:ln>
            </p:spPr>
          </p:sp>
          <p:sp>
            <p:nvSpPr>
              <p:cNvPr id="2944" name="Freeform 2943"/>
              <p:cNvSpPr/>
              <p:nvPr/>
            </p:nvSpPr>
            <p:spPr>
              <a:xfrm>
                <a:off x="3234519" y="4073530"/>
                <a:ext cx="18320" cy="58093"/>
              </a:xfrm>
              <a:custGeom>
                <a:avLst/>
                <a:gdLst/>
                <a:ahLst/>
                <a:cxnLst/>
                <a:rect l="0" t="0" r="0" b="0"/>
                <a:pathLst>
                  <a:path w="18320" h="58093">
                    <a:moveTo>
                      <a:pt x="0" y="58093"/>
                    </a:moveTo>
                    <a:lnTo>
                      <a:pt x="18320" y="58093"/>
                    </a:lnTo>
                    <a:lnTo>
                      <a:pt x="18320" y="0"/>
                    </a:lnTo>
                    <a:lnTo>
                      <a:pt x="0" y="0"/>
                    </a:lnTo>
                    <a:lnTo>
                      <a:pt x="0" y="58093"/>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5400000" scaled="0"/>
              </a:gradFill>
              <a:ln w="7700" cap="flat">
                <a:noFill/>
                <a:bevel/>
              </a:ln>
            </p:spPr>
          </p:sp>
          <p:sp>
            <p:nvSpPr>
              <p:cNvPr id="2945" name="Freeform 2944"/>
              <p:cNvSpPr/>
              <p:nvPr/>
            </p:nvSpPr>
            <p:spPr>
              <a:xfrm>
                <a:off x="3272822" y="4078156"/>
                <a:ext cx="25805" cy="48841"/>
              </a:xfrm>
              <a:custGeom>
                <a:avLst/>
                <a:gdLst/>
                <a:ahLst/>
                <a:cxnLst/>
                <a:rect l="0" t="0" r="0" b="0"/>
                <a:pathLst>
                  <a:path w="25805" h="48841">
                    <a:moveTo>
                      <a:pt x="0" y="48841"/>
                    </a:moveTo>
                    <a:lnTo>
                      <a:pt x="25805" y="48841"/>
                    </a:lnTo>
                    <a:lnTo>
                      <a:pt x="25805" y="0"/>
                    </a:lnTo>
                    <a:lnTo>
                      <a:pt x="0" y="0"/>
                    </a:lnTo>
                    <a:lnTo>
                      <a:pt x="0" y="48841"/>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5400000" scaled="0"/>
              </a:gradFill>
              <a:ln w="7700" cap="flat">
                <a:noFill/>
                <a:bevel/>
              </a:ln>
            </p:spPr>
          </p:sp>
          <p:grpSp>
            <p:nvGrpSpPr>
              <p:cNvPr id="2946" name="Group 2945"/>
              <p:cNvGrpSpPr/>
              <p:nvPr/>
            </p:nvGrpSpPr>
            <p:grpSpPr>
              <a:xfrm>
                <a:off x="3272822" y="4078156"/>
                <a:ext cx="25805" cy="48841"/>
                <a:chOff x="3272822" y="4078156"/>
                <a:chExt cx="25805" cy="48841"/>
              </a:xfrm>
            </p:grpSpPr>
            <p:sp>
              <p:nvSpPr>
                <p:cNvPr id="2947" name="Freeform 2946"/>
                <p:cNvSpPr/>
                <p:nvPr/>
              </p:nvSpPr>
              <p:spPr>
                <a:xfrm>
                  <a:off x="3272822" y="4078156"/>
                  <a:ext cx="25805" cy="6774"/>
                </a:xfrm>
                <a:custGeom>
                  <a:avLst/>
                  <a:gdLst/>
                  <a:ahLst/>
                  <a:cxnLst/>
                  <a:rect l="0" t="0" r="0" b="0"/>
                  <a:pathLst>
                    <a:path w="25805" h="6774">
                      <a:moveTo>
                        <a:pt x="0" y="6774"/>
                      </a:moveTo>
                      <a:lnTo>
                        <a:pt x="25805" y="6774"/>
                      </a:lnTo>
                      <a:lnTo>
                        <a:pt x="25805" y="0"/>
                      </a:lnTo>
                      <a:lnTo>
                        <a:pt x="0" y="0"/>
                      </a:lnTo>
                      <a:lnTo>
                        <a:pt x="0" y="6774"/>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5400000" scaled="0"/>
                </a:gradFill>
                <a:ln w="7700" cap="flat">
                  <a:noFill/>
                  <a:bevel/>
                </a:ln>
              </p:spPr>
            </p:sp>
            <p:sp>
              <p:nvSpPr>
                <p:cNvPr id="2948" name="Freeform 2947"/>
                <p:cNvSpPr/>
                <p:nvPr/>
              </p:nvSpPr>
              <p:spPr>
                <a:xfrm>
                  <a:off x="3272822" y="4099190"/>
                  <a:ext cx="25805" cy="6774"/>
                </a:xfrm>
                <a:custGeom>
                  <a:avLst/>
                  <a:gdLst/>
                  <a:ahLst/>
                  <a:cxnLst/>
                  <a:rect l="0" t="0" r="0" b="0"/>
                  <a:pathLst>
                    <a:path w="25805" h="6774">
                      <a:moveTo>
                        <a:pt x="0" y="6774"/>
                      </a:moveTo>
                      <a:lnTo>
                        <a:pt x="25805" y="6774"/>
                      </a:lnTo>
                      <a:lnTo>
                        <a:pt x="25805" y="0"/>
                      </a:lnTo>
                      <a:lnTo>
                        <a:pt x="0" y="0"/>
                      </a:lnTo>
                      <a:lnTo>
                        <a:pt x="0" y="6774"/>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5400000" scaled="0"/>
                </a:gradFill>
                <a:ln w="7700" cap="flat">
                  <a:noFill/>
                  <a:bevel/>
                </a:ln>
              </p:spPr>
            </p:sp>
            <p:sp>
              <p:nvSpPr>
                <p:cNvPr id="2949" name="Freeform 2948"/>
                <p:cNvSpPr/>
                <p:nvPr/>
              </p:nvSpPr>
              <p:spPr>
                <a:xfrm>
                  <a:off x="3272822" y="4120223"/>
                  <a:ext cx="25805" cy="6774"/>
                </a:xfrm>
                <a:custGeom>
                  <a:avLst/>
                  <a:gdLst/>
                  <a:ahLst/>
                  <a:cxnLst/>
                  <a:rect l="0" t="0" r="0" b="0"/>
                  <a:pathLst>
                    <a:path w="25805" h="6774">
                      <a:moveTo>
                        <a:pt x="0" y="6774"/>
                      </a:moveTo>
                      <a:lnTo>
                        <a:pt x="25805" y="6774"/>
                      </a:lnTo>
                      <a:lnTo>
                        <a:pt x="25805" y="0"/>
                      </a:lnTo>
                      <a:lnTo>
                        <a:pt x="0" y="0"/>
                      </a:lnTo>
                      <a:lnTo>
                        <a:pt x="0" y="6774"/>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5400000" scaled="0"/>
                </a:gradFill>
                <a:ln w="7700" cap="flat">
                  <a:noFill/>
                  <a:bevel/>
                </a:ln>
              </p:spPr>
            </p:sp>
          </p:grpSp>
          <p:sp>
            <p:nvSpPr>
              <p:cNvPr id="2950" name="Freeform 2949"/>
              <p:cNvSpPr/>
              <p:nvPr/>
            </p:nvSpPr>
            <p:spPr>
              <a:xfrm>
                <a:off x="3110471" y="4150220"/>
                <a:ext cx="113230" cy="43960"/>
              </a:xfrm>
              <a:custGeom>
                <a:avLst/>
                <a:gdLst/>
                <a:ahLst/>
                <a:cxnLst/>
                <a:rect l="0" t="0" r="0" b="0"/>
                <a:pathLst>
                  <a:path w="113230" h="43960">
                    <a:moveTo>
                      <a:pt x="0" y="43960"/>
                    </a:moveTo>
                    <a:lnTo>
                      <a:pt x="113230" y="43960"/>
                    </a:lnTo>
                    <a:lnTo>
                      <a:pt x="113230" y="0"/>
                    </a:lnTo>
                    <a:lnTo>
                      <a:pt x="0" y="0"/>
                    </a:lnTo>
                    <a:lnTo>
                      <a:pt x="0" y="43960"/>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2951" name="Freeform 2950"/>
              <p:cNvSpPr/>
              <p:nvPr/>
            </p:nvSpPr>
            <p:spPr>
              <a:xfrm>
                <a:off x="2869856" y="4155548"/>
                <a:ext cx="60778" cy="47339"/>
              </a:xfrm>
              <a:custGeom>
                <a:avLst/>
                <a:gdLst/>
                <a:ahLst/>
                <a:cxnLst/>
                <a:rect l="0" t="0" r="0" b="0"/>
                <a:pathLst>
                  <a:path w="60778" h="47339">
                    <a:moveTo>
                      <a:pt x="0" y="47339"/>
                    </a:moveTo>
                    <a:lnTo>
                      <a:pt x="60778" y="47339"/>
                    </a:lnTo>
                    <a:lnTo>
                      <a:pt x="60778" y="0"/>
                    </a:lnTo>
                    <a:lnTo>
                      <a:pt x="0" y="0"/>
                    </a:lnTo>
                    <a:lnTo>
                      <a:pt x="0" y="47339"/>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2952" name="Freeform 2951"/>
              <p:cNvSpPr/>
              <p:nvPr/>
            </p:nvSpPr>
            <p:spPr>
              <a:xfrm>
                <a:off x="2894166" y="4081946"/>
                <a:ext cx="12158" cy="18986"/>
              </a:xfrm>
              <a:custGeom>
                <a:avLst/>
                <a:gdLst/>
                <a:ahLst/>
                <a:cxnLst/>
                <a:rect l="0" t="0" r="0" b="0"/>
                <a:pathLst>
                  <a:path w="12158" h="18986">
                    <a:moveTo>
                      <a:pt x="0" y="18986"/>
                    </a:moveTo>
                    <a:lnTo>
                      <a:pt x="12158" y="18986"/>
                    </a:lnTo>
                    <a:lnTo>
                      <a:pt x="12158" y="0"/>
                    </a:lnTo>
                    <a:lnTo>
                      <a:pt x="0" y="0"/>
                    </a:lnTo>
                    <a:lnTo>
                      <a:pt x="0" y="18986"/>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10800000" scaled="0"/>
              </a:gradFill>
              <a:ln w="7700" cap="flat">
                <a:noFill/>
                <a:bevel/>
              </a:ln>
            </p:spPr>
          </p:sp>
          <p:sp>
            <p:nvSpPr>
              <p:cNvPr id="2953" name="Freeform 2952"/>
              <p:cNvSpPr/>
              <p:nvPr/>
            </p:nvSpPr>
            <p:spPr>
              <a:xfrm>
                <a:off x="2889588" y="4099537"/>
                <a:ext cx="21314" cy="46010"/>
              </a:xfrm>
              <a:custGeom>
                <a:avLst/>
                <a:gdLst/>
                <a:ahLst/>
                <a:cxnLst/>
                <a:rect l="0" t="0" r="0" b="0"/>
                <a:pathLst>
                  <a:path w="21314" h="46010">
                    <a:moveTo>
                      <a:pt x="0" y="46010"/>
                    </a:moveTo>
                    <a:lnTo>
                      <a:pt x="21314" y="46010"/>
                    </a:lnTo>
                    <a:lnTo>
                      <a:pt x="21314" y="0"/>
                    </a:lnTo>
                    <a:lnTo>
                      <a:pt x="0" y="0"/>
                    </a:lnTo>
                    <a:lnTo>
                      <a:pt x="0" y="4601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10800000" scaled="0"/>
              </a:gradFill>
              <a:ln w="7700" cap="flat">
                <a:noFill/>
                <a:bevel/>
              </a:ln>
            </p:spPr>
          </p:sp>
          <p:sp>
            <p:nvSpPr>
              <p:cNvPr id="2954" name="Freeform 2953"/>
              <p:cNvSpPr/>
              <p:nvPr/>
            </p:nvSpPr>
            <p:spPr>
              <a:xfrm>
                <a:off x="2869856" y="4141561"/>
                <a:ext cx="60778" cy="14061"/>
              </a:xfrm>
              <a:custGeom>
                <a:avLst/>
                <a:gdLst/>
                <a:ahLst/>
                <a:cxnLst/>
                <a:rect l="0" t="0" r="0" b="0"/>
                <a:pathLst>
                  <a:path w="60778" h="14061">
                    <a:moveTo>
                      <a:pt x="0" y="14061"/>
                    </a:moveTo>
                    <a:lnTo>
                      <a:pt x="60778" y="14061"/>
                    </a:lnTo>
                    <a:lnTo>
                      <a:pt x="60778" y="0"/>
                    </a:lnTo>
                    <a:lnTo>
                      <a:pt x="0" y="0"/>
                    </a:lnTo>
                    <a:lnTo>
                      <a:pt x="0" y="14061"/>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5400000" scaled="0"/>
              </a:gradFill>
              <a:ln w="7700" cap="flat">
                <a:noFill/>
                <a:bevel/>
              </a:ln>
            </p:spPr>
          </p:sp>
          <p:grpSp>
            <p:nvGrpSpPr>
              <p:cNvPr id="2955" name="Group 2954"/>
              <p:cNvGrpSpPr/>
              <p:nvPr/>
            </p:nvGrpSpPr>
            <p:grpSpPr>
              <a:xfrm>
                <a:off x="2872707" y="4026489"/>
                <a:ext cx="55075" cy="55158"/>
                <a:chOff x="2872707" y="4026489"/>
                <a:chExt cx="55075" cy="55158"/>
              </a:xfrm>
            </p:grpSpPr>
            <p:sp>
              <p:nvSpPr>
                <p:cNvPr id="2956" name="Freeform 2955"/>
                <p:cNvSpPr/>
                <p:nvPr/>
              </p:nvSpPr>
              <p:spPr>
                <a:xfrm>
                  <a:off x="2872707" y="4026489"/>
                  <a:ext cx="55075" cy="55158"/>
                </a:xfrm>
                <a:custGeom>
                  <a:avLst/>
                  <a:gdLst/>
                  <a:ahLst/>
                  <a:cxnLst/>
                  <a:rect l="0" t="0" r="0" b="0"/>
                  <a:pathLst>
                    <a:path w="55075" h="55158">
                      <a:moveTo>
                        <a:pt x="0" y="27579"/>
                      </a:moveTo>
                      <a:cubicBezTo>
                        <a:pt x="0" y="12343"/>
                        <a:pt x="12324" y="0"/>
                        <a:pt x="27538" y="0"/>
                      </a:cubicBezTo>
                      <a:cubicBezTo>
                        <a:pt x="42745" y="0"/>
                        <a:pt x="55075" y="12343"/>
                        <a:pt x="55075" y="27579"/>
                      </a:cubicBezTo>
                      <a:cubicBezTo>
                        <a:pt x="55075" y="42804"/>
                        <a:pt x="42745" y="55158"/>
                        <a:pt x="27538" y="55158"/>
                      </a:cubicBezTo>
                      <a:cubicBezTo>
                        <a:pt x="12324" y="55158"/>
                        <a:pt x="0" y="42804"/>
                        <a:pt x="0" y="27579"/>
                      </a:cubicBezTo>
                      <a:close/>
                    </a:path>
                  </a:pathLst>
                </a:custGeom>
                <a:solidFill>
                  <a:srgbClr val="000000"/>
                </a:solidFill>
                <a:ln w="7700" cap="flat">
                  <a:solidFill>
                    <a:srgbClr val="000000"/>
                  </a:solidFill>
                  <a:bevel/>
                </a:ln>
              </p:spPr>
            </p:sp>
            <p:sp>
              <p:nvSpPr>
                <p:cNvPr id="2957" name="Freeform 2956"/>
                <p:cNvSpPr/>
                <p:nvPr/>
              </p:nvSpPr>
              <p:spPr>
                <a:xfrm>
                  <a:off x="2875035" y="4028826"/>
                  <a:ext cx="50419" cy="50484"/>
                </a:xfrm>
                <a:custGeom>
                  <a:avLst/>
                  <a:gdLst/>
                  <a:ahLst/>
                  <a:cxnLst/>
                  <a:rect l="0" t="0" r="0" b="0"/>
                  <a:pathLst>
                    <a:path w="50419" h="50484">
                      <a:moveTo>
                        <a:pt x="0" y="25242"/>
                      </a:moveTo>
                      <a:cubicBezTo>
                        <a:pt x="0" y="11297"/>
                        <a:pt x="11282" y="0"/>
                        <a:pt x="25210" y="0"/>
                      </a:cubicBezTo>
                      <a:cubicBezTo>
                        <a:pt x="39131" y="0"/>
                        <a:pt x="50419" y="11297"/>
                        <a:pt x="50419" y="25242"/>
                      </a:cubicBezTo>
                      <a:cubicBezTo>
                        <a:pt x="50419" y="39177"/>
                        <a:pt x="39131" y="50484"/>
                        <a:pt x="25210" y="50484"/>
                      </a:cubicBezTo>
                      <a:cubicBezTo>
                        <a:pt x="11282" y="50484"/>
                        <a:pt x="0" y="39177"/>
                        <a:pt x="0" y="25242"/>
                      </a:cubicBezTo>
                      <a:close/>
                    </a:path>
                  </a:pathLst>
                </a:custGeom>
                <a:solidFill>
                  <a:srgbClr val="9E9F9F"/>
                </a:solidFill>
                <a:ln w="7700" cap="flat">
                  <a:noFill/>
                  <a:bevel/>
                </a:ln>
              </p:spPr>
            </p:sp>
            <p:sp>
              <p:nvSpPr>
                <p:cNvPr id="2958" name="Freeform 2957"/>
                <p:cNvSpPr/>
                <p:nvPr/>
              </p:nvSpPr>
              <p:spPr>
                <a:xfrm>
                  <a:off x="2875840" y="4029632"/>
                  <a:ext cx="48810" cy="48873"/>
                </a:xfrm>
                <a:custGeom>
                  <a:avLst/>
                  <a:gdLst/>
                  <a:ahLst/>
                  <a:cxnLst/>
                  <a:rect l="0" t="0" r="0" b="0"/>
                  <a:pathLst>
                    <a:path w="48810" h="48873">
                      <a:moveTo>
                        <a:pt x="0" y="24436"/>
                      </a:moveTo>
                      <a:cubicBezTo>
                        <a:pt x="0" y="10937"/>
                        <a:pt x="10922" y="0"/>
                        <a:pt x="24405" y="0"/>
                      </a:cubicBezTo>
                      <a:cubicBezTo>
                        <a:pt x="37882" y="0"/>
                        <a:pt x="48810" y="10937"/>
                        <a:pt x="48810" y="24436"/>
                      </a:cubicBezTo>
                      <a:cubicBezTo>
                        <a:pt x="48810" y="37927"/>
                        <a:pt x="37882" y="48873"/>
                        <a:pt x="24405" y="48873"/>
                      </a:cubicBezTo>
                      <a:cubicBezTo>
                        <a:pt x="10922" y="48873"/>
                        <a:pt x="0" y="37927"/>
                        <a:pt x="0" y="24436"/>
                      </a:cubicBezTo>
                      <a:close/>
                    </a:path>
                  </a:pathLst>
                </a:custGeom>
                <a:solidFill>
                  <a:srgbClr val="EBEAE9"/>
                </a:solidFill>
                <a:ln w="7700" cap="flat">
                  <a:noFill/>
                  <a:bevel/>
                </a:ln>
              </p:spPr>
            </p:sp>
            <p:sp>
              <p:nvSpPr>
                <p:cNvPr id="2959" name="Freeform 2958"/>
                <p:cNvSpPr/>
                <p:nvPr/>
              </p:nvSpPr>
              <p:spPr>
                <a:xfrm>
                  <a:off x="2884196" y="4046589"/>
                  <a:ext cx="24966" cy="21824"/>
                </a:xfrm>
                <a:custGeom>
                  <a:avLst/>
                  <a:gdLst/>
                  <a:ahLst/>
                  <a:cxnLst/>
                  <a:rect l="0" t="0" r="0" b="0"/>
                  <a:pathLst>
                    <a:path w="24966" h="21824">
                      <a:moveTo>
                        <a:pt x="0" y="21824"/>
                      </a:moveTo>
                      <a:lnTo>
                        <a:pt x="14746" y="8372"/>
                      </a:lnTo>
                      <a:cubicBezTo>
                        <a:pt x="14746" y="8372"/>
                        <a:pt x="19625" y="4311"/>
                        <a:pt x="20721" y="525"/>
                      </a:cubicBezTo>
                      <a:cubicBezTo>
                        <a:pt x="20721" y="525"/>
                        <a:pt x="21379" y="-683"/>
                        <a:pt x="22592" y="525"/>
                      </a:cubicBezTo>
                      <a:lnTo>
                        <a:pt x="24668" y="3159"/>
                      </a:lnTo>
                      <a:cubicBezTo>
                        <a:pt x="24668" y="3159"/>
                        <a:pt x="25710" y="4860"/>
                        <a:pt x="23901" y="4860"/>
                      </a:cubicBezTo>
                      <a:cubicBezTo>
                        <a:pt x="23901" y="4860"/>
                        <a:pt x="19789" y="5903"/>
                        <a:pt x="15514" y="9635"/>
                      </a:cubicBezTo>
                      <a:lnTo>
                        <a:pt x="0" y="21824"/>
                      </a:lnTo>
                      <a:close/>
                    </a:path>
                  </a:pathLst>
                </a:custGeom>
                <a:solidFill>
                  <a:srgbClr val="000000"/>
                </a:solidFill>
                <a:ln w="7700" cap="flat">
                  <a:solidFill>
                    <a:srgbClr val="000000"/>
                  </a:solidFill>
                  <a:bevel/>
                </a:ln>
              </p:spPr>
            </p:sp>
            <p:sp>
              <p:nvSpPr>
                <p:cNvPr id="2960" name="Freeform 2959"/>
                <p:cNvSpPr/>
                <p:nvPr/>
              </p:nvSpPr>
              <p:spPr>
                <a:xfrm>
                  <a:off x="2898945" y="4052382"/>
                  <a:ext cx="3998" cy="4013"/>
                </a:xfrm>
                <a:custGeom>
                  <a:avLst/>
                  <a:gdLst/>
                  <a:ahLst/>
                  <a:cxnLst/>
                  <a:rect l="0" t="0" r="0" b="0"/>
                  <a:pathLst>
                    <a:path w="3998" h="4013">
                      <a:moveTo>
                        <a:pt x="0" y="2006"/>
                      </a:moveTo>
                      <a:cubicBezTo>
                        <a:pt x="0" y="897"/>
                        <a:pt x="892" y="0"/>
                        <a:pt x="1999" y="0"/>
                      </a:cubicBezTo>
                      <a:cubicBezTo>
                        <a:pt x="3103" y="0"/>
                        <a:pt x="3998" y="897"/>
                        <a:pt x="3998" y="2006"/>
                      </a:cubicBezTo>
                      <a:cubicBezTo>
                        <a:pt x="3998" y="3109"/>
                        <a:pt x="3103" y="4006"/>
                        <a:pt x="1999" y="4006"/>
                      </a:cubicBezTo>
                      <a:cubicBezTo>
                        <a:pt x="892" y="4006"/>
                        <a:pt x="0" y="3109"/>
                        <a:pt x="0" y="2006"/>
                      </a:cubicBezTo>
                      <a:close/>
                    </a:path>
                  </a:pathLst>
                </a:custGeom>
                <a:solidFill>
                  <a:srgbClr val="000000"/>
                </a:solidFill>
                <a:ln w="7700" cap="flat">
                  <a:solidFill>
                    <a:srgbClr val="000000"/>
                  </a:solidFill>
                  <a:bevel/>
                </a:ln>
              </p:spPr>
            </p:sp>
            <p:sp>
              <p:nvSpPr>
                <p:cNvPr id="2961" name="Freeform 2960"/>
                <p:cNvSpPr/>
                <p:nvPr/>
              </p:nvSpPr>
              <p:spPr>
                <a:xfrm>
                  <a:off x="2899737" y="4053184"/>
                  <a:ext cx="2415" cy="2408"/>
                </a:xfrm>
                <a:custGeom>
                  <a:avLst/>
                  <a:gdLst/>
                  <a:ahLst/>
                  <a:cxnLst/>
                  <a:rect l="0" t="0" r="0" b="0"/>
                  <a:pathLst>
                    <a:path w="2415" h="2408">
                      <a:moveTo>
                        <a:pt x="-3" y="1200"/>
                      </a:moveTo>
                      <a:cubicBezTo>
                        <a:pt x="-3" y="534"/>
                        <a:pt x="537" y="-7"/>
                        <a:pt x="1203" y="-7"/>
                      </a:cubicBezTo>
                      <a:cubicBezTo>
                        <a:pt x="1869" y="-7"/>
                        <a:pt x="2409" y="534"/>
                        <a:pt x="2409" y="1200"/>
                      </a:cubicBezTo>
                      <a:cubicBezTo>
                        <a:pt x="2409" y="1867"/>
                        <a:pt x="1869" y="2408"/>
                        <a:pt x="1203" y="2408"/>
                      </a:cubicBezTo>
                      <a:cubicBezTo>
                        <a:pt x="537" y="2408"/>
                        <a:pt x="-3" y="1867"/>
                        <a:pt x="-3" y="1200"/>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10800000" scaled="0"/>
                </a:gradFill>
                <a:ln w="7700" cap="flat">
                  <a:noFill/>
                  <a:bevel/>
                </a:ln>
              </p:spPr>
            </p:sp>
            <p:sp>
              <p:nvSpPr>
                <p:cNvPr id="2962" name="Freeform 2961"/>
                <p:cNvSpPr/>
                <p:nvPr/>
              </p:nvSpPr>
              <p:spPr>
                <a:xfrm>
                  <a:off x="2909302" y="4034162"/>
                  <a:ext cx="1645" cy="3073"/>
                </a:xfrm>
                <a:custGeom>
                  <a:avLst/>
                  <a:gdLst/>
                  <a:ahLst/>
                  <a:cxnLst/>
                  <a:rect l="0" t="0" r="0" b="0"/>
                  <a:pathLst>
                    <a:path w="1645" h="3073" fill="none">
                      <a:moveTo>
                        <a:pt x="1645" y="0"/>
                      </a:moveTo>
                      <a:lnTo>
                        <a:pt x="0" y="3073"/>
                      </a:lnTo>
                    </a:path>
                  </a:pathLst>
                </a:custGeom>
                <a:solidFill>
                  <a:srgbClr val="FFFFFF"/>
                </a:solidFill>
                <a:ln w="7700" cap="flat">
                  <a:solidFill>
                    <a:srgbClr val="000000"/>
                  </a:solidFill>
                  <a:bevel/>
                </a:ln>
              </p:spPr>
            </p:sp>
            <p:sp>
              <p:nvSpPr>
                <p:cNvPr id="2963" name="Freeform 2962"/>
                <p:cNvSpPr/>
                <p:nvPr/>
              </p:nvSpPr>
              <p:spPr>
                <a:xfrm>
                  <a:off x="2890116" y="4034162"/>
                  <a:ext cx="1590" cy="3073"/>
                </a:xfrm>
                <a:custGeom>
                  <a:avLst/>
                  <a:gdLst/>
                  <a:ahLst/>
                  <a:cxnLst/>
                  <a:rect l="0" t="0" r="0" b="0"/>
                  <a:pathLst>
                    <a:path w="1590" h="3073" fill="none">
                      <a:moveTo>
                        <a:pt x="0" y="0"/>
                      </a:moveTo>
                      <a:lnTo>
                        <a:pt x="1590" y="3073"/>
                      </a:lnTo>
                    </a:path>
                  </a:pathLst>
                </a:custGeom>
                <a:solidFill>
                  <a:srgbClr val="FFFFFF"/>
                </a:solidFill>
                <a:ln w="7700" cap="flat">
                  <a:solidFill>
                    <a:srgbClr val="000000"/>
                  </a:solidFill>
                  <a:bevel/>
                </a:ln>
              </p:spPr>
            </p:sp>
            <p:sp>
              <p:nvSpPr>
                <p:cNvPr id="2964" name="Freeform 2963"/>
                <p:cNvSpPr/>
                <p:nvPr/>
              </p:nvSpPr>
              <p:spPr>
                <a:xfrm>
                  <a:off x="2919553" y="4050845"/>
                  <a:ext cx="3508" cy="659"/>
                </a:xfrm>
                <a:custGeom>
                  <a:avLst/>
                  <a:gdLst/>
                  <a:ahLst/>
                  <a:cxnLst/>
                  <a:rect l="0" t="0" r="0" b="0"/>
                  <a:pathLst>
                    <a:path w="3508" h="659" fill="none">
                      <a:moveTo>
                        <a:pt x="0" y="659"/>
                      </a:moveTo>
                      <a:lnTo>
                        <a:pt x="3508" y="0"/>
                      </a:lnTo>
                    </a:path>
                  </a:pathLst>
                </a:custGeom>
                <a:solidFill>
                  <a:srgbClr val="FFFFFF"/>
                </a:solidFill>
                <a:ln w="7700" cap="flat">
                  <a:solidFill>
                    <a:srgbClr val="000000"/>
                  </a:solidFill>
                  <a:bevel/>
                </a:ln>
              </p:spPr>
            </p:sp>
            <p:sp>
              <p:nvSpPr>
                <p:cNvPr id="2965" name="Freeform 2964"/>
                <p:cNvSpPr/>
                <p:nvPr/>
              </p:nvSpPr>
              <p:spPr>
                <a:xfrm>
                  <a:off x="2913962" y="4068187"/>
                  <a:ext cx="2522" cy="2524"/>
                </a:xfrm>
                <a:custGeom>
                  <a:avLst/>
                  <a:gdLst/>
                  <a:ahLst/>
                  <a:cxnLst/>
                  <a:rect l="0" t="0" r="0" b="0"/>
                  <a:pathLst>
                    <a:path w="2522" h="2524" fill="none">
                      <a:moveTo>
                        <a:pt x="0" y="0"/>
                      </a:moveTo>
                      <a:lnTo>
                        <a:pt x="2522" y="2524"/>
                      </a:lnTo>
                    </a:path>
                  </a:pathLst>
                </a:custGeom>
                <a:solidFill>
                  <a:srgbClr val="FFFFFF"/>
                </a:solidFill>
                <a:ln w="7700" cap="flat">
                  <a:solidFill>
                    <a:srgbClr val="000000"/>
                  </a:solidFill>
                  <a:bevel/>
                </a:ln>
              </p:spPr>
            </p:sp>
            <p:sp>
              <p:nvSpPr>
                <p:cNvPr id="2966" name="Freeform 2965"/>
                <p:cNvSpPr/>
                <p:nvPr/>
              </p:nvSpPr>
              <p:spPr>
                <a:xfrm>
                  <a:off x="2883428" y="4066705"/>
                  <a:ext cx="3070" cy="2579"/>
                </a:xfrm>
                <a:custGeom>
                  <a:avLst/>
                  <a:gdLst/>
                  <a:ahLst/>
                  <a:cxnLst/>
                  <a:rect l="0" t="0" r="0" b="0"/>
                  <a:pathLst>
                    <a:path w="3070" h="2579" fill="none">
                      <a:moveTo>
                        <a:pt x="3070" y="0"/>
                      </a:moveTo>
                      <a:lnTo>
                        <a:pt x="0" y="2579"/>
                      </a:lnTo>
                    </a:path>
                  </a:pathLst>
                </a:custGeom>
                <a:solidFill>
                  <a:srgbClr val="FFFFFF"/>
                </a:solidFill>
                <a:ln w="7700" cap="flat">
                  <a:solidFill>
                    <a:srgbClr val="000000"/>
                  </a:solidFill>
                  <a:bevel/>
                </a:ln>
              </p:spPr>
            </p:sp>
            <p:sp>
              <p:nvSpPr>
                <p:cNvPr id="2967" name="Freeform 2966"/>
                <p:cNvSpPr/>
                <p:nvPr/>
              </p:nvSpPr>
              <p:spPr>
                <a:xfrm>
                  <a:off x="2877782" y="4051010"/>
                  <a:ext cx="3673" cy="549"/>
                </a:xfrm>
                <a:custGeom>
                  <a:avLst/>
                  <a:gdLst/>
                  <a:ahLst/>
                  <a:cxnLst/>
                  <a:rect l="0" t="0" r="0" b="0"/>
                  <a:pathLst>
                    <a:path w="3673" h="549" fill="none">
                      <a:moveTo>
                        <a:pt x="3673" y="549"/>
                      </a:moveTo>
                      <a:lnTo>
                        <a:pt x="0" y="0"/>
                      </a:lnTo>
                    </a:path>
                  </a:pathLst>
                </a:custGeom>
                <a:solidFill>
                  <a:srgbClr val="FFFFFF"/>
                </a:solidFill>
                <a:ln w="7700" cap="flat">
                  <a:solidFill>
                    <a:srgbClr val="000000"/>
                  </a:solidFill>
                  <a:bevel/>
                </a:ln>
              </p:spPr>
            </p:sp>
            <p:grpSp>
              <p:nvGrpSpPr>
                <p:cNvPr id="2968" name="Group 2967"/>
                <p:cNvGrpSpPr/>
                <p:nvPr/>
              </p:nvGrpSpPr>
              <p:grpSpPr>
                <a:xfrm>
                  <a:off x="2895114" y="4070546"/>
                  <a:ext cx="10262" cy="4873"/>
                  <a:chOff x="2895114" y="4070546"/>
                  <a:chExt cx="10262" cy="4873"/>
                </a:xfrm>
              </p:grpSpPr>
              <p:sp>
                <p:nvSpPr>
                  <p:cNvPr id="2969" name="Freeform 2968"/>
                  <p:cNvSpPr/>
                  <p:nvPr/>
                </p:nvSpPr>
                <p:spPr>
                  <a:xfrm>
                    <a:off x="2895114" y="4070546"/>
                    <a:ext cx="10262" cy="4873"/>
                  </a:xfrm>
                  <a:custGeom>
                    <a:avLst/>
                    <a:gdLst/>
                    <a:ahLst/>
                    <a:cxnLst/>
                    <a:rect l="0" t="0" r="0" b="0"/>
                    <a:pathLst>
                      <a:path w="10262" h="4873">
                        <a:moveTo>
                          <a:pt x="0" y="0"/>
                        </a:moveTo>
                        <a:lnTo>
                          <a:pt x="10262" y="0"/>
                        </a:lnTo>
                        <a:lnTo>
                          <a:pt x="10262" y="4873"/>
                        </a:lnTo>
                        <a:lnTo>
                          <a:pt x="0" y="4873"/>
                        </a:lnTo>
                        <a:lnTo>
                          <a:pt x="0" y="0"/>
                        </a:lnTo>
                        <a:close/>
                      </a:path>
                    </a:pathLst>
                  </a:custGeom>
                  <a:solidFill>
                    <a:srgbClr val="000000"/>
                  </a:solidFill>
                  <a:ln w="7700" cap="flat">
                    <a:solidFill>
                      <a:srgbClr val="000000"/>
                    </a:solidFill>
                    <a:bevel/>
                  </a:ln>
                </p:spPr>
              </p:sp>
              <p:sp>
                <p:nvSpPr>
                  <p:cNvPr id="2970" name="Freeform 2969"/>
                  <p:cNvSpPr/>
                  <p:nvPr/>
                </p:nvSpPr>
                <p:spPr>
                  <a:xfrm>
                    <a:off x="2895969" y="4071271"/>
                    <a:ext cx="8552" cy="3424"/>
                  </a:xfrm>
                  <a:custGeom>
                    <a:avLst/>
                    <a:gdLst/>
                    <a:ahLst/>
                    <a:cxnLst/>
                    <a:rect l="0" t="0" r="0" b="0"/>
                    <a:pathLst>
                      <a:path w="8552" h="3424">
                        <a:moveTo>
                          <a:pt x="0" y="0"/>
                        </a:moveTo>
                        <a:lnTo>
                          <a:pt x="8552" y="0"/>
                        </a:lnTo>
                        <a:lnTo>
                          <a:pt x="8552" y="3424"/>
                        </a:lnTo>
                        <a:lnTo>
                          <a:pt x="0" y="3424"/>
                        </a:lnTo>
                        <a:lnTo>
                          <a:pt x="0" y="0"/>
                        </a:lnTo>
                        <a:close/>
                      </a:path>
                    </a:pathLst>
                  </a:custGeom>
                  <a:noFill/>
                  <a:ln w="5775" cap="flat">
                    <a:solidFill>
                      <a:srgbClr val="FFFFFF"/>
                    </a:solidFill>
                    <a:bevel/>
                  </a:ln>
                </p:spPr>
              </p:sp>
            </p:grpSp>
            <p:sp>
              <p:nvSpPr>
                <p:cNvPr id="2971" name="Freeform 2970"/>
                <p:cNvSpPr/>
                <p:nvPr/>
              </p:nvSpPr>
              <p:spPr>
                <a:xfrm>
                  <a:off x="2885614" y="4030894"/>
                  <a:ext cx="39839" cy="48413"/>
                </a:xfrm>
                <a:custGeom>
                  <a:avLst/>
                  <a:gdLst/>
                  <a:ahLst/>
                  <a:cxnLst/>
                  <a:rect l="0" t="0" r="0" b="0"/>
                  <a:pathLst>
                    <a:path w="39839" h="48413">
                      <a:moveTo>
                        <a:pt x="26429" y="31092"/>
                      </a:moveTo>
                      <a:cubicBezTo>
                        <a:pt x="37448" y="14299"/>
                        <a:pt x="24708" y="0"/>
                        <a:pt x="24708" y="0"/>
                      </a:cubicBezTo>
                      <a:cubicBezTo>
                        <a:pt x="33610" y="3917"/>
                        <a:pt x="39839" y="12811"/>
                        <a:pt x="39839" y="23163"/>
                      </a:cubicBezTo>
                      <a:cubicBezTo>
                        <a:pt x="39839" y="37099"/>
                        <a:pt x="28544" y="48413"/>
                        <a:pt x="14626" y="48413"/>
                      </a:cubicBezTo>
                      <a:cubicBezTo>
                        <a:pt x="9170" y="48413"/>
                        <a:pt x="4121" y="46676"/>
                        <a:pt x="0" y="43727"/>
                      </a:cubicBezTo>
                      <a:cubicBezTo>
                        <a:pt x="570" y="44302"/>
                        <a:pt x="15411" y="47885"/>
                        <a:pt x="26429" y="31092"/>
                      </a:cubicBezTo>
                      <a:close/>
                    </a:path>
                  </a:pathLst>
                </a:custGeom>
                <a:solidFill>
                  <a:srgbClr val="FFFFFF">
                    <a:alpha val="73000"/>
                  </a:srgbClr>
                </a:solidFill>
                <a:ln w="7700" cap="flat">
                  <a:noFill/>
                  <a:bevel/>
                </a:ln>
              </p:spPr>
            </p:sp>
          </p:grpSp>
          <p:sp>
            <p:nvSpPr>
              <p:cNvPr id="2972" name="Freeform 2971"/>
              <p:cNvSpPr/>
              <p:nvPr/>
            </p:nvSpPr>
            <p:spPr>
              <a:xfrm>
                <a:off x="2842048" y="4256939"/>
                <a:ext cx="47707" cy="24251"/>
              </a:xfrm>
              <a:custGeom>
                <a:avLst/>
                <a:gdLst/>
                <a:ahLst/>
                <a:cxnLst/>
                <a:rect l="0" t="0" r="0" b="0"/>
                <a:pathLst>
                  <a:path w="47707" h="24251">
                    <a:moveTo>
                      <a:pt x="0" y="24251"/>
                    </a:moveTo>
                    <a:lnTo>
                      <a:pt x="47707" y="24251"/>
                    </a:lnTo>
                    <a:lnTo>
                      <a:pt x="47707" y="0"/>
                    </a:lnTo>
                    <a:lnTo>
                      <a:pt x="0" y="0"/>
                    </a:lnTo>
                    <a:lnTo>
                      <a:pt x="0" y="24251"/>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5400000" scaled="0"/>
              </a:gradFill>
              <a:ln w="7700" cap="flat">
                <a:noFill/>
                <a:bevel/>
              </a:ln>
            </p:spPr>
          </p:sp>
          <p:sp>
            <p:nvSpPr>
              <p:cNvPr id="2973" name="Freeform 2972"/>
              <p:cNvSpPr/>
              <p:nvPr/>
            </p:nvSpPr>
            <p:spPr>
              <a:xfrm>
                <a:off x="2910318" y="4242006"/>
                <a:ext cx="19645" cy="54117"/>
              </a:xfrm>
              <a:custGeom>
                <a:avLst/>
                <a:gdLst/>
                <a:ahLst/>
                <a:cxnLst/>
                <a:rect l="0" t="0" r="0" b="0"/>
                <a:pathLst>
                  <a:path w="19645" h="54117">
                    <a:moveTo>
                      <a:pt x="0" y="54117"/>
                    </a:moveTo>
                    <a:lnTo>
                      <a:pt x="19645" y="54117"/>
                    </a:lnTo>
                    <a:lnTo>
                      <a:pt x="19645" y="0"/>
                    </a:lnTo>
                    <a:lnTo>
                      <a:pt x="0" y="0"/>
                    </a:lnTo>
                    <a:lnTo>
                      <a:pt x="0" y="54117"/>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5400000" scaled="0"/>
              </a:gradFill>
              <a:ln w="7700" cap="flat">
                <a:noFill/>
                <a:bevel/>
              </a:ln>
            </p:spPr>
          </p:sp>
          <p:sp>
            <p:nvSpPr>
              <p:cNvPr id="2974" name="Freeform 2973"/>
              <p:cNvSpPr/>
              <p:nvPr/>
            </p:nvSpPr>
            <p:spPr>
              <a:xfrm>
                <a:off x="2871009" y="4245195"/>
                <a:ext cx="39799" cy="47740"/>
              </a:xfrm>
              <a:custGeom>
                <a:avLst/>
                <a:gdLst/>
                <a:ahLst/>
                <a:cxnLst/>
                <a:rect l="0" t="0" r="0" b="0"/>
                <a:pathLst>
                  <a:path w="39799" h="47740">
                    <a:moveTo>
                      <a:pt x="0" y="47740"/>
                    </a:moveTo>
                    <a:lnTo>
                      <a:pt x="39799" y="47740"/>
                    </a:lnTo>
                    <a:lnTo>
                      <a:pt x="39799" y="0"/>
                    </a:lnTo>
                    <a:lnTo>
                      <a:pt x="0" y="0"/>
                    </a:lnTo>
                    <a:lnTo>
                      <a:pt x="0" y="4774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5400000" scaled="0"/>
              </a:gradFill>
              <a:ln w="7700" cap="flat">
                <a:noFill/>
                <a:bevel/>
              </a:ln>
            </p:spPr>
          </p:sp>
          <p:sp>
            <p:nvSpPr>
              <p:cNvPr id="2975" name="Freeform 2974"/>
              <p:cNvSpPr/>
              <p:nvPr/>
            </p:nvSpPr>
            <p:spPr>
              <a:xfrm>
                <a:off x="3174217" y="4153550"/>
                <a:ext cx="38160" cy="38160"/>
              </a:xfrm>
              <a:custGeom>
                <a:avLst/>
                <a:gdLst/>
                <a:ahLst/>
                <a:cxnLst/>
                <a:rect l="0" t="0" r="0" b="0"/>
                <a:pathLst>
                  <a:path w="38160" h="38160">
                    <a:moveTo>
                      <a:pt x="-112" y="19080"/>
                    </a:moveTo>
                    <a:cubicBezTo>
                      <a:pt x="-112" y="8526"/>
                      <a:pt x="8433" y="0"/>
                      <a:pt x="18973" y="0"/>
                    </a:cubicBezTo>
                    <a:cubicBezTo>
                      <a:pt x="29514" y="0"/>
                      <a:pt x="38058" y="8526"/>
                      <a:pt x="38058" y="19080"/>
                    </a:cubicBezTo>
                    <a:cubicBezTo>
                      <a:pt x="38058" y="29607"/>
                      <a:pt x="29514" y="38160"/>
                      <a:pt x="18973" y="38160"/>
                    </a:cubicBezTo>
                    <a:cubicBezTo>
                      <a:pt x="8433" y="38160"/>
                      <a:pt x="-112" y="29607"/>
                      <a:pt x="-112" y="19080"/>
                    </a:cubicBezTo>
                    <a:close/>
                  </a:path>
                </a:pathLst>
              </a:custGeom>
              <a:gradFill>
                <a:gsLst>
                  <a:gs pos="100000">
                    <a:srgbClr val="E0B678"/>
                  </a:gs>
                  <a:gs pos="86000">
                    <a:srgbClr val="F1D4B1"/>
                  </a:gs>
                  <a:gs pos="53000">
                    <a:srgbClr val="E0B678"/>
                  </a:gs>
                  <a:gs pos="36000">
                    <a:srgbClr val="E5BA7A"/>
                  </a:gs>
                </a:gsLst>
                <a:path path="shape">
                  <a:fillToRect l="50000" t="50000" r="50000" b="50000"/>
                </a:path>
              </a:gradFill>
              <a:ln w="2500" cap="flat">
                <a:solidFill>
                  <a:srgbClr val="EECEA6"/>
                </a:solidFill>
                <a:bevel/>
              </a:ln>
            </p:spPr>
          </p:sp>
          <p:sp>
            <p:nvSpPr>
              <p:cNvPr id="2976" name="Freeform 2975"/>
              <p:cNvSpPr/>
              <p:nvPr/>
            </p:nvSpPr>
            <p:spPr>
              <a:xfrm>
                <a:off x="3189731" y="4175804"/>
                <a:ext cx="10324" cy="56667"/>
              </a:xfrm>
              <a:custGeom>
                <a:avLst/>
                <a:gdLst/>
                <a:ahLst/>
                <a:cxnLst/>
                <a:rect l="0" t="0" r="0" b="0"/>
                <a:pathLst>
                  <a:path w="10324" h="56667">
                    <a:moveTo>
                      <a:pt x="10268" y="0"/>
                    </a:moveTo>
                    <a:lnTo>
                      <a:pt x="10268" y="54534"/>
                    </a:lnTo>
                    <a:cubicBezTo>
                      <a:pt x="10268" y="55637"/>
                      <a:pt x="8669" y="56532"/>
                      <a:pt x="6696" y="56532"/>
                    </a:cubicBezTo>
                    <a:lnTo>
                      <a:pt x="3403" y="56532"/>
                    </a:lnTo>
                    <a:cubicBezTo>
                      <a:pt x="1430" y="56532"/>
                      <a:pt x="-169" y="55637"/>
                      <a:pt x="-169" y="54534"/>
                    </a:cubicBezTo>
                    <a:lnTo>
                      <a:pt x="-169" y="0"/>
                    </a:lnTo>
                    <a:lnTo>
                      <a:pt x="10268" y="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10800000" scaled="0"/>
              </a:gradFill>
              <a:ln w="7700" cap="flat">
                <a:noFill/>
                <a:bevel/>
              </a:ln>
            </p:spPr>
          </p:sp>
          <p:sp>
            <p:nvSpPr>
              <p:cNvPr id="2977" name="Freeform 2976"/>
              <p:cNvSpPr/>
              <p:nvPr/>
            </p:nvSpPr>
            <p:spPr>
              <a:xfrm rot="7200000">
                <a:off x="3161249" y="4129379"/>
                <a:ext cx="10324" cy="56667"/>
              </a:xfrm>
              <a:custGeom>
                <a:avLst/>
                <a:gdLst/>
                <a:ahLst/>
                <a:cxnLst/>
                <a:rect l="0" t="0" r="0" b="0"/>
                <a:pathLst>
                  <a:path w="10324" h="56667">
                    <a:moveTo>
                      <a:pt x="10268" y="0"/>
                    </a:moveTo>
                    <a:lnTo>
                      <a:pt x="10268" y="54534"/>
                    </a:lnTo>
                    <a:cubicBezTo>
                      <a:pt x="10268" y="55637"/>
                      <a:pt x="8669" y="56532"/>
                      <a:pt x="6696" y="56532"/>
                    </a:cubicBezTo>
                    <a:lnTo>
                      <a:pt x="3403" y="56532"/>
                    </a:lnTo>
                    <a:cubicBezTo>
                      <a:pt x="1430" y="56532"/>
                      <a:pt x="-169" y="55637"/>
                      <a:pt x="-169" y="54534"/>
                    </a:cubicBezTo>
                    <a:lnTo>
                      <a:pt x="-169" y="0"/>
                    </a:lnTo>
                    <a:lnTo>
                      <a:pt x="10268" y="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0" scaled="0"/>
              </a:gradFill>
              <a:ln w="7700" cap="flat">
                <a:noFill/>
                <a:bevel/>
              </a:ln>
            </p:spPr>
          </p:sp>
          <p:sp>
            <p:nvSpPr>
              <p:cNvPr id="2978" name="Freeform 2977"/>
              <p:cNvSpPr/>
              <p:nvPr/>
            </p:nvSpPr>
            <p:spPr>
              <a:xfrm rot="-7200000" flipH="1">
                <a:off x="3219062" y="4129455"/>
                <a:ext cx="10324" cy="56667"/>
              </a:xfrm>
              <a:custGeom>
                <a:avLst/>
                <a:gdLst/>
                <a:ahLst/>
                <a:cxnLst/>
                <a:rect l="0" t="0" r="0" b="0"/>
                <a:pathLst>
                  <a:path w="10324" h="56667">
                    <a:moveTo>
                      <a:pt x="10268" y="0"/>
                    </a:moveTo>
                    <a:lnTo>
                      <a:pt x="10268" y="54534"/>
                    </a:lnTo>
                    <a:cubicBezTo>
                      <a:pt x="10268" y="55637"/>
                      <a:pt x="8669" y="56532"/>
                      <a:pt x="6696" y="56532"/>
                    </a:cubicBezTo>
                    <a:lnTo>
                      <a:pt x="3403" y="56532"/>
                    </a:lnTo>
                    <a:cubicBezTo>
                      <a:pt x="1430" y="56532"/>
                      <a:pt x="-169" y="55637"/>
                      <a:pt x="-169" y="54534"/>
                    </a:cubicBezTo>
                    <a:lnTo>
                      <a:pt x="-169" y="0"/>
                    </a:lnTo>
                    <a:lnTo>
                      <a:pt x="10268" y="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0" scaled="0"/>
              </a:gradFill>
              <a:ln w="7700" cap="flat">
                <a:noFill/>
                <a:bevel/>
              </a:ln>
            </p:spPr>
          </p:sp>
          <p:sp>
            <p:nvSpPr>
              <p:cNvPr id="2979" name="Freeform 2978"/>
              <p:cNvSpPr/>
              <p:nvPr/>
            </p:nvSpPr>
            <p:spPr>
              <a:xfrm>
                <a:off x="3178987" y="4158321"/>
                <a:ext cx="28621" cy="28621"/>
              </a:xfrm>
              <a:custGeom>
                <a:avLst/>
                <a:gdLst/>
                <a:ahLst/>
                <a:cxnLst/>
                <a:rect l="0" t="0" r="0" b="0"/>
                <a:pathLst>
                  <a:path w="28621" h="28621">
                    <a:moveTo>
                      <a:pt x="-84" y="14310"/>
                    </a:moveTo>
                    <a:cubicBezTo>
                      <a:pt x="-84" y="6395"/>
                      <a:pt x="6325" y="0"/>
                      <a:pt x="14230" y="0"/>
                    </a:cubicBezTo>
                    <a:cubicBezTo>
                      <a:pt x="22135" y="0"/>
                      <a:pt x="28544" y="6395"/>
                      <a:pt x="28544" y="14310"/>
                    </a:cubicBezTo>
                    <a:cubicBezTo>
                      <a:pt x="28544" y="22205"/>
                      <a:pt x="22135" y="28621"/>
                      <a:pt x="14230" y="28621"/>
                    </a:cubicBezTo>
                    <a:cubicBezTo>
                      <a:pt x="6325" y="28621"/>
                      <a:pt x="-84" y="22205"/>
                      <a:pt x="-84" y="14310"/>
                    </a:cubicBez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6600000" scaled="0"/>
              </a:gradFill>
              <a:ln w="7700" cap="flat">
                <a:noFill/>
                <a:bevel/>
              </a:ln>
            </p:spPr>
          </p:sp>
          <p:sp>
            <p:nvSpPr>
              <p:cNvPr id="2980" name="Freeform 2979"/>
              <p:cNvSpPr/>
              <p:nvPr/>
            </p:nvSpPr>
            <p:spPr>
              <a:xfrm>
                <a:off x="2956289" y="4250387"/>
                <a:ext cx="37578" cy="37578"/>
              </a:xfrm>
              <a:custGeom>
                <a:avLst/>
                <a:gdLst/>
                <a:ahLst/>
                <a:cxnLst/>
                <a:rect l="0" t="0" r="0" b="0"/>
                <a:pathLst>
                  <a:path w="37578" h="37578">
                    <a:moveTo>
                      <a:pt x="-110" y="18789"/>
                    </a:moveTo>
                    <a:cubicBezTo>
                      <a:pt x="-110" y="8396"/>
                      <a:pt x="8304" y="0"/>
                      <a:pt x="18684" y="0"/>
                    </a:cubicBezTo>
                    <a:cubicBezTo>
                      <a:pt x="29063" y="0"/>
                      <a:pt x="37477" y="8396"/>
                      <a:pt x="37477" y="18789"/>
                    </a:cubicBezTo>
                    <a:cubicBezTo>
                      <a:pt x="37477" y="29155"/>
                      <a:pt x="29063" y="37578"/>
                      <a:pt x="18684" y="37578"/>
                    </a:cubicBezTo>
                    <a:cubicBezTo>
                      <a:pt x="8304" y="37578"/>
                      <a:pt x="-110" y="29155"/>
                      <a:pt x="-110" y="18789"/>
                    </a:cubicBez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6600000" scaled="0"/>
              </a:gradFill>
              <a:ln w="7700" cap="flat">
                <a:solidFill>
                  <a:srgbClr val="FFDEAD"/>
                </a:solidFill>
                <a:bevel/>
              </a:ln>
            </p:spPr>
          </p:sp>
          <p:sp>
            <p:nvSpPr>
              <p:cNvPr id="2981" name="Freeform 2980"/>
              <p:cNvSpPr/>
              <p:nvPr/>
            </p:nvSpPr>
            <p:spPr>
              <a:xfrm rot="7200000">
                <a:off x="3125422" y="3965649"/>
                <a:ext cx="10324" cy="56667"/>
              </a:xfrm>
              <a:custGeom>
                <a:avLst/>
                <a:gdLst/>
                <a:ahLst/>
                <a:cxnLst/>
                <a:rect l="0" t="0" r="0" b="0"/>
                <a:pathLst>
                  <a:path w="10324" h="56667">
                    <a:moveTo>
                      <a:pt x="10268" y="0"/>
                    </a:moveTo>
                    <a:lnTo>
                      <a:pt x="10268" y="54534"/>
                    </a:lnTo>
                    <a:cubicBezTo>
                      <a:pt x="10268" y="55637"/>
                      <a:pt x="8669" y="56532"/>
                      <a:pt x="6696" y="56532"/>
                    </a:cubicBezTo>
                    <a:lnTo>
                      <a:pt x="3403" y="56532"/>
                    </a:lnTo>
                    <a:cubicBezTo>
                      <a:pt x="1430" y="56532"/>
                      <a:pt x="-169" y="55637"/>
                      <a:pt x="-169" y="54534"/>
                    </a:cubicBezTo>
                    <a:lnTo>
                      <a:pt x="-169" y="0"/>
                    </a:lnTo>
                    <a:lnTo>
                      <a:pt x="10268" y="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0" scaled="0"/>
              </a:gradFill>
              <a:ln w="7700" cap="flat">
                <a:noFill/>
                <a:bevel/>
              </a:ln>
            </p:spPr>
          </p:sp>
          <p:sp>
            <p:nvSpPr>
              <p:cNvPr id="2982" name="Freeform 2981"/>
              <p:cNvSpPr/>
              <p:nvPr/>
            </p:nvSpPr>
            <p:spPr>
              <a:xfrm rot="-7200000" flipH="1">
                <a:off x="3198231" y="3965724"/>
                <a:ext cx="10324" cy="56667"/>
              </a:xfrm>
              <a:custGeom>
                <a:avLst/>
                <a:gdLst/>
                <a:ahLst/>
                <a:cxnLst/>
                <a:rect l="0" t="0" r="0" b="0"/>
                <a:pathLst>
                  <a:path w="10324" h="56667">
                    <a:moveTo>
                      <a:pt x="10268" y="0"/>
                    </a:moveTo>
                    <a:lnTo>
                      <a:pt x="10268" y="54534"/>
                    </a:lnTo>
                    <a:cubicBezTo>
                      <a:pt x="10268" y="55637"/>
                      <a:pt x="8669" y="56532"/>
                      <a:pt x="6696" y="56532"/>
                    </a:cubicBezTo>
                    <a:lnTo>
                      <a:pt x="3403" y="56532"/>
                    </a:lnTo>
                    <a:cubicBezTo>
                      <a:pt x="1430" y="56532"/>
                      <a:pt x="-169" y="55637"/>
                      <a:pt x="-169" y="54534"/>
                    </a:cubicBezTo>
                    <a:lnTo>
                      <a:pt x="-169" y="0"/>
                    </a:lnTo>
                    <a:lnTo>
                      <a:pt x="10268" y="0"/>
                    </a:ln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0" scaled="0"/>
              </a:gradFill>
              <a:ln w="7700" cap="flat">
                <a:noFill/>
                <a:bevel/>
              </a:ln>
            </p:spPr>
          </p:sp>
          <p:sp>
            <p:nvSpPr>
              <p:cNvPr id="2983" name="Freeform 2982"/>
              <p:cNvSpPr/>
              <p:nvPr/>
            </p:nvSpPr>
            <p:spPr>
              <a:xfrm>
                <a:off x="3142942" y="3994529"/>
                <a:ext cx="48289" cy="38298"/>
              </a:xfrm>
              <a:custGeom>
                <a:avLst/>
                <a:gdLst/>
                <a:ahLst/>
                <a:cxnLst/>
                <a:rect l="0" t="0" r="0" b="0"/>
                <a:pathLst>
                  <a:path w="48289" h="38298">
                    <a:moveTo>
                      <a:pt x="0" y="38298"/>
                    </a:moveTo>
                    <a:lnTo>
                      <a:pt x="48289" y="38298"/>
                    </a:lnTo>
                    <a:lnTo>
                      <a:pt x="48289" y="0"/>
                    </a:lnTo>
                    <a:lnTo>
                      <a:pt x="0" y="0"/>
                    </a:lnTo>
                    <a:lnTo>
                      <a:pt x="0" y="38298"/>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2984" name="Freeform 2983"/>
              <p:cNvSpPr/>
              <p:nvPr/>
            </p:nvSpPr>
            <p:spPr>
              <a:xfrm>
                <a:off x="3026231" y="4250387"/>
                <a:ext cx="37578" cy="37578"/>
              </a:xfrm>
              <a:custGeom>
                <a:avLst/>
                <a:gdLst/>
                <a:ahLst/>
                <a:cxnLst/>
                <a:rect l="0" t="0" r="0" b="0"/>
                <a:pathLst>
                  <a:path w="37578" h="37578">
                    <a:moveTo>
                      <a:pt x="-110" y="18789"/>
                    </a:moveTo>
                    <a:cubicBezTo>
                      <a:pt x="-110" y="8396"/>
                      <a:pt x="8304" y="0"/>
                      <a:pt x="18684" y="0"/>
                    </a:cubicBezTo>
                    <a:cubicBezTo>
                      <a:pt x="29063" y="0"/>
                      <a:pt x="37477" y="8396"/>
                      <a:pt x="37477" y="18789"/>
                    </a:cubicBezTo>
                    <a:cubicBezTo>
                      <a:pt x="37477" y="29155"/>
                      <a:pt x="29063" y="37578"/>
                      <a:pt x="18684" y="37578"/>
                    </a:cubicBezTo>
                    <a:cubicBezTo>
                      <a:pt x="8304" y="37578"/>
                      <a:pt x="-110" y="29155"/>
                      <a:pt x="-110" y="18789"/>
                    </a:cubicBez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6600000" scaled="0"/>
              </a:gradFill>
              <a:ln w="7700" cap="flat">
                <a:solidFill>
                  <a:srgbClr val="FFDEAD"/>
                </a:solidFill>
                <a:bevel/>
              </a:ln>
            </p:spPr>
          </p:sp>
          <p:sp>
            <p:nvSpPr>
              <p:cNvPr id="2985" name="Freeform 2984"/>
              <p:cNvSpPr/>
              <p:nvPr/>
            </p:nvSpPr>
            <p:spPr>
              <a:xfrm>
                <a:off x="3096174" y="4250387"/>
                <a:ext cx="37578" cy="37578"/>
              </a:xfrm>
              <a:custGeom>
                <a:avLst/>
                <a:gdLst/>
                <a:ahLst/>
                <a:cxnLst/>
                <a:rect l="0" t="0" r="0" b="0"/>
                <a:pathLst>
                  <a:path w="37578" h="37578">
                    <a:moveTo>
                      <a:pt x="-110" y="18789"/>
                    </a:moveTo>
                    <a:cubicBezTo>
                      <a:pt x="-110" y="8396"/>
                      <a:pt x="8304" y="0"/>
                      <a:pt x="18684" y="0"/>
                    </a:cubicBezTo>
                    <a:cubicBezTo>
                      <a:pt x="29063" y="0"/>
                      <a:pt x="37477" y="8396"/>
                      <a:pt x="37477" y="18789"/>
                    </a:cubicBezTo>
                    <a:cubicBezTo>
                      <a:pt x="37477" y="29155"/>
                      <a:pt x="29063" y="37578"/>
                      <a:pt x="18684" y="37578"/>
                    </a:cubicBezTo>
                    <a:cubicBezTo>
                      <a:pt x="8304" y="37578"/>
                      <a:pt x="-110" y="29155"/>
                      <a:pt x="-110" y="18789"/>
                    </a:cubicBez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6600000" scaled="0"/>
              </a:gradFill>
              <a:ln w="7700" cap="flat">
                <a:solidFill>
                  <a:srgbClr val="FFDEAD"/>
                </a:solidFill>
                <a:bevel/>
              </a:ln>
            </p:spPr>
          </p:sp>
          <p:sp>
            <p:nvSpPr>
              <p:cNvPr id="2986" name="Freeform 2985"/>
              <p:cNvSpPr/>
              <p:nvPr/>
            </p:nvSpPr>
            <p:spPr>
              <a:xfrm>
                <a:off x="3166116" y="4250387"/>
                <a:ext cx="37578" cy="37578"/>
              </a:xfrm>
              <a:custGeom>
                <a:avLst/>
                <a:gdLst/>
                <a:ahLst/>
                <a:cxnLst/>
                <a:rect l="0" t="0" r="0" b="0"/>
                <a:pathLst>
                  <a:path w="37578" h="37578">
                    <a:moveTo>
                      <a:pt x="-110" y="18789"/>
                    </a:moveTo>
                    <a:cubicBezTo>
                      <a:pt x="-110" y="8396"/>
                      <a:pt x="8304" y="0"/>
                      <a:pt x="18684" y="0"/>
                    </a:cubicBezTo>
                    <a:cubicBezTo>
                      <a:pt x="29063" y="0"/>
                      <a:pt x="37477" y="8396"/>
                      <a:pt x="37477" y="18789"/>
                    </a:cubicBezTo>
                    <a:cubicBezTo>
                      <a:pt x="37477" y="29155"/>
                      <a:pt x="29063" y="37578"/>
                      <a:pt x="18684" y="37578"/>
                    </a:cubicBezTo>
                    <a:cubicBezTo>
                      <a:pt x="8304" y="37578"/>
                      <a:pt x="-110" y="29155"/>
                      <a:pt x="-110" y="18789"/>
                    </a:cubicBez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6600000" scaled="0"/>
              </a:gradFill>
              <a:ln w="7700" cap="flat">
                <a:solidFill>
                  <a:srgbClr val="FFDEAD"/>
                </a:solidFill>
                <a:bevel/>
              </a:ln>
            </p:spPr>
          </p:sp>
          <p:sp>
            <p:nvSpPr>
              <p:cNvPr id="2987" name="Freeform 2986"/>
              <p:cNvSpPr/>
              <p:nvPr/>
            </p:nvSpPr>
            <p:spPr>
              <a:xfrm>
                <a:off x="3236059" y="4250387"/>
                <a:ext cx="37578" cy="37578"/>
              </a:xfrm>
              <a:custGeom>
                <a:avLst/>
                <a:gdLst/>
                <a:ahLst/>
                <a:cxnLst/>
                <a:rect l="0" t="0" r="0" b="0"/>
                <a:pathLst>
                  <a:path w="37578" h="37578">
                    <a:moveTo>
                      <a:pt x="-110" y="18789"/>
                    </a:moveTo>
                    <a:cubicBezTo>
                      <a:pt x="-110" y="8396"/>
                      <a:pt x="8304" y="0"/>
                      <a:pt x="18684" y="0"/>
                    </a:cubicBezTo>
                    <a:cubicBezTo>
                      <a:pt x="29063" y="0"/>
                      <a:pt x="37477" y="8396"/>
                      <a:pt x="37477" y="18789"/>
                    </a:cubicBezTo>
                    <a:cubicBezTo>
                      <a:pt x="37477" y="29155"/>
                      <a:pt x="29063" y="37578"/>
                      <a:pt x="18684" y="37578"/>
                    </a:cubicBezTo>
                    <a:cubicBezTo>
                      <a:pt x="8304" y="37578"/>
                      <a:pt x="-110" y="29155"/>
                      <a:pt x="-110" y="18789"/>
                    </a:cubicBezTo>
                    <a:close/>
                  </a:path>
                </a:pathLst>
              </a:custGeom>
              <a:gradFill>
                <a:gsLst>
                  <a:gs pos="0">
                    <a:srgbClr val="C2B39F"/>
                  </a:gs>
                  <a:gs pos="15000">
                    <a:srgbClr val="FDEAD3"/>
                  </a:gs>
                  <a:gs pos="25000">
                    <a:srgbClr val="FEF3E7"/>
                  </a:gs>
                  <a:gs pos="52000">
                    <a:srgbClr val="DECCB6"/>
                  </a:gs>
                  <a:gs pos="69000">
                    <a:srgbClr val="C5B5A2"/>
                  </a:gs>
                  <a:gs pos="80000">
                    <a:srgbClr val="BAAB98"/>
                  </a:gs>
                  <a:gs pos="97000">
                    <a:srgbClr val="B0A190"/>
                  </a:gs>
                  <a:gs pos="100000">
                    <a:srgbClr val="CABAA5"/>
                  </a:gs>
                </a:gsLst>
                <a:lin ang="6600000" scaled="0"/>
              </a:gradFill>
              <a:ln w="7700" cap="flat">
                <a:solidFill>
                  <a:srgbClr val="FFDEAD"/>
                </a:solidFill>
                <a:bevel/>
              </a:ln>
            </p:spPr>
          </p:sp>
        </p:grpSp>
        <p:grpSp>
          <p:nvGrpSpPr>
            <p:cNvPr id="2988" name="Group 2987"/>
            <p:cNvGrpSpPr/>
            <p:nvPr/>
          </p:nvGrpSpPr>
          <p:grpSpPr>
            <a:xfrm>
              <a:off x="6470864" y="5407804"/>
              <a:ext cx="1213189" cy="692797"/>
              <a:chOff x="6470864" y="5407804"/>
              <a:chExt cx="1213189" cy="692797"/>
            </a:xfrm>
          </p:grpSpPr>
          <p:sp>
            <p:nvSpPr>
              <p:cNvPr id="2989" name="Freeform 2988"/>
              <p:cNvSpPr/>
              <p:nvPr/>
            </p:nvSpPr>
            <p:spPr>
              <a:xfrm rot="-5400000">
                <a:off x="6847243" y="5157912"/>
                <a:ext cx="524651" cy="1148686"/>
              </a:xfrm>
              <a:custGeom>
                <a:avLst/>
                <a:gdLst/>
                <a:ahLst/>
                <a:cxnLst/>
                <a:rect l="0" t="0" r="0" b="0"/>
                <a:pathLst>
                  <a:path w="524651" h="1148686">
                    <a:moveTo>
                      <a:pt x="0" y="75047"/>
                    </a:moveTo>
                    <a:cubicBezTo>
                      <a:pt x="0" y="75047"/>
                      <a:pt x="5950" y="0"/>
                      <a:pt x="263408" y="0"/>
                    </a:cubicBezTo>
                    <a:cubicBezTo>
                      <a:pt x="520865" y="0"/>
                      <a:pt x="524651" y="75047"/>
                      <a:pt x="524651" y="75047"/>
                    </a:cubicBezTo>
                    <a:lnTo>
                      <a:pt x="524651" y="1089188"/>
                    </a:lnTo>
                    <a:cubicBezTo>
                      <a:pt x="524651" y="1089188"/>
                      <a:pt x="527353" y="1148686"/>
                      <a:pt x="265029" y="1148686"/>
                    </a:cubicBezTo>
                    <a:cubicBezTo>
                      <a:pt x="2704" y="1148686"/>
                      <a:pt x="0" y="1089188"/>
                      <a:pt x="0" y="1089188"/>
                    </a:cubicBezTo>
                    <a:lnTo>
                      <a:pt x="0" y="75047"/>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90" name="Freeform 2989"/>
              <p:cNvSpPr/>
              <p:nvPr/>
            </p:nvSpPr>
            <p:spPr>
              <a:xfrm rot="-5400000">
                <a:off x="6421523" y="5697236"/>
                <a:ext cx="168719" cy="70038"/>
              </a:xfrm>
              <a:custGeom>
                <a:avLst/>
                <a:gdLst/>
                <a:ahLst/>
                <a:cxnLst/>
                <a:rect l="0" t="0" r="0" b="0"/>
                <a:pathLst>
                  <a:path w="168719" h="70038">
                    <a:moveTo>
                      <a:pt x="0" y="70038"/>
                    </a:moveTo>
                    <a:lnTo>
                      <a:pt x="168719" y="70038"/>
                    </a:lnTo>
                    <a:lnTo>
                      <a:pt x="168719" y="0"/>
                    </a:lnTo>
                    <a:lnTo>
                      <a:pt x="0" y="0"/>
                    </a:lnTo>
                    <a:lnTo>
                      <a:pt x="0" y="70038"/>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2991" name="Freeform 2990"/>
              <p:cNvSpPr/>
              <p:nvPr/>
            </p:nvSpPr>
            <p:spPr>
              <a:xfrm rot="-5400000">
                <a:off x="6412851" y="5693035"/>
                <a:ext cx="524651" cy="78438"/>
              </a:xfrm>
              <a:custGeom>
                <a:avLst/>
                <a:gdLst/>
                <a:ahLst/>
                <a:cxnLst/>
                <a:rect l="0" t="0" r="0" b="0"/>
                <a:pathLst>
                  <a:path w="524651" h="78438">
                    <a:moveTo>
                      <a:pt x="0" y="0"/>
                    </a:moveTo>
                    <a:lnTo>
                      <a:pt x="524651" y="0"/>
                    </a:lnTo>
                    <a:lnTo>
                      <a:pt x="524651" y="78438"/>
                    </a:lnTo>
                    <a:lnTo>
                      <a:pt x="0" y="78438"/>
                    </a:lnTo>
                    <a:lnTo>
                      <a:pt x="0" y="0"/>
                    </a:lnTo>
                    <a:close/>
                  </a:path>
                </a:pathLst>
              </a:custGeom>
              <a:gradFill>
                <a:gsLst>
                  <a:gs pos="0">
                    <a:srgbClr val="7B9C75"/>
                  </a:gs>
                  <a:gs pos="15000">
                    <a:srgbClr val="AFD6A7"/>
                  </a:gs>
                  <a:gs pos="25000">
                    <a:srgbClr val="D5E8D1"/>
                  </a:gs>
                  <a:gs pos="52000">
                    <a:srgbClr val="93B88B"/>
                  </a:gs>
                  <a:gs pos="69000">
                    <a:srgbClr val="82A47B"/>
                  </a:gs>
                  <a:gs pos="80000">
                    <a:srgbClr val="7A9B74"/>
                  </a:gs>
                  <a:gs pos="92000">
                    <a:srgbClr val="73926D"/>
                  </a:gs>
                  <a:gs pos="100000">
                    <a:srgbClr val="85A87E"/>
                  </a:gs>
                </a:gsLst>
                <a:lin ang="10800000" scaled="0"/>
              </a:gradFill>
              <a:ln w="7700" cap="flat">
                <a:noFill/>
                <a:bevel/>
              </a:ln>
            </p:spPr>
          </p:sp>
          <p:sp>
            <p:nvSpPr>
              <p:cNvPr id="2992" name="Freeform 2991"/>
              <p:cNvSpPr/>
              <p:nvPr/>
            </p:nvSpPr>
            <p:spPr>
              <a:xfrm rot="-5400000">
                <a:off x="6389976" y="5716029"/>
                <a:ext cx="602857" cy="32452"/>
              </a:xfrm>
              <a:custGeom>
                <a:avLst/>
                <a:gdLst/>
                <a:ahLst/>
                <a:cxnLst/>
                <a:rect l="0" t="0" r="0" b="0"/>
                <a:pathLst>
                  <a:path w="602857" h="32452">
                    <a:moveTo>
                      <a:pt x="2163" y="0"/>
                    </a:moveTo>
                    <a:lnTo>
                      <a:pt x="600694" y="0"/>
                    </a:lnTo>
                    <a:cubicBezTo>
                      <a:pt x="601889" y="0"/>
                      <a:pt x="602857" y="969"/>
                      <a:pt x="602857" y="2164"/>
                    </a:cubicBezTo>
                    <a:lnTo>
                      <a:pt x="602857" y="30289"/>
                    </a:lnTo>
                    <a:cubicBezTo>
                      <a:pt x="602857" y="31484"/>
                      <a:pt x="601889" y="32452"/>
                      <a:pt x="600694" y="32452"/>
                    </a:cubicBezTo>
                    <a:lnTo>
                      <a:pt x="2163" y="32452"/>
                    </a:lnTo>
                    <a:cubicBezTo>
                      <a:pt x="968" y="32452"/>
                      <a:pt x="0" y="31484"/>
                      <a:pt x="0" y="30289"/>
                    </a:cubicBezTo>
                    <a:lnTo>
                      <a:pt x="0" y="2164"/>
                    </a:lnTo>
                    <a:cubicBezTo>
                      <a:pt x="0" y="969"/>
                      <a:pt x="968" y="0"/>
                      <a:pt x="2163"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93" name="Freeform 2992"/>
              <p:cNvSpPr/>
              <p:nvPr/>
            </p:nvSpPr>
            <p:spPr>
              <a:xfrm rot="-5400000">
                <a:off x="6357517" y="5716021"/>
                <a:ext cx="602857" cy="32452"/>
              </a:xfrm>
              <a:custGeom>
                <a:avLst/>
                <a:gdLst/>
                <a:ahLst/>
                <a:cxnLst/>
                <a:rect l="0" t="0" r="0" b="0"/>
                <a:pathLst>
                  <a:path w="602857" h="32452">
                    <a:moveTo>
                      <a:pt x="2163" y="0"/>
                    </a:moveTo>
                    <a:lnTo>
                      <a:pt x="600694" y="0"/>
                    </a:lnTo>
                    <a:cubicBezTo>
                      <a:pt x="601889" y="0"/>
                      <a:pt x="602857" y="969"/>
                      <a:pt x="602857" y="2164"/>
                    </a:cubicBezTo>
                    <a:lnTo>
                      <a:pt x="602857" y="30289"/>
                    </a:lnTo>
                    <a:cubicBezTo>
                      <a:pt x="602857" y="31484"/>
                      <a:pt x="601889" y="32452"/>
                      <a:pt x="600694" y="32452"/>
                    </a:cubicBezTo>
                    <a:lnTo>
                      <a:pt x="2163" y="32452"/>
                    </a:lnTo>
                    <a:cubicBezTo>
                      <a:pt x="968" y="32452"/>
                      <a:pt x="0" y="31484"/>
                      <a:pt x="0" y="30289"/>
                    </a:cubicBezTo>
                    <a:lnTo>
                      <a:pt x="0" y="2164"/>
                    </a:lnTo>
                    <a:cubicBezTo>
                      <a:pt x="0" y="969"/>
                      <a:pt x="968" y="0"/>
                      <a:pt x="2163"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2994" name="Freeform 2993"/>
              <p:cNvSpPr/>
              <p:nvPr/>
            </p:nvSpPr>
            <p:spPr>
              <a:xfrm rot="-5400000">
                <a:off x="7338790" y="5724182"/>
                <a:ext cx="524651" cy="16146"/>
              </a:xfrm>
              <a:custGeom>
                <a:avLst/>
                <a:gdLst/>
                <a:ahLst/>
                <a:cxnLst/>
                <a:rect l="0" t="0" r="0" b="0"/>
                <a:pathLst>
                  <a:path w="524651" h="16146">
                    <a:moveTo>
                      <a:pt x="0" y="0"/>
                    </a:moveTo>
                    <a:lnTo>
                      <a:pt x="524651" y="0"/>
                    </a:lnTo>
                    <a:lnTo>
                      <a:pt x="524651" y="16146"/>
                    </a:lnTo>
                    <a:lnTo>
                      <a:pt x="0" y="16146"/>
                    </a:lnTo>
                    <a:lnTo>
                      <a:pt x="0" y="0"/>
                    </a:lnTo>
                    <a:close/>
                  </a:path>
                </a:pathLst>
              </a:custGeom>
              <a:gradFill>
                <a:gsLst>
                  <a:gs pos="0">
                    <a:srgbClr val="7B9C75"/>
                  </a:gs>
                  <a:gs pos="15000">
                    <a:srgbClr val="AFD6A7"/>
                  </a:gs>
                  <a:gs pos="25000">
                    <a:srgbClr val="D5E8D1"/>
                  </a:gs>
                  <a:gs pos="52000">
                    <a:srgbClr val="93B88B"/>
                  </a:gs>
                  <a:gs pos="69000">
                    <a:srgbClr val="82A47B"/>
                  </a:gs>
                  <a:gs pos="80000">
                    <a:srgbClr val="7A9B74"/>
                  </a:gs>
                  <a:gs pos="92000">
                    <a:srgbClr val="73926D"/>
                  </a:gs>
                  <a:gs pos="100000">
                    <a:srgbClr val="85A87E"/>
                  </a:gs>
                </a:gsLst>
                <a:lin ang="10800000" scaled="0"/>
              </a:gradFill>
              <a:ln w="7700" cap="flat">
                <a:noFill/>
                <a:bevel/>
              </a:ln>
            </p:spPr>
          </p:sp>
          <p:sp>
            <p:nvSpPr>
              <p:cNvPr id="2995" name="Freeform 2994"/>
              <p:cNvSpPr/>
              <p:nvPr/>
            </p:nvSpPr>
            <p:spPr>
              <a:xfrm>
                <a:off x="6764079" y="5968113"/>
                <a:ext cx="64613" cy="132406"/>
              </a:xfrm>
              <a:custGeom>
                <a:avLst/>
                <a:gdLst/>
                <a:ahLst/>
                <a:cxnLst/>
                <a:rect l="0" t="0" r="0" b="0"/>
                <a:pathLst>
                  <a:path w="64613" h="132406">
                    <a:moveTo>
                      <a:pt x="232" y="0"/>
                    </a:moveTo>
                    <a:lnTo>
                      <a:pt x="64381" y="0"/>
                    </a:lnTo>
                    <a:cubicBezTo>
                      <a:pt x="64509" y="0"/>
                      <a:pt x="64613" y="3952"/>
                      <a:pt x="64613" y="8827"/>
                    </a:cubicBezTo>
                    <a:lnTo>
                      <a:pt x="64613" y="123579"/>
                    </a:lnTo>
                    <a:cubicBezTo>
                      <a:pt x="64613" y="128454"/>
                      <a:pt x="64509" y="132406"/>
                      <a:pt x="64381" y="132406"/>
                    </a:cubicBezTo>
                    <a:lnTo>
                      <a:pt x="232" y="132406"/>
                    </a:lnTo>
                    <a:cubicBezTo>
                      <a:pt x="104" y="132406"/>
                      <a:pt x="0" y="128454"/>
                      <a:pt x="0" y="123579"/>
                    </a:cubicBezTo>
                    <a:lnTo>
                      <a:pt x="0" y="8827"/>
                    </a:lnTo>
                    <a:cubicBezTo>
                      <a:pt x="0" y="3952"/>
                      <a:pt x="104" y="0"/>
                      <a:pt x="232" y="0"/>
                    </a:cubicBez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2996" name="Freeform 2995"/>
              <p:cNvSpPr/>
              <p:nvPr/>
            </p:nvSpPr>
            <p:spPr>
              <a:xfrm>
                <a:off x="7476817" y="5968106"/>
                <a:ext cx="64613" cy="132406"/>
              </a:xfrm>
              <a:custGeom>
                <a:avLst/>
                <a:gdLst/>
                <a:ahLst/>
                <a:cxnLst/>
                <a:rect l="0" t="0" r="0" b="0"/>
                <a:pathLst>
                  <a:path w="64613" h="132406">
                    <a:moveTo>
                      <a:pt x="232" y="0"/>
                    </a:moveTo>
                    <a:lnTo>
                      <a:pt x="64381" y="0"/>
                    </a:lnTo>
                    <a:cubicBezTo>
                      <a:pt x="64509" y="0"/>
                      <a:pt x="64613" y="3952"/>
                      <a:pt x="64613" y="8827"/>
                    </a:cubicBezTo>
                    <a:lnTo>
                      <a:pt x="64613" y="123579"/>
                    </a:lnTo>
                    <a:cubicBezTo>
                      <a:pt x="64613" y="128454"/>
                      <a:pt x="64509" y="132406"/>
                      <a:pt x="64381" y="132406"/>
                    </a:cubicBezTo>
                    <a:lnTo>
                      <a:pt x="232" y="132406"/>
                    </a:lnTo>
                    <a:cubicBezTo>
                      <a:pt x="104" y="132406"/>
                      <a:pt x="0" y="128454"/>
                      <a:pt x="0" y="123579"/>
                    </a:cubicBezTo>
                    <a:lnTo>
                      <a:pt x="0" y="8827"/>
                    </a:lnTo>
                    <a:cubicBezTo>
                      <a:pt x="0" y="3952"/>
                      <a:pt x="104" y="0"/>
                      <a:pt x="232" y="0"/>
                    </a:cubicBez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2997" name="Freeform 2996"/>
              <p:cNvSpPr/>
              <p:nvPr/>
            </p:nvSpPr>
            <p:spPr>
              <a:xfrm>
                <a:off x="6951742" y="5435477"/>
                <a:ext cx="393828" cy="615279"/>
              </a:xfrm>
              <a:custGeom>
                <a:avLst/>
                <a:gdLst/>
                <a:ahLst/>
                <a:cxnLst/>
                <a:rect l="0" t="0" r="0" b="0"/>
                <a:pathLst>
                  <a:path w="393828" h="615279">
                    <a:moveTo>
                      <a:pt x="0" y="0"/>
                    </a:moveTo>
                    <a:lnTo>
                      <a:pt x="393828" y="0"/>
                    </a:lnTo>
                    <a:lnTo>
                      <a:pt x="393828" y="615279"/>
                    </a:lnTo>
                    <a:lnTo>
                      <a:pt x="0" y="615279"/>
                    </a:lnTo>
                    <a:lnTo>
                      <a:pt x="0" y="0"/>
                    </a:lnTo>
                    <a:close/>
                  </a:path>
                </a:pathLst>
              </a:custGeom>
              <a:gradFill>
                <a:gsLst>
                  <a:gs pos="0">
                    <a:srgbClr val="90A38C"/>
                  </a:gs>
                  <a:gs pos="1000">
                    <a:srgbClr val="D8EBD4"/>
                  </a:gs>
                  <a:gs pos="3000">
                    <a:srgbClr val="BDD4B7"/>
                  </a:gs>
                  <a:gs pos="64000">
                    <a:srgbClr val="BAD0B4"/>
                  </a:gs>
                  <a:gs pos="99000">
                    <a:srgbClr val="B5CCB0"/>
                  </a:gs>
                  <a:gs pos="100000">
                    <a:srgbClr val="869782"/>
                  </a:gs>
                </a:gsLst>
                <a:lin ang="10800000" scaled="0"/>
              </a:gradFill>
              <a:ln w="7700" cap="flat">
                <a:noFill/>
                <a:bevel/>
              </a:ln>
            </p:spPr>
          </p:sp>
          <p:sp>
            <p:nvSpPr>
              <p:cNvPr id="2998" name="Freeform 2997"/>
              <p:cNvSpPr/>
              <p:nvPr/>
            </p:nvSpPr>
            <p:spPr>
              <a:xfrm>
                <a:off x="6951756" y="5435482"/>
                <a:ext cx="393827" cy="14256"/>
              </a:xfrm>
              <a:custGeom>
                <a:avLst/>
                <a:gdLst/>
                <a:ahLst/>
                <a:cxnLst/>
                <a:rect l="0" t="0" r="0" b="0"/>
                <a:pathLst>
                  <a:path w="393827" h="14256">
                    <a:moveTo>
                      <a:pt x="0" y="0"/>
                    </a:moveTo>
                    <a:lnTo>
                      <a:pt x="393827" y="0"/>
                    </a:lnTo>
                    <a:lnTo>
                      <a:pt x="393827" y="14256"/>
                    </a:lnTo>
                    <a:lnTo>
                      <a:pt x="0" y="14256"/>
                    </a:lnTo>
                    <a:lnTo>
                      <a:pt x="0" y="0"/>
                    </a:lnTo>
                    <a:close/>
                  </a:path>
                </a:pathLst>
              </a:custGeom>
              <a:gradFill>
                <a:gsLst>
                  <a:gs pos="0">
                    <a:srgbClr val="669561"/>
                  </a:gs>
                  <a:gs pos="1000">
                    <a:srgbClr val="B0DDAB"/>
                  </a:gs>
                  <a:gs pos="3000">
                    <a:srgbClr val="87C280"/>
                  </a:gs>
                  <a:gs pos="64000">
                    <a:srgbClr val="85BF7E"/>
                  </a:gs>
                  <a:gs pos="99000">
                    <a:srgbClr val="82BB7B"/>
                  </a:gs>
                  <a:gs pos="100000">
                    <a:srgbClr val="5F8A5A"/>
                  </a:gs>
                </a:gsLst>
                <a:lin ang="10800000" scaled="0"/>
              </a:gradFill>
              <a:ln w="7700" cap="flat">
                <a:noFill/>
                <a:bevel/>
              </a:ln>
            </p:spPr>
          </p:sp>
          <p:sp>
            <p:nvSpPr>
              <p:cNvPr id="2999" name="Freeform 2998"/>
              <p:cNvSpPr/>
              <p:nvPr/>
            </p:nvSpPr>
            <p:spPr>
              <a:xfrm>
                <a:off x="6951756" y="6036500"/>
                <a:ext cx="393827" cy="14256"/>
              </a:xfrm>
              <a:custGeom>
                <a:avLst/>
                <a:gdLst/>
                <a:ahLst/>
                <a:cxnLst/>
                <a:rect l="0" t="0" r="0" b="0"/>
                <a:pathLst>
                  <a:path w="393827" h="14256">
                    <a:moveTo>
                      <a:pt x="0" y="0"/>
                    </a:moveTo>
                    <a:lnTo>
                      <a:pt x="393827" y="0"/>
                    </a:lnTo>
                    <a:lnTo>
                      <a:pt x="393827" y="14256"/>
                    </a:lnTo>
                    <a:lnTo>
                      <a:pt x="0" y="14256"/>
                    </a:lnTo>
                    <a:lnTo>
                      <a:pt x="0" y="0"/>
                    </a:lnTo>
                    <a:close/>
                  </a:path>
                </a:pathLst>
              </a:custGeom>
              <a:gradFill>
                <a:gsLst>
                  <a:gs pos="0">
                    <a:srgbClr val="669561"/>
                  </a:gs>
                  <a:gs pos="1000">
                    <a:srgbClr val="B0DDAB"/>
                  </a:gs>
                  <a:gs pos="3000">
                    <a:srgbClr val="87C280"/>
                  </a:gs>
                  <a:gs pos="64000">
                    <a:srgbClr val="85BF7E"/>
                  </a:gs>
                  <a:gs pos="99000">
                    <a:srgbClr val="82BB7B"/>
                  </a:gs>
                  <a:gs pos="100000">
                    <a:srgbClr val="5F8A5A"/>
                  </a:gs>
                </a:gsLst>
                <a:lin ang="10800000" scaled="0"/>
              </a:gradFill>
              <a:ln w="7700" cap="flat">
                <a:noFill/>
                <a:bevel/>
              </a:ln>
            </p:spPr>
          </p:sp>
          <p:grpSp>
            <p:nvGrpSpPr>
              <p:cNvPr id="3000" name="Group 2999"/>
              <p:cNvGrpSpPr/>
              <p:nvPr/>
            </p:nvGrpSpPr>
            <p:grpSpPr>
              <a:xfrm>
                <a:off x="7020886" y="5509729"/>
                <a:ext cx="62248" cy="69684"/>
                <a:chOff x="7020886" y="5509729"/>
                <a:chExt cx="62248" cy="69684"/>
              </a:xfrm>
            </p:grpSpPr>
            <p:sp>
              <p:nvSpPr>
                <p:cNvPr id="3001" name="Freeform 3000"/>
                <p:cNvSpPr/>
                <p:nvPr/>
              </p:nvSpPr>
              <p:spPr>
                <a:xfrm>
                  <a:off x="7020886" y="5509729"/>
                  <a:ext cx="62248" cy="69684"/>
                </a:xfrm>
                <a:custGeom>
                  <a:avLst/>
                  <a:gdLst/>
                  <a:ahLst/>
                  <a:cxnLst/>
                  <a:rect l="0" t="0" r="0" b="0"/>
                  <a:pathLst>
                    <a:path w="62248" h="69684">
                      <a:moveTo>
                        <a:pt x="0" y="0"/>
                      </a:moveTo>
                      <a:lnTo>
                        <a:pt x="62248" y="0"/>
                      </a:lnTo>
                      <a:lnTo>
                        <a:pt x="62248" y="69684"/>
                      </a:lnTo>
                      <a:lnTo>
                        <a:pt x="0" y="69684"/>
                      </a:lnTo>
                      <a:lnTo>
                        <a:pt x="0" y="0"/>
                      </a:lnTo>
                      <a:close/>
                    </a:path>
                  </a:pathLst>
                </a:custGeom>
                <a:solidFill>
                  <a:srgbClr val="000000"/>
                </a:solidFill>
                <a:ln w="7700" cap="flat">
                  <a:solidFill>
                    <a:srgbClr val="000000"/>
                  </a:solidFill>
                  <a:bevel/>
                </a:ln>
              </p:spPr>
            </p:sp>
            <p:sp>
              <p:nvSpPr>
                <p:cNvPr id="3002" name="Freeform 3001"/>
                <p:cNvSpPr/>
                <p:nvPr/>
              </p:nvSpPr>
              <p:spPr>
                <a:xfrm>
                  <a:off x="7027652" y="5516500"/>
                  <a:ext cx="48716" cy="56830"/>
                </a:xfrm>
                <a:custGeom>
                  <a:avLst/>
                  <a:gdLst/>
                  <a:ahLst/>
                  <a:cxnLst/>
                  <a:rect l="0" t="0" r="0" b="0"/>
                  <a:pathLst>
                    <a:path w="48716" h="56830">
                      <a:moveTo>
                        <a:pt x="0" y="0"/>
                      </a:moveTo>
                      <a:lnTo>
                        <a:pt x="48716" y="0"/>
                      </a:lnTo>
                      <a:lnTo>
                        <a:pt x="48716" y="56830"/>
                      </a:lnTo>
                      <a:lnTo>
                        <a:pt x="0" y="56830"/>
                      </a:lnTo>
                      <a:lnTo>
                        <a:pt x="0" y="0"/>
                      </a:lnTo>
                      <a:close/>
                    </a:path>
                  </a:pathLst>
                </a:custGeom>
                <a:solidFill>
                  <a:srgbClr val="EEEEEE"/>
                </a:solidFill>
                <a:ln w="7700" cap="flat">
                  <a:solidFill>
                    <a:srgbClr val="000000"/>
                  </a:solidFill>
                  <a:bevel/>
                </a:ln>
              </p:spPr>
            </p:sp>
            <p:sp>
              <p:nvSpPr>
                <p:cNvPr id="3003" name="Freeform 3002"/>
                <p:cNvSpPr/>
                <p:nvPr/>
              </p:nvSpPr>
              <p:spPr>
                <a:xfrm>
                  <a:off x="7027651" y="5555035"/>
                  <a:ext cx="48716" cy="18265"/>
                </a:xfrm>
                <a:custGeom>
                  <a:avLst/>
                  <a:gdLst/>
                  <a:ahLst/>
                  <a:cxnLst/>
                  <a:rect l="0" t="0" r="0" b="0"/>
                  <a:pathLst>
                    <a:path w="48716" h="18265">
                      <a:moveTo>
                        <a:pt x="0" y="0"/>
                      </a:moveTo>
                      <a:lnTo>
                        <a:pt x="48716" y="0"/>
                      </a:lnTo>
                      <a:lnTo>
                        <a:pt x="48716" y="18265"/>
                      </a:lnTo>
                      <a:lnTo>
                        <a:pt x="0" y="18265"/>
                      </a:lnTo>
                      <a:lnTo>
                        <a:pt x="0" y="0"/>
                      </a:lnTo>
                      <a:close/>
                    </a:path>
                  </a:pathLst>
                </a:custGeom>
                <a:solidFill>
                  <a:srgbClr val="717070"/>
                </a:solidFill>
                <a:ln w="7700" cap="flat">
                  <a:solidFill>
                    <a:srgbClr val="000000"/>
                  </a:solidFill>
                  <a:bevel/>
                </a:ln>
              </p:spPr>
            </p:sp>
          </p:grpSp>
          <p:grpSp>
            <p:nvGrpSpPr>
              <p:cNvPr id="3004" name="Group 3003"/>
              <p:cNvGrpSpPr/>
              <p:nvPr/>
            </p:nvGrpSpPr>
            <p:grpSpPr>
              <a:xfrm>
                <a:off x="7200566" y="5509728"/>
                <a:ext cx="62248" cy="69684"/>
                <a:chOff x="7200566" y="5509728"/>
                <a:chExt cx="62248" cy="69684"/>
              </a:xfrm>
            </p:grpSpPr>
            <p:sp>
              <p:nvSpPr>
                <p:cNvPr id="3005" name="Freeform 3004"/>
                <p:cNvSpPr/>
                <p:nvPr/>
              </p:nvSpPr>
              <p:spPr>
                <a:xfrm>
                  <a:off x="7200566" y="5509728"/>
                  <a:ext cx="62248" cy="69684"/>
                </a:xfrm>
                <a:custGeom>
                  <a:avLst/>
                  <a:gdLst/>
                  <a:ahLst/>
                  <a:cxnLst/>
                  <a:rect l="0" t="0" r="0" b="0"/>
                  <a:pathLst>
                    <a:path w="62248" h="69684">
                      <a:moveTo>
                        <a:pt x="0" y="0"/>
                      </a:moveTo>
                      <a:lnTo>
                        <a:pt x="62248" y="0"/>
                      </a:lnTo>
                      <a:lnTo>
                        <a:pt x="62248" y="69684"/>
                      </a:lnTo>
                      <a:lnTo>
                        <a:pt x="0" y="69684"/>
                      </a:lnTo>
                      <a:lnTo>
                        <a:pt x="0" y="0"/>
                      </a:lnTo>
                      <a:close/>
                    </a:path>
                  </a:pathLst>
                </a:custGeom>
                <a:solidFill>
                  <a:srgbClr val="000000"/>
                </a:solidFill>
                <a:ln w="7700" cap="flat">
                  <a:solidFill>
                    <a:srgbClr val="000000"/>
                  </a:solidFill>
                  <a:bevel/>
                </a:ln>
              </p:spPr>
            </p:sp>
            <p:sp>
              <p:nvSpPr>
                <p:cNvPr id="3006" name="Freeform 3005"/>
                <p:cNvSpPr/>
                <p:nvPr/>
              </p:nvSpPr>
              <p:spPr>
                <a:xfrm>
                  <a:off x="7207333" y="5516499"/>
                  <a:ext cx="48716" cy="56830"/>
                </a:xfrm>
                <a:custGeom>
                  <a:avLst/>
                  <a:gdLst/>
                  <a:ahLst/>
                  <a:cxnLst/>
                  <a:rect l="0" t="0" r="0" b="0"/>
                  <a:pathLst>
                    <a:path w="48716" h="56830">
                      <a:moveTo>
                        <a:pt x="0" y="0"/>
                      </a:moveTo>
                      <a:lnTo>
                        <a:pt x="48716" y="0"/>
                      </a:lnTo>
                      <a:lnTo>
                        <a:pt x="48716" y="56830"/>
                      </a:lnTo>
                      <a:lnTo>
                        <a:pt x="0" y="56830"/>
                      </a:lnTo>
                      <a:lnTo>
                        <a:pt x="0" y="0"/>
                      </a:lnTo>
                      <a:close/>
                    </a:path>
                  </a:pathLst>
                </a:custGeom>
                <a:solidFill>
                  <a:srgbClr val="EEEEEE"/>
                </a:solidFill>
                <a:ln w="7700" cap="flat">
                  <a:solidFill>
                    <a:srgbClr val="000000"/>
                  </a:solidFill>
                  <a:bevel/>
                </a:ln>
              </p:spPr>
            </p:sp>
            <p:sp>
              <p:nvSpPr>
                <p:cNvPr id="3007" name="Freeform 3006"/>
                <p:cNvSpPr/>
                <p:nvPr/>
              </p:nvSpPr>
              <p:spPr>
                <a:xfrm>
                  <a:off x="7207332" y="5555034"/>
                  <a:ext cx="48716" cy="18265"/>
                </a:xfrm>
                <a:custGeom>
                  <a:avLst/>
                  <a:gdLst/>
                  <a:ahLst/>
                  <a:cxnLst/>
                  <a:rect l="0" t="0" r="0" b="0"/>
                  <a:pathLst>
                    <a:path w="48716" h="18265">
                      <a:moveTo>
                        <a:pt x="0" y="0"/>
                      </a:moveTo>
                      <a:lnTo>
                        <a:pt x="48716" y="0"/>
                      </a:lnTo>
                      <a:lnTo>
                        <a:pt x="48716" y="18265"/>
                      </a:lnTo>
                      <a:lnTo>
                        <a:pt x="0" y="18265"/>
                      </a:lnTo>
                      <a:lnTo>
                        <a:pt x="0" y="0"/>
                      </a:lnTo>
                      <a:close/>
                    </a:path>
                  </a:pathLst>
                </a:custGeom>
                <a:solidFill>
                  <a:srgbClr val="717070"/>
                </a:solidFill>
                <a:ln w="7700" cap="flat">
                  <a:solidFill>
                    <a:srgbClr val="000000"/>
                  </a:solidFill>
                  <a:bevel/>
                </a:ln>
              </p:spPr>
            </p:sp>
          </p:grpSp>
          <p:grpSp>
            <p:nvGrpSpPr>
              <p:cNvPr id="3008" name="Group 3007"/>
              <p:cNvGrpSpPr/>
              <p:nvPr/>
            </p:nvGrpSpPr>
            <p:grpSpPr>
              <a:xfrm>
                <a:off x="6989430" y="5700244"/>
                <a:ext cx="260884" cy="28581"/>
                <a:chOff x="6989430" y="5700244"/>
                <a:chExt cx="260884" cy="28581"/>
              </a:xfrm>
            </p:grpSpPr>
            <p:grpSp>
              <p:nvGrpSpPr>
                <p:cNvPr id="3009" name="Group 3008"/>
                <p:cNvGrpSpPr/>
                <p:nvPr/>
              </p:nvGrpSpPr>
              <p:grpSpPr>
                <a:xfrm>
                  <a:off x="7047495" y="5700470"/>
                  <a:ext cx="28321" cy="28302"/>
                  <a:chOff x="7047495" y="5700470"/>
                  <a:chExt cx="28321" cy="28302"/>
                </a:xfrm>
              </p:grpSpPr>
              <p:sp>
                <p:nvSpPr>
                  <p:cNvPr id="3010" name="Freeform 3009"/>
                  <p:cNvSpPr/>
                  <p:nvPr/>
                </p:nvSpPr>
                <p:spPr>
                  <a:xfrm>
                    <a:off x="7047470" y="5700495"/>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 pos="100000">
                        <a:srgbClr val="BF727B"/>
                      </a:gs>
                    </a:gsLst>
                    <a:lin ang="10800000" scaled="0"/>
                  </a:gradFill>
                  <a:ln w="7700" cap="flat">
                    <a:noFill/>
                    <a:bevel/>
                  </a:ln>
                </p:spPr>
              </p:sp>
              <p:sp>
                <p:nvSpPr>
                  <p:cNvPr id="3011" name="Freeform 3010"/>
                  <p:cNvSpPr/>
                  <p:nvPr/>
                </p:nvSpPr>
                <p:spPr>
                  <a:xfrm>
                    <a:off x="7055239" y="5708220"/>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12" name="Group 3011"/>
                <p:cNvGrpSpPr/>
                <p:nvPr/>
              </p:nvGrpSpPr>
              <p:grpSpPr>
                <a:xfrm>
                  <a:off x="6989380" y="5700470"/>
                  <a:ext cx="28321" cy="28302"/>
                  <a:chOff x="6989380" y="5700470"/>
                  <a:chExt cx="28321" cy="28302"/>
                </a:xfrm>
              </p:grpSpPr>
              <p:sp>
                <p:nvSpPr>
                  <p:cNvPr id="3013" name="Freeform 3012"/>
                  <p:cNvSpPr/>
                  <p:nvPr/>
                </p:nvSpPr>
                <p:spPr>
                  <a:xfrm>
                    <a:off x="6989355" y="5700495"/>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787979"/>
                      </a:gs>
                      <a:gs pos="15000">
                        <a:srgbClr val="A6A7A7"/>
                      </a:gs>
                      <a:gs pos="25000">
                        <a:srgbClr val="D1D1D1"/>
                      </a:gs>
                      <a:gs pos="44000">
                        <a:srgbClr val="8A8B8B"/>
                      </a:gs>
                      <a:gs pos="60000">
                        <a:srgbClr val="7A7B7B"/>
                      </a:gs>
                      <a:gs pos="80000">
                        <a:srgbClr val="666767"/>
                      </a:gs>
                      <a:gs pos="97000">
                        <a:srgbClr val="5D5E5E"/>
                      </a:gs>
                      <a:gs pos="100000">
                        <a:srgbClr val="7D7E7E"/>
                      </a:gs>
                    </a:gsLst>
                    <a:lin ang="10800000" scaled="0"/>
                  </a:gradFill>
                  <a:ln w="7700" cap="flat">
                    <a:noFill/>
                    <a:bevel/>
                  </a:ln>
                </p:spPr>
              </p:sp>
              <p:sp>
                <p:nvSpPr>
                  <p:cNvPr id="3014" name="Freeform 3013"/>
                  <p:cNvSpPr/>
                  <p:nvPr/>
                </p:nvSpPr>
                <p:spPr>
                  <a:xfrm>
                    <a:off x="6997124" y="5708220"/>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15" name="Group 3014"/>
                <p:cNvGrpSpPr/>
                <p:nvPr/>
              </p:nvGrpSpPr>
              <p:grpSpPr>
                <a:xfrm>
                  <a:off x="7107301" y="5700241"/>
                  <a:ext cx="28321" cy="28302"/>
                  <a:chOff x="7107301" y="5700241"/>
                  <a:chExt cx="28321" cy="28302"/>
                </a:xfrm>
              </p:grpSpPr>
              <p:sp>
                <p:nvSpPr>
                  <p:cNvPr id="3016" name="Freeform 3015"/>
                  <p:cNvSpPr/>
                  <p:nvPr/>
                </p:nvSpPr>
                <p:spPr>
                  <a:xfrm>
                    <a:off x="7107276" y="5700266"/>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 pos="100000">
                        <a:srgbClr val="BF727B"/>
                      </a:gs>
                    </a:gsLst>
                    <a:lin ang="10800000" scaled="0"/>
                  </a:gradFill>
                  <a:ln w="7700" cap="flat">
                    <a:noFill/>
                    <a:bevel/>
                  </a:ln>
                </p:spPr>
              </p:sp>
              <p:sp>
                <p:nvSpPr>
                  <p:cNvPr id="3017" name="Freeform 3016"/>
                  <p:cNvSpPr/>
                  <p:nvPr/>
                </p:nvSpPr>
                <p:spPr>
                  <a:xfrm>
                    <a:off x="7115045" y="5707992"/>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18" name="Group 3017"/>
                <p:cNvGrpSpPr/>
                <p:nvPr/>
              </p:nvGrpSpPr>
              <p:grpSpPr>
                <a:xfrm>
                  <a:off x="7163726" y="5700470"/>
                  <a:ext cx="28321" cy="28302"/>
                  <a:chOff x="7163726" y="5700470"/>
                  <a:chExt cx="28321" cy="28302"/>
                </a:xfrm>
              </p:grpSpPr>
              <p:sp>
                <p:nvSpPr>
                  <p:cNvPr id="3019" name="Freeform 3018"/>
                  <p:cNvSpPr/>
                  <p:nvPr/>
                </p:nvSpPr>
                <p:spPr>
                  <a:xfrm>
                    <a:off x="7163701" y="5700495"/>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787979"/>
                      </a:gs>
                      <a:gs pos="15000">
                        <a:srgbClr val="A6A7A7"/>
                      </a:gs>
                      <a:gs pos="25000">
                        <a:srgbClr val="D1D1D1"/>
                      </a:gs>
                      <a:gs pos="44000">
                        <a:srgbClr val="8A8B8B"/>
                      </a:gs>
                      <a:gs pos="60000">
                        <a:srgbClr val="7A7B7B"/>
                      </a:gs>
                      <a:gs pos="80000">
                        <a:srgbClr val="666767"/>
                      </a:gs>
                      <a:gs pos="97000">
                        <a:srgbClr val="5D5E5E"/>
                      </a:gs>
                      <a:gs pos="100000">
                        <a:srgbClr val="7D7E7E"/>
                      </a:gs>
                    </a:gsLst>
                    <a:lin ang="10800000" scaled="0"/>
                  </a:gradFill>
                  <a:ln w="7700" cap="flat">
                    <a:noFill/>
                    <a:bevel/>
                  </a:ln>
                </p:spPr>
              </p:sp>
              <p:sp>
                <p:nvSpPr>
                  <p:cNvPr id="3020" name="Freeform 3019"/>
                  <p:cNvSpPr/>
                  <p:nvPr/>
                </p:nvSpPr>
                <p:spPr>
                  <a:xfrm>
                    <a:off x="7171470" y="5708220"/>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21" name="Group 3020"/>
                <p:cNvGrpSpPr/>
                <p:nvPr/>
              </p:nvGrpSpPr>
              <p:grpSpPr>
                <a:xfrm>
                  <a:off x="7221841" y="5700470"/>
                  <a:ext cx="28321" cy="28302"/>
                  <a:chOff x="7221841" y="5700470"/>
                  <a:chExt cx="28321" cy="28302"/>
                </a:xfrm>
              </p:grpSpPr>
              <p:sp>
                <p:nvSpPr>
                  <p:cNvPr id="3022" name="Freeform 3021"/>
                  <p:cNvSpPr/>
                  <p:nvPr/>
                </p:nvSpPr>
                <p:spPr>
                  <a:xfrm>
                    <a:off x="7221816" y="5700495"/>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787979"/>
                      </a:gs>
                      <a:gs pos="15000">
                        <a:srgbClr val="A6A7A7"/>
                      </a:gs>
                      <a:gs pos="25000">
                        <a:srgbClr val="D1D1D1"/>
                      </a:gs>
                      <a:gs pos="44000">
                        <a:srgbClr val="8A8B8B"/>
                      </a:gs>
                      <a:gs pos="60000">
                        <a:srgbClr val="7A7B7B"/>
                      </a:gs>
                      <a:gs pos="80000">
                        <a:srgbClr val="666767"/>
                      </a:gs>
                      <a:gs pos="97000">
                        <a:srgbClr val="5D5E5E"/>
                      </a:gs>
                      <a:gs pos="100000">
                        <a:srgbClr val="7D7E7E"/>
                      </a:gs>
                    </a:gsLst>
                    <a:lin ang="10800000" scaled="0"/>
                  </a:gradFill>
                  <a:ln w="7700" cap="flat">
                    <a:noFill/>
                    <a:bevel/>
                  </a:ln>
                </p:spPr>
              </p:sp>
              <p:sp>
                <p:nvSpPr>
                  <p:cNvPr id="3023" name="Freeform 3022"/>
                  <p:cNvSpPr/>
                  <p:nvPr/>
                </p:nvSpPr>
                <p:spPr>
                  <a:xfrm>
                    <a:off x="7229585" y="5708220"/>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grpSp>
            <p:nvGrpSpPr>
              <p:cNvPr id="3024" name="Group 3023"/>
              <p:cNvGrpSpPr/>
              <p:nvPr/>
            </p:nvGrpSpPr>
            <p:grpSpPr>
              <a:xfrm>
                <a:off x="6989432" y="5635307"/>
                <a:ext cx="318960" cy="28352"/>
                <a:chOff x="6989432" y="5635307"/>
                <a:chExt cx="318960" cy="28352"/>
              </a:xfrm>
            </p:grpSpPr>
            <p:grpSp>
              <p:nvGrpSpPr>
                <p:cNvPr id="3025" name="Group 3024"/>
                <p:cNvGrpSpPr/>
                <p:nvPr/>
              </p:nvGrpSpPr>
              <p:grpSpPr>
                <a:xfrm>
                  <a:off x="6989381" y="5635162"/>
                  <a:ext cx="28321" cy="28302"/>
                  <a:chOff x="6989381" y="5635162"/>
                  <a:chExt cx="28321" cy="28302"/>
                </a:xfrm>
              </p:grpSpPr>
              <p:sp>
                <p:nvSpPr>
                  <p:cNvPr id="3026" name="Freeform 3025"/>
                  <p:cNvSpPr/>
                  <p:nvPr/>
                </p:nvSpPr>
                <p:spPr>
                  <a:xfrm>
                    <a:off x="6989356" y="5635187"/>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 pos="100000">
                        <a:srgbClr val="3E9799"/>
                      </a:gs>
                    </a:gsLst>
                    <a:lin ang="10800000" scaled="0"/>
                  </a:gradFill>
                  <a:ln w="7700" cap="flat">
                    <a:noFill/>
                    <a:bevel/>
                  </a:ln>
                </p:spPr>
              </p:sp>
              <p:sp>
                <p:nvSpPr>
                  <p:cNvPr id="3027" name="Freeform 3026"/>
                  <p:cNvSpPr/>
                  <p:nvPr/>
                </p:nvSpPr>
                <p:spPr>
                  <a:xfrm>
                    <a:off x="6997125" y="5642913"/>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28" name="Group 3027"/>
                <p:cNvGrpSpPr/>
                <p:nvPr/>
              </p:nvGrpSpPr>
              <p:grpSpPr>
                <a:xfrm>
                  <a:off x="7047496" y="5635162"/>
                  <a:ext cx="28321" cy="28302"/>
                  <a:chOff x="7047496" y="5635162"/>
                  <a:chExt cx="28321" cy="28302"/>
                </a:xfrm>
              </p:grpSpPr>
              <p:sp>
                <p:nvSpPr>
                  <p:cNvPr id="3029" name="Freeform 3028"/>
                  <p:cNvSpPr/>
                  <p:nvPr/>
                </p:nvSpPr>
                <p:spPr>
                  <a:xfrm>
                    <a:off x="7047472" y="5635187"/>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 pos="100000">
                        <a:srgbClr val="3E9799"/>
                      </a:gs>
                    </a:gsLst>
                    <a:lin ang="10800000" scaled="0"/>
                  </a:gradFill>
                  <a:ln w="7700" cap="flat">
                    <a:noFill/>
                    <a:bevel/>
                  </a:ln>
                </p:spPr>
              </p:sp>
              <p:sp>
                <p:nvSpPr>
                  <p:cNvPr id="3030" name="Freeform 3029"/>
                  <p:cNvSpPr/>
                  <p:nvPr/>
                </p:nvSpPr>
                <p:spPr>
                  <a:xfrm>
                    <a:off x="7055241" y="5642913"/>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31" name="Group 3030"/>
                <p:cNvGrpSpPr/>
                <p:nvPr/>
              </p:nvGrpSpPr>
              <p:grpSpPr>
                <a:xfrm>
                  <a:off x="7105612" y="5635162"/>
                  <a:ext cx="28321" cy="28302"/>
                  <a:chOff x="7105612" y="5635162"/>
                  <a:chExt cx="28321" cy="28302"/>
                </a:xfrm>
              </p:grpSpPr>
              <p:sp>
                <p:nvSpPr>
                  <p:cNvPr id="3032" name="Freeform 3031"/>
                  <p:cNvSpPr/>
                  <p:nvPr/>
                </p:nvSpPr>
                <p:spPr>
                  <a:xfrm>
                    <a:off x="7105587" y="5635187"/>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 pos="100000">
                        <a:srgbClr val="3E9799"/>
                      </a:gs>
                    </a:gsLst>
                    <a:lin ang="10800000" scaled="0"/>
                  </a:gradFill>
                  <a:ln w="7700" cap="flat">
                    <a:noFill/>
                    <a:bevel/>
                  </a:ln>
                </p:spPr>
              </p:sp>
              <p:sp>
                <p:nvSpPr>
                  <p:cNvPr id="3033" name="Freeform 3032"/>
                  <p:cNvSpPr/>
                  <p:nvPr/>
                </p:nvSpPr>
                <p:spPr>
                  <a:xfrm>
                    <a:off x="7113356" y="5642913"/>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34" name="Group 3033"/>
                <p:cNvGrpSpPr/>
                <p:nvPr/>
              </p:nvGrpSpPr>
              <p:grpSpPr>
                <a:xfrm>
                  <a:off x="7163726" y="5635162"/>
                  <a:ext cx="28321" cy="28302"/>
                  <a:chOff x="7163726" y="5635162"/>
                  <a:chExt cx="28321" cy="28302"/>
                </a:xfrm>
              </p:grpSpPr>
              <p:sp>
                <p:nvSpPr>
                  <p:cNvPr id="3035" name="Freeform 3034"/>
                  <p:cNvSpPr/>
                  <p:nvPr/>
                </p:nvSpPr>
                <p:spPr>
                  <a:xfrm>
                    <a:off x="7163701" y="5635187"/>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 pos="100000">
                        <a:srgbClr val="3E9799"/>
                      </a:gs>
                    </a:gsLst>
                    <a:lin ang="10800000" scaled="0"/>
                  </a:gradFill>
                  <a:ln w="7700" cap="flat">
                    <a:noFill/>
                    <a:bevel/>
                  </a:ln>
                </p:spPr>
              </p:sp>
              <p:sp>
                <p:nvSpPr>
                  <p:cNvPr id="3036" name="Freeform 3035"/>
                  <p:cNvSpPr/>
                  <p:nvPr/>
                </p:nvSpPr>
                <p:spPr>
                  <a:xfrm>
                    <a:off x="7171470" y="5642913"/>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37" name="Group 3036"/>
                <p:cNvGrpSpPr/>
                <p:nvPr/>
              </p:nvGrpSpPr>
              <p:grpSpPr>
                <a:xfrm>
                  <a:off x="7221842" y="5635162"/>
                  <a:ext cx="28321" cy="28302"/>
                  <a:chOff x="7221842" y="5635162"/>
                  <a:chExt cx="28321" cy="28302"/>
                </a:xfrm>
              </p:grpSpPr>
              <p:sp>
                <p:nvSpPr>
                  <p:cNvPr id="3038" name="Freeform 3037"/>
                  <p:cNvSpPr/>
                  <p:nvPr/>
                </p:nvSpPr>
                <p:spPr>
                  <a:xfrm>
                    <a:off x="7221817" y="5635187"/>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 pos="100000">
                        <a:srgbClr val="3E9799"/>
                      </a:gs>
                    </a:gsLst>
                    <a:lin ang="10800000" scaled="0"/>
                  </a:gradFill>
                  <a:ln w="7700" cap="flat">
                    <a:noFill/>
                    <a:bevel/>
                  </a:ln>
                </p:spPr>
              </p:sp>
              <p:sp>
                <p:nvSpPr>
                  <p:cNvPr id="3039" name="Freeform 3038"/>
                  <p:cNvSpPr/>
                  <p:nvPr/>
                </p:nvSpPr>
                <p:spPr>
                  <a:xfrm>
                    <a:off x="7229587" y="5642913"/>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40" name="Group 3039"/>
                <p:cNvGrpSpPr/>
                <p:nvPr/>
              </p:nvGrpSpPr>
              <p:grpSpPr>
                <a:xfrm>
                  <a:off x="7279957" y="5635162"/>
                  <a:ext cx="28321" cy="28302"/>
                  <a:chOff x="7279957" y="5635162"/>
                  <a:chExt cx="28321" cy="28302"/>
                </a:xfrm>
              </p:grpSpPr>
              <p:sp>
                <p:nvSpPr>
                  <p:cNvPr id="3041" name="Freeform 3040"/>
                  <p:cNvSpPr/>
                  <p:nvPr/>
                </p:nvSpPr>
                <p:spPr>
                  <a:xfrm>
                    <a:off x="7279932" y="5635187"/>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 pos="100000">
                        <a:srgbClr val="3E9799"/>
                      </a:gs>
                    </a:gsLst>
                    <a:lin ang="10800000" scaled="0"/>
                  </a:gradFill>
                  <a:ln w="7700" cap="flat">
                    <a:noFill/>
                    <a:bevel/>
                  </a:ln>
                </p:spPr>
              </p:sp>
              <p:sp>
                <p:nvSpPr>
                  <p:cNvPr id="3042" name="Freeform 3041"/>
                  <p:cNvSpPr/>
                  <p:nvPr/>
                </p:nvSpPr>
                <p:spPr>
                  <a:xfrm>
                    <a:off x="7287701" y="5642913"/>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grpSp>
            <p:nvGrpSpPr>
              <p:cNvPr id="3043" name="Group 3042"/>
              <p:cNvGrpSpPr/>
              <p:nvPr/>
            </p:nvGrpSpPr>
            <p:grpSpPr>
              <a:xfrm>
                <a:off x="6989432" y="5765410"/>
                <a:ext cx="260884" cy="28581"/>
                <a:chOff x="6989432" y="5765410"/>
                <a:chExt cx="260884" cy="28581"/>
              </a:xfrm>
            </p:grpSpPr>
            <p:grpSp>
              <p:nvGrpSpPr>
                <p:cNvPr id="3044" name="Group 3043"/>
                <p:cNvGrpSpPr/>
                <p:nvPr/>
              </p:nvGrpSpPr>
              <p:grpSpPr>
                <a:xfrm>
                  <a:off x="7047496" y="5765636"/>
                  <a:ext cx="28321" cy="28302"/>
                  <a:chOff x="7047496" y="5765636"/>
                  <a:chExt cx="28321" cy="28302"/>
                </a:xfrm>
              </p:grpSpPr>
              <p:sp>
                <p:nvSpPr>
                  <p:cNvPr id="3045" name="Freeform 3044"/>
                  <p:cNvSpPr/>
                  <p:nvPr/>
                </p:nvSpPr>
                <p:spPr>
                  <a:xfrm>
                    <a:off x="7047471" y="5765661"/>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 pos="100000">
                        <a:srgbClr val="BF727B"/>
                      </a:gs>
                    </a:gsLst>
                    <a:lin ang="10800000" scaled="0"/>
                  </a:gradFill>
                  <a:ln w="7700" cap="flat">
                    <a:noFill/>
                    <a:bevel/>
                  </a:ln>
                </p:spPr>
              </p:sp>
              <p:sp>
                <p:nvSpPr>
                  <p:cNvPr id="3046" name="Freeform 3045"/>
                  <p:cNvSpPr/>
                  <p:nvPr/>
                </p:nvSpPr>
                <p:spPr>
                  <a:xfrm>
                    <a:off x="7055240" y="5773387"/>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47" name="Group 3046"/>
                <p:cNvGrpSpPr/>
                <p:nvPr/>
              </p:nvGrpSpPr>
              <p:grpSpPr>
                <a:xfrm>
                  <a:off x="6989381" y="5765636"/>
                  <a:ext cx="28321" cy="28302"/>
                  <a:chOff x="6989381" y="5765636"/>
                  <a:chExt cx="28321" cy="28302"/>
                </a:xfrm>
              </p:grpSpPr>
              <p:sp>
                <p:nvSpPr>
                  <p:cNvPr id="3048" name="Freeform 3047"/>
                  <p:cNvSpPr/>
                  <p:nvPr/>
                </p:nvSpPr>
                <p:spPr>
                  <a:xfrm>
                    <a:off x="6989356" y="5765661"/>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787979"/>
                      </a:gs>
                      <a:gs pos="15000">
                        <a:srgbClr val="A6A7A7"/>
                      </a:gs>
                      <a:gs pos="25000">
                        <a:srgbClr val="D1D1D1"/>
                      </a:gs>
                      <a:gs pos="44000">
                        <a:srgbClr val="8A8B8B"/>
                      </a:gs>
                      <a:gs pos="60000">
                        <a:srgbClr val="7A7B7B"/>
                      </a:gs>
                      <a:gs pos="80000">
                        <a:srgbClr val="666767"/>
                      </a:gs>
                      <a:gs pos="97000">
                        <a:srgbClr val="5D5E5E"/>
                      </a:gs>
                      <a:gs pos="100000">
                        <a:srgbClr val="7D7E7E"/>
                      </a:gs>
                    </a:gsLst>
                    <a:lin ang="10800000" scaled="0"/>
                  </a:gradFill>
                  <a:ln w="7700" cap="flat">
                    <a:noFill/>
                    <a:bevel/>
                  </a:ln>
                </p:spPr>
              </p:sp>
              <p:sp>
                <p:nvSpPr>
                  <p:cNvPr id="3049" name="Freeform 3048"/>
                  <p:cNvSpPr/>
                  <p:nvPr/>
                </p:nvSpPr>
                <p:spPr>
                  <a:xfrm>
                    <a:off x="6997125" y="5773387"/>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50" name="Group 3049"/>
                <p:cNvGrpSpPr/>
                <p:nvPr/>
              </p:nvGrpSpPr>
              <p:grpSpPr>
                <a:xfrm>
                  <a:off x="7107303" y="5765407"/>
                  <a:ext cx="28321" cy="28302"/>
                  <a:chOff x="7107303" y="5765407"/>
                  <a:chExt cx="28321" cy="28302"/>
                </a:xfrm>
              </p:grpSpPr>
              <p:sp>
                <p:nvSpPr>
                  <p:cNvPr id="3051" name="Freeform 3050"/>
                  <p:cNvSpPr/>
                  <p:nvPr/>
                </p:nvSpPr>
                <p:spPr>
                  <a:xfrm>
                    <a:off x="7107278" y="5765432"/>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 pos="100000">
                        <a:srgbClr val="BF727B"/>
                      </a:gs>
                    </a:gsLst>
                    <a:lin ang="10800000" scaled="0"/>
                  </a:gradFill>
                  <a:ln w="7700" cap="flat">
                    <a:noFill/>
                    <a:bevel/>
                  </a:ln>
                </p:spPr>
              </p:sp>
              <p:sp>
                <p:nvSpPr>
                  <p:cNvPr id="3052" name="Freeform 3051"/>
                  <p:cNvSpPr/>
                  <p:nvPr/>
                </p:nvSpPr>
                <p:spPr>
                  <a:xfrm>
                    <a:off x="7115047" y="5773158"/>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53" name="Group 3052"/>
                <p:cNvGrpSpPr/>
                <p:nvPr/>
              </p:nvGrpSpPr>
              <p:grpSpPr>
                <a:xfrm>
                  <a:off x="7163727" y="5765636"/>
                  <a:ext cx="28321" cy="28302"/>
                  <a:chOff x="7163727" y="5765636"/>
                  <a:chExt cx="28321" cy="28302"/>
                </a:xfrm>
              </p:grpSpPr>
              <p:sp>
                <p:nvSpPr>
                  <p:cNvPr id="3054" name="Freeform 3053"/>
                  <p:cNvSpPr/>
                  <p:nvPr/>
                </p:nvSpPr>
                <p:spPr>
                  <a:xfrm>
                    <a:off x="7163702" y="5765661"/>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787979"/>
                      </a:gs>
                      <a:gs pos="15000">
                        <a:srgbClr val="A6A7A7"/>
                      </a:gs>
                      <a:gs pos="25000">
                        <a:srgbClr val="D1D1D1"/>
                      </a:gs>
                      <a:gs pos="44000">
                        <a:srgbClr val="8A8B8B"/>
                      </a:gs>
                      <a:gs pos="60000">
                        <a:srgbClr val="7A7B7B"/>
                      </a:gs>
                      <a:gs pos="80000">
                        <a:srgbClr val="666767"/>
                      </a:gs>
                      <a:gs pos="97000">
                        <a:srgbClr val="5D5E5E"/>
                      </a:gs>
                      <a:gs pos="100000">
                        <a:srgbClr val="7D7E7E"/>
                      </a:gs>
                    </a:gsLst>
                    <a:lin ang="10800000" scaled="0"/>
                  </a:gradFill>
                  <a:ln w="7700" cap="flat">
                    <a:noFill/>
                    <a:bevel/>
                  </a:ln>
                </p:spPr>
              </p:sp>
              <p:sp>
                <p:nvSpPr>
                  <p:cNvPr id="3055" name="Freeform 3054"/>
                  <p:cNvSpPr/>
                  <p:nvPr/>
                </p:nvSpPr>
                <p:spPr>
                  <a:xfrm>
                    <a:off x="7171471" y="5773387"/>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nvGrpSpPr>
                <p:cNvPr id="3056" name="Group 3055"/>
                <p:cNvGrpSpPr/>
                <p:nvPr/>
              </p:nvGrpSpPr>
              <p:grpSpPr>
                <a:xfrm>
                  <a:off x="7221842" y="5765636"/>
                  <a:ext cx="28321" cy="28302"/>
                  <a:chOff x="7221842" y="5765636"/>
                  <a:chExt cx="28321" cy="28302"/>
                </a:xfrm>
              </p:grpSpPr>
              <p:sp>
                <p:nvSpPr>
                  <p:cNvPr id="3057" name="Freeform 3056"/>
                  <p:cNvSpPr/>
                  <p:nvPr/>
                </p:nvSpPr>
                <p:spPr>
                  <a:xfrm>
                    <a:off x="7221817" y="5765661"/>
                    <a:ext cx="28371" cy="28252"/>
                  </a:xfrm>
                  <a:custGeom>
                    <a:avLst/>
                    <a:gdLst/>
                    <a:ahLst/>
                    <a:cxnLst/>
                    <a:rect l="0" t="0" r="0" b="0"/>
                    <a:pathLst>
                      <a:path w="28371" h="28252">
                        <a:moveTo>
                          <a:pt x="0" y="14126"/>
                        </a:moveTo>
                        <a:cubicBezTo>
                          <a:pt x="0" y="6295"/>
                          <a:pt x="6344" y="-33"/>
                          <a:pt x="14185" y="-33"/>
                        </a:cubicBezTo>
                        <a:cubicBezTo>
                          <a:pt x="21994" y="-33"/>
                          <a:pt x="28337" y="6295"/>
                          <a:pt x="28337" y="14126"/>
                        </a:cubicBezTo>
                        <a:cubicBezTo>
                          <a:pt x="28337" y="21907"/>
                          <a:pt x="21994" y="28252"/>
                          <a:pt x="14185" y="28252"/>
                        </a:cubicBezTo>
                        <a:cubicBezTo>
                          <a:pt x="6344" y="28252"/>
                          <a:pt x="0" y="21907"/>
                          <a:pt x="0" y="14126"/>
                        </a:cubicBezTo>
                        <a:close/>
                      </a:path>
                    </a:pathLst>
                  </a:custGeom>
                  <a:gradFill>
                    <a:gsLst>
                      <a:gs pos="0">
                        <a:srgbClr val="787979"/>
                      </a:gs>
                      <a:gs pos="15000">
                        <a:srgbClr val="A6A7A7"/>
                      </a:gs>
                      <a:gs pos="25000">
                        <a:srgbClr val="D1D1D1"/>
                      </a:gs>
                      <a:gs pos="44000">
                        <a:srgbClr val="8A8B8B"/>
                      </a:gs>
                      <a:gs pos="60000">
                        <a:srgbClr val="7A7B7B"/>
                      </a:gs>
                      <a:gs pos="80000">
                        <a:srgbClr val="666767"/>
                      </a:gs>
                      <a:gs pos="97000">
                        <a:srgbClr val="5D5E5E"/>
                      </a:gs>
                      <a:gs pos="100000">
                        <a:srgbClr val="7D7E7E"/>
                      </a:gs>
                    </a:gsLst>
                    <a:lin ang="10800000" scaled="0"/>
                  </a:gradFill>
                  <a:ln w="7700" cap="flat">
                    <a:noFill/>
                    <a:bevel/>
                  </a:ln>
                </p:spPr>
              </p:sp>
              <p:sp>
                <p:nvSpPr>
                  <p:cNvPr id="3058" name="Freeform 3057"/>
                  <p:cNvSpPr/>
                  <p:nvPr/>
                </p:nvSpPr>
                <p:spPr>
                  <a:xfrm>
                    <a:off x="7229587" y="5773387"/>
                    <a:ext cx="12832" cy="12801"/>
                  </a:xfrm>
                  <a:custGeom>
                    <a:avLst/>
                    <a:gdLst/>
                    <a:ahLst/>
                    <a:cxnLst/>
                    <a:rect l="0" t="0" r="0" b="0"/>
                    <a:pathLst>
                      <a:path w="12832" h="12801">
                        <a:moveTo>
                          <a:pt x="-17" y="6367"/>
                        </a:moveTo>
                        <a:cubicBezTo>
                          <a:pt x="-17" y="2832"/>
                          <a:pt x="2856" y="-33"/>
                          <a:pt x="6399" y="-33"/>
                        </a:cubicBezTo>
                        <a:cubicBezTo>
                          <a:pt x="9943" y="-33"/>
                          <a:pt x="12815" y="2832"/>
                          <a:pt x="12815" y="6367"/>
                        </a:cubicBezTo>
                        <a:cubicBezTo>
                          <a:pt x="12815" y="9902"/>
                          <a:pt x="9943" y="12768"/>
                          <a:pt x="6399" y="12768"/>
                        </a:cubicBezTo>
                        <a:cubicBezTo>
                          <a:pt x="2856" y="12768"/>
                          <a:pt x="-17" y="9902"/>
                          <a:pt x="-17" y="6367"/>
                        </a:cubicBezTo>
                        <a:close/>
                      </a:path>
                    </a:pathLst>
                  </a:custGeom>
                  <a:solidFill>
                    <a:srgbClr val="2D2929"/>
                  </a:solidFill>
                  <a:ln w="7700" cap="flat">
                    <a:noFill/>
                    <a:bevel/>
                  </a:ln>
                </p:spPr>
              </p:sp>
            </p:grpSp>
          </p:grpSp>
          <p:sp>
            <p:nvSpPr>
              <p:cNvPr id="3059" name="Freeform 3058"/>
              <p:cNvSpPr/>
              <p:nvPr/>
            </p:nvSpPr>
            <p:spPr>
              <a:xfrm>
                <a:off x="6989432" y="6050756"/>
                <a:ext cx="64613" cy="49387"/>
              </a:xfrm>
              <a:custGeom>
                <a:avLst/>
                <a:gdLst/>
                <a:ahLst/>
                <a:cxnLst/>
                <a:rect l="0" t="0" r="0" b="0"/>
                <a:pathLst>
                  <a:path w="64613" h="49387">
                    <a:moveTo>
                      <a:pt x="232" y="0"/>
                    </a:moveTo>
                    <a:lnTo>
                      <a:pt x="64381" y="0"/>
                    </a:lnTo>
                    <a:cubicBezTo>
                      <a:pt x="64509" y="0"/>
                      <a:pt x="64613" y="1474"/>
                      <a:pt x="64613" y="3293"/>
                    </a:cubicBezTo>
                    <a:lnTo>
                      <a:pt x="64613" y="46095"/>
                    </a:lnTo>
                    <a:cubicBezTo>
                      <a:pt x="64613" y="47913"/>
                      <a:pt x="64509" y="49387"/>
                      <a:pt x="64381" y="49387"/>
                    </a:cubicBezTo>
                    <a:lnTo>
                      <a:pt x="232" y="49387"/>
                    </a:lnTo>
                    <a:cubicBezTo>
                      <a:pt x="104" y="49387"/>
                      <a:pt x="0" y="47913"/>
                      <a:pt x="0" y="46095"/>
                    </a:cubicBezTo>
                    <a:lnTo>
                      <a:pt x="0" y="3293"/>
                    </a:lnTo>
                    <a:cubicBezTo>
                      <a:pt x="0" y="1474"/>
                      <a:pt x="104" y="0"/>
                      <a:pt x="232" y="0"/>
                    </a:cubicBez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060" name="Freeform 3059"/>
              <p:cNvSpPr/>
              <p:nvPr/>
            </p:nvSpPr>
            <p:spPr>
              <a:xfrm>
                <a:off x="7242668" y="6050756"/>
                <a:ext cx="64613" cy="49387"/>
              </a:xfrm>
              <a:custGeom>
                <a:avLst/>
                <a:gdLst/>
                <a:ahLst/>
                <a:cxnLst/>
                <a:rect l="0" t="0" r="0" b="0"/>
                <a:pathLst>
                  <a:path w="64613" h="49387">
                    <a:moveTo>
                      <a:pt x="232" y="0"/>
                    </a:moveTo>
                    <a:lnTo>
                      <a:pt x="64381" y="0"/>
                    </a:lnTo>
                    <a:cubicBezTo>
                      <a:pt x="64509" y="0"/>
                      <a:pt x="64613" y="1474"/>
                      <a:pt x="64613" y="3293"/>
                    </a:cubicBezTo>
                    <a:lnTo>
                      <a:pt x="64613" y="46095"/>
                    </a:lnTo>
                    <a:cubicBezTo>
                      <a:pt x="64613" y="47913"/>
                      <a:pt x="64509" y="49387"/>
                      <a:pt x="64381" y="49387"/>
                    </a:cubicBezTo>
                    <a:lnTo>
                      <a:pt x="232" y="49387"/>
                    </a:lnTo>
                    <a:cubicBezTo>
                      <a:pt x="104" y="49387"/>
                      <a:pt x="0" y="47913"/>
                      <a:pt x="0" y="46095"/>
                    </a:cubicBezTo>
                    <a:lnTo>
                      <a:pt x="0" y="3293"/>
                    </a:lnTo>
                    <a:cubicBezTo>
                      <a:pt x="0" y="1474"/>
                      <a:pt x="104" y="0"/>
                      <a:pt x="232" y="0"/>
                    </a:cubicBez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061" name="Freeform 3060"/>
              <p:cNvSpPr/>
              <p:nvPr/>
            </p:nvSpPr>
            <p:spPr>
              <a:xfrm>
                <a:off x="6857862" y="5994738"/>
                <a:ext cx="64613" cy="26752"/>
              </a:xfrm>
              <a:custGeom>
                <a:avLst/>
                <a:gdLst/>
                <a:ahLst/>
                <a:cxnLst/>
                <a:rect l="0" t="0" r="0" b="0"/>
                <a:pathLst>
                  <a:path w="64613" h="26752">
                    <a:moveTo>
                      <a:pt x="232" y="0"/>
                    </a:moveTo>
                    <a:lnTo>
                      <a:pt x="64381" y="0"/>
                    </a:lnTo>
                    <a:cubicBezTo>
                      <a:pt x="64509" y="0"/>
                      <a:pt x="64613" y="798"/>
                      <a:pt x="64613" y="1783"/>
                    </a:cubicBezTo>
                    <a:lnTo>
                      <a:pt x="64613" y="24968"/>
                    </a:lnTo>
                    <a:cubicBezTo>
                      <a:pt x="64613" y="25953"/>
                      <a:pt x="64509" y="26752"/>
                      <a:pt x="64381" y="26752"/>
                    </a:cubicBezTo>
                    <a:lnTo>
                      <a:pt x="232" y="26752"/>
                    </a:lnTo>
                    <a:cubicBezTo>
                      <a:pt x="104" y="26752"/>
                      <a:pt x="0" y="25953"/>
                      <a:pt x="0" y="24968"/>
                    </a:cubicBezTo>
                    <a:lnTo>
                      <a:pt x="0" y="1783"/>
                    </a:lnTo>
                    <a:cubicBezTo>
                      <a:pt x="0" y="798"/>
                      <a:pt x="104" y="0"/>
                      <a:pt x="232"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2" name="Freeform 3061"/>
              <p:cNvSpPr/>
              <p:nvPr/>
            </p:nvSpPr>
            <p:spPr>
              <a:xfrm>
                <a:off x="7379174" y="5994738"/>
                <a:ext cx="64613" cy="26752"/>
              </a:xfrm>
              <a:custGeom>
                <a:avLst/>
                <a:gdLst/>
                <a:ahLst/>
                <a:cxnLst/>
                <a:rect l="0" t="0" r="0" b="0"/>
                <a:pathLst>
                  <a:path w="64613" h="26752">
                    <a:moveTo>
                      <a:pt x="232" y="0"/>
                    </a:moveTo>
                    <a:lnTo>
                      <a:pt x="64381" y="0"/>
                    </a:lnTo>
                    <a:cubicBezTo>
                      <a:pt x="64509" y="0"/>
                      <a:pt x="64613" y="798"/>
                      <a:pt x="64613" y="1783"/>
                    </a:cubicBezTo>
                    <a:lnTo>
                      <a:pt x="64613" y="24968"/>
                    </a:lnTo>
                    <a:cubicBezTo>
                      <a:pt x="64613" y="25953"/>
                      <a:pt x="64509" y="26752"/>
                      <a:pt x="64381" y="26752"/>
                    </a:cubicBezTo>
                    <a:lnTo>
                      <a:pt x="232" y="26752"/>
                    </a:lnTo>
                    <a:cubicBezTo>
                      <a:pt x="104" y="26752"/>
                      <a:pt x="0" y="25953"/>
                      <a:pt x="0" y="24968"/>
                    </a:cubicBezTo>
                    <a:lnTo>
                      <a:pt x="0" y="1783"/>
                    </a:lnTo>
                    <a:cubicBezTo>
                      <a:pt x="0" y="798"/>
                      <a:pt x="104" y="0"/>
                      <a:pt x="232"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3" name="Freeform 3062"/>
              <p:cNvSpPr/>
              <p:nvPr/>
            </p:nvSpPr>
            <p:spPr>
              <a:xfrm>
                <a:off x="6764074" y="5408719"/>
                <a:ext cx="27498" cy="60119"/>
              </a:xfrm>
              <a:custGeom>
                <a:avLst/>
                <a:gdLst/>
                <a:ahLst/>
                <a:cxnLst/>
                <a:rect l="0" t="0" r="0" b="0"/>
                <a:pathLst>
                  <a:path w="27498" h="60119">
                    <a:moveTo>
                      <a:pt x="99" y="0"/>
                    </a:moveTo>
                    <a:lnTo>
                      <a:pt x="27400" y="0"/>
                    </a:lnTo>
                    <a:cubicBezTo>
                      <a:pt x="27454" y="0"/>
                      <a:pt x="27498" y="1794"/>
                      <a:pt x="27498" y="4008"/>
                    </a:cubicBezTo>
                    <a:lnTo>
                      <a:pt x="27498" y="56111"/>
                    </a:lnTo>
                    <a:cubicBezTo>
                      <a:pt x="27498" y="58324"/>
                      <a:pt x="27454" y="60119"/>
                      <a:pt x="27400" y="60119"/>
                    </a:cubicBezTo>
                    <a:lnTo>
                      <a:pt x="99" y="60119"/>
                    </a:lnTo>
                    <a:cubicBezTo>
                      <a:pt x="44" y="60119"/>
                      <a:pt x="0" y="58324"/>
                      <a:pt x="0" y="56111"/>
                    </a:cubicBezTo>
                    <a:lnTo>
                      <a:pt x="0" y="4008"/>
                    </a:lnTo>
                    <a:cubicBezTo>
                      <a:pt x="0" y="1794"/>
                      <a:pt x="44" y="0"/>
                      <a:pt x="99"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4" name="Freeform 3063"/>
              <p:cNvSpPr/>
              <p:nvPr/>
            </p:nvSpPr>
            <p:spPr>
              <a:xfrm>
                <a:off x="6744700" y="5447375"/>
                <a:ext cx="66246" cy="23535"/>
              </a:xfrm>
              <a:custGeom>
                <a:avLst/>
                <a:gdLst/>
                <a:ahLst/>
                <a:cxnLst/>
                <a:rect l="0" t="0" r="0" b="0"/>
                <a:pathLst>
                  <a:path w="66246" h="23535">
                    <a:moveTo>
                      <a:pt x="238" y="0"/>
                    </a:moveTo>
                    <a:lnTo>
                      <a:pt x="66008" y="0"/>
                    </a:lnTo>
                    <a:cubicBezTo>
                      <a:pt x="66139" y="0"/>
                      <a:pt x="66246" y="702"/>
                      <a:pt x="66246" y="1569"/>
                    </a:cubicBezTo>
                    <a:lnTo>
                      <a:pt x="66246" y="21966"/>
                    </a:lnTo>
                    <a:cubicBezTo>
                      <a:pt x="66246" y="22833"/>
                      <a:pt x="66139" y="23535"/>
                      <a:pt x="66008" y="23535"/>
                    </a:cubicBezTo>
                    <a:lnTo>
                      <a:pt x="238" y="23535"/>
                    </a:lnTo>
                    <a:cubicBezTo>
                      <a:pt x="106" y="23535"/>
                      <a:pt x="0" y="22833"/>
                      <a:pt x="0" y="21966"/>
                    </a:cubicBezTo>
                    <a:lnTo>
                      <a:pt x="0" y="1569"/>
                    </a:lnTo>
                    <a:cubicBezTo>
                      <a:pt x="0" y="702"/>
                      <a:pt x="106" y="0"/>
                      <a:pt x="23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5" name="Freeform 3064"/>
              <p:cNvSpPr/>
              <p:nvPr/>
            </p:nvSpPr>
            <p:spPr>
              <a:xfrm>
                <a:off x="6851318" y="5407684"/>
                <a:ext cx="27498" cy="60118"/>
              </a:xfrm>
              <a:custGeom>
                <a:avLst/>
                <a:gdLst/>
                <a:ahLst/>
                <a:cxnLst/>
                <a:rect l="0" t="0" r="0" b="0"/>
                <a:pathLst>
                  <a:path w="27498" h="60118">
                    <a:moveTo>
                      <a:pt x="99" y="0"/>
                    </a:moveTo>
                    <a:lnTo>
                      <a:pt x="27400" y="0"/>
                    </a:lnTo>
                    <a:cubicBezTo>
                      <a:pt x="27454" y="0"/>
                      <a:pt x="27498" y="1794"/>
                      <a:pt x="27498" y="4008"/>
                    </a:cubicBezTo>
                    <a:lnTo>
                      <a:pt x="27498" y="56111"/>
                    </a:lnTo>
                    <a:cubicBezTo>
                      <a:pt x="27498" y="58324"/>
                      <a:pt x="27454" y="60118"/>
                      <a:pt x="27400" y="60118"/>
                    </a:cubicBezTo>
                    <a:lnTo>
                      <a:pt x="99" y="60118"/>
                    </a:lnTo>
                    <a:cubicBezTo>
                      <a:pt x="44" y="60118"/>
                      <a:pt x="0" y="58324"/>
                      <a:pt x="0" y="56111"/>
                    </a:cubicBezTo>
                    <a:lnTo>
                      <a:pt x="0" y="4008"/>
                    </a:lnTo>
                    <a:cubicBezTo>
                      <a:pt x="0" y="1794"/>
                      <a:pt x="44" y="0"/>
                      <a:pt x="99"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6" name="Freeform 3065"/>
              <p:cNvSpPr/>
              <p:nvPr/>
            </p:nvSpPr>
            <p:spPr>
              <a:xfrm>
                <a:off x="6831944" y="5446337"/>
                <a:ext cx="66246" cy="23535"/>
              </a:xfrm>
              <a:custGeom>
                <a:avLst/>
                <a:gdLst/>
                <a:ahLst/>
                <a:cxnLst/>
                <a:rect l="0" t="0" r="0" b="0"/>
                <a:pathLst>
                  <a:path w="66246" h="23535">
                    <a:moveTo>
                      <a:pt x="238" y="0"/>
                    </a:moveTo>
                    <a:lnTo>
                      <a:pt x="66008" y="0"/>
                    </a:lnTo>
                    <a:cubicBezTo>
                      <a:pt x="66139" y="0"/>
                      <a:pt x="66246" y="702"/>
                      <a:pt x="66246" y="1569"/>
                    </a:cubicBezTo>
                    <a:lnTo>
                      <a:pt x="66246" y="21966"/>
                    </a:lnTo>
                    <a:cubicBezTo>
                      <a:pt x="66246" y="22833"/>
                      <a:pt x="66139" y="23535"/>
                      <a:pt x="66008" y="23535"/>
                    </a:cubicBezTo>
                    <a:lnTo>
                      <a:pt x="238" y="23535"/>
                    </a:lnTo>
                    <a:cubicBezTo>
                      <a:pt x="106" y="23535"/>
                      <a:pt x="0" y="22833"/>
                      <a:pt x="0" y="21966"/>
                    </a:cubicBezTo>
                    <a:lnTo>
                      <a:pt x="0" y="1569"/>
                    </a:lnTo>
                    <a:cubicBezTo>
                      <a:pt x="0" y="702"/>
                      <a:pt x="106" y="0"/>
                      <a:pt x="23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7" name="Freeform 3066"/>
              <p:cNvSpPr/>
              <p:nvPr/>
            </p:nvSpPr>
            <p:spPr>
              <a:xfrm>
                <a:off x="7462372" y="5407803"/>
                <a:ext cx="27498" cy="60118"/>
              </a:xfrm>
              <a:custGeom>
                <a:avLst/>
                <a:gdLst/>
                <a:ahLst/>
                <a:cxnLst/>
                <a:rect l="0" t="0" r="0" b="0"/>
                <a:pathLst>
                  <a:path w="27498" h="60118">
                    <a:moveTo>
                      <a:pt x="99" y="0"/>
                    </a:moveTo>
                    <a:lnTo>
                      <a:pt x="27400" y="0"/>
                    </a:lnTo>
                    <a:cubicBezTo>
                      <a:pt x="27454" y="0"/>
                      <a:pt x="27498" y="1794"/>
                      <a:pt x="27498" y="4008"/>
                    </a:cubicBezTo>
                    <a:lnTo>
                      <a:pt x="27498" y="56111"/>
                    </a:lnTo>
                    <a:cubicBezTo>
                      <a:pt x="27498" y="58324"/>
                      <a:pt x="27454" y="60118"/>
                      <a:pt x="27400" y="60118"/>
                    </a:cubicBezTo>
                    <a:lnTo>
                      <a:pt x="99" y="60118"/>
                    </a:lnTo>
                    <a:cubicBezTo>
                      <a:pt x="44" y="60118"/>
                      <a:pt x="0" y="58324"/>
                      <a:pt x="0" y="56111"/>
                    </a:cubicBezTo>
                    <a:lnTo>
                      <a:pt x="0" y="4008"/>
                    </a:lnTo>
                    <a:cubicBezTo>
                      <a:pt x="0" y="1794"/>
                      <a:pt x="44" y="0"/>
                      <a:pt x="99"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8" name="Freeform 3067"/>
              <p:cNvSpPr/>
              <p:nvPr/>
            </p:nvSpPr>
            <p:spPr>
              <a:xfrm>
                <a:off x="7442999" y="5446457"/>
                <a:ext cx="66246" cy="23535"/>
              </a:xfrm>
              <a:custGeom>
                <a:avLst/>
                <a:gdLst/>
                <a:ahLst/>
                <a:cxnLst/>
                <a:rect l="0" t="0" r="0" b="0"/>
                <a:pathLst>
                  <a:path w="66246" h="23535">
                    <a:moveTo>
                      <a:pt x="238" y="0"/>
                    </a:moveTo>
                    <a:lnTo>
                      <a:pt x="66008" y="0"/>
                    </a:lnTo>
                    <a:cubicBezTo>
                      <a:pt x="66139" y="0"/>
                      <a:pt x="66246" y="702"/>
                      <a:pt x="66246" y="1569"/>
                    </a:cubicBezTo>
                    <a:lnTo>
                      <a:pt x="66246" y="21966"/>
                    </a:lnTo>
                    <a:cubicBezTo>
                      <a:pt x="66246" y="22833"/>
                      <a:pt x="66139" y="23535"/>
                      <a:pt x="66008" y="23535"/>
                    </a:cubicBezTo>
                    <a:lnTo>
                      <a:pt x="238" y="23535"/>
                    </a:lnTo>
                    <a:cubicBezTo>
                      <a:pt x="106" y="23535"/>
                      <a:pt x="0" y="22833"/>
                      <a:pt x="0" y="21966"/>
                    </a:cubicBezTo>
                    <a:lnTo>
                      <a:pt x="0" y="1569"/>
                    </a:lnTo>
                    <a:cubicBezTo>
                      <a:pt x="0" y="702"/>
                      <a:pt x="106" y="0"/>
                      <a:pt x="238"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069" name="Freeform 3068"/>
              <p:cNvSpPr/>
              <p:nvPr/>
            </p:nvSpPr>
            <p:spPr>
              <a:xfrm>
                <a:off x="6502325" y="5588531"/>
                <a:ext cx="17306" cy="60118"/>
              </a:xfrm>
              <a:custGeom>
                <a:avLst/>
                <a:gdLst/>
                <a:ahLst/>
                <a:cxnLst/>
                <a:rect l="0" t="0" r="0" b="0"/>
                <a:pathLst>
                  <a:path w="17306" h="60118">
                    <a:moveTo>
                      <a:pt x="62" y="0"/>
                    </a:moveTo>
                    <a:lnTo>
                      <a:pt x="17244" y="0"/>
                    </a:lnTo>
                    <a:cubicBezTo>
                      <a:pt x="17278" y="0"/>
                      <a:pt x="17306" y="1794"/>
                      <a:pt x="17306" y="4008"/>
                    </a:cubicBezTo>
                    <a:lnTo>
                      <a:pt x="17306" y="56111"/>
                    </a:lnTo>
                    <a:cubicBezTo>
                      <a:pt x="17306" y="58324"/>
                      <a:pt x="17278" y="60118"/>
                      <a:pt x="17244" y="60118"/>
                    </a:cubicBezTo>
                    <a:lnTo>
                      <a:pt x="62" y="60118"/>
                    </a:lnTo>
                    <a:cubicBezTo>
                      <a:pt x="28" y="60118"/>
                      <a:pt x="0" y="58324"/>
                      <a:pt x="0" y="56111"/>
                    </a:cubicBezTo>
                    <a:lnTo>
                      <a:pt x="0" y="4008"/>
                    </a:lnTo>
                    <a:cubicBezTo>
                      <a:pt x="0" y="1794"/>
                      <a:pt x="28" y="0"/>
                      <a:pt x="62" y="0"/>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grpSp>
          <p:nvGrpSpPr>
            <p:cNvPr id="3070" name="Group 3069"/>
            <p:cNvGrpSpPr/>
            <p:nvPr/>
          </p:nvGrpSpPr>
          <p:grpSpPr>
            <a:xfrm>
              <a:off x="5662690" y="2455321"/>
              <a:ext cx="754281" cy="961399"/>
              <a:chOff x="5662690" y="2455321"/>
              <a:chExt cx="754281" cy="961399"/>
            </a:xfrm>
          </p:grpSpPr>
          <p:sp>
            <p:nvSpPr>
              <p:cNvPr id="3071" name="Freeform 3070"/>
              <p:cNvSpPr/>
              <p:nvPr/>
            </p:nvSpPr>
            <p:spPr>
              <a:xfrm>
                <a:off x="5662690" y="2575882"/>
                <a:ext cx="754281" cy="751188"/>
              </a:xfrm>
              <a:custGeom>
                <a:avLst/>
                <a:gdLst/>
                <a:ahLst/>
                <a:cxnLst/>
                <a:rect l="0" t="0" r="0" b="0"/>
                <a:pathLst>
                  <a:path w="754281" h="751188">
                    <a:moveTo>
                      <a:pt x="0" y="0"/>
                    </a:moveTo>
                    <a:lnTo>
                      <a:pt x="754281" y="0"/>
                    </a:lnTo>
                    <a:lnTo>
                      <a:pt x="754281" y="751188"/>
                    </a:lnTo>
                    <a:lnTo>
                      <a:pt x="0" y="751188"/>
                    </a:lnTo>
                    <a:lnTo>
                      <a:pt x="0" y="0"/>
                    </a:lnTo>
                    <a:close/>
                  </a:path>
                </a:pathLst>
              </a:custGeom>
              <a:gradFill>
                <a:gsLst>
                  <a:gs pos="0">
                    <a:srgbClr val="C2ACB1"/>
                  </a:gs>
                  <a:gs pos="15000">
                    <a:srgbClr val="FDE3E9"/>
                  </a:gs>
                  <a:gs pos="25000">
                    <a:srgbClr val="FEEFF2"/>
                  </a:gs>
                  <a:gs pos="52000">
                    <a:srgbClr val="DEC5CA"/>
                  </a:gs>
                  <a:gs pos="69000">
                    <a:srgbClr val="C5AFB4"/>
                  </a:gs>
                  <a:gs pos="80000">
                    <a:srgbClr val="BAA5AA"/>
                  </a:gs>
                  <a:gs pos="97000">
                    <a:srgbClr val="B09CA0"/>
                  </a:gs>
                  <a:gs pos="100000">
                    <a:srgbClr val="CAB3B8"/>
                  </a:gs>
                </a:gsLst>
                <a:lin ang="10800000" scaled="0"/>
              </a:gradFill>
              <a:ln w="7700" cap="flat">
                <a:noFill/>
                <a:bevel/>
              </a:ln>
            </p:spPr>
          </p:sp>
          <p:sp>
            <p:nvSpPr>
              <p:cNvPr id="3072" name="Freeform 3071"/>
              <p:cNvSpPr/>
              <p:nvPr/>
            </p:nvSpPr>
            <p:spPr>
              <a:xfrm>
                <a:off x="5662689" y="3327066"/>
                <a:ext cx="77283" cy="89648"/>
              </a:xfrm>
              <a:custGeom>
                <a:avLst/>
                <a:gdLst/>
                <a:ahLst/>
                <a:cxnLst/>
                <a:rect l="0" t="0" r="0" b="0"/>
                <a:pathLst>
                  <a:path w="77283" h="89648">
                    <a:moveTo>
                      <a:pt x="0" y="0"/>
                    </a:moveTo>
                    <a:lnTo>
                      <a:pt x="77283" y="0"/>
                    </a:lnTo>
                    <a:lnTo>
                      <a:pt x="77283" y="89648"/>
                    </a:lnTo>
                    <a:lnTo>
                      <a:pt x="0" y="89648"/>
                    </a:lnTo>
                    <a:lnTo>
                      <a:pt x="0" y="0"/>
                    </a:lnTo>
                    <a:close/>
                  </a:path>
                </a:pathLst>
              </a:custGeom>
              <a:gradFill>
                <a:gsLst>
                  <a:gs pos="0">
                    <a:srgbClr val="C2ACB1"/>
                  </a:gs>
                  <a:gs pos="15000">
                    <a:srgbClr val="FDE3E9"/>
                  </a:gs>
                  <a:gs pos="25000">
                    <a:srgbClr val="FEEFF2"/>
                  </a:gs>
                  <a:gs pos="52000">
                    <a:srgbClr val="DEC5CA"/>
                  </a:gs>
                  <a:gs pos="69000">
                    <a:srgbClr val="C5AFB4"/>
                  </a:gs>
                  <a:gs pos="80000">
                    <a:srgbClr val="BAA5AA"/>
                  </a:gs>
                  <a:gs pos="97000">
                    <a:srgbClr val="B09CA0"/>
                  </a:gs>
                  <a:gs pos="100000">
                    <a:srgbClr val="CAB3B8"/>
                  </a:gs>
                </a:gsLst>
                <a:lin ang="10800000" scaled="0"/>
              </a:gradFill>
              <a:ln w="7700" cap="flat">
                <a:noFill/>
                <a:bevel/>
              </a:ln>
            </p:spPr>
          </p:sp>
          <p:sp>
            <p:nvSpPr>
              <p:cNvPr id="3073" name="Freeform 3072"/>
              <p:cNvSpPr/>
              <p:nvPr/>
            </p:nvSpPr>
            <p:spPr>
              <a:xfrm>
                <a:off x="6339689" y="3327066"/>
                <a:ext cx="77283" cy="89648"/>
              </a:xfrm>
              <a:custGeom>
                <a:avLst/>
                <a:gdLst/>
                <a:ahLst/>
                <a:cxnLst/>
                <a:rect l="0" t="0" r="0" b="0"/>
                <a:pathLst>
                  <a:path w="77283" h="89648">
                    <a:moveTo>
                      <a:pt x="0" y="0"/>
                    </a:moveTo>
                    <a:lnTo>
                      <a:pt x="77283" y="0"/>
                    </a:lnTo>
                    <a:lnTo>
                      <a:pt x="77283" y="89648"/>
                    </a:lnTo>
                    <a:lnTo>
                      <a:pt x="0" y="89648"/>
                    </a:lnTo>
                    <a:lnTo>
                      <a:pt x="0" y="0"/>
                    </a:lnTo>
                    <a:close/>
                  </a:path>
                </a:pathLst>
              </a:custGeom>
              <a:gradFill>
                <a:gsLst>
                  <a:gs pos="0">
                    <a:srgbClr val="C2ACB1"/>
                  </a:gs>
                  <a:gs pos="15000">
                    <a:srgbClr val="FDE3E9"/>
                  </a:gs>
                  <a:gs pos="25000">
                    <a:srgbClr val="FEEFF2"/>
                  </a:gs>
                  <a:gs pos="52000">
                    <a:srgbClr val="DEC5CA"/>
                  </a:gs>
                  <a:gs pos="69000">
                    <a:srgbClr val="C5AFB4"/>
                  </a:gs>
                  <a:gs pos="80000">
                    <a:srgbClr val="BAA5AA"/>
                  </a:gs>
                  <a:gs pos="97000">
                    <a:srgbClr val="B09CA0"/>
                  </a:gs>
                  <a:gs pos="100000">
                    <a:srgbClr val="CAB3B8"/>
                  </a:gs>
                </a:gsLst>
                <a:lin ang="10800000" scaled="0"/>
              </a:gradFill>
              <a:ln w="7700" cap="flat">
                <a:noFill/>
                <a:bevel/>
              </a:ln>
            </p:spPr>
          </p:sp>
          <p:sp>
            <p:nvSpPr>
              <p:cNvPr id="3074" name="Freeform 3073"/>
              <p:cNvSpPr/>
              <p:nvPr/>
            </p:nvSpPr>
            <p:spPr>
              <a:xfrm>
                <a:off x="5985733" y="2455321"/>
                <a:ext cx="108196" cy="120561"/>
              </a:xfrm>
              <a:custGeom>
                <a:avLst/>
                <a:gdLst/>
                <a:ahLst/>
                <a:cxnLst/>
                <a:rect l="0" t="0" r="0" b="0"/>
                <a:pathLst>
                  <a:path w="108196" h="120561">
                    <a:moveTo>
                      <a:pt x="0" y="120561"/>
                    </a:moveTo>
                    <a:lnTo>
                      <a:pt x="108196" y="120561"/>
                    </a:lnTo>
                    <a:lnTo>
                      <a:pt x="108196" y="0"/>
                    </a:lnTo>
                    <a:lnTo>
                      <a:pt x="0" y="0"/>
                    </a:lnTo>
                    <a:lnTo>
                      <a:pt x="0" y="120561"/>
                    </a:lnTo>
                    <a:close/>
                  </a:path>
                </a:pathLst>
              </a:custGeom>
              <a:gradFill>
                <a:gsLst>
                  <a:gs pos="0">
                    <a:srgbClr val="C2ACB1"/>
                  </a:gs>
                  <a:gs pos="15000">
                    <a:srgbClr val="FDE3E9"/>
                  </a:gs>
                  <a:gs pos="25000">
                    <a:srgbClr val="FEEFF2"/>
                  </a:gs>
                  <a:gs pos="52000">
                    <a:srgbClr val="DEC5CA"/>
                  </a:gs>
                  <a:gs pos="69000">
                    <a:srgbClr val="C5AFB4"/>
                  </a:gs>
                  <a:gs pos="80000">
                    <a:srgbClr val="BAA5AA"/>
                  </a:gs>
                  <a:gs pos="97000">
                    <a:srgbClr val="B09CA0"/>
                  </a:gs>
                  <a:gs pos="100000">
                    <a:srgbClr val="CAB3B8"/>
                  </a:gs>
                </a:gsLst>
                <a:lin ang="10800000" scaled="0"/>
              </a:gradFill>
              <a:ln w="7700" cap="flat">
                <a:noFill/>
                <a:bevel/>
              </a:ln>
            </p:spPr>
          </p:sp>
          <p:sp>
            <p:nvSpPr>
              <p:cNvPr id="3075" name="Freeform 3074"/>
              <p:cNvSpPr/>
              <p:nvPr/>
            </p:nvSpPr>
            <p:spPr>
              <a:xfrm>
                <a:off x="5662690" y="2575881"/>
                <a:ext cx="754281" cy="27513"/>
              </a:xfrm>
              <a:custGeom>
                <a:avLst/>
                <a:gdLst/>
                <a:ahLst/>
                <a:cxnLst/>
                <a:rect l="0" t="0" r="0" b="0"/>
                <a:pathLst>
                  <a:path w="754281" h="27513">
                    <a:moveTo>
                      <a:pt x="0" y="0"/>
                    </a:moveTo>
                    <a:lnTo>
                      <a:pt x="754281" y="0"/>
                    </a:lnTo>
                    <a:lnTo>
                      <a:pt x="754281" y="27513"/>
                    </a:lnTo>
                    <a:lnTo>
                      <a:pt x="0" y="27513"/>
                    </a:lnTo>
                    <a:lnTo>
                      <a:pt x="0" y="0"/>
                    </a:lnTo>
                    <a:close/>
                  </a:path>
                </a:pathLst>
              </a:custGeom>
              <a:gradFill>
                <a:gsLst>
                  <a:gs pos="0">
                    <a:srgbClr val="B496A8"/>
                  </a:gs>
                  <a:gs pos="15000">
                    <a:srgbClr val="ECC8DD"/>
                  </a:gs>
                  <a:gs pos="25000">
                    <a:srgbClr val="F4E1EC"/>
                  </a:gs>
                  <a:gs pos="52000">
                    <a:srgbClr val="CEABC0"/>
                  </a:gs>
                  <a:gs pos="69000">
                    <a:srgbClr val="B798AA"/>
                  </a:gs>
                  <a:gs pos="80000">
                    <a:srgbClr val="AD8FA1"/>
                  </a:gs>
                  <a:gs pos="97000">
                    <a:srgbClr val="A38797"/>
                  </a:gs>
                  <a:gs pos="100000">
                    <a:srgbClr val="BB9CAE"/>
                  </a:gs>
                </a:gsLst>
                <a:lin ang="10800000" scaled="0"/>
              </a:gradFill>
              <a:ln w="7700" cap="flat">
                <a:noFill/>
                <a:bevel/>
              </a:ln>
            </p:spPr>
          </p:sp>
          <p:sp>
            <p:nvSpPr>
              <p:cNvPr id="3076" name="Freeform 3075"/>
              <p:cNvSpPr/>
              <p:nvPr/>
            </p:nvSpPr>
            <p:spPr>
              <a:xfrm>
                <a:off x="5662690" y="3299560"/>
                <a:ext cx="754281" cy="27513"/>
              </a:xfrm>
              <a:custGeom>
                <a:avLst/>
                <a:gdLst/>
                <a:ahLst/>
                <a:cxnLst/>
                <a:rect l="0" t="0" r="0" b="0"/>
                <a:pathLst>
                  <a:path w="754281" h="27513">
                    <a:moveTo>
                      <a:pt x="0" y="0"/>
                    </a:moveTo>
                    <a:lnTo>
                      <a:pt x="754281" y="0"/>
                    </a:lnTo>
                    <a:lnTo>
                      <a:pt x="754281" y="27513"/>
                    </a:lnTo>
                    <a:lnTo>
                      <a:pt x="0" y="27513"/>
                    </a:lnTo>
                    <a:lnTo>
                      <a:pt x="0" y="0"/>
                    </a:lnTo>
                    <a:close/>
                  </a:path>
                </a:pathLst>
              </a:custGeom>
              <a:gradFill>
                <a:gsLst>
                  <a:gs pos="0">
                    <a:srgbClr val="B496A8"/>
                  </a:gs>
                  <a:gs pos="15000">
                    <a:srgbClr val="ECC8DD"/>
                  </a:gs>
                  <a:gs pos="25000">
                    <a:srgbClr val="F4E1EC"/>
                  </a:gs>
                  <a:gs pos="52000">
                    <a:srgbClr val="CEABC0"/>
                  </a:gs>
                  <a:gs pos="69000">
                    <a:srgbClr val="B798AA"/>
                  </a:gs>
                  <a:gs pos="80000">
                    <a:srgbClr val="AD8FA1"/>
                  </a:gs>
                  <a:gs pos="97000">
                    <a:srgbClr val="A38797"/>
                  </a:gs>
                  <a:gs pos="100000">
                    <a:srgbClr val="BB9CAE"/>
                  </a:gs>
                </a:gsLst>
                <a:lin ang="10800000" scaled="0"/>
              </a:gradFill>
              <a:ln w="7700" cap="flat">
                <a:noFill/>
                <a:bevel/>
              </a:ln>
            </p:spPr>
          </p:sp>
        </p:grpSp>
        <p:grpSp>
          <p:nvGrpSpPr>
            <p:cNvPr id="3077" name="Group 3076"/>
            <p:cNvGrpSpPr/>
            <p:nvPr/>
          </p:nvGrpSpPr>
          <p:grpSpPr>
            <a:xfrm>
              <a:off x="3399111" y="2542879"/>
              <a:ext cx="1482658" cy="873842"/>
              <a:chOff x="3399111" y="2542879"/>
              <a:chExt cx="1482658" cy="873842"/>
            </a:xfrm>
          </p:grpSpPr>
          <p:sp>
            <p:nvSpPr>
              <p:cNvPr id="3078" name="Freeform 3077"/>
              <p:cNvSpPr/>
              <p:nvPr/>
            </p:nvSpPr>
            <p:spPr>
              <a:xfrm>
                <a:off x="4350254" y="2542879"/>
                <a:ext cx="531514" cy="873842"/>
              </a:xfrm>
              <a:custGeom>
                <a:avLst/>
                <a:gdLst/>
                <a:ahLst/>
                <a:cxnLst/>
                <a:rect l="0" t="0" r="0" b="0"/>
                <a:pathLst>
                  <a:path w="531514" h="873842">
                    <a:moveTo>
                      <a:pt x="0" y="0"/>
                    </a:moveTo>
                    <a:lnTo>
                      <a:pt x="531514" y="0"/>
                    </a:lnTo>
                    <a:lnTo>
                      <a:pt x="531514" y="873842"/>
                    </a:lnTo>
                    <a:lnTo>
                      <a:pt x="0" y="873842"/>
                    </a:lnTo>
                    <a:lnTo>
                      <a:pt x="0" y="0"/>
                    </a:lnTo>
                    <a:close/>
                  </a:path>
                </a:pathLst>
              </a:custGeom>
              <a:gradFill>
                <a:gsLst>
                  <a:gs pos="0">
                    <a:srgbClr val="7098A9"/>
                  </a:gs>
                  <a:gs pos="1000">
                    <a:srgbClr val="B8E1F2"/>
                  </a:gs>
                  <a:gs pos="2000">
                    <a:srgbClr val="93C7DC"/>
                  </a:gs>
                  <a:gs pos="64000">
                    <a:srgbClr val="91C4D9"/>
                  </a:gs>
                  <a:gs pos="99000">
                    <a:srgbClr val="8DBFD4"/>
                  </a:gs>
                  <a:gs pos="100000">
                    <a:srgbClr val="688D9D"/>
                  </a:gs>
                </a:gsLst>
                <a:lin ang="10800000" scaled="0"/>
              </a:gradFill>
              <a:ln w="7700" cap="flat">
                <a:noFill/>
                <a:bevel/>
              </a:ln>
            </p:spPr>
          </p:sp>
          <p:sp>
            <p:nvSpPr>
              <p:cNvPr id="3079" name="Freeform 3078"/>
              <p:cNvSpPr/>
              <p:nvPr/>
            </p:nvSpPr>
            <p:spPr>
              <a:xfrm>
                <a:off x="3613943" y="2847374"/>
                <a:ext cx="432420" cy="569350"/>
              </a:xfrm>
              <a:custGeom>
                <a:avLst/>
                <a:gdLst/>
                <a:ahLst/>
                <a:cxnLst/>
                <a:rect l="0" t="0" r="0" b="0"/>
                <a:pathLst>
                  <a:path w="432420" h="569350">
                    <a:moveTo>
                      <a:pt x="0" y="0"/>
                    </a:moveTo>
                    <a:lnTo>
                      <a:pt x="432420" y="0"/>
                    </a:lnTo>
                    <a:lnTo>
                      <a:pt x="432420" y="569350"/>
                    </a:lnTo>
                    <a:lnTo>
                      <a:pt x="0" y="569350"/>
                    </a:lnTo>
                    <a:lnTo>
                      <a:pt x="0" y="0"/>
                    </a:lnTo>
                    <a:close/>
                  </a:path>
                </a:pathLst>
              </a:custGeom>
              <a:gradFill>
                <a:gsLst>
                  <a:gs pos="0">
                    <a:srgbClr val="7098A9"/>
                  </a:gs>
                  <a:gs pos="1000">
                    <a:srgbClr val="B8E1F2"/>
                  </a:gs>
                  <a:gs pos="2000">
                    <a:srgbClr val="93C7DC"/>
                  </a:gs>
                  <a:gs pos="64000">
                    <a:srgbClr val="91C4D9"/>
                  </a:gs>
                  <a:gs pos="99000">
                    <a:srgbClr val="8DBFD4"/>
                  </a:gs>
                  <a:gs pos="100000">
                    <a:srgbClr val="688D9D"/>
                  </a:gs>
                </a:gsLst>
                <a:lin ang="10800000" scaled="0"/>
              </a:gradFill>
              <a:ln w="7700" cap="flat">
                <a:noFill/>
                <a:bevel/>
              </a:ln>
            </p:spPr>
          </p:sp>
          <p:sp>
            <p:nvSpPr>
              <p:cNvPr id="3080" name="Freeform 3079"/>
              <p:cNvSpPr/>
              <p:nvPr/>
            </p:nvSpPr>
            <p:spPr>
              <a:xfrm>
                <a:off x="3407343" y="2728155"/>
                <a:ext cx="277293" cy="75975"/>
              </a:xfrm>
              <a:custGeom>
                <a:avLst/>
                <a:gdLst/>
                <a:ahLst/>
                <a:cxnLst/>
                <a:rect l="0" t="0" r="0" b="0"/>
                <a:pathLst>
                  <a:path w="277293" h="75975">
                    <a:moveTo>
                      <a:pt x="277293" y="0"/>
                    </a:moveTo>
                    <a:lnTo>
                      <a:pt x="0" y="0"/>
                    </a:lnTo>
                    <a:lnTo>
                      <a:pt x="0" y="75975"/>
                    </a:lnTo>
                    <a:lnTo>
                      <a:pt x="277293" y="75975"/>
                    </a:lnTo>
                    <a:lnTo>
                      <a:pt x="277293" y="0"/>
                    </a:lnTo>
                    <a:close/>
                  </a:path>
                </a:pathLst>
              </a:custGeom>
              <a:gradFill>
                <a:gsLst>
                  <a:gs pos="0">
                    <a:srgbClr val="7AA5B7"/>
                  </a:gs>
                  <a:gs pos="15000">
                    <a:srgbClr val="A8DBF0"/>
                  </a:gs>
                  <a:gs pos="25000">
                    <a:srgbClr val="D2EBF6"/>
                  </a:gs>
                  <a:gs pos="52000">
                    <a:srgbClr val="8BBDD1"/>
                  </a:gs>
                  <a:gs pos="69000">
                    <a:srgbClr val="7CA8BA"/>
                  </a:gs>
                  <a:gs pos="80000">
                    <a:srgbClr val="749EB0"/>
                  </a:gs>
                  <a:gs pos="97000">
                    <a:srgbClr val="6E95A6"/>
                  </a:gs>
                  <a:gs pos="100000">
                    <a:srgbClr val="7FACBE"/>
                  </a:gs>
                </a:gsLst>
                <a:lin ang="5400000" scaled="0"/>
              </a:gradFill>
              <a:ln w="7700" cap="flat">
                <a:noFill/>
                <a:bevel/>
              </a:ln>
            </p:spPr>
          </p:sp>
          <p:sp>
            <p:nvSpPr>
              <p:cNvPr id="3081" name="Freeform 3080"/>
              <p:cNvSpPr/>
              <p:nvPr/>
            </p:nvSpPr>
            <p:spPr>
              <a:xfrm>
                <a:off x="3399111" y="2651880"/>
                <a:ext cx="159579" cy="510197"/>
              </a:xfrm>
              <a:custGeom>
                <a:avLst/>
                <a:gdLst/>
                <a:ahLst/>
                <a:cxnLst/>
                <a:rect l="0" t="0" r="0" b="0"/>
                <a:pathLst>
                  <a:path w="159579" h="510197">
                    <a:moveTo>
                      <a:pt x="159579" y="0"/>
                    </a:moveTo>
                    <a:lnTo>
                      <a:pt x="0" y="0"/>
                    </a:lnTo>
                    <a:lnTo>
                      <a:pt x="0" y="510197"/>
                    </a:lnTo>
                    <a:lnTo>
                      <a:pt x="159579" y="510197"/>
                    </a:lnTo>
                    <a:lnTo>
                      <a:pt x="159579" y="0"/>
                    </a:lnTo>
                    <a:close/>
                  </a:path>
                </a:pathLst>
              </a:custGeom>
              <a:gradFill>
                <a:gsLst>
                  <a:gs pos="0">
                    <a:srgbClr val="7AA5B7"/>
                  </a:gs>
                  <a:gs pos="15000">
                    <a:srgbClr val="A8DBF0"/>
                  </a:gs>
                  <a:gs pos="25000">
                    <a:srgbClr val="D2EBF6"/>
                  </a:gs>
                  <a:gs pos="52000">
                    <a:srgbClr val="8BBDD1"/>
                  </a:gs>
                  <a:gs pos="69000">
                    <a:srgbClr val="7CA8BA"/>
                  </a:gs>
                  <a:gs pos="80000">
                    <a:srgbClr val="749EB0"/>
                  </a:gs>
                  <a:gs pos="97000">
                    <a:srgbClr val="6E95A6"/>
                  </a:gs>
                  <a:gs pos="100000">
                    <a:srgbClr val="7FACBE"/>
                  </a:gs>
                </a:gsLst>
                <a:lin ang="5400000" scaled="0"/>
              </a:gradFill>
              <a:ln w="7700" cap="flat">
                <a:noFill/>
                <a:bevel/>
              </a:ln>
            </p:spPr>
          </p:sp>
          <p:sp>
            <p:nvSpPr>
              <p:cNvPr id="3082" name="Freeform 3081"/>
              <p:cNvSpPr/>
              <p:nvPr/>
            </p:nvSpPr>
            <p:spPr>
              <a:xfrm>
                <a:off x="4350254" y="3368674"/>
                <a:ext cx="531514" cy="48046"/>
              </a:xfrm>
              <a:custGeom>
                <a:avLst/>
                <a:gdLst/>
                <a:ahLst/>
                <a:cxnLst/>
                <a:rect l="0" t="0" r="0" b="0"/>
                <a:pathLst>
                  <a:path w="531514" h="48046">
                    <a:moveTo>
                      <a:pt x="0" y="0"/>
                    </a:moveTo>
                    <a:lnTo>
                      <a:pt x="531514" y="0"/>
                    </a:lnTo>
                    <a:lnTo>
                      <a:pt x="531514" y="48046"/>
                    </a:lnTo>
                    <a:lnTo>
                      <a:pt x="0" y="48046"/>
                    </a:lnTo>
                    <a:lnTo>
                      <a:pt x="0" y="0"/>
                    </a:lnTo>
                    <a:close/>
                  </a:path>
                </a:pathLst>
              </a:custGeom>
              <a:gradFill>
                <a:gsLst>
                  <a:gs pos="0">
                    <a:srgbClr val="658A99"/>
                  </a:gs>
                  <a:gs pos="1000">
                    <a:srgbClr val="AFD2E1"/>
                  </a:gs>
                  <a:gs pos="2000">
                    <a:srgbClr val="85B4C8"/>
                  </a:gs>
                  <a:gs pos="64000">
                    <a:srgbClr val="83B1C4"/>
                  </a:gs>
                  <a:gs pos="99000">
                    <a:srgbClr val="80ADC0"/>
                  </a:gs>
                  <a:gs pos="100000">
                    <a:srgbClr val="5D808E"/>
                  </a:gs>
                </a:gsLst>
                <a:lin ang="10800000" scaled="0"/>
              </a:gradFill>
              <a:ln w="7700" cap="flat">
                <a:noFill/>
                <a:bevel/>
              </a:ln>
            </p:spPr>
          </p:sp>
          <p:sp>
            <p:nvSpPr>
              <p:cNvPr id="3083" name="Freeform 3082"/>
              <p:cNvSpPr/>
              <p:nvPr/>
            </p:nvSpPr>
            <p:spPr>
              <a:xfrm>
                <a:off x="3613943" y="3368674"/>
                <a:ext cx="436023" cy="48046"/>
              </a:xfrm>
              <a:custGeom>
                <a:avLst/>
                <a:gdLst/>
                <a:ahLst/>
                <a:cxnLst/>
                <a:rect l="0" t="0" r="0" b="0"/>
                <a:pathLst>
                  <a:path w="436023" h="48046">
                    <a:moveTo>
                      <a:pt x="0" y="0"/>
                    </a:moveTo>
                    <a:lnTo>
                      <a:pt x="436023" y="0"/>
                    </a:lnTo>
                    <a:lnTo>
                      <a:pt x="436023" y="48046"/>
                    </a:lnTo>
                    <a:lnTo>
                      <a:pt x="0" y="48046"/>
                    </a:lnTo>
                    <a:lnTo>
                      <a:pt x="0" y="0"/>
                    </a:lnTo>
                    <a:close/>
                  </a:path>
                </a:pathLst>
              </a:custGeom>
              <a:gradFill>
                <a:gsLst>
                  <a:gs pos="0">
                    <a:srgbClr val="658A99"/>
                  </a:gs>
                  <a:gs pos="1000">
                    <a:srgbClr val="AFD2E1"/>
                  </a:gs>
                  <a:gs pos="2000">
                    <a:srgbClr val="85B4C8"/>
                  </a:gs>
                  <a:gs pos="64000">
                    <a:srgbClr val="83B1C4"/>
                  </a:gs>
                  <a:gs pos="99000">
                    <a:srgbClr val="80ADC0"/>
                  </a:gs>
                  <a:gs pos="100000">
                    <a:srgbClr val="5D808E"/>
                  </a:gs>
                </a:gsLst>
                <a:lin ang="10800000" scaled="0"/>
              </a:gradFill>
              <a:ln w="7700" cap="flat">
                <a:noFill/>
                <a:bevel/>
              </a:ln>
            </p:spPr>
          </p:sp>
          <p:sp>
            <p:nvSpPr>
              <p:cNvPr id="3084" name="Freeform 3083"/>
              <p:cNvSpPr/>
              <p:nvPr/>
            </p:nvSpPr>
            <p:spPr>
              <a:xfrm>
                <a:off x="4350254" y="2542879"/>
                <a:ext cx="531514" cy="48046"/>
              </a:xfrm>
              <a:custGeom>
                <a:avLst/>
                <a:gdLst/>
                <a:ahLst/>
                <a:cxnLst/>
                <a:rect l="0" t="0" r="0" b="0"/>
                <a:pathLst>
                  <a:path w="531514" h="48046">
                    <a:moveTo>
                      <a:pt x="0" y="0"/>
                    </a:moveTo>
                    <a:lnTo>
                      <a:pt x="531514" y="0"/>
                    </a:lnTo>
                    <a:lnTo>
                      <a:pt x="531514" y="48046"/>
                    </a:lnTo>
                    <a:lnTo>
                      <a:pt x="0" y="48046"/>
                    </a:lnTo>
                    <a:lnTo>
                      <a:pt x="0" y="0"/>
                    </a:lnTo>
                    <a:close/>
                  </a:path>
                </a:pathLst>
              </a:custGeom>
              <a:gradFill>
                <a:gsLst>
                  <a:gs pos="0">
                    <a:srgbClr val="658A99"/>
                  </a:gs>
                  <a:gs pos="1000">
                    <a:srgbClr val="AFD2E1"/>
                  </a:gs>
                  <a:gs pos="2000">
                    <a:srgbClr val="85B4C8"/>
                  </a:gs>
                  <a:gs pos="64000">
                    <a:srgbClr val="83B1C4"/>
                  </a:gs>
                  <a:gs pos="99000">
                    <a:srgbClr val="80ADC0"/>
                  </a:gs>
                  <a:gs pos="100000">
                    <a:srgbClr val="5D808E"/>
                  </a:gs>
                </a:gsLst>
                <a:lin ang="10800000" scaled="0"/>
              </a:gradFill>
              <a:ln w="7700" cap="flat">
                <a:noFill/>
                <a:bevel/>
              </a:ln>
            </p:spPr>
          </p:sp>
          <p:sp>
            <p:nvSpPr>
              <p:cNvPr id="3085" name="Freeform 3084"/>
              <p:cNvSpPr/>
              <p:nvPr/>
            </p:nvSpPr>
            <p:spPr>
              <a:xfrm>
                <a:off x="3613942" y="2847373"/>
                <a:ext cx="436024" cy="48046"/>
              </a:xfrm>
              <a:custGeom>
                <a:avLst/>
                <a:gdLst/>
                <a:ahLst/>
                <a:cxnLst/>
                <a:rect l="0" t="0" r="0" b="0"/>
                <a:pathLst>
                  <a:path w="436024" h="48046">
                    <a:moveTo>
                      <a:pt x="0" y="0"/>
                    </a:moveTo>
                    <a:lnTo>
                      <a:pt x="436024" y="0"/>
                    </a:lnTo>
                    <a:lnTo>
                      <a:pt x="436024" y="48046"/>
                    </a:lnTo>
                    <a:lnTo>
                      <a:pt x="0" y="48046"/>
                    </a:lnTo>
                    <a:lnTo>
                      <a:pt x="0" y="0"/>
                    </a:lnTo>
                    <a:close/>
                  </a:path>
                </a:pathLst>
              </a:custGeom>
              <a:gradFill>
                <a:gsLst>
                  <a:gs pos="0">
                    <a:srgbClr val="658A99"/>
                  </a:gs>
                  <a:gs pos="1000">
                    <a:srgbClr val="AFD2E1"/>
                  </a:gs>
                  <a:gs pos="2000">
                    <a:srgbClr val="85B4C8"/>
                  </a:gs>
                  <a:gs pos="64000">
                    <a:srgbClr val="83B1C4"/>
                  </a:gs>
                  <a:gs pos="99000">
                    <a:srgbClr val="80ADC0"/>
                  </a:gs>
                  <a:gs pos="100000">
                    <a:srgbClr val="5D808E"/>
                  </a:gs>
                </a:gsLst>
                <a:lin ang="10800000" scaled="0"/>
              </a:gradFill>
              <a:ln w="7700" cap="flat">
                <a:noFill/>
                <a:bevel/>
              </a:ln>
            </p:spPr>
          </p:sp>
          <p:sp>
            <p:nvSpPr>
              <p:cNvPr id="3086" name="Freeform 3085"/>
              <p:cNvSpPr/>
              <p:nvPr/>
            </p:nvSpPr>
            <p:spPr>
              <a:xfrm>
                <a:off x="3983902" y="2542879"/>
                <a:ext cx="366355" cy="412598"/>
              </a:xfrm>
              <a:custGeom>
                <a:avLst/>
                <a:gdLst/>
                <a:ahLst/>
                <a:cxnLst/>
                <a:rect l="0" t="0" r="0" b="0"/>
                <a:pathLst>
                  <a:path w="366355" h="412598">
                    <a:moveTo>
                      <a:pt x="366355" y="0"/>
                    </a:moveTo>
                    <a:lnTo>
                      <a:pt x="0" y="109005"/>
                    </a:lnTo>
                    <a:lnTo>
                      <a:pt x="0" y="303593"/>
                    </a:lnTo>
                    <a:lnTo>
                      <a:pt x="366355" y="412598"/>
                    </a:lnTo>
                    <a:lnTo>
                      <a:pt x="366355" y="0"/>
                    </a:lnTo>
                    <a:close/>
                  </a:path>
                </a:pathLst>
              </a:custGeom>
              <a:gradFill>
                <a:gsLst>
                  <a:gs pos="0">
                    <a:srgbClr val="7AA5B7"/>
                  </a:gs>
                  <a:gs pos="29000">
                    <a:srgbClr val="A8DBF0"/>
                  </a:gs>
                  <a:gs pos="25000">
                    <a:srgbClr val="D2EBF6"/>
                  </a:gs>
                  <a:gs pos="44000">
                    <a:srgbClr val="8BBDD1"/>
                  </a:gs>
                  <a:gs pos="82000">
                    <a:srgbClr val="7CA8BA"/>
                  </a:gs>
                  <a:gs pos="100000">
                    <a:srgbClr val="749EB0"/>
                  </a:gs>
                </a:gsLst>
                <a:lin ang="4800000" scaled="0"/>
              </a:gradFill>
              <a:ln w="7700" cap="flat">
                <a:noFill/>
                <a:bevel/>
              </a:ln>
            </p:spPr>
          </p:sp>
          <p:sp>
            <p:nvSpPr>
              <p:cNvPr id="3087" name="Freeform 3086"/>
              <p:cNvSpPr/>
              <p:nvPr/>
            </p:nvSpPr>
            <p:spPr>
              <a:xfrm>
                <a:off x="3676404" y="2651884"/>
                <a:ext cx="307498" cy="194587"/>
              </a:xfrm>
              <a:custGeom>
                <a:avLst/>
                <a:gdLst/>
                <a:ahLst/>
                <a:cxnLst/>
                <a:rect l="0" t="0" r="0" b="0"/>
                <a:pathLst>
                  <a:path w="307498" h="194587">
                    <a:moveTo>
                      <a:pt x="307498" y="0"/>
                    </a:moveTo>
                    <a:lnTo>
                      <a:pt x="0" y="0"/>
                    </a:lnTo>
                    <a:lnTo>
                      <a:pt x="0" y="194587"/>
                    </a:lnTo>
                    <a:lnTo>
                      <a:pt x="307498" y="194587"/>
                    </a:lnTo>
                    <a:lnTo>
                      <a:pt x="307498" y="0"/>
                    </a:lnTo>
                    <a:close/>
                  </a:path>
                </a:pathLst>
              </a:custGeom>
              <a:gradFill>
                <a:gsLst>
                  <a:gs pos="0">
                    <a:srgbClr val="7AA5B7"/>
                  </a:gs>
                  <a:gs pos="15000">
                    <a:srgbClr val="A8DBF0"/>
                  </a:gs>
                  <a:gs pos="25000">
                    <a:srgbClr val="D2EBF6"/>
                  </a:gs>
                  <a:gs pos="52000">
                    <a:srgbClr val="8BBDD1"/>
                  </a:gs>
                  <a:gs pos="69000">
                    <a:srgbClr val="7CA8BA"/>
                  </a:gs>
                  <a:gs pos="80000">
                    <a:srgbClr val="749EB0"/>
                  </a:gs>
                  <a:gs pos="97000">
                    <a:srgbClr val="6E95A6"/>
                  </a:gs>
                  <a:gs pos="100000">
                    <a:srgbClr val="7FACBE"/>
                  </a:gs>
                </a:gsLst>
                <a:lin ang="5400000" scaled="0"/>
              </a:gradFill>
              <a:ln w="7700" cap="flat">
                <a:noFill/>
                <a:bevel/>
              </a:ln>
            </p:spPr>
          </p:sp>
          <p:grpSp>
            <p:nvGrpSpPr>
              <p:cNvPr id="3088" name="Group 3087"/>
              <p:cNvGrpSpPr/>
              <p:nvPr/>
            </p:nvGrpSpPr>
            <p:grpSpPr>
              <a:xfrm>
                <a:off x="4408358" y="2585521"/>
                <a:ext cx="415305" cy="783159"/>
                <a:chOff x="4408358" y="2585521"/>
                <a:chExt cx="415305" cy="783159"/>
              </a:xfrm>
            </p:grpSpPr>
            <p:sp>
              <p:nvSpPr>
                <p:cNvPr id="3089" name="Freeform 3088"/>
                <p:cNvSpPr/>
                <p:nvPr/>
              </p:nvSpPr>
              <p:spPr>
                <a:xfrm>
                  <a:off x="4408357" y="2585521"/>
                  <a:ext cx="16667" cy="783159"/>
                </a:xfrm>
                <a:custGeom>
                  <a:avLst/>
                  <a:gdLst/>
                  <a:ahLst/>
                  <a:cxnLst/>
                  <a:rect l="0" t="0" r="0" b="0"/>
                  <a:pathLst>
                    <a:path w="16667" h="783159">
                      <a:moveTo>
                        <a:pt x="0" y="0"/>
                      </a:moveTo>
                      <a:lnTo>
                        <a:pt x="16667" y="0"/>
                      </a:lnTo>
                      <a:lnTo>
                        <a:pt x="16667" y="783159"/>
                      </a:lnTo>
                      <a:lnTo>
                        <a:pt x="0" y="783159"/>
                      </a:lnTo>
                      <a:lnTo>
                        <a:pt x="0" y="0"/>
                      </a:lnTo>
                      <a:close/>
                    </a:path>
                  </a:pathLst>
                </a:custGeom>
                <a:gradFill>
                  <a:gsLst>
                    <a:gs pos="0">
                      <a:srgbClr val="7AA5B7"/>
                    </a:gs>
                    <a:gs pos="15000">
                      <a:srgbClr val="A8DBF0"/>
                    </a:gs>
                    <a:gs pos="25000">
                      <a:srgbClr val="D2EBF6"/>
                    </a:gs>
                    <a:gs pos="59000">
                      <a:srgbClr val="8BBDD1"/>
                    </a:gs>
                    <a:gs pos="78000">
                      <a:srgbClr val="7CA8BA"/>
                    </a:gs>
                    <a:gs pos="100000">
                      <a:srgbClr val="749EB0"/>
                    </a:gs>
                  </a:gsLst>
                  <a:lin ang="10800000" scaled="0"/>
                </a:gradFill>
                <a:ln w="7700" cap="flat">
                  <a:noFill/>
                  <a:bevel/>
                </a:ln>
              </p:spPr>
            </p:sp>
            <p:sp>
              <p:nvSpPr>
                <p:cNvPr id="3090" name="Freeform 3089"/>
                <p:cNvSpPr/>
                <p:nvPr/>
              </p:nvSpPr>
              <p:spPr>
                <a:xfrm>
                  <a:off x="4508018" y="2585521"/>
                  <a:ext cx="16667" cy="783159"/>
                </a:xfrm>
                <a:custGeom>
                  <a:avLst/>
                  <a:gdLst/>
                  <a:ahLst/>
                  <a:cxnLst/>
                  <a:rect l="0" t="0" r="0" b="0"/>
                  <a:pathLst>
                    <a:path w="16667" h="783159">
                      <a:moveTo>
                        <a:pt x="0" y="0"/>
                      </a:moveTo>
                      <a:lnTo>
                        <a:pt x="16667" y="0"/>
                      </a:lnTo>
                      <a:lnTo>
                        <a:pt x="16667" y="783159"/>
                      </a:lnTo>
                      <a:lnTo>
                        <a:pt x="0" y="783159"/>
                      </a:lnTo>
                      <a:lnTo>
                        <a:pt x="0" y="0"/>
                      </a:lnTo>
                      <a:close/>
                    </a:path>
                  </a:pathLst>
                </a:custGeom>
                <a:gradFill>
                  <a:gsLst>
                    <a:gs pos="0">
                      <a:srgbClr val="7AA5B7"/>
                    </a:gs>
                    <a:gs pos="15000">
                      <a:srgbClr val="A8DBF0"/>
                    </a:gs>
                    <a:gs pos="25000">
                      <a:srgbClr val="D2EBF6"/>
                    </a:gs>
                    <a:gs pos="59000">
                      <a:srgbClr val="8BBDD1"/>
                    </a:gs>
                    <a:gs pos="78000">
                      <a:srgbClr val="7CA8BA"/>
                    </a:gs>
                    <a:gs pos="100000">
                      <a:srgbClr val="749EB0"/>
                    </a:gs>
                  </a:gsLst>
                  <a:lin ang="10800000" scaled="0"/>
                </a:gradFill>
                <a:ln w="7700" cap="flat">
                  <a:noFill/>
                  <a:bevel/>
                </a:ln>
              </p:spPr>
            </p:sp>
            <p:sp>
              <p:nvSpPr>
                <p:cNvPr id="3091" name="Freeform 3090"/>
                <p:cNvSpPr/>
                <p:nvPr/>
              </p:nvSpPr>
              <p:spPr>
                <a:xfrm>
                  <a:off x="4598650" y="2585521"/>
                  <a:ext cx="16667" cy="783159"/>
                </a:xfrm>
                <a:custGeom>
                  <a:avLst/>
                  <a:gdLst/>
                  <a:ahLst/>
                  <a:cxnLst/>
                  <a:rect l="0" t="0" r="0" b="0"/>
                  <a:pathLst>
                    <a:path w="16667" h="783159">
                      <a:moveTo>
                        <a:pt x="0" y="0"/>
                      </a:moveTo>
                      <a:lnTo>
                        <a:pt x="16667" y="0"/>
                      </a:lnTo>
                      <a:lnTo>
                        <a:pt x="16667" y="783159"/>
                      </a:lnTo>
                      <a:lnTo>
                        <a:pt x="0" y="783159"/>
                      </a:lnTo>
                      <a:lnTo>
                        <a:pt x="0" y="0"/>
                      </a:lnTo>
                      <a:close/>
                    </a:path>
                  </a:pathLst>
                </a:custGeom>
                <a:gradFill>
                  <a:gsLst>
                    <a:gs pos="0">
                      <a:srgbClr val="7AA5B7"/>
                    </a:gs>
                    <a:gs pos="15000">
                      <a:srgbClr val="A8DBF0"/>
                    </a:gs>
                    <a:gs pos="25000">
                      <a:srgbClr val="D2EBF6"/>
                    </a:gs>
                    <a:gs pos="59000">
                      <a:srgbClr val="8BBDD1"/>
                    </a:gs>
                    <a:gs pos="78000">
                      <a:srgbClr val="7CA8BA"/>
                    </a:gs>
                    <a:gs pos="100000">
                      <a:srgbClr val="749EB0"/>
                    </a:gs>
                  </a:gsLst>
                  <a:lin ang="10800000" scaled="0"/>
                </a:gradFill>
                <a:ln w="7700" cap="flat">
                  <a:noFill/>
                  <a:bevel/>
                </a:ln>
              </p:spPr>
            </p:sp>
            <p:sp>
              <p:nvSpPr>
                <p:cNvPr id="3092" name="Freeform 3091"/>
                <p:cNvSpPr/>
                <p:nvPr/>
              </p:nvSpPr>
              <p:spPr>
                <a:xfrm>
                  <a:off x="4702823" y="2585521"/>
                  <a:ext cx="16667" cy="783159"/>
                </a:xfrm>
                <a:custGeom>
                  <a:avLst/>
                  <a:gdLst/>
                  <a:ahLst/>
                  <a:cxnLst/>
                  <a:rect l="0" t="0" r="0" b="0"/>
                  <a:pathLst>
                    <a:path w="16667" h="783159">
                      <a:moveTo>
                        <a:pt x="0" y="0"/>
                      </a:moveTo>
                      <a:lnTo>
                        <a:pt x="16667" y="0"/>
                      </a:lnTo>
                      <a:lnTo>
                        <a:pt x="16667" y="783159"/>
                      </a:lnTo>
                      <a:lnTo>
                        <a:pt x="0" y="783159"/>
                      </a:lnTo>
                      <a:lnTo>
                        <a:pt x="0" y="0"/>
                      </a:lnTo>
                      <a:close/>
                    </a:path>
                  </a:pathLst>
                </a:custGeom>
                <a:gradFill>
                  <a:gsLst>
                    <a:gs pos="0">
                      <a:srgbClr val="7AA5B7"/>
                    </a:gs>
                    <a:gs pos="15000">
                      <a:srgbClr val="A8DBF0"/>
                    </a:gs>
                    <a:gs pos="25000">
                      <a:srgbClr val="D2EBF6"/>
                    </a:gs>
                    <a:gs pos="59000">
                      <a:srgbClr val="8BBDD1"/>
                    </a:gs>
                    <a:gs pos="78000">
                      <a:srgbClr val="7CA8BA"/>
                    </a:gs>
                    <a:gs pos="100000">
                      <a:srgbClr val="749EB0"/>
                    </a:gs>
                  </a:gsLst>
                  <a:lin ang="10800000" scaled="0"/>
                </a:gradFill>
                <a:ln w="7700" cap="flat">
                  <a:noFill/>
                  <a:bevel/>
                </a:ln>
              </p:spPr>
            </p:sp>
            <p:sp>
              <p:nvSpPr>
                <p:cNvPr id="3093" name="Freeform 3092"/>
                <p:cNvSpPr/>
                <p:nvPr/>
              </p:nvSpPr>
              <p:spPr>
                <a:xfrm>
                  <a:off x="4806996" y="2585521"/>
                  <a:ext cx="16667" cy="783159"/>
                </a:xfrm>
                <a:custGeom>
                  <a:avLst/>
                  <a:gdLst/>
                  <a:ahLst/>
                  <a:cxnLst/>
                  <a:rect l="0" t="0" r="0" b="0"/>
                  <a:pathLst>
                    <a:path w="16667" h="783159">
                      <a:moveTo>
                        <a:pt x="0" y="0"/>
                      </a:moveTo>
                      <a:lnTo>
                        <a:pt x="16667" y="0"/>
                      </a:lnTo>
                      <a:lnTo>
                        <a:pt x="16667" y="783159"/>
                      </a:lnTo>
                      <a:lnTo>
                        <a:pt x="0" y="783159"/>
                      </a:lnTo>
                      <a:lnTo>
                        <a:pt x="0" y="0"/>
                      </a:lnTo>
                      <a:close/>
                    </a:path>
                  </a:pathLst>
                </a:custGeom>
                <a:gradFill>
                  <a:gsLst>
                    <a:gs pos="0">
                      <a:srgbClr val="7AA5B7"/>
                    </a:gs>
                    <a:gs pos="15000">
                      <a:srgbClr val="A8DBF0"/>
                    </a:gs>
                    <a:gs pos="25000">
                      <a:srgbClr val="D2EBF6"/>
                    </a:gs>
                    <a:gs pos="59000">
                      <a:srgbClr val="8BBDD1"/>
                    </a:gs>
                    <a:gs pos="78000">
                      <a:srgbClr val="7CA8BA"/>
                    </a:gs>
                    <a:gs pos="100000">
                      <a:srgbClr val="749EB0"/>
                    </a:gs>
                  </a:gsLst>
                  <a:lin ang="10800000" scaled="0"/>
                </a:gradFill>
                <a:ln w="7700" cap="flat">
                  <a:noFill/>
                  <a:bevel/>
                </a:ln>
              </p:spPr>
            </p:sp>
          </p:grpSp>
        </p:grpSp>
        <p:grpSp>
          <p:nvGrpSpPr>
            <p:cNvPr id="3094" name="Group 3093"/>
            <p:cNvGrpSpPr/>
            <p:nvPr/>
          </p:nvGrpSpPr>
          <p:grpSpPr>
            <a:xfrm>
              <a:off x="7331709" y="2459151"/>
              <a:ext cx="562215" cy="957572"/>
              <a:chOff x="7331709" y="2459151"/>
              <a:chExt cx="562215" cy="957572"/>
            </a:xfrm>
          </p:grpSpPr>
          <p:sp>
            <p:nvSpPr>
              <p:cNvPr id="3095" name="Freeform 3094"/>
              <p:cNvSpPr/>
              <p:nvPr/>
            </p:nvSpPr>
            <p:spPr>
              <a:xfrm>
                <a:off x="7423467" y="2568819"/>
                <a:ext cx="434766" cy="702979"/>
              </a:xfrm>
              <a:custGeom>
                <a:avLst/>
                <a:gdLst/>
                <a:ahLst/>
                <a:cxnLst/>
                <a:rect l="0" t="0" r="0" b="0"/>
                <a:pathLst>
                  <a:path w="434766" h="702979">
                    <a:moveTo>
                      <a:pt x="0" y="0"/>
                    </a:moveTo>
                    <a:lnTo>
                      <a:pt x="434766" y="0"/>
                    </a:lnTo>
                    <a:lnTo>
                      <a:pt x="434766" y="596992"/>
                    </a:lnTo>
                    <a:lnTo>
                      <a:pt x="218464" y="702979"/>
                    </a:lnTo>
                    <a:lnTo>
                      <a:pt x="0" y="596992"/>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096" name="Freeform 3095"/>
              <p:cNvSpPr/>
              <p:nvPr/>
            </p:nvSpPr>
            <p:spPr>
              <a:xfrm>
                <a:off x="7423468" y="3165812"/>
                <a:ext cx="64890" cy="250910"/>
              </a:xfrm>
              <a:custGeom>
                <a:avLst/>
                <a:gdLst/>
                <a:ahLst/>
                <a:cxnLst/>
                <a:rect l="0" t="0" r="0" b="0"/>
                <a:pathLst>
                  <a:path w="64890" h="250910">
                    <a:moveTo>
                      <a:pt x="0" y="0"/>
                    </a:moveTo>
                    <a:lnTo>
                      <a:pt x="64890" y="32445"/>
                    </a:lnTo>
                    <a:lnTo>
                      <a:pt x="49749" y="250910"/>
                    </a:lnTo>
                    <a:lnTo>
                      <a:pt x="0" y="250910"/>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097" name="Freeform 3096"/>
              <p:cNvSpPr/>
              <p:nvPr/>
            </p:nvSpPr>
            <p:spPr>
              <a:xfrm flipH="1">
                <a:off x="7793342" y="3165812"/>
                <a:ext cx="64890" cy="250909"/>
              </a:xfrm>
              <a:custGeom>
                <a:avLst/>
                <a:gdLst/>
                <a:ahLst/>
                <a:cxnLst/>
                <a:rect l="0" t="0" r="0" b="0"/>
                <a:pathLst>
                  <a:path w="64890" h="250909">
                    <a:moveTo>
                      <a:pt x="0" y="0"/>
                    </a:moveTo>
                    <a:lnTo>
                      <a:pt x="64890" y="32445"/>
                    </a:lnTo>
                    <a:lnTo>
                      <a:pt x="49749" y="250909"/>
                    </a:lnTo>
                    <a:lnTo>
                      <a:pt x="0" y="250909"/>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098" name="Freeform 3097"/>
              <p:cNvSpPr/>
              <p:nvPr/>
            </p:nvSpPr>
            <p:spPr>
              <a:xfrm>
                <a:off x="7499156" y="2459485"/>
                <a:ext cx="283389" cy="67932"/>
              </a:xfrm>
              <a:custGeom>
                <a:avLst/>
                <a:gdLst/>
                <a:ahLst/>
                <a:cxnLst/>
                <a:rect l="0" t="0" r="0" b="0"/>
                <a:pathLst>
                  <a:path w="283389" h="67932">
                    <a:moveTo>
                      <a:pt x="0" y="67695"/>
                    </a:moveTo>
                    <a:cubicBezTo>
                      <a:pt x="0" y="30065"/>
                      <a:pt x="63262" y="-439"/>
                      <a:pt x="141695" y="-439"/>
                    </a:cubicBezTo>
                    <a:cubicBezTo>
                      <a:pt x="219755" y="-439"/>
                      <a:pt x="283389" y="30065"/>
                      <a:pt x="283389" y="67695"/>
                    </a:cubicBezTo>
                    <a:cubicBezTo>
                      <a:pt x="283389" y="67695"/>
                      <a:pt x="0" y="67695"/>
                      <a:pt x="0" y="67695"/>
                    </a:cubicBez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099" name="Freeform 3098"/>
              <p:cNvSpPr/>
              <p:nvPr/>
            </p:nvSpPr>
            <p:spPr>
              <a:xfrm>
                <a:off x="7570890" y="3005982"/>
                <a:ext cx="133769" cy="134176"/>
              </a:xfrm>
              <a:custGeom>
                <a:avLst/>
                <a:gdLst/>
                <a:ahLst/>
                <a:cxnLst/>
                <a:rect l="0" t="0" r="0" b="0"/>
                <a:pathLst>
                  <a:path w="133769" h="134176">
                    <a:moveTo>
                      <a:pt x="-272" y="66803"/>
                    </a:moveTo>
                    <a:cubicBezTo>
                      <a:pt x="-272" y="29803"/>
                      <a:pt x="29722" y="-190"/>
                      <a:pt x="66721" y="-190"/>
                    </a:cubicBezTo>
                    <a:cubicBezTo>
                      <a:pt x="103721" y="-190"/>
                      <a:pt x="133769" y="29803"/>
                      <a:pt x="133769" y="66803"/>
                    </a:cubicBezTo>
                    <a:cubicBezTo>
                      <a:pt x="133769" y="103802"/>
                      <a:pt x="103721" y="133796"/>
                      <a:pt x="66721" y="133796"/>
                    </a:cubicBezTo>
                    <a:cubicBezTo>
                      <a:pt x="29722" y="133796"/>
                      <a:pt x="-272" y="103802"/>
                      <a:pt x="-272" y="66803"/>
                    </a:cubicBezTo>
                    <a:close/>
                  </a:path>
                </a:pathLst>
              </a:custGeom>
              <a:gradFill>
                <a:gsLst>
                  <a:gs pos="0">
                    <a:srgbClr val="B39D73"/>
                  </a:gs>
                  <a:gs pos="15000">
                    <a:srgbClr val="EBD0A1"/>
                  </a:gs>
                  <a:gs pos="25000">
                    <a:srgbClr val="F4E5CF"/>
                  </a:gs>
                  <a:gs pos="52000">
                    <a:srgbClr val="CDB384"/>
                  </a:gs>
                  <a:gs pos="69000">
                    <a:srgbClr val="B69F75"/>
                  </a:gs>
                  <a:gs pos="80000">
                    <a:srgbClr val="AC966E"/>
                  </a:gs>
                  <a:gs pos="97000">
                    <a:srgbClr val="A28E68"/>
                  </a:gs>
                  <a:gs pos="100000">
                    <a:srgbClr val="BAA378"/>
                  </a:gs>
                </a:gsLst>
                <a:lin ang="10800000" scaled="0"/>
              </a:gradFill>
              <a:ln w="7700" cap="flat">
                <a:noFill/>
                <a:bevel/>
              </a:ln>
            </p:spPr>
          </p:sp>
          <p:sp>
            <p:nvSpPr>
              <p:cNvPr id="3100" name="Freeform 3099"/>
              <p:cNvSpPr/>
              <p:nvPr/>
            </p:nvSpPr>
            <p:spPr>
              <a:xfrm>
                <a:off x="7423467" y="3165810"/>
                <a:ext cx="434766" cy="105987"/>
              </a:xfrm>
              <a:custGeom>
                <a:avLst/>
                <a:gdLst/>
                <a:ahLst/>
                <a:cxnLst/>
                <a:rect l="0" t="0" r="0" b="0"/>
                <a:pathLst>
                  <a:path w="434766" h="105987">
                    <a:moveTo>
                      <a:pt x="434766" y="0"/>
                    </a:moveTo>
                    <a:lnTo>
                      <a:pt x="218464" y="105987"/>
                    </a:lnTo>
                    <a:lnTo>
                      <a:pt x="0" y="0"/>
                    </a:lnTo>
                    <a:lnTo>
                      <a:pt x="434766" y="0"/>
                    </a:lnTo>
                    <a:close/>
                  </a:path>
                </a:pathLst>
              </a:custGeom>
              <a:gradFill>
                <a:gsLst>
                  <a:gs pos="0">
                    <a:srgbClr val="B39D73"/>
                  </a:gs>
                  <a:gs pos="25000">
                    <a:srgbClr val="EACE9C"/>
                  </a:gs>
                  <a:gs pos="38000">
                    <a:srgbClr val="F1DEC1"/>
                  </a:gs>
                  <a:gs pos="55000">
                    <a:srgbClr val="C6AE83"/>
                  </a:gs>
                  <a:gs pos="69000">
                    <a:srgbClr val="B69F75"/>
                  </a:gs>
                  <a:gs pos="80000">
                    <a:srgbClr val="AC966E"/>
                  </a:gs>
                  <a:gs pos="97000">
                    <a:srgbClr val="A28E68"/>
                  </a:gs>
                  <a:gs pos="100000">
                    <a:srgbClr val="BAA378"/>
                  </a:gs>
                </a:gsLst>
                <a:lin ang="13200000" scaled="0"/>
              </a:gradFill>
              <a:ln w="7700" cap="flat">
                <a:noFill/>
                <a:bevel/>
              </a:ln>
            </p:spPr>
          </p:sp>
          <p:sp>
            <p:nvSpPr>
              <p:cNvPr id="3101" name="Freeform 3100"/>
              <p:cNvSpPr/>
              <p:nvPr/>
            </p:nvSpPr>
            <p:spPr>
              <a:xfrm>
                <a:off x="7586882" y="3022023"/>
                <a:ext cx="101786" cy="102096"/>
              </a:xfrm>
              <a:custGeom>
                <a:avLst/>
                <a:gdLst/>
                <a:ahLst/>
                <a:cxnLst/>
                <a:rect l="0" t="0" r="0" b="0"/>
                <a:pathLst>
                  <a:path w="101786" h="102096">
                    <a:moveTo>
                      <a:pt x="-207" y="50831"/>
                    </a:moveTo>
                    <a:cubicBezTo>
                      <a:pt x="-207" y="22678"/>
                      <a:pt x="22616" y="-145"/>
                      <a:pt x="50769" y="-145"/>
                    </a:cubicBezTo>
                    <a:cubicBezTo>
                      <a:pt x="78922" y="-145"/>
                      <a:pt x="101786" y="22678"/>
                      <a:pt x="101786" y="50831"/>
                    </a:cubicBezTo>
                    <a:cubicBezTo>
                      <a:pt x="101786" y="78984"/>
                      <a:pt x="78922" y="101806"/>
                      <a:pt x="50769" y="101806"/>
                    </a:cubicBezTo>
                    <a:cubicBezTo>
                      <a:pt x="22616" y="101806"/>
                      <a:pt x="-207" y="78984"/>
                      <a:pt x="-207" y="50831"/>
                    </a:cubicBezTo>
                    <a:close/>
                  </a:path>
                </a:pathLst>
              </a:custGeom>
              <a:solidFill>
                <a:srgbClr val="C4AA84"/>
              </a:solidFill>
              <a:ln w="7700" cap="flat">
                <a:noFill/>
                <a:bevel/>
              </a:ln>
            </p:spPr>
          </p:sp>
          <p:sp>
            <p:nvSpPr>
              <p:cNvPr id="3102" name="Freeform 3101"/>
              <p:cNvSpPr/>
              <p:nvPr/>
            </p:nvSpPr>
            <p:spPr>
              <a:xfrm>
                <a:off x="7423467" y="2568818"/>
                <a:ext cx="434766" cy="22171"/>
              </a:xfrm>
              <a:custGeom>
                <a:avLst/>
                <a:gdLst/>
                <a:ahLst/>
                <a:cxnLst/>
                <a:rect l="0" t="0" r="0" b="0"/>
                <a:pathLst>
                  <a:path w="434766" h="22171">
                    <a:moveTo>
                      <a:pt x="0" y="0"/>
                    </a:moveTo>
                    <a:lnTo>
                      <a:pt x="434766" y="0"/>
                    </a:lnTo>
                    <a:lnTo>
                      <a:pt x="434766" y="22171"/>
                    </a:lnTo>
                    <a:lnTo>
                      <a:pt x="0" y="22171"/>
                    </a:lnTo>
                    <a:lnTo>
                      <a:pt x="0" y="0"/>
                    </a:lnTo>
                    <a:close/>
                  </a:path>
                </a:pathLst>
              </a:custGeom>
              <a:gradFill>
                <a:gsLst>
                  <a:gs pos="0">
                    <a:srgbClr val="B09567"/>
                  </a:gs>
                  <a:gs pos="15000">
                    <a:srgbClr val="E8C793"/>
                  </a:gs>
                  <a:gs pos="25000">
                    <a:srgbClr val="F2E1C9"/>
                  </a:gs>
                  <a:gs pos="52000">
                    <a:srgbClr val="C9AA76"/>
                  </a:gs>
                  <a:gs pos="69000">
                    <a:srgbClr val="B39769"/>
                  </a:gs>
                  <a:gs pos="80000">
                    <a:srgbClr val="A98F62"/>
                  </a:gs>
                  <a:gs pos="97000">
                    <a:srgbClr val="9F865D"/>
                  </a:gs>
                  <a:gs pos="100000">
                    <a:srgbClr val="B79B6B"/>
                  </a:gs>
                </a:gsLst>
                <a:lin ang="10800000" scaled="0"/>
              </a:gradFill>
              <a:ln w="7700" cap="flat">
                <a:noFill/>
                <a:bevel/>
              </a:ln>
            </p:spPr>
          </p:sp>
          <p:sp>
            <p:nvSpPr>
              <p:cNvPr id="3103" name="Freeform 3102"/>
              <p:cNvSpPr/>
              <p:nvPr/>
            </p:nvSpPr>
            <p:spPr>
              <a:xfrm>
                <a:off x="7387778" y="2536373"/>
                <a:ext cx="506146" cy="21630"/>
              </a:xfrm>
              <a:custGeom>
                <a:avLst/>
                <a:gdLst/>
                <a:ahLst/>
                <a:cxnLst/>
                <a:rect l="0" t="0" r="0" b="0"/>
                <a:pathLst>
                  <a:path w="506146" h="21630">
                    <a:moveTo>
                      <a:pt x="0" y="21630"/>
                    </a:moveTo>
                    <a:lnTo>
                      <a:pt x="506146" y="21630"/>
                    </a:lnTo>
                    <a:lnTo>
                      <a:pt x="506146" y="0"/>
                    </a:lnTo>
                    <a:lnTo>
                      <a:pt x="0" y="0"/>
                    </a:lnTo>
                    <a:lnTo>
                      <a:pt x="0" y="21630"/>
                    </a:lnTo>
                    <a:close/>
                  </a:path>
                </a:pathLst>
              </a:custGeom>
              <a:gradFill>
                <a:gsLst>
                  <a:gs pos="0">
                    <a:srgbClr val="AD8E58"/>
                  </a:gs>
                  <a:gs pos="15000">
                    <a:srgbClr val="E4BF83"/>
                  </a:gs>
                  <a:gs pos="25000">
                    <a:srgbClr val="F0DDC3"/>
                  </a:gs>
                  <a:gs pos="52000">
                    <a:srgbClr val="C6A266"/>
                  </a:gs>
                  <a:gs pos="69000">
                    <a:srgbClr val="B0905A"/>
                  </a:gs>
                  <a:gs pos="80000">
                    <a:srgbClr val="A68854"/>
                  </a:gs>
                  <a:gs pos="97000">
                    <a:srgbClr val="9C804F"/>
                  </a:gs>
                  <a:gs pos="100000">
                    <a:srgbClr val="B4945C"/>
                  </a:gs>
                </a:gsLst>
                <a:lin ang="10800000" scaled="0"/>
              </a:gradFill>
              <a:ln w="7700" cap="flat">
                <a:noFill/>
                <a:bevel/>
              </a:ln>
            </p:spPr>
          </p:sp>
          <p:sp>
            <p:nvSpPr>
              <p:cNvPr id="3104" name="Freeform 3103"/>
              <p:cNvSpPr/>
              <p:nvPr/>
            </p:nvSpPr>
            <p:spPr>
              <a:xfrm>
                <a:off x="7387778" y="2521252"/>
                <a:ext cx="506146" cy="21630"/>
              </a:xfrm>
              <a:custGeom>
                <a:avLst/>
                <a:gdLst/>
                <a:ahLst/>
                <a:cxnLst/>
                <a:rect l="0" t="0" r="0" b="0"/>
                <a:pathLst>
                  <a:path w="506146" h="21630">
                    <a:moveTo>
                      <a:pt x="0" y="21630"/>
                    </a:moveTo>
                    <a:lnTo>
                      <a:pt x="506146" y="21630"/>
                    </a:lnTo>
                    <a:lnTo>
                      <a:pt x="506146" y="0"/>
                    </a:lnTo>
                    <a:lnTo>
                      <a:pt x="0" y="0"/>
                    </a:lnTo>
                    <a:lnTo>
                      <a:pt x="0" y="2163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105" name="Freeform 3104"/>
              <p:cNvSpPr/>
              <p:nvPr/>
            </p:nvSpPr>
            <p:spPr>
              <a:xfrm>
                <a:off x="7387778" y="2549351"/>
                <a:ext cx="506146" cy="21630"/>
              </a:xfrm>
              <a:custGeom>
                <a:avLst/>
                <a:gdLst/>
                <a:ahLst/>
                <a:cxnLst/>
                <a:rect l="0" t="0" r="0" b="0"/>
                <a:pathLst>
                  <a:path w="506146" h="21630">
                    <a:moveTo>
                      <a:pt x="0" y="21630"/>
                    </a:moveTo>
                    <a:lnTo>
                      <a:pt x="506146" y="21630"/>
                    </a:lnTo>
                    <a:lnTo>
                      <a:pt x="506146" y="0"/>
                    </a:lnTo>
                    <a:lnTo>
                      <a:pt x="0" y="0"/>
                    </a:lnTo>
                    <a:lnTo>
                      <a:pt x="0" y="2163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106" name="Freeform 3105"/>
              <p:cNvSpPr/>
              <p:nvPr/>
            </p:nvSpPr>
            <p:spPr>
              <a:xfrm>
                <a:off x="7331709" y="3038434"/>
                <a:ext cx="91753" cy="103346"/>
              </a:xfrm>
              <a:custGeom>
                <a:avLst/>
                <a:gdLst/>
                <a:ahLst/>
                <a:cxnLst/>
                <a:rect l="0" t="0" r="0" b="0"/>
                <a:pathLst>
                  <a:path w="91753" h="103346">
                    <a:moveTo>
                      <a:pt x="0" y="103346"/>
                    </a:moveTo>
                    <a:lnTo>
                      <a:pt x="91753" y="103346"/>
                    </a:lnTo>
                    <a:lnTo>
                      <a:pt x="91753" y="0"/>
                    </a:lnTo>
                    <a:lnTo>
                      <a:pt x="0" y="0"/>
                    </a:lnTo>
                    <a:lnTo>
                      <a:pt x="0" y="103346"/>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107" name="Freeform 3106"/>
              <p:cNvSpPr/>
              <p:nvPr/>
            </p:nvSpPr>
            <p:spPr>
              <a:xfrm>
                <a:off x="7331709" y="3038434"/>
                <a:ext cx="91753" cy="17664"/>
              </a:xfrm>
              <a:custGeom>
                <a:avLst/>
                <a:gdLst/>
                <a:ahLst/>
                <a:cxnLst/>
                <a:rect l="0" t="0" r="0" b="0"/>
                <a:pathLst>
                  <a:path w="91753" h="17664">
                    <a:moveTo>
                      <a:pt x="0" y="17664"/>
                    </a:moveTo>
                    <a:lnTo>
                      <a:pt x="91753" y="17664"/>
                    </a:lnTo>
                    <a:lnTo>
                      <a:pt x="91753" y="0"/>
                    </a:lnTo>
                    <a:lnTo>
                      <a:pt x="0" y="0"/>
                    </a:lnTo>
                    <a:lnTo>
                      <a:pt x="0" y="17664"/>
                    </a:lnTo>
                    <a:close/>
                  </a:path>
                </a:pathLst>
              </a:custGeom>
              <a:gradFill>
                <a:gsLst>
                  <a:gs pos="0">
                    <a:srgbClr val="A5906A"/>
                  </a:gs>
                  <a:gs pos="1000">
                    <a:srgbClr val="EED8B3"/>
                  </a:gs>
                  <a:gs pos="2000">
                    <a:srgbClr val="D7BD8C"/>
                  </a:gs>
                  <a:gs pos="64000">
                    <a:srgbClr val="D4BA89"/>
                  </a:gs>
                  <a:gs pos="99000">
                    <a:srgbClr val="CFB586"/>
                  </a:gs>
                  <a:gs pos="100000">
                    <a:srgbClr val="9A8662"/>
                  </a:gs>
                </a:gsLst>
                <a:lin ang="10800000" scaled="0"/>
              </a:gradFill>
              <a:ln w="7700" cap="flat">
                <a:noFill/>
                <a:bevel/>
              </a:ln>
            </p:spPr>
          </p:sp>
        </p:grpSp>
        <p:grpSp>
          <p:nvGrpSpPr>
            <p:cNvPr id="3108" name="Group 3107"/>
            <p:cNvGrpSpPr/>
            <p:nvPr/>
          </p:nvGrpSpPr>
          <p:grpSpPr>
            <a:xfrm>
              <a:off x="1409155" y="5347935"/>
              <a:ext cx="1344089" cy="752659"/>
              <a:chOff x="1409155" y="5347935"/>
              <a:chExt cx="1344089" cy="752659"/>
            </a:xfrm>
          </p:grpSpPr>
          <p:grpSp>
            <p:nvGrpSpPr>
              <p:cNvPr id="3109" name="Group 3108"/>
              <p:cNvGrpSpPr/>
              <p:nvPr/>
            </p:nvGrpSpPr>
            <p:grpSpPr>
              <a:xfrm>
                <a:off x="2599752" y="6038621"/>
                <a:ext cx="85747" cy="61972"/>
                <a:chOff x="2599752" y="6038621"/>
                <a:chExt cx="85747" cy="61972"/>
              </a:xfrm>
            </p:grpSpPr>
            <p:sp>
              <p:nvSpPr>
                <p:cNvPr id="3110" name="Freeform 3109"/>
                <p:cNvSpPr/>
                <p:nvPr/>
              </p:nvSpPr>
              <p:spPr>
                <a:xfrm>
                  <a:off x="2612334" y="6038621"/>
                  <a:ext cx="60585" cy="44390"/>
                </a:xfrm>
                <a:custGeom>
                  <a:avLst/>
                  <a:gdLst/>
                  <a:ahLst/>
                  <a:cxnLst/>
                  <a:rect l="0" t="0" r="0" b="0"/>
                  <a:pathLst>
                    <a:path w="60585" h="44390">
                      <a:moveTo>
                        <a:pt x="0" y="0"/>
                      </a:moveTo>
                      <a:lnTo>
                        <a:pt x="60585" y="0"/>
                      </a:lnTo>
                      <a:lnTo>
                        <a:pt x="60585" y="44390"/>
                      </a:lnTo>
                      <a:lnTo>
                        <a:pt x="0" y="44390"/>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111" name="Freeform 3110"/>
                <p:cNvSpPr/>
                <p:nvPr/>
              </p:nvSpPr>
              <p:spPr>
                <a:xfrm>
                  <a:off x="2599752" y="6082011"/>
                  <a:ext cx="85747" cy="18582"/>
                </a:xfrm>
                <a:custGeom>
                  <a:avLst/>
                  <a:gdLst/>
                  <a:ahLst/>
                  <a:cxnLst/>
                  <a:rect l="0" t="0" r="0" b="0"/>
                  <a:pathLst>
                    <a:path w="85747" h="18582">
                      <a:moveTo>
                        <a:pt x="1239" y="-32"/>
                      </a:moveTo>
                      <a:lnTo>
                        <a:pt x="84444" y="-32"/>
                      </a:lnTo>
                      <a:cubicBezTo>
                        <a:pt x="85128" y="-32"/>
                        <a:pt x="85747" y="522"/>
                        <a:pt x="85747" y="1207"/>
                      </a:cubicBezTo>
                      <a:lnTo>
                        <a:pt x="85747" y="17311"/>
                      </a:lnTo>
                      <a:cubicBezTo>
                        <a:pt x="85747" y="17995"/>
                        <a:pt x="85128" y="18549"/>
                        <a:pt x="84444" y="18549"/>
                      </a:cubicBezTo>
                      <a:lnTo>
                        <a:pt x="1239" y="18549"/>
                      </a:lnTo>
                      <a:cubicBezTo>
                        <a:pt x="555" y="18549"/>
                        <a:pt x="0" y="17995"/>
                        <a:pt x="0" y="17311"/>
                      </a:cubicBezTo>
                      <a:lnTo>
                        <a:pt x="0" y="1207"/>
                      </a:lnTo>
                      <a:cubicBezTo>
                        <a:pt x="0" y="522"/>
                        <a:pt x="555" y="-32"/>
                        <a:pt x="1239" y="-32"/>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grpSp>
            <p:nvGrpSpPr>
              <p:cNvPr id="3112" name="Group 3111"/>
              <p:cNvGrpSpPr/>
              <p:nvPr/>
            </p:nvGrpSpPr>
            <p:grpSpPr>
              <a:xfrm>
                <a:off x="1490354" y="6038621"/>
                <a:ext cx="85747" cy="61972"/>
                <a:chOff x="1490354" y="6038621"/>
                <a:chExt cx="85747" cy="61972"/>
              </a:xfrm>
            </p:grpSpPr>
            <p:sp>
              <p:nvSpPr>
                <p:cNvPr id="3113" name="Freeform 3112"/>
                <p:cNvSpPr/>
                <p:nvPr/>
              </p:nvSpPr>
              <p:spPr>
                <a:xfrm>
                  <a:off x="1502935" y="6038621"/>
                  <a:ext cx="60585" cy="44390"/>
                </a:xfrm>
                <a:custGeom>
                  <a:avLst/>
                  <a:gdLst/>
                  <a:ahLst/>
                  <a:cxnLst/>
                  <a:rect l="0" t="0" r="0" b="0"/>
                  <a:pathLst>
                    <a:path w="60585" h="44390">
                      <a:moveTo>
                        <a:pt x="0" y="0"/>
                      </a:moveTo>
                      <a:lnTo>
                        <a:pt x="60585" y="0"/>
                      </a:lnTo>
                      <a:lnTo>
                        <a:pt x="60585" y="44390"/>
                      </a:lnTo>
                      <a:lnTo>
                        <a:pt x="0" y="44390"/>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114" name="Freeform 3113"/>
                <p:cNvSpPr/>
                <p:nvPr/>
              </p:nvSpPr>
              <p:spPr>
                <a:xfrm>
                  <a:off x="1490354" y="6082011"/>
                  <a:ext cx="85747" cy="18582"/>
                </a:xfrm>
                <a:custGeom>
                  <a:avLst/>
                  <a:gdLst/>
                  <a:ahLst/>
                  <a:cxnLst/>
                  <a:rect l="0" t="0" r="0" b="0"/>
                  <a:pathLst>
                    <a:path w="85747" h="18582">
                      <a:moveTo>
                        <a:pt x="1239" y="-32"/>
                      </a:moveTo>
                      <a:lnTo>
                        <a:pt x="84444" y="-32"/>
                      </a:lnTo>
                      <a:cubicBezTo>
                        <a:pt x="85128" y="-32"/>
                        <a:pt x="85747" y="522"/>
                        <a:pt x="85747" y="1207"/>
                      </a:cubicBezTo>
                      <a:lnTo>
                        <a:pt x="85747" y="17311"/>
                      </a:lnTo>
                      <a:cubicBezTo>
                        <a:pt x="85747" y="17995"/>
                        <a:pt x="85128" y="18549"/>
                        <a:pt x="84444" y="18549"/>
                      </a:cubicBezTo>
                      <a:lnTo>
                        <a:pt x="1239" y="18549"/>
                      </a:lnTo>
                      <a:cubicBezTo>
                        <a:pt x="555" y="18549"/>
                        <a:pt x="0" y="17995"/>
                        <a:pt x="0" y="17311"/>
                      </a:cubicBezTo>
                      <a:lnTo>
                        <a:pt x="0" y="1207"/>
                      </a:lnTo>
                      <a:cubicBezTo>
                        <a:pt x="0" y="522"/>
                        <a:pt x="555" y="-32"/>
                        <a:pt x="1239" y="-32"/>
                      </a:cubicBez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sp>
            <p:nvSpPr>
              <p:cNvPr id="3115" name="Freeform 3114"/>
              <p:cNvSpPr/>
              <p:nvPr/>
            </p:nvSpPr>
            <p:spPr>
              <a:xfrm>
                <a:off x="1447868" y="5777484"/>
                <a:ext cx="1266665" cy="278108"/>
              </a:xfrm>
              <a:custGeom>
                <a:avLst/>
                <a:gdLst/>
                <a:ahLst/>
                <a:cxnLst/>
                <a:rect l="0" t="0" r="0" b="0"/>
                <a:pathLst>
                  <a:path w="1266665" h="278108">
                    <a:moveTo>
                      <a:pt x="0" y="0"/>
                    </a:moveTo>
                    <a:lnTo>
                      <a:pt x="1266665" y="0"/>
                    </a:lnTo>
                    <a:lnTo>
                      <a:pt x="1266665" y="278108"/>
                    </a:lnTo>
                    <a:lnTo>
                      <a:pt x="0" y="278108"/>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16" name="Freeform 3115"/>
              <p:cNvSpPr/>
              <p:nvPr/>
            </p:nvSpPr>
            <p:spPr>
              <a:xfrm>
                <a:off x="1409155" y="5414520"/>
                <a:ext cx="1344089" cy="362345"/>
              </a:xfrm>
              <a:custGeom>
                <a:avLst/>
                <a:gdLst/>
                <a:ahLst/>
                <a:cxnLst/>
                <a:rect l="0" t="0" r="0" b="0"/>
                <a:pathLst>
                  <a:path w="1344089" h="362345">
                    <a:moveTo>
                      <a:pt x="0" y="0"/>
                    </a:moveTo>
                    <a:lnTo>
                      <a:pt x="1344089" y="0"/>
                    </a:lnTo>
                    <a:lnTo>
                      <a:pt x="1344089" y="362345"/>
                    </a:lnTo>
                    <a:lnTo>
                      <a:pt x="0" y="362345"/>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17" name="Freeform 3116"/>
              <p:cNvSpPr/>
              <p:nvPr/>
            </p:nvSpPr>
            <p:spPr>
              <a:xfrm>
                <a:off x="1409155" y="5665625"/>
                <a:ext cx="1344089" cy="111240"/>
              </a:xfrm>
              <a:custGeom>
                <a:avLst/>
                <a:gdLst/>
                <a:ahLst/>
                <a:cxnLst/>
                <a:rect l="0" t="0" r="0" b="0"/>
                <a:pathLst>
                  <a:path w="1344089" h="111240">
                    <a:moveTo>
                      <a:pt x="0" y="0"/>
                    </a:moveTo>
                    <a:lnTo>
                      <a:pt x="1344089" y="0"/>
                    </a:lnTo>
                    <a:lnTo>
                      <a:pt x="1344089" y="111240"/>
                    </a:lnTo>
                    <a:lnTo>
                      <a:pt x="0" y="111240"/>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5400000" scaled="0"/>
              </a:gradFill>
              <a:ln w="7700" cap="flat">
                <a:noFill/>
                <a:bevel/>
              </a:ln>
            </p:spPr>
          </p:sp>
          <p:sp>
            <p:nvSpPr>
              <p:cNvPr id="3118" name="Freeform 3117"/>
              <p:cNvSpPr/>
              <p:nvPr/>
            </p:nvSpPr>
            <p:spPr>
              <a:xfrm>
                <a:off x="1514452" y="5442393"/>
                <a:ext cx="1133494" cy="222981"/>
              </a:xfrm>
              <a:custGeom>
                <a:avLst/>
                <a:gdLst/>
                <a:ahLst/>
                <a:cxnLst/>
                <a:rect l="0" t="0" r="0" b="0"/>
                <a:pathLst>
                  <a:path w="1133494" h="222981">
                    <a:moveTo>
                      <a:pt x="0" y="0"/>
                    </a:moveTo>
                    <a:lnTo>
                      <a:pt x="1133494" y="0"/>
                    </a:lnTo>
                    <a:lnTo>
                      <a:pt x="1133494" y="222981"/>
                    </a:lnTo>
                    <a:lnTo>
                      <a:pt x="0" y="222981"/>
                    </a:lnTo>
                    <a:lnTo>
                      <a:pt x="0" y="0"/>
                    </a:lnTo>
                    <a:close/>
                  </a:path>
                </a:pathLst>
              </a:custGeom>
              <a:solidFill>
                <a:srgbClr val="90A38C"/>
              </a:solidFill>
              <a:ln w="7700" cap="flat">
                <a:noFill/>
                <a:bevel/>
              </a:ln>
            </p:spPr>
          </p:sp>
          <p:sp>
            <p:nvSpPr>
              <p:cNvPr id="3119" name="Freeform 3118"/>
              <p:cNvSpPr/>
              <p:nvPr/>
            </p:nvSpPr>
            <p:spPr>
              <a:xfrm>
                <a:off x="1664139" y="5442393"/>
                <a:ext cx="834118" cy="115619"/>
              </a:xfrm>
              <a:custGeom>
                <a:avLst/>
                <a:gdLst/>
                <a:ahLst/>
                <a:cxnLst/>
                <a:rect l="0" t="0" r="0" b="0"/>
                <a:pathLst>
                  <a:path w="834118" h="115619">
                    <a:moveTo>
                      <a:pt x="0" y="115619"/>
                    </a:moveTo>
                    <a:lnTo>
                      <a:pt x="834118" y="115619"/>
                    </a:lnTo>
                    <a:lnTo>
                      <a:pt x="834118" y="0"/>
                    </a:lnTo>
                    <a:lnTo>
                      <a:pt x="0" y="0"/>
                    </a:lnTo>
                    <a:lnTo>
                      <a:pt x="0" y="115619"/>
                    </a:lnTo>
                    <a:close/>
                  </a:path>
                </a:pathLst>
              </a:custGeom>
              <a:gradFill>
                <a:gsLst>
                  <a:gs pos="0">
                    <a:srgbClr val="798D76"/>
                  </a:gs>
                  <a:gs pos="1000">
                    <a:srgbClr val="C1D5BE"/>
                  </a:gs>
                  <a:gs pos="2000">
                    <a:srgbClr val="9FB89B"/>
                  </a:gs>
                  <a:gs pos="64000">
                    <a:srgbClr val="9CB599"/>
                  </a:gs>
                  <a:gs pos="99000">
                    <a:srgbClr val="99B195"/>
                  </a:gs>
                  <a:gs pos="100000">
                    <a:srgbClr val="70836E"/>
                  </a:gs>
                </a:gsLst>
                <a:lin ang="5400000" scaled="0"/>
              </a:gradFill>
              <a:ln w="7700" cap="flat">
                <a:noFill/>
                <a:bevel/>
              </a:ln>
            </p:spPr>
          </p:sp>
          <p:sp>
            <p:nvSpPr>
              <p:cNvPr id="3120" name="Freeform 3119"/>
              <p:cNvSpPr/>
              <p:nvPr/>
            </p:nvSpPr>
            <p:spPr>
              <a:xfrm>
                <a:off x="1409155" y="5414520"/>
                <a:ext cx="1344089" cy="27873"/>
              </a:xfrm>
              <a:custGeom>
                <a:avLst/>
                <a:gdLst/>
                <a:ahLst/>
                <a:cxnLst/>
                <a:rect l="0" t="0" r="0" b="0"/>
                <a:pathLst>
                  <a:path w="1344089" h="27873">
                    <a:moveTo>
                      <a:pt x="0" y="0"/>
                    </a:moveTo>
                    <a:lnTo>
                      <a:pt x="1344089" y="0"/>
                    </a:lnTo>
                    <a:lnTo>
                      <a:pt x="1344089" y="27873"/>
                    </a:lnTo>
                    <a:lnTo>
                      <a:pt x="0" y="27873"/>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5400000" scaled="0"/>
              </a:gradFill>
              <a:ln w="7700" cap="flat">
                <a:noFill/>
                <a:bevel/>
              </a:ln>
            </p:spPr>
          </p:sp>
          <p:grpSp>
            <p:nvGrpSpPr>
              <p:cNvPr id="3121" name="Group 3120"/>
              <p:cNvGrpSpPr/>
              <p:nvPr/>
            </p:nvGrpSpPr>
            <p:grpSpPr>
              <a:xfrm>
                <a:off x="1431609" y="5347935"/>
                <a:ext cx="599135" cy="66585"/>
                <a:chOff x="1431609" y="5347935"/>
                <a:chExt cx="599135" cy="66585"/>
              </a:xfrm>
            </p:grpSpPr>
            <p:sp>
              <p:nvSpPr>
                <p:cNvPr id="3122" name="Freeform 3121"/>
                <p:cNvSpPr/>
                <p:nvPr/>
              </p:nvSpPr>
              <p:spPr>
                <a:xfrm>
                  <a:off x="1431609" y="5347935"/>
                  <a:ext cx="16259" cy="66585"/>
                </a:xfrm>
                <a:custGeom>
                  <a:avLst/>
                  <a:gdLst/>
                  <a:ahLst/>
                  <a:cxnLst/>
                  <a:rect l="0" t="0" r="0" b="0"/>
                  <a:pathLst>
                    <a:path w="16259" h="66585">
                      <a:moveTo>
                        <a:pt x="0" y="66585"/>
                      </a:moveTo>
                      <a:lnTo>
                        <a:pt x="16259" y="66585"/>
                      </a:lnTo>
                      <a:lnTo>
                        <a:pt x="16259" y="0"/>
                      </a:lnTo>
                      <a:lnTo>
                        <a:pt x="0" y="0"/>
                      </a:lnTo>
                      <a:lnTo>
                        <a:pt x="0" y="66585"/>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23" name="Freeform 3122"/>
                <p:cNvSpPr/>
                <p:nvPr/>
              </p:nvSpPr>
              <p:spPr>
                <a:xfrm>
                  <a:off x="1723047" y="5347935"/>
                  <a:ext cx="16259" cy="66585"/>
                </a:xfrm>
                <a:custGeom>
                  <a:avLst/>
                  <a:gdLst/>
                  <a:ahLst/>
                  <a:cxnLst/>
                  <a:rect l="0" t="0" r="0" b="0"/>
                  <a:pathLst>
                    <a:path w="16259" h="66585">
                      <a:moveTo>
                        <a:pt x="0" y="66585"/>
                      </a:moveTo>
                      <a:lnTo>
                        <a:pt x="16259" y="66585"/>
                      </a:lnTo>
                      <a:lnTo>
                        <a:pt x="16259" y="0"/>
                      </a:lnTo>
                      <a:lnTo>
                        <a:pt x="0" y="0"/>
                      </a:lnTo>
                      <a:lnTo>
                        <a:pt x="0" y="66585"/>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24" name="Freeform 3123"/>
                <p:cNvSpPr/>
                <p:nvPr/>
              </p:nvSpPr>
              <p:spPr>
                <a:xfrm>
                  <a:off x="2014485" y="5347935"/>
                  <a:ext cx="16259" cy="66585"/>
                </a:xfrm>
                <a:custGeom>
                  <a:avLst/>
                  <a:gdLst/>
                  <a:ahLst/>
                  <a:cxnLst/>
                  <a:rect l="0" t="0" r="0" b="0"/>
                  <a:pathLst>
                    <a:path w="16259" h="66585">
                      <a:moveTo>
                        <a:pt x="0" y="66585"/>
                      </a:moveTo>
                      <a:lnTo>
                        <a:pt x="16259" y="66585"/>
                      </a:lnTo>
                      <a:lnTo>
                        <a:pt x="16259" y="0"/>
                      </a:lnTo>
                      <a:lnTo>
                        <a:pt x="0" y="0"/>
                      </a:lnTo>
                      <a:lnTo>
                        <a:pt x="0" y="66585"/>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grpSp>
          <p:grpSp>
            <p:nvGrpSpPr>
              <p:cNvPr id="3125" name="Group 3124"/>
              <p:cNvGrpSpPr/>
              <p:nvPr/>
            </p:nvGrpSpPr>
            <p:grpSpPr>
              <a:xfrm>
                <a:off x="2136235" y="5347935"/>
                <a:ext cx="599136" cy="66585"/>
                <a:chOff x="2136235" y="5347935"/>
                <a:chExt cx="599136" cy="66585"/>
              </a:xfrm>
            </p:grpSpPr>
            <p:sp>
              <p:nvSpPr>
                <p:cNvPr id="3126" name="Freeform 3125"/>
                <p:cNvSpPr/>
                <p:nvPr/>
              </p:nvSpPr>
              <p:spPr>
                <a:xfrm>
                  <a:off x="2136235" y="5347935"/>
                  <a:ext cx="16259" cy="66585"/>
                </a:xfrm>
                <a:custGeom>
                  <a:avLst/>
                  <a:gdLst/>
                  <a:ahLst/>
                  <a:cxnLst/>
                  <a:rect l="0" t="0" r="0" b="0"/>
                  <a:pathLst>
                    <a:path w="16259" h="66585">
                      <a:moveTo>
                        <a:pt x="0" y="66585"/>
                      </a:moveTo>
                      <a:lnTo>
                        <a:pt x="16259" y="66585"/>
                      </a:lnTo>
                      <a:lnTo>
                        <a:pt x="16259" y="0"/>
                      </a:lnTo>
                      <a:lnTo>
                        <a:pt x="0" y="0"/>
                      </a:lnTo>
                      <a:lnTo>
                        <a:pt x="0" y="66585"/>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27" name="Freeform 3126"/>
                <p:cNvSpPr/>
                <p:nvPr/>
              </p:nvSpPr>
              <p:spPr>
                <a:xfrm>
                  <a:off x="2427674" y="5347935"/>
                  <a:ext cx="16259" cy="66585"/>
                </a:xfrm>
                <a:custGeom>
                  <a:avLst/>
                  <a:gdLst/>
                  <a:ahLst/>
                  <a:cxnLst/>
                  <a:rect l="0" t="0" r="0" b="0"/>
                  <a:pathLst>
                    <a:path w="16259" h="66585">
                      <a:moveTo>
                        <a:pt x="0" y="66585"/>
                      </a:moveTo>
                      <a:lnTo>
                        <a:pt x="16259" y="66585"/>
                      </a:lnTo>
                      <a:lnTo>
                        <a:pt x="16259" y="0"/>
                      </a:lnTo>
                      <a:lnTo>
                        <a:pt x="0" y="0"/>
                      </a:lnTo>
                      <a:lnTo>
                        <a:pt x="0" y="66585"/>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28" name="Freeform 3127"/>
                <p:cNvSpPr/>
                <p:nvPr/>
              </p:nvSpPr>
              <p:spPr>
                <a:xfrm>
                  <a:off x="2719112" y="5347935"/>
                  <a:ext cx="16259" cy="66585"/>
                </a:xfrm>
                <a:custGeom>
                  <a:avLst/>
                  <a:gdLst/>
                  <a:ahLst/>
                  <a:cxnLst/>
                  <a:rect l="0" t="0" r="0" b="0"/>
                  <a:pathLst>
                    <a:path w="16259" h="66585">
                      <a:moveTo>
                        <a:pt x="0" y="66585"/>
                      </a:moveTo>
                      <a:lnTo>
                        <a:pt x="16259" y="66585"/>
                      </a:lnTo>
                      <a:lnTo>
                        <a:pt x="16259" y="0"/>
                      </a:lnTo>
                      <a:lnTo>
                        <a:pt x="0" y="0"/>
                      </a:lnTo>
                      <a:lnTo>
                        <a:pt x="0" y="66585"/>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grpSp>
          <p:grpSp>
            <p:nvGrpSpPr>
              <p:cNvPr id="3129" name="Group 3128"/>
              <p:cNvGrpSpPr/>
              <p:nvPr/>
            </p:nvGrpSpPr>
            <p:grpSpPr>
              <a:xfrm>
                <a:off x="1420704" y="5347935"/>
                <a:ext cx="620944" cy="66585"/>
                <a:chOff x="1420704" y="5347935"/>
                <a:chExt cx="620944" cy="66585"/>
              </a:xfrm>
            </p:grpSpPr>
            <p:sp>
              <p:nvSpPr>
                <p:cNvPr id="3130" name="Freeform 3129"/>
                <p:cNvSpPr/>
                <p:nvPr/>
              </p:nvSpPr>
              <p:spPr>
                <a:xfrm>
                  <a:off x="1420704" y="5347935"/>
                  <a:ext cx="620944" cy="7742"/>
                </a:xfrm>
                <a:custGeom>
                  <a:avLst/>
                  <a:gdLst/>
                  <a:ahLst/>
                  <a:cxnLst/>
                  <a:rect l="0" t="0" r="0" b="0"/>
                  <a:pathLst>
                    <a:path w="620944" h="7742">
                      <a:moveTo>
                        <a:pt x="0" y="7742"/>
                      </a:moveTo>
                      <a:lnTo>
                        <a:pt x="620944" y="7742"/>
                      </a:lnTo>
                      <a:lnTo>
                        <a:pt x="620944" y="0"/>
                      </a:lnTo>
                      <a:lnTo>
                        <a:pt x="0" y="0"/>
                      </a:lnTo>
                      <a:lnTo>
                        <a:pt x="0" y="7742"/>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131" name="Freeform 3130"/>
                <p:cNvSpPr/>
                <p:nvPr/>
              </p:nvSpPr>
              <p:spPr>
                <a:xfrm>
                  <a:off x="1420704" y="5377356"/>
                  <a:ext cx="620944" cy="7742"/>
                </a:xfrm>
                <a:custGeom>
                  <a:avLst/>
                  <a:gdLst/>
                  <a:ahLst/>
                  <a:cxnLst/>
                  <a:rect l="0" t="0" r="0" b="0"/>
                  <a:pathLst>
                    <a:path w="620944" h="7742">
                      <a:moveTo>
                        <a:pt x="0" y="7742"/>
                      </a:moveTo>
                      <a:lnTo>
                        <a:pt x="620944" y="7742"/>
                      </a:lnTo>
                      <a:lnTo>
                        <a:pt x="620944" y="0"/>
                      </a:lnTo>
                      <a:lnTo>
                        <a:pt x="0" y="0"/>
                      </a:lnTo>
                      <a:lnTo>
                        <a:pt x="0" y="7742"/>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132" name="Freeform 3131"/>
                <p:cNvSpPr/>
                <p:nvPr/>
              </p:nvSpPr>
              <p:spPr>
                <a:xfrm>
                  <a:off x="1420704" y="5406777"/>
                  <a:ext cx="620944" cy="7742"/>
                </a:xfrm>
                <a:custGeom>
                  <a:avLst/>
                  <a:gdLst/>
                  <a:ahLst/>
                  <a:cxnLst/>
                  <a:rect l="0" t="0" r="0" b="0"/>
                  <a:pathLst>
                    <a:path w="620944" h="7742">
                      <a:moveTo>
                        <a:pt x="0" y="7742"/>
                      </a:moveTo>
                      <a:lnTo>
                        <a:pt x="620944" y="7742"/>
                      </a:lnTo>
                      <a:lnTo>
                        <a:pt x="620944" y="0"/>
                      </a:lnTo>
                      <a:lnTo>
                        <a:pt x="0" y="0"/>
                      </a:lnTo>
                      <a:lnTo>
                        <a:pt x="0" y="7742"/>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grpSp>
          <p:grpSp>
            <p:nvGrpSpPr>
              <p:cNvPr id="3133" name="Group 3132"/>
              <p:cNvGrpSpPr/>
              <p:nvPr/>
            </p:nvGrpSpPr>
            <p:grpSpPr>
              <a:xfrm>
                <a:off x="2125332" y="5347935"/>
                <a:ext cx="620944" cy="66585"/>
                <a:chOff x="2125332" y="5347935"/>
                <a:chExt cx="620944" cy="66585"/>
              </a:xfrm>
            </p:grpSpPr>
            <p:sp>
              <p:nvSpPr>
                <p:cNvPr id="3134" name="Freeform 3133"/>
                <p:cNvSpPr/>
                <p:nvPr/>
              </p:nvSpPr>
              <p:spPr>
                <a:xfrm>
                  <a:off x="2125332" y="5347935"/>
                  <a:ext cx="620944" cy="7742"/>
                </a:xfrm>
                <a:custGeom>
                  <a:avLst/>
                  <a:gdLst/>
                  <a:ahLst/>
                  <a:cxnLst/>
                  <a:rect l="0" t="0" r="0" b="0"/>
                  <a:pathLst>
                    <a:path w="620944" h="7742">
                      <a:moveTo>
                        <a:pt x="0" y="7742"/>
                      </a:moveTo>
                      <a:lnTo>
                        <a:pt x="620944" y="7742"/>
                      </a:lnTo>
                      <a:lnTo>
                        <a:pt x="620944" y="0"/>
                      </a:lnTo>
                      <a:lnTo>
                        <a:pt x="0" y="0"/>
                      </a:lnTo>
                      <a:lnTo>
                        <a:pt x="0" y="7742"/>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135" name="Freeform 3134"/>
                <p:cNvSpPr/>
                <p:nvPr/>
              </p:nvSpPr>
              <p:spPr>
                <a:xfrm>
                  <a:off x="2125332" y="5377356"/>
                  <a:ext cx="620944" cy="7742"/>
                </a:xfrm>
                <a:custGeom>
                  <a:avLst/>
                  <a:gdLst/>
                  <a:ahLst/>
                  <a:cxnLst/>
                  <a:rect l="0" t="0" r="0" b="0"/>
                  <a:pathLst>
                    <a:path w="620944" h="7742">
                      <a:moveTo>
                        <a:pt x="0" y="7742"/>
                      </a:moveTo>
                      <a:lnTo>
                        <a:pt x="620944" y="7742"/>
                      </a:lnTo>
                      <a:lnTo>
                        <a:pt x="620944" y="0"/>
                      </a:lnTo>
                      <a:lnTo>
                        <a:pt x="0" y="0"/>
                      </a:lnTo>
                      <a:lnTo>
                        <a:pt x="0" y="7742"/>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136" name="Freeform 3135"/>
                <p:cNvSpPr/>
                <p:nvPr/>
              </p:nvSpPr>
              <p:spPr>
                <a:xfrm>
                  <a:off x="2125332" y="5406777"/>
                  <a:ext cx="620944" cy="7742"/>
                </a:xfrm>
                <a:custGeom>
                  <a:avLst/>
                  <a:gdLst/>
                  <a:ahLst/>
                  <a:cxnLst/>
                  <a:rect l="0" t="0" r="0" b="0"/>
                  <a:pathLst>
                    <a:path w="620944" h="7742">
                      <a:moveTo>
                        <a:pt x="0" y="7742"/>
                      </a:moveTo>
                      <a:lnTo>
                        <a:pt x="620944" y="7742"/>
                      </a:lnTo>
                      <a:lnTo>
                        <a:pt x="620944" y="0"/>
                      </a:lnTo>
                      <a:lnTo>
                        <a:pt x="0" y="0"/>
                      </a:lnTo>
                      <a:lnTo>
                        <a:pt x="0" y="7742"/>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grpSp>
          <p:sp>
            <p:nvSpPr>
              <p:cNvPr id="3137" name="Freeform 3136"/>
              <p:cNvSpPr/>
              <p:nvPr/>
            </p:nvSpPr>
            <p:spPr>
              <a:xfrm>
                <a:off x="1514452" y="5387905"/>
                <a:ext cx="188335" cy="188334"/>
              </a:xfrm>
              <a:custGeom>
                <a:avLst/>
                <a:gdLst/>
                <a:ahLst/>
                <a:cxnLst/>
                <a:rect l="0" t="0" r="0" b="0"/>
                <a:pathLst>
                  <a:path w="188335" h="188334">
                    <a:moveTo>
                      <a:pt x="0" y="94167"/>
                    </a:moveTo>
                    <a:cubicBezTo>
                      <a:pt x="0" y="42132"/>
                      <a:pt x="42152" y="0"/>
                      <a:pt x="94167" y="0"/>
                    </a:cubicBezTo>
                    <a:cubicBezTo>
                      <a:pt x="146144" y="0"/>
                      <a:pt x="188335" y="42132"/>
                      <a:pt x="188335" y="94167"/>
                    </a:cubicBezTo>
                    <a:cubicBezTo>
                      <a:pt x="188335" y="146124"/>
                      <a:pt x="146144" y="188334"/>
                      <a:pt x="94167" y="188334"/>
                    </a:cubicBezTo>
                    <a:cubicBezTo>
                      <a:pt x="42152" y="188334"/>
                      <a:pt x="0" y="146124"/>
                      <a:pt x="0" y="94167"/>
                    </a:cubicBezTo>
                    <a:close/>
                  </a:path>
                </a:pathLst>
              </a:custGeom>
              <a:gradFill>
                <a:gsLst>
                  <a:gs pos="0">
                    <a:srgbClr val="90A38C"/>
                  </a:gs>
                  <a:gs pos="1000">
                    <a:srgbClr val="D8EBD4"/>
                  </a:gs>
                  <a:gs pos="2000">
                    <a:srgbClr val="BDD4B7"/>
                  </a:gs>
                  <a:gs pos="64000">
                    <a:srgbClr val="BAD0B4"/>
                  </a:gs>
                  <a:gs pos="99000">
                    <a:srgbClr val="B5CCB0"/>
                  </a:gs>
                </a:gsLst>
                <a:lin ang="5400000" scaled="0"/>
              </a:gradFill>
              <a:ln w="7700" cap="flat">
                <a:noFill/>
                <a:bevel/>
              </a:ln>
            </p:spPr>
          </p:sp>
          <p:sp>
            <p:nvSpPr>
              <p:cNvPr id="3138" name="Freeform 3137"/>
              <p:cNvSpPr/>
              <p:nvPr/>
            </p:nvSpPr>
            <p:spPr>
              <a:xfrm>
                <a:off x="1519194" y="5392648"/>
                <a:ext cx="178851" cy="178850"/>
              </a:xfrm>
              <a:custGeom>
                <a:avLst/>
                <a:gdLst/>
                <a:ahLst/>
                <a:cxnLst/>
                <a:rect l="0" t="0" r="0" b="0"/>
                <a:pathLst>
                  <a:path w="178851" h="178850">
                    <a:moveTo>
                      <a:pt x="0" y="89425"/>
                    </a:moveTo>
                    <a:cubicBezTo>
                      <a:pt x="0" y="40010"/>
                      <a:pt x="40029" y="0"/>
                      <a:pt x="89425" y="0"/>
                    </a:cubicBezTo>
                    <a:cubicBezTo>
                      <a:pt x="138786" y="0"/>
                      <a:pt x="178851" y="40010"/>
                      <a:pt x="178851" y="89425"/>
                    </a:cubicBezTo>
                    <a:cubicBezTo>
                      <a:pt x="178851" y="138766"/>
                      <a:pt x="138786" y="178850"/>
                      <a:pt x="89425" y="178850"/>
                    </a:cubicBezTo>
                    <a:cubicBezTo>
                      <a:pt x="40029" y="178850"/>
                      <a:pt x="0" y="138766"/>
                      <a:pt x="0" y="89425"/>
                    </a:cubicBezTo>
                    <a:close/>
                  </a:path>
                </a:pathLst>
              </a:custGeom>
              <a:gradFill>
                <a:gsLst>
                  <a:gs pos="100000">
                    <a:srgbClr val="A4C79E"/>
                  </a:gs>
                  <a:gs pos="91000">
                    <a:srgbClr val="C9E0C5"/>
                  </a:gs>
                  <a:gs pos="74000">
                    <a:srgbClr val="A4C79E"/>
                  </a:gs>
                  <a:gs pos="46000">
                    <a:srgbClr val="A7CBA1"/>
                  </a:gs>
                </a:gsLst>
                <a:path path="shape">
                  <a:fillToRect l="50000" t="50000" r="50000" b="50000"/>
                </a:path>
              </a:gradFill>
              <a:ln w="2500" cap="flat">
                <a:solidFill>
                  <a:srgbClr val="A7CBA1"/>
                </a:solidFill>
                <a:bevel/>
              </a:ln>
            </p:spPr>
          </p:sp>
          <p:sp>
            <p:nvSpPr>
              <p:cNvPr id="3139" name="Freeform 3138"/>
              <p:cNvSpPr/>
              <p:nvPr/>
            </p:nvSpPr>
            <p:spPr>
              <a:xfrm>
                <a:off x="2459031" y="5387905"/>
                <a:ext cx="188335" cy="188334"/>
              </a:xfrm>
              <a:custGeom>
                <a:avLst/>
                <a:gdLst/>
                <a:ahLst/>
                <a:cxnLst/>
                <a:rect l="0" t="0" r="0" b="0"/>
                <a:pathLst>
                  <a:path w="188335" h="188334">
                    <a:moveTo>
                      <a:pt x="0" y="94167"/>
                    </a:moveTo>
                    <a:cubicBezTo>
                      <a:pt x="0" y="42132"/>
                      <a:pt x="42152" y="0"/>
                      <a:pt x="94167" y="0"/>
                    </a:cubicBezTo>
                    <a:cubicBezTo>
                      <a:pt x="146144" y="0"/>
                      <a:pt x="188335" y="42132"/>
                      <a:pt x="188335" y="94167"/>
                    </a:cubicBezTo>
                    <a:cubicBezTo>
                      <a:pt x="188335" y="146124"/>
                      <a:pt x="146144" y="188334"/>
                      <a:pt x="94167" y="188334"/>
                    </a:cubicBezTo>
                    <a:cubicBezTo>
                      <a:pt x="42152" y="188334"/>
                      <a:pt x="0" y="146124"/>
                      <a:pt x="0" y="94167"/>
                    </a:cubicBezTo>
                    <a:close/>
                  </a:path>
                </a:pathLst>
              </a:custGeom>
              <a:gradFill>
                <a:gsLst>
                  <a:gs pos="0">
                    <a:srgbClr val="90A38C"/>
                  </a:gs>
                  <a:gs pos="1000">
                    <a:srgbClr val="D8EBD4"/>
                  </a:gs>
                  <a:gs pos="2000">
                    <a:srgbClr val="BDD4B7"/>
                  </a:gs>
                  <a:gs pos="64000">
                    <a:srgbClr val="BAD0B4"/>
                  </a:gs>
                  <a:gs pos="99000">
                    <a:srgbClr val="B5CCB0"/>
                  </a:gs>
                </a:gsLst>
                <a:lin ang="5400000" scaled="0"/>
              </a:gradFill>
              <a:ln w="7700" cap="flat">
                <a:noFill/>
                <a:bevel/>
              </a:ln>
            </p:spPr>
          </p:sp>
          <p:sp>
            <p:nvSpPr>
              <p:cNvPr id="3140" name="Freeform 3139"/>
              <p:cNvSpPr/>
              <p:nvPr/>
            </p:nvSpPr>
            <p:spPr>
              <a:xfrm>
                <a:off x="2463773" y="5392648"/>
                <a:ext cx="178851" cy="178850"/>
              </a:xfrm>
              <a:custGeom>
                <a:avLst/>
                <a:gdLst/>
                <a:ahLst/>
                <a:cxnLst/>
                <a:rect l="0" t="0" r="0" b="0"/>
                <a:pathLst>
                  <a:path w="178851" h="178850">
                    <a:moveTo>
                      <a:pt x="0" y="89425"/>
                    </a:moveTo>
                    <a:cubicBezTo>
                      <a:pt x="0" y="40010"/>
                      <a:pt x="40029" y="0"/>
                      <a:pt x="89425" y="0"/>
                    </a:cubicBezTo>
                    <a:cubicBezTo>
                      <a:pt x="138786" y="0"/>
                      <a:pt x="178851" y="40010"/>
                      <a:pt x="178851" y="89425"/>
                    </a:cubicBezTo>
                    <a:cubicBezTo>
                      <a:pt x="178851" y="138766"/>
                      <a:pt x="138786" y="178850"/>
                      <a:pt x="89425" y="178850"/>
                    </a:cubicBezTo>
                    <a:cubicBezTo>
                      <a:pt x="40029" y="178850"/>
                      <a:pt x="0" y="138766"/>
                      <a:pt x="0" y="89425"/>
                    </a:cubicBezTo>
                    <a:close/>
                  </a:path>
                </a:pathLst>
              </a:custGeom>
              <a:gradFill>
                <a:gsLst>
                  <a:gs pos="100000">
                    <a:srgbClr val="A4C79E"/>
                  </a:gs>
                  <a:gs pos="91000">
                    <a:srgbClr val="C9E0C5"/>
                  </a:gs>
                  <a:gs pos="74000">
                    <a:srgbClr val="A4C79E"/>
                  </a:gs>
                  <a:gs pos="46000">
                    <a:srgbClr val="A7CBA1"/>
                  </a:gs>
                </a:gsLst>
                <a:path path="shape">
                  <a:fillToRect l="50000" t="50000" r="50000" b="50000"/>
                </a:path>
              </a:gradFill>
              <a:ln w="2500" cap="flat">
                <a:solidFill>
                  <a:srgbClr val="A7CBA1"/>
                </a:solidFill>
                <a:bevel/>
              </a:ln>
            </p:spPr>
          </p:sp>
          <p:sp>
            <p:nvSpPr>
              <p:cNvPr id="3141" name="Freeform 3140"/>
              <p:cNvSpPr/>
              <p:nvPr/>
            </p:nvSpPr>
            <p:spPr>
              <a:xfrm>
                <a:off x="1607362" y="5571130"/>
                <a:ext cx="942257" cy="5110"/>
              </a:xfrm>
              <a:custGeom>
                <a:avLst/>
                <a:gdLst/>
                <a:ahLst/>
                <a:cxnLst/>
                <a:rect l="0" t="0" r="0" b="0"/>
                <a:pathLst>
                  <a:path w="942257" h="5110">
                    <a:moveTo>
                      <a:pt x="0" y="0"/>
                    </a:moveTo>
                    <a:lnTo>
                      <a:pt x="942257" y="0"/>
                    </a:lnTo>
                    <a:lnTo>
                      <a:pt x="942257" y="5110"/>
                    </a:lnTo>
                    <a:lnTo>
                      <a:pt x="0" y="5110"/>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5400000" scaled="0"/>
              </a:gradFill>
              <a:ln w="7700" cap="flat">
                <a:noFill/>
                <a:bevel/>
              </a:ln>
            </p:spPr>
          </p:sp>
          <p:sp>
            <p:nvSpPr>
              <p:cNvPr id="3142" name="Freeform 3141"/>
              <p:cNvSpPr/>
              <p:nvPr/>
            </p:nvSpPr>
            <p:spPr>
              <a:xfrm>
                <a:off x="1607620" y="5605197"/>
                <a:ext cx="947162" cy="5110"/>
              </a:xfrm>
              <a:custGeom>
                <a:avLst/>
                <a:gdLst/>
                <a:ahLst/>
                <a:cxnLst/>
                <a:rect l="0" t="0" r="0" b="0"/>
                <a:pathLst>
                  <a:path w="947162" h="5110">
                    <a:moveTo>
                      <a:pt x="0" y="0"/>
                    </a:moveTo>
                    <a:lnTo>
                      <a:pt x="947162" y="0"/>
                    </a:lnTo>
                    <a:lnTo>
                      <a:pt x="947162" y="5110"/>
                    </a:lnTo>
                    <a:lnTo>
                      <a:pt x="0" y="5110"/>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5400000" scaled="0"/>
              </a:gradFill>
              <a:ln w="7700" cap="flat">
                <a:noFill/>
                <a:bevel/>
              </a:ln>
            </p:spPr>
          </p:sp>
          <p:sp>
            <p:nvSpPr>
              <p:cNvPr id="3143" name="Freeform 3142"/>
              <p:cNvSpPr/>
              <p:nvPr/>
            </p:nvSpPr>
            <p:spPr>
              <a:xfrm>
                <a:off x="1607620" y="5642207"/>
                <a:ext cx="947162" cy="5110"/>
              </a:xfrm>
              <a:custGeom>
                <a:avLst/>
                <a:gdLst/>
                <a:ahLst/>
                <a:cxnLst/>
                <a:rect l="0" t="0" r="0" b="0"/>
                <a:pathLst>
                  <a:path w="947162" h="5110">
                    <a:moveTo>
                      <a:pt x="0" y="0"/>
                    </a:moveTo>
                    <a:lnTo>
                      <a:pt x="947162" y="0"/>
                    </a:lnTo>
                    <a:lnTo>
                      <a:pt x="947162" y="5110"/>
                    </a:lnTo>
                    <a:lnTo>
                      <a:pt x="0" y="5110"/>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5400000" scaled="0"/>
              </a:gradFill>
              <a:ln w="7700" cap="flat">
                <a:noFill/>
                <a:bevel/>
              </a:ln>
            </p:spPr>
          </p:sp>
          <p:sp>
            <p:nvSpPr>
              <p:cNvPr id="3144" name="Freeform 3143"/>
              <p:cNvSpPr/>
              <p:nvPr/>
            </p:nvSpPr>
            <p:spPr>
              <a:xfrm>
                <a:off x="1514355" y="5486428"/>
                <a:ext cx="93006" cy="123878"/>
              </a:xfrm>
              <a:custGeom>
                <a:avLst/>
                <a:gdLst/>
                <a:ahLst/>
                <a:cxnLst/>
                <a:rect l="0" t="0" r="0" b="0"/>
                <a:pathLst>
                  <a:path w="93006" h="123878">
                    <a:moveTo>
                      <a:pt x="93006" y="123878"/>
                    </a:moveTo>
                    <a:lnTo>
                      <a:pt x="93006" y="118769"/>
                    </a:lnTo>
                    <a:cubicBezTo>
                      <a:pt x="93006" y="118769"/>
                      <a:pt x="0" y="126712"/>
                      <a:pt x="0" y="0"/>
                    </a:cubicBezTo>
                    <a:cubicBezTo>
                      <a:pt x="0" y="0"/>
                      <a:pt x="0" y="29673"/>
                      <a:pt x="0" y="40822"/>
                    </a:cubicBezTo>
                    <a:cubicBezTo>
                      <a:pt x="0" y="46190"/>
                      <a:pt x="11556" y="123878"/>
                      <a:pt x="93006" y="123878"/>
                    </a:cubicBezTo>
                    <a:close/>
                  </a:path>
                </a:pathLst>
              </a:custGeom>
              <a:gradFill>
                <a:gsLst>
                  <a:gs pos="0">
                    <a:srgbClr val="90A38C"/>
                  </a:gs>
                  <a:gs pos="1000">
                    <a:srgbClr val="D8EBD4"/>
                  </a:gs>
                  <a:gs pos="2000">
                    <a:srgbClr val="BDD4B7"/>
                  </a:gs>
                  <a:gs pos="64000">
                    <a:srgbClr val="BAD0B4"/>
                  </a:gs>
                  <a:gs pos="99000">
                    <a:srgbClr val="B5CCB0"/>
                  </a:gs>
                </a:gsLst>
                <a:lin ang="5400000" scaled="0"/>
              </a:gradFill>
              <a:ln w="7700" cap="flat">
                <a:noFill/>
                <a:bevel/>
              </a:ln>
            </p:spPr>
          </p:sp>
          <p:sp>
            <p:nvSpPr>
              <p:cNvPr id="3145" name="Freeform 3144"/>
              <p:cNvSpPr/>
              <p:nvPr/>
            </p:nvSpPr>
            <p:spPr>
              <a:xfrm>
                <a:off x="1514452" y="5523437"/>
                <a:ext cx="93006" cy="123878"/>
              </a:xfrm>
              <a:custGeom>
                <a:avLst/>
                <a:gdLst/>
                <a:ahLst/>
                <a:cxnLst/>
                <a:rect l="0" t="0" r="0" b="0"/>
                <a:pathLst>
                  <a:path w="93006" h="123878">
                    <a:moveTo>
                      <a:pt x="93006" y="123878"/>
                    </a:moveTo>
                    <a:lnTo>
                      <a:pt x="93006" y="118769"/>
                    </a:lnTo>
                    <a:cubicBezTo>
                      <a:pt x="93006" y="118769"/>
                      <a:pt x="0" y="126712"/>
                      <a:pt x="0" y="0"/>
                    </a:cubicBezTo>
                    <a:cubicBezTo>
                      <a:pt x="0" y="0"/>
                      <a:pt x="0" y="29673"/>
                      <a:pt x="0" y="40822"/>
                    </a:cubicBezTo>
                    <a:cubicBezTo>
                      <a:pt x="0" y="46190"/>
                      <a:pt x="11556" y="123878"/>
                      <a:pt x="93006" y="123878"/>
                    </a:cubicBezTo>
                    <a:close/>
                  </a:path>
                </a:pathLst>
              </a:custGeom>
              <a:gradFill>
                <a:gsLst>
                  <a:gs pos="0">
                    <a:srgbClr val="90A38C"/>
                  </a:gs>
                  <a:gs pos="1000">
                    <a:srgbClr val="D8EBD4"/>
                  </a:gs>
                  <a:gs pos="2000">
                    <a:srgbClr val="BDD4B7"/>
                  </a:gs>
                  <a:gs pos="64000">
                    <a:srgbClr val="BAD0B4"/>
                  </a:gs>
                  <a:gs pos="99000">
                    <a:srgbClr val="B5CCB0"/>
                  </a:gs>
                </a:gsLst>
                <a:lin ang="5400000" scaled="0"/>
              </a:gradFill>
              <a:ln w="7700" cap="flat">
                <a:noFill/>
                <a:bevel/>
              </a:ln>
            </p:spPr>
          </p:sp>
          <p:sp>
            <p:nvSpPr>
              <p:cNvPr id="3146" name="Freeform 3145"/>
              <p:cNvSpPr/>
              <p:nvPr/>
            </p:nvSpPr>
            <p:spPr>
              <a:xfrm flipH="1">
                <a:off x="2554358" y="5523437"/>
                <a:ext cx="93006" cy="123878"/>
              </a:xfrm>
              <a:custGeom>
                <a:avLst/>
                <a:gdLst/>
                <a:ahLst/>
                <a:cxnLst/>
                <a:rect l="0" t="0" r="0" b="0"/>
                <a:pathLst>
                  <a:path w="93006" h="123878">
                    <a:moveTo>
                      <a:pt x="93006" y="123878"/>
                    </a:moveTo>
                    <a:lnTo>
                      <a:pt x="93006" y="118769"/>
                    </a:lnTo>
                    <a:cubicBezTo>
                      <a:pt x="93006" y="118769"/>
                      <a:pt x="0" y="126712"/>
                      <a:pt x="0" y="0"/>
                    </a:cubicBezTo>
                    <a:cubicBezTo>
                      <a:pt x="0" y="0"/>
                      <a:pt x="0" y="29673"/>
                      <a:pt x="0" y="40822"/>
                    </a:cubicBezTo>
                    <a:cubicBezTo>
                      <a:pt x="0" y="46190"/>
                      <a:pt x="11556" y="123878"/>
                      <a:pt x="93006" y="123878"/>
                    </a:cubicBezTo>
                    <a:close/>
                  </a:path>
                </a:pathLst>
              </a:custGeom>
              <a:gradFill>
                <a:gsLst>
                  <a:gs pos="0">
                    <a:srgbClr val="90A38C"/>
                  </a:gs>
                  <a:gs pos="1000">
                    <a:srgbClr val="D8EBD4"/>
                  </a:gs>
                  <a:gs pos="2000">
                    <a:srgbClr val="BDD4B7"/>
                  </a:gs>
                  <a:gs pos="64000">
                    <a:srgbClr val="BAD0B4"/>
                  </a:gs>
                  <a:gs pos="99000">
                    <a:srgbClr val="B5CCB0"/>
                  </a:gs>
                </a:gsLst>
                <a:lin ang="5400000" scaled="0"/>
              </a:gradFill>
              <a:ln w="7700" cap="flat">
                <a:noFill/>
                <a:bevel/>
              </a:ln>
            </p:spPr>
          </p:sp>
          <p:sp>
            <p:nvSpPr>
              <p:cNvPr id="3147" name="Freeform 3146"/>
              <p:cNvSpPr/>
              <p:nvPr/>
            </p:nvSpPr>
            <p:spPr>
              <a:xfrm flipH="1">
                <a:off x="2554358" y="5486428"/>
                <a:ext cx="93006" cy="123878"/>
              </a:xfrm>
              <a:custGeom>
                <a:avLst/>
                <a:gdLst/>
                <a:ahLst/>
                <a:cxnLst/>
                <a:rect l="0" t="0" r="0" b="0"/>
                <a:pathLst>
                  <a:path w="93006" h="123878">
                    <a:moveTo>
                      <a:pt x="93006" y="123878"/>
                    </a:moveTo>
                    <a:lnTo>
                      <a:pt x="93006" y="118769"/>
                    </a:lnTo>
                    <a:cubicBezTo>
                      <a:pt x="93006" y="118769"/>
                      <a:pt x="0" y="126712"/>
                      <a:pt x="0" y="0"/>
                    </a:cubicBezTo>
                    <a:cubicBezTo>
                      <a:pt x="0" y="0"/>
                      <a:pt x="0" y="29673"/>
                      <a:pt x="0" y="40822"/>
                    </a:cubicBezTo>
                    <a:cubicBezTo>
                      <a:pt x="0" y="46190"/>
                      <a:pt x="11556" y="123878"/>
                      <a:pt x="93006" y="123878"/>
                    </a:cubicBezTo>
                    <a:close/>
                  </a:path>
                </a:pathLst>
              </a:custGeom>
              <a:gradFill>
                <a:gsLst>
                  <a:gs pos="0">
                    <a:srgbClr val="90A38C"/>
                  </a:gs>
                  <a:gs pos="1000">
                    <a:srgbClr val="D8EBD4"/>
                  </a:gs>
                  <a:gs pos="2000">
                    <a:srgbClr val="BDD4B7"/>
                  </a:gs>
                  <a:gs pos="64000">
                    <a:srgbClr val="BAD0B4"/>
                  </a:gs>
                  <a:gs pos="99000">
                    <a:srgbClr val="B5CCB0"/>
                  </a:gs>
                </a:gsLst>
                <a:lin ang="5400000" scaled="0"/>
              </a:gradFill>
              <a:ln w="7700" cap="flat">
                <a:noFill/>
                <a:bevel/>
              </a:ln>
            </p:spPr>
          </p:sp>
          <p:grpSp>
            <p:nvGrpSpPr>
              <p:cNvPr id="3148" name="Group 3147"/>
              <p:cNvGrpSpPr/>
              <p:nvPr/>
            </p:nvGrpSpPr>
            <p:grpSpPr>
              <a:xfrm>
                <a:off x="1771502" y="5442393"/>
                <a:ext cx="651914" cy="222981"/>
                <a:chOff x="1771502" y="5442393"/>
                <a:chExt cx="651914" cy="222981"/>
              </a:xfrm>
            </p:grpSpPr>
            <p:sp>
              <p:nvSpPr>
                <p:cNvPr id="3149" name="Freeform 3148"/>
                <p:cNvSpPr/>
                <p:nvPr/>
              </p:nvSpPr>
              <p:spPr>
                <a:xfrm>
                  <a:off x="1771502" y="5442393"/>
                  <a:ext cx="23227" cy="222981"/>
                </a:xfrm>
                <a:custGeom>
                  <a:avLst/>
                  <a:gdLst/>
                  <a:ahLst/>
                  <a:cxnLst/>
                  <a:rect l="0" t="0" r="0" b="0"/>
                  <a:pathLst>
                    <a:path w="23227" h="222981">
                      <a:moveTo>
                        <a:pt x="0" y="0"/>
                      </a:moveTo>
                      <a:lnTo>
                        <a:pt x="23227" y="0"/>
                      </a:lnTo>
                      <a:lnTo>
                        <a:pt x="23227" y="222981"/>
                      </a:lnTo>
                      <a:lnTo>
                        <a:pt x="0" y="222981"/>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50" name="Freeform 3149"/>
                <p:cNvSpPr/>
                <p:nvPr/>
              </p:nvSpPr>
              <p:spPr>
                <a:xfrm>
                  <a:off x="2400188" y="5442393"/>
                  <a:ext cx="23227" cy="222981"/>
                </a:xfrm>
                <a:custGeom>
                  <a:avLst/>
                  <a:gdLst/>
                  <a:ahLst/>
                  <a:cxnLst/>
                  <a:rect l="0" t="0" r="0" b="0"/>
                  <a:pathLst>
                    <a:path w="23227" h="222981">
                      <a:moveTo>
                        <a:pt x="0" y="0"/>
                      </a:moveTo>
                      <a:lnTo>
                        <a:pt x="23227" y="0"/>
                      </a:lnTo>
                      <a:lnTo>
                        <a:pt x="23227" y="222981"/>
                      </a:lnTo>
                      <a:lnTo>
                        <a:pt x="0" y="222981"/>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151" name="Freeform 3150"/>
                <p:cNvSpPr/>
                <p:nvPr/>
              </p:nvSpPr>
              <p:spPr>
                <a:xfrm>
                  <a:off x="2085845" y="5442393"/>
                  <a:ext cx="23227" cy="222981"/>
                </a:xfrm>
                <a:custGeom>
                  <a:avLst/>
                  <a:gdLst/>
                  <a:ahLst/>
                  <a:cxnLst/>
                  <a:rect l="0" t="0" r="0" b="0"/>
                  <a:pathLst>
                    <a:path w="23227" h="222981">
                      <a:moveTo>
                        <a:pt x="0" y="0"/>
                      </a:moveTo>
                      <a:lnTo>
                        <a:pt x="23227" y="0"/>
                      </a:lnTo>
                      <a:lnTo>
                        <a:pt x="23227" y="222981"/>
                      </a:lnTo>
                      <a:lnTo>
                        <a:pt x="0" y="222981"/>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grpSp>
        </p:grpSp>
        <p:grpSp>
          <p:nvGrpSpPr>
            <p:cNvPr id="3152" name="Group 3151"/>
            <p:cNvGrpSpPr/>
            <p:nvPr/>
          </p:nvGrpSpPr>
          <p:grpSpPr>
            <a:xfrm>
              <a:off x="3119331" y="5280760"/>
              <a:ext cx="856895" cy="819834"/>
              <a:chOff x="3119331" y="5280760"/>
              <a:chExt cx="856895" cy="819834"/>
            </a:xfrm>
          </p:grpSpPr>
          <p:sp>
            <p:nvSpPr>
              <p:cNvPr id="3153" name="Freeform 3152"/>
              <p:cNvSpPr/>
              <p:nvPr/>
            </p:nvSpPr>
            <p:spPr>
              <a:xfrm>
                <a:off x="3540832" y="5280760"/>
                <a:ext cx="13896" cy="95726"/>
              </a:xfrm>
              <a:custGeom>
                <a:avLst/>
                <a:gdLst/>
                <a:ahLst/>
                <a:cxnLst/>
                <a:rect l="0" t="0" r="0" b="0"/>
                <a:pathLst>
                  <a:path w="13896" h="95726">
                    <a:moveTo>
                      <a:pt x="0" y="95726"/>
                    </a:moveTo>
                    <a:lnTo>
                      <a:pt x="13896" y="95726"/>
                    </a:lnTo>
                    <a:lnTo>
                      <a:pt x="13896" y="0"/>
                    </a:lnTo>
                    <a:lnTo>
                      <a:pt x="0" y="0"/>
                    </a:lnTo>
                    <a:lnTo>
                      <a:pt x="0" y="95726"/>
                    </a:lnTo>
                    <a:close/>
                  </a:path>
                </a:pathLst>
              </a:custGeom>
              <a:gradFill>
                <a:gsLst>
                  <a:gs pos="0">
                    <a:srgbClr val="BDA47F"/>
                  </a:gs>
                  <a:gs pos="15000">
                    <a:srgbClr val="FFE0B3"/>
                  </a:gs>
                  <a:gs pos="25000">
                    <a:srgbClr val="FFEED7"/>
                  </a:gs>
                  <a:gs pos="52000">
                    <a:srgbClr val="DFC297"/>
                  </a:gs>
                  <a:gs pos="69000">
                    <a:srgbClr val="C7AD86"/>
                  </a:gs>
                  <a:gs pos="80000">
                    <a:srgbClr val="BCA37E"/>
                  </a:gs>
                  <a:gs pos="92000">
                    <a:srgbClr val="B19A77"/>
                  </a:gs>
                  <a:gs pos="100000">
                    <a:srgbClr val="CBB189"/>
                  </a:gs>
                </a:gsLst>
                <a:lin ang="10800000" scaled="0"/>
              </a:gradFill>
              <a:ln w="7700" cap="flat">
                <a:noFill/>
                <a:bevel/>
              </a:ln>
            </p:spPr>
          </p:sp>
          <p:sp>
            <p:nvSpPr>
              <p:cNvPr id="3154" name="Freeform 3153"/>
              <p:cNvSpPr/>
              <p:nvPr/>
            </p:nvSpPr>
            <p:spPr>
              <a:xfrm>
                <a:off x="3466722" y="5371854"/>
                <a:ext cx="162116" cy="26247"/>
              </a:xfrm>
              <a:custGeom>
                <a:avLst/>
                <a:gdLst/>
                <a:ahLst/>
                <a:cxnLst/>
                <a:rect l="0" t="0" r="0" b="0"/>
                <a:pathLst>
                  <a:path w="162116" h="26247">
                    <a:moveTo>
                      <a:pt x="0" y="26247"/>
                    </a:moveTo>
                    <a:lnTo>
                      <a:pt x="162116" y="26247"/>
                    </a:lnTo>
                    <a:lnTo>
                      <a:pt x="162116" y="0"/>
                    </a:lnTo>
                    <a:lnTo>
                      <a:pt x="0" y="0"/>
                    </a:lnTo>
                    <a:lnTo>
                      <a:pt x="0" y="26247"/>
                    </a:lnTo>
                    <a:close/>
                  </a:path>
                </a:pathLst>
              </a:custGeom>
              <a:gradFill>
                <a:gsLst>
                  <a:gs pos="0">
                    <a:srgbClr val="BDA47F"/>
                  </a:gs>
                  <a:gs pos="15000">
                    <a:srgbClr val="FFE0B3"/>
                  </a:gs>
                  <a:gs pos="25000">
                    <a:srgbClr val="FFEED7"/>
                  </a:gs>
                  <a:gs pos="52000">
                    <a:srgbClr val="DFC297"/>
                  </a:gs>
                  <a:gs pos="69000">
                    <a:srgbClr val="C7AD86"/>
                  </a:gs>
                  <a:gs pos="80000">
                    <a:srgbClr val="BCA37E"/>
                  </a:gs>
                  <a:gs pos="92000">
                    <a:srgbClr val="B19A77"/>
                  </a:gs>
                  <a:gs pos="100000">
                    <a:srgbClr val="CBB189"/>
                  </a:gs>
                </a:gsLst>
                <a:lin ang="10800000" scaled="0"/>
              </a:gradFill>
              <a:ln w="7700" cap="flat">
                <a:noFill/>
                <a:bevel/>
              </a:ln>
            </p:spPr>
          </p:sp>
          <p:sp>
            <p:nvSpPr>
              <p:cNvPr id="3155" name="Freeform 3154"/>
              <p:cNvSpPr/>
              <p:nvPr/>
            </p:nvSpPr>
            <p:spPr>
              <a:xfrm>
                <a:off x="3135542" y="6024168"/>
                <a:ext cx="100827" cy="76425"/>
              </a:xfrm>
              <a:custGeom>
                <a:avLst/>
                <a:gdLst/>
                <a:ahLst/>
                <a:cxnLst/>
                <a:rect l="0" t="0" r="0" b="0"/>
                <a:pathLst>
                  <a:path w="100827" h="76425">
                    <a:moveTo>
                      <a:pt x="0" y="0"/>
                    </a:moveTo>
                    <a:lnTo>
                      <a:pt x="100827" y="0"/>
                    </a:lnTo>
                    <a:lnTo>
                      <a:pt x="44112" y="76425"/>
                    </a:lnTo>
                    <a:lnTo>
                      <a:pt x="0" y="76425"/>
                    </a:lnTo>
                    <a:lnTo>
                      <a:pt x="0" y="0"/>
                    </a:lnTo>
                    <a:close/>
                  </a:path>
                </a:pathLst>
              </a:custGeom>
              <a:gradFill>
                <a:gsLst>
                  <a:gs pos="0">
                    <a:srgbClr val="B59D79"/>
                  </a:gs>
                  <a:gs pos="1000">
                    <a:srgbClr val="FFE5C1"/>
                  </a:gs>
                  <a:gs pos="5000">
                    <a:srgbClr val="EBCC9F"/>
                  </a:gs>
                  <a:gs pos="90000">
                    <a:srgbClr val="E7C99C"/>
                  </a:gs>
                  <a:gs pos="95000">
                    <a:srgbClr val="E2C499"/>
                  </a:gs>
                  <a:gs pos="100000">
                    <a:srgbClr val="A89170"/>
                  </a:gs>
                </a:gsLst>
                <a:lin ang="0" scaled="0"/>
              </a:gradFill>
              <a:ln w="7700" cap="flat">
                <a:noFill/>
                <a:bevel/>
              </a:ln>
            </p:spPr>
          </p:sp>
          <p:sp>
            <p:nvSpPr>
              <p:cNvPr id="3156" name="Freeform 3155"/>
              <p:cNvSpPr/>
              <p:nvPr/>
            </p:nvSpPr>
            <p:spPr>
              <a:xfrm flipH="1">
                <a:off x="3856874" y="6024168"/>
                <a:ext cx="100827" cy="76425"/>
              </a:xfrm>
              <a:custGeom>
                <a:avLst/>
                <a:gdLst/>
                <a:ahLst/>
                <a:cxnLst/>
                <a:rect l="0" t="0" r="0" b="0"/>
                <a:pathLst>
                  <a:path w="100827" h="76425">
                    <a:moveTo>
                      <a:pt x="0" y="0"/>
                    </a:moveTo>
                    <a:lnTo>
                      <a:pt x="100827" y="0"/>
                    </a:lnTo>
                    <a:lnTo>
                      <a:pt x="44112" y="76425"/>
                    </a:lnTo>
                    <a:lnTo>
                      <a:pt x="0" y="76425"/>
                    </a:lnTo>
                    <a:lnTo>
                      <a:pt x="0" y="0"/>
                    </a:lnTo>
                    <a:close/>
                  </a:path>
                </a:pathLst>
              </a:custGeom>
              <a:gradFill>
                <a:gsLst>
                  <a:gs pos="0">
                    <a:srgbClr val="B59D79"/>
                  </a:gs>
                  <a:gs pos="1000">
                    <a:srgbClr val="FFE5C1"/>
                  </a:gs>
                  <a:gs pos="5000">
                    <a:srgbClr val="EBCC9F"/>
                  </a:gs>
                  <a:gs pos="90000">
                    <a:srgbClr val="E7C99C"/>
                  </a:gs>
                  <a:gs pos="95000">
                    <a:srgbClr val="E2C499"/>
                  </a:gs>
                  <a:gs pos="100000">
                    <a:srgbClr val="A89170"/>
                  </a:gs>
                </a:gsLst>
                <a:lin ang="0" scaled="0"/>
              </a:gradFill>
              <a:ln w="7700" cap="flat">
                <a:noFill/>
                <a:bevel/>
              </a:ln>
            </p:spPr>
          </p:sp>
          <p:sp>
            <p:nvSpPr>
              <p:cNvPr id="3157" name="Freeform 3156"/>
              <p:cNvSpPr/>
              <p:nvPr/>
            </p:nvSpPr>
            <p:spPr>
              <a:xfrm>
                <a:off x="3119331" y="5415598"/>
                <a:ext cx="856895" cy="554280"/>
              </a:xfrm>
              <a:custGeom>
                <a:avLst/>
                <a:gdLst/>
                <a:ahLst/>
                <a:cxnLst/>
                <a:rect l="0" t="0" r="0" b="0"/>
                <a:pathLst>
                  <a:path w="856895" h="554280">
                    <a:moveTo>
                      <a:pt x="0" y="0"/>
                    </a:moveTo>
                    <a:lnTo>
                      <a:pt x="856895" y="0"/>
                    </a:lnTo>
                    <a:lnTo>
                      <a:pt x="856895" y="554280"/>
                    </a:lnTo>
                    <a:lnTo>
                      <a:pt x="0" y="554280"/>
                    </a:lnTo>
                    <a:lnTo>
                      <a:pt x="0" y="0"/>
                    </a:lnTo>
                    <a:close/>
                  </a:path>
                </a:pathLst>
              </a:custGeom>
              <a:gradFill>
                <a:gsLst>
                  <a:gs pos="0">
                    <a:srgbClr val="B3A593"/>
                  </a:gs>
                  <a:gs pos="1000">
                    <a:srgbClr val="FDEEDA"/>
                  </a:gs>
                  <a:gs pos="5000">
                    <a:srgbClr val="E9D7BF"/>
                  </a:gs>
                  <a:gs pos="90000">
                    <a:srgbClr val="E5D3BC"/>
                  </a:gs>
                  <a:gs pos="95000">
                    <a:srgbClr val="E0CEB8"/>
                  </a:gs>
                  <a:gs pos="100000">
                    <a:srgbClr val="A69988"/>
                  </a:gs>
                </a:gsLst>
                <a:lin ang="0" scaled="0"/>
              </a:gradFill>
              <a:ln w="7700" cap="flat">
                <a:noFill/>
                <a:bevel/>
              </a:ln>
            </p:spPr>
          </p:sp>
          <p:sp>
            <p:nvSpPr>
              <p:cNvPr id="3158" name="Freeform 3157"/>
              <p:cNvSpPr/>
              <p:nvPr/>
            </p:nvSpPr>
            <p:spPr>
              <a:xfrm>
                <a:off x="3119331" y="5968334"/>
                <a:ext cx="856895" cy="56676"/>
              </a:xfrm>
              <a:custGeom>
                <a:avLst/>
                <a:gdLst/>
                <a:ahLst/>
                <a:cxnLst/>
                <a:rect l="0" t="0" r="0" b="0"/>
                <a:pathLst>
                  <a:path w="856895" h="56676">
                    <a:moveTo>
                      <a:pt x="0" y="0"/>
                    </a:moveTo>
                    <a:lnTo>
                      <a:pt x="856895" y="0"/>
                    </a:lnTo>
                    <a:lnTo>
                      <a:pt x="856895" y="56676"/>
                    </a:lnTo>
                    <a:lnTo>
                      <a:pt x="0" y="56676"/>
                    </a:lnTo>
                    <a:lnTo>
                      <a:pt x="0" y="0"/>
                    </a:lnTo>
                    <a:close/>
                  </a:path>
                </a:pathLst>
              </a:custGeom>
              <a:gradFill>
                <a:gsLst>
                  <a:gs pos="0">
                    <a:srgbClr val="B59D79"/>
                  </a:gs>
                  <a:gs pos="1000">
                    <a:srgbClr val="FFE5C1"/>
                  </a:gs>
                  <a:gs pos="5000">
                    <a:srgbClr val="EBCC9F"/>
                  </a:gs>
                  <a:gs pos="90000">
                    <a:srgbClr val="E7C99C"/>
                  </a:gs>
                  <a:gs pos="95000">
                    <a:srgbClr val="E2C499"/>
                  </a:gs>
                  <a:gs pos="100000">
                    <a:srgbClr val="A89170"/>
                  </a:gs>
                </a:gsLst>
                <a:lin ang="5400000" scaled="0"/>
              </a:gradFill>
              <a:ln w="7700" cap="flat">
                <a:noFill/>
                <a:bevel/>
              </a:ln>
            </p:spPr>
          </p:sp>
          <p:sp>
            <p:nvSpPr>
              <p:cNvPr id="3159" name="Freeform 3158"/>
              <p:cNvSpPr/>
              <p:nvPr/>
            </p:nvSpPr>
            <p:spPr>
              <a:xfrm>
                <a:off x="3119331" y="5393983"/>
                <a:ext cx="856895" cy="23093"/>
              </a:xfrm>
              <a:custGeom>
                <a:avLst/>
                <a:gdLst/>
                <a:ahLst/>
                <a:cxnLst/>
                <a:rect l="0" t="0" r="0" b="0"/>
                <a:pathLst>
                  <a:path w="856895" h="23093">
                    <a:moveTo>
                      <a:pt x="0" y="0"/>
                    </a:moveTo>
                    <a:lnTo>
                      <a:pt x="856895" y="0"/>
                    </a:lnTo>
                    <a:lnTo>
                      <a:pt x="856895" y="23093"/>
                    </a:lnTo>
                    <a:lnTo>
                      <a:pt x="0" y="23093"/>
                    </a:lnTo>
                    <a:lnTo>
                      <a:pt x="0" y="0"/>
                    </a:lnTo>
                    <a:close/>
                  </a:path>
                </a:pathLst>
              </a:custGeom>
              <a:gradFill>
                <a:gsLst>
                  <a:gs pos="0">
                    <a:srgbClr val="B59D79"/>
                  </a:gs>
                  <a:gs pos="1000">
                    <a:srgbClr val="FFE5C1"/>
                  </a:gs>
                  <a:gs pos="5000">
                    <a:srgbClr val="EBCC9F"/>
                  </a:gs>
                  <a:gs pos="90000">
                    <a:srgbClr val="E7C99C"/>
                  </a:gs>
                  <a:gs pos="95000">
                    <a:srgbClr val="E2C499"/>
                  </a:gs>
                  <a:gs pos="100000">
                    <a:srgbClr val="A89170"/>
                  </a:gs>
                </a:gsLst>
                <a:lin ang="5400000" scaled="0"/>
              </a:gradFill>
              <a:ln w="7700" cap="flat">
                <a:noFill/>
                <a:bevel/>
              </a:ln>
            </p:spPr>
          </p:sp>
          <p:sp>
            <p:nvSpPr>
              <p:cNvPr id="3160" name="Freeform 3159"/>
              <p:cNvSpPr/>
              <p:nvPr/>
            </p:nvSpPr>
            <p:spPr>
              <a:xfrm>
                <a:off x="3119331" y="5660314"/>
                <a:ext cx="856895" cy="14669"/>
              </a:xfrm>
              <a:custGeom>
                <a:avLst/>
                <a:gdLst/>
                <a:ahLst/>
                <a:cxnLst/>
                <a:rect l="0" t="0" r="0" b="0"/>
                <a:pathLst>
                  <a:path w="856895" h="14669">
                    <a:moveTo>
                      <a:pt x="0" y="0"/>
                    </a:moveTo>
                    <a:lnTo>
                      <a:pt x="856895" y="0"/>
                    </a:lnTo>
                    <a:lnTo>
                      <a:pt x="856895" y="14669"/>
                    </a:lnTo>
                    <a:lnTo>
                      <a:pt x="0" y="14669"/>
                    </a:lnTo>
                    <a:lnTo>
                      <a:pt x="0" y="0"/>
                    </a:lnTo>
                    <a:close/>
                  </a:path>
                </a:pathLst>
              </a:custGeom>
              <a:gradFill>
                <a:gsLst>
                  <a:gs pos="0">
                    <a:srgbClr val="B59D79"/>
                  </a:gs>
                  <a:gs pos="1000">
                    <a:srgbClr val="FFE5C1"/>
                  </a:gs>
                  <a:gs pos="5000">
                    <a:srgbClr val="EBCC9F"/>
                  </a:gs>
                  <a:gs pos="90000">
                    <a:srgbClr val="E7C99C"/>
                  </a:gs>
                  <a:gs pos="95000">
                    <a:srgbClr val="E2C499"/>
                  </a:gs>
                  <a:gs pos="100000">
                    <a:srgbClr val="A89170"/>
                  </a:gs>
                </a:gsLst>
                <a:lin ang="5400000" scaled="0"/>
              </a:gradFill>
              <a:ln w="7700" cap="flat">
                <a:noFill/>
                <a:bevel/>
              </a:ln>
            </p:spPr>
          </p:sp>
          <p:sp>
            <p:nvSpPr>
              <p:cNvPr id="3161" name="Freeform 3160"/>
              <p:cNvSpPr/>
              <p:nvPr/>
            </p:nvSpPr>
            <p:spPr>
              <a:xfrm>
                <a:off x="3184177" y="5463461"/>
                <a:ext cx="92637" cy="94230"/>
              </a:xfrm>
              <a:custGeom>
                <a:avLst/>
                <a:gdLst/>
                <a:ahLst/>
                <a:cxnLst/>
                <a:rect l="0" t="0" r="0" b="0"/>
                <a:pathLst>
                  <a:path w="92637" h="94230">
                    <a:moveTo>
                      <a:pt x="3705" y="0"/>
                    </a:moveTo>
                    <a:lnTo>
                      <a:pt x="88932" y="0"/>
                    </a:lnTo>
                    <a:cubicBezTo>
                      <a:pt x="90979" y="0"/>
                      <a:pt x="92637" y="1659"/>
                      <a:pt x="92637" y="3705"/>
                    </a:cubicBezTo>
                    <a:lnTo>
                      <a:pt x="92637" y="90476"/>
                    </a:lnTo>
                    <a:cubicBezTo>
                      <a:pt x="92637" y="92522"/>
                      <a:pt x="90979" y="94230"/>
                      <a:pt x="88932" y="94230"/>
                    </a:cubicBezTo>
                    <a:lnTo>
                      <a:pt x="3705" y="94230"/>
                    </a:lnTo>
                    <a:cubicBezTo>
                      <a:pt x="1659" y="94230"/>
                      <a:pt x="0" y="92522"/>
                      <a:pt x="0" y="90476"/>
                    </a:cubicBezTo>
                    <a:lnTo>
                      <a:pt x="0" y="3705"/>
                    </a:lnTo>
                    <a:cubicBezTo>
                      <a:pt x="0" y="1659"/>
                      <a:pt x="1659" y="0"/>
                      <a:pt x="3705" y="0"/>
                    </a:cubicBezTo>
                    <a:close/>
                  </a:path>
                </a:pathLst>
              </a:custGeom>
              <a:gradFill>
                <a:gsLst>
                  <a:gs pos="0">
                    <a:srgbClr val="9DA2A3"/>
                  </a:gs>
                  <a:gs pos="1000">
                    <a:srgbClr val="E6EBEB"/>
                  </a:gs>
                  <a:gs pos="5000">
                    <a:srgbClr val="CDD3D4"/>
                  </a:gs>
                  <a:gs pos="90000">
                    <a:srgbClr val="CACFD0"/>
                  </a:gs>
                  <a:gs pos="95000">
                    <a:srgbClr val="C5CBCC"/>
                  </a:gs>
                  <a:gs pos="100000">
                    <a:srgbClr val="929697"/>
                  </a:gs>
                </a:gsLst>
                <a:lin ang="0" scaled="0"/>
              </a:gradFill>
              <a:ln w="7700" cap="flat">
                <a:noFill/>
                <a:bevel/>
              </a:ln>
            </p:spPr>
          </p:sp>
          <p:sp>
            <p:nvSpPr>
              <p:cNvPr id="3162" name="Freeform 3161"/>
              <p:cNvSpPr/>
              <p:nvPr/>
            </p:nvSpPr>
            <p:spPr>
              <a:xfrm>
                <a:off x="3192669" y="5471181"/>
                <a:ext cx="75654" cy="28563"/>
              </a:xfrm>
              <a:custGeom>
                <a:avLst/>
                <a:gdLst/>
                <a:ahLst/>
                <a:cxnLst/>
                <a:rect l="0" t="0" r="0" b="0"/>
                <a:pathLst>
                  <a:path w="75654" h="28563">
                    <a:moveTo>
                      <a:pt x="0" y="0"/>
                    </a:moveTo>
                    <a:lnTo>
                      <a:pt x="75654" y="0"/>
                    </a:lnTo>
                    <a:lnTo>
                      <a:pt x="75654" y="28563"/>
                    </a:lnTo>
                    <a:lnTo>
                      <a:pt x="0" y="28563"/>
                    </a:lnTo>
                    <a:lnTo>
                      <a:pt x="0" y="0"/>
                    </a:lnTo>
                    <a:close/>
                  </a:path>
                </a:pathLst>
              </a:custGeom>
              <a:solidFill>
                <a:srgbClr val="E85464"/>
              </a:solidFill>
              <a:ln w="7700" cap="flat">
                <a:solidFill>
                  <a:srgbClr val="717070"/>
                </a:solidFill>
                <a:bevel/>
              </a:ln>
            </p:spPr>
          </p:sp>
          <p:grpSp>
            <p:nvGrpSpPr>
              <p:cNvPr id="3163" name="Group 3162"/>
              <p:cNvGrpSpPr/>
              <p:nvPr/>
            </p:nvGrpSpPr>
            <p:grpSpPr>
              <a:xfrm>
                <a:off x="3192669" y="5510576"/>
                <a:ext cx="75654" cy="33943"/>
                <a:chOff x="3192669" y="5510576"/>
                <a:chExt cx="75654" cy="33943"/>
              </a:xfrm>
            </p:grpSpPr>
            <p:sp>
              <p:nvSpPr>
                <p:cNvPr id="3164" name="Freeform 3163"/>
                <p:cNvSpPr/>
                <p:nvPr/>
              </p:nvSpPr>
              <p:spPr>
                <a:xfrm>
                  <a:off x="3192669" y="5510576"/>
                  <a:ext cx="10814" cy="33943"/>
                </a:xfrm>
                <a:custGeom>
                  <a:avLst/>
                  <a:gdLst/>
                  <a:ahLst/>
                  <a:cxnLst/>
                  <a:rect l="0" t="0" r="0" b="0"/>
                  <a:pathLst>
                    <a:path w="10814" h="33943">
                      <a:moveTo>
                        <a:pt x="0" y="0"/>
                      </a:moveTo>
                      <a:lnTo>
                        <a:pt x="10814" y="0"/>
                      </a:lnTo>
                      <a:lnTo>
                        <a:pt x="10814" y="33943"/>
                      </a:lnTo>
                      <a:lnTo>
                        <a:pt x="0" y="33943"/>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sp>
              <p:nvSpPr>
                <p:cNvPr id="3165" name="Freeform 3164"/>
                <p:cNvSpPr/>
                <p:nvPr/>
              </p:nvSpPr>
              <p:spPr>
                <a:xfrm>
                  <a:off x="3212542" y="5510576"/>
                  <a:ext cx="10814" cy="33943"/>
                </a:xfrm>
                <a:custGeom>
                  <a:avLst/>
                  <a:gdLst/>
                  <a:ahLst/>
                  <a:cxnLst/>
                  <a:rect l="0" t="0" r="0" b="0"/>
                  <a:pathLst>
                    <a:path w="10814" h="33943">
                      <a:moveTo>
                        <a:pt x="0" y="0"/>
                      </a:moveTo>
                      <a:lnTo>
                        <a:pt x="10814" y="0"/>
                      </a:lnTo>
                      <a:lnTo>
                        <a:pt x="10814" y="33943"/>
                      </a:lnTo>
                      <a:lnTo>
                        <a:pt x="0" y="33943"/>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sp>
              <p:nvSpPr>
                <p:cNvPr id="3166" name="Freeform 3165"/>
                <p:cNvSpPr/>
                <p:nvPr/>
              </p:nvSpPr>
              <p:spPr>
                <a:xfrm>
                  <a:off x="3235895" y="5510576"/>
                  <a:ext cx="10814" cy="33943"/>
                </a:xfrm>
                <a:custGeom>
                  <a:avLst/>
                  <a:gdLst/>
                  <a:ahLst/>
                  <a:cxnLst/>
                  <a:rect l="0" t="0" r="0" b="0"/>
                  <a:pathLst>
                    <a:path w="10814" h="33943">
                      <a:moveTo>
                        <a:pt x="0" y="0"/>
                      </a:moveTo>
                      <a:lnTo>
                        <a:pt x="10814" y="0"/>
                      </a:lnTo>
                      <a:lnTo>
                        <a:pt x="10814" y="33943"/>
                      </a:lnTo>
                      <a:lnTo>
                        <a:pt x="0" y="33943"/>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sp>
              <p:nvSpPr>
                <p:cNvPr id="3167" name="Freeform 3166"/>
                <p:cNvSpPr/>
                <p:nvPr/>
              </p:nvSpPr>
              <p:spPr>
                <a:xfrm>
                  <a:off x="3257508" y="5510576"/>
                  <a:ext cx="10814" cy="33943"/>
                </a:xfrm>
                <a:custGeom>
                  <a:avLst/>
                  <a:gdLst/>
                  <a:ahLst/>
                  <a:cxnLst/>
                  <a:rect l="0" t="0" r="0" b="0"/>
                  <a:pathLst>
                    <a:path w="10814" h="33943">
                      <a:moveTo>
                        <a:pt x="0" y="0"/>
                      </a:moveTo>
                      <a:lnTo>
                        <a:pt x="10814" y="0"/>
                      </a:lnTo>
                      <a:lnTo>
                        <a:pt x="10814" y="33943"/>
                      </a:lnTo>
                      <a:lnTo>
                        <a:pt x="0" y="33943"/>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grpSp>
          <p:sp>
            <p:nvSpPr>
              <p:cNvPr id="3168" name="Freeform 3167"/>
              <p:cNvSpPr/>
              <p:nvPr/>
            </p:nvSpPr>
            <p:spPr>
              <a:xfrm>
                <a:off x="3320744" y="5463462"/>
                <a:ext cx="92637" cy="75267"/>
              </a:xfrm>
              <a:custGeom>
                <a:avLst/>
                <a:gdLst/>
                <a:ahLst/>
                <a:cxnLst/>
                <a:rect l="0" t="0" r="0" b="0"/>
                <a:pathLst>
                  <a:path w="92637" h="75267">
                    <a:moveTo>
                      <a:pt x="3705" y="0"/>
                    </a:moveTo>
                    <a:lnTo>
                      <a:pt x="88932" y="0"/>
                    </a:lnTo>
                    <a:cubicBezTo>
                      <a:pt x="90979" y="0"/>
                      <a:pt x="92637" y="1325"/>
                      <a:pt x="92637" y="2960"/>
                    </a:cubicBezTo>
                    <a:lnTo>
                      <a:pt x="92637" y="72269"/>
                    </a:lnTo>
                    <a:cubicBezTo>
                      <a:pt x="92637" y="73904"/>
                      <a:pt x="90979" y="75267"/>
                      <a:pt x="88932" y="75267"/>
                    </a:cubicBezTo>
                    <a:lnTo>
                      <a:pt x="3705" y="75267"/>
                    </a:lnTo>
                    <a:cubicBezTo>
                      <a:pt x="1659" y="75267"/>
                      <a:pt x="0" y="73904"/>
                      <a:pt x="0" y="72269"/>
                    </a:cubicBezTo>
                    <a:lnTo>
                      <a:pt x="0" y="2960"/>
                    </a:lnTo>
                    <a:cubicBezTo>
                      <a:pt x="0" y="1325"/>
                      <a:pt x="1659" y="0"/>
                      <a:pt x="3705" y="0"/>
                    </a:cubicBezTo>
                    <a:close/>
                  </a:path>
                </a:pathLst>
              </a:custGeom>
              <a:gradFill>
                <a:gsLst>
                  <a:gs pos="0">
                    <a:srgbClr val="9DA2A3"/>
                  </a:gs>
                  <a:gs pos="1000">
                    <a:srgbClr val="E6EBEB"/>
                  </a:gs>
                  <a:gs pos="5000">
                    <a:srgbClr val="CDD3D4"/>
                  </a:gs>
                  <a:gs pos="90000">
                    <a:srgbClr val="CACFD0"/>
                  </a:gs>
                  <a:gs pos="95000">
                    <a:srgbClr val="C5CBCC"/>
                  </a:gs>
                  <a:gs pos="100000">
                    <a:srgbClr val="929697"/>
                  </a:gs>
                </a:gsLst>
                <a:lin ang="0" scaled="0"/>
              </a:gradFill>
              <a:ln w="7700" cap="flat">
                <a:noFill/>
                <a:bevel/>
              </a:ln>
            </p:spPr>
          </p:sp>
          <p:sp>
            <p:nvSpPr>
              <p:cNvPr id="3169" name="Freeform 3168"/>
              <p:cNvSpPr/>
              <p:nvPr/>
            </p:nvSpPr>
            <p:spPr>
              <a:xfrm>
                <a:off x="3329236" y="5471181"/>
                <a:ext cx="75654" cy="28563"/>
              </a:xfrm>
              <a:custGeom>
                <a:avLst/>
                <a:gdLst/>
                <a:ahLst/>
                <a:cxnLst/>
                <a:rect l="0" t="0" r="0" b="0"/>
                <a:pathLst>
                  <a:path w="75654" h="28563">
                    <a:moveTo>
                      <a:pt x="0" y="0"/>
                    </a:moveTo>
                    <a:lnTo>
                      <a:pt x="75654" y="0"/>
                    </a:lnTo>
                    <a:lnTo>
                      <a:pt x="75654" y="28563"/>
                    </a:lnTo>
                    <a:lnTo>
                      <a:pt x="0" y="28563"/>
                    </a:lnTo>
                    <a:lnTo>
                      <a:pt x="0" y="0"/>
                    </a:lnTo>
                    <a:close/>
                  </a:path>
                </a:pathLst>
              </a:custGeom>
              <a:solidFill>
                <a:srgbClr val="E85464"/>
              </a:solidFill>
              <a:ln w="7700" cap="flat">
                <a:solidFill>
                  <a:srgbClr val="717070"/>
                </a:solidFill>
                <a:bevel/>
              </a:ln>
            </p:spPr>
          </p:sp>
          <p:grpSp>
            <p:nvGrpSpPr>
              <p:cNvPr id="3170" name="Group 3169"/>
              <p:cNvGrpSpPr/>
              <p:nvPr/>
            </p:nvGrpSpPr>
            <p:grpSpPr>
              <a:xfrm>
                <a:off x="3329228" y="5515967"/>
                <a:ext cx="75654" cy="16971"/>
                <a:chOff x="3329228" y="5515967"/>
                <a:chExt cx="75654" cy="16971"/>
              </a:xfrm>
            </p:grpSpPr>
            <p:sp>
              <p:nvSpPr>
                <p:cNvPr id="3171" name="Freeform 3170"/>
                <p:cNvSpPr/>
                <p:nvPr/>
              </p:nvSpPr>
              <p:spPr>
                <a:xfrm>
                  <a:off x="3329228" y="5515967"/>
                  <a:ext cx="10814" cy="16971"/>
                </a:xfrm>
                <a:custGeom>
                  <a:avLst/>
                  <a:gdLst/>
                  <a:ahLst/>
                  <a:cxnLst/>
                  <a:rect l="0" t="0" r="0" b="0"/>
                  <a:pathLst>
                    <a:path w="10814" h="16971">
                      <a:moveTo>
                        <a:pt x="0" y="0"/>
                      </a:moveTo>
                      <a:lnTo>
                        <a:pt x="10814" y="0"/>
                      </a:lnTo>
                      <a:lnTo>
                        <a:pt x="10814" y="16971"/>
                      </a:lnTo>
                      <a:lnTo>
                        <a:pt x="0" y="16971"/>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sp>
              <p:nvSpPr>
                <p:cNvPr id="3172" name="Freeform 3171"/>
                <p:cNvSpPr/>
                <p:nvPr/>
              </p:nvSpPr>
              <p:spPr>
                <a:xfrm>
                  <a:off x="3349100" y="5515967"/>
                  <a:ext cx="10814" cy="16971"/>
                </a:xfrm>
                <a:custGeom>
                  <a:avLst/>
                  <a:gdLst/>
                  <a:ahLst/>
                  <a:cxnLst/>
                  <a:rect l="0" t="0" r="0" b="0"/>
                  <a:pathLst>
                    <a:path w="10814" h="16971">
                      <a:moveTo>
                        <a:pt x="0" y="0"/>
                      </a:moveTo>
                      <a:lnTo>
                        <a:pt x="10814" y="0"/>
                      </a:lnTo>
                      <a:lnTo>
                        <a:pt x="10814" y="16971"/>
                      </a:lnTo>
                      <a:lnTo>
                        <a:pt x="0" y="16971"/>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sp>
              <p:nvSpPr>
                <p:cNvPr id="3173" name="Freeform 3172"/>
                <p:cNvSpPr/>
                <p:nvPr/>
              </p:nvSpPr>
              <p:spPr>
                <a:xfrm>
                  <a:off x="3372454" y="5515967"/>
                  <a:ext cx="10814" cy="16971"/>
                </a:xfrm>
                <a:custGeom>
                  <a:avLst/>
                  <a:gdLst/>
                  <a:ahLst/>
                  <a:cxnLst/>
                  <a:rect l="0" t="0" r="0" b="0"/>
                  <a:pathLst>
                    <a:path w="10814" h="16971">
                      <a:moveTo>
                        <a:pt x="0" y="0"/>
                      </a:moveTo>
                      <a:lnTo>
                        <a:pt x="10814" y="0"/>
                      </a:lnTo>
                      <a:lnTo>
                        <a:pt x="10814" y="16971"/>
                      </a:lnTo>
                      <a:lnTo>
                        <a:pt x="0" y="16971"/>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sp>
              <p:nvSpPr>
                <p:cNvPr id="3174" name="Freeform 3173"/>
                <p:cNvSpPr/>
                <p:nvPr/>
              </p:nvSpPr>
              <p:spPr>
                <a:xfrm>
                  <a:off x="3394067" y="5515967"/>
                  <a:ext cx="10814" cy="16971"/>
                </a:xfrm>
                <a:custGeom>
                  <a:avLst/>
                  <a:gdLst/>
                  <a:ahLst/>
                  <a:cxnLst/>
                  <a:rect l="0" t="0" r="0" b="0"/>
                  <a:pathLst>
                    <a:path w="10814" h="16971">
                      <a:moveTo>
                        <a:pt x="0" y="0"/>
                      </a:moveTo>
                      <a:lnTo>
                        <a:pt x="10814" y="0"/>
                      </a:lnTo>
                      <a:lnTo>
                        <a:pt x="10814" y="16971"/>
                      </a:lnTo>
                      <a:lnTo>
                        <a:pt x="0" y="16971"/>
                      </a:lnTo>
                      <a:lnTo>
                        <a:pt x="0" y="0"/>
                      </a:lnTo>
                      <a:close/>
                    </a:path>
                  </a:pathLst>
                </a:custGeom>
                <a:gradFill>
                  <a:gsLst>
                    <a:gs pos="0">
                      <a:srgbClr val="B5B5B5"/>
                    </a:gs>
                    <a:gs pos="1000">
                      <a:srgbClr val="FFFFFF"/>
                    </a:gs>
                    <a:gs pos="5000">
                      <a:srgbClr val="EBEBEB"/>
                    </a:gs>
                    <a:gs pos="90000">
                      <a:srgbClr val="E7E7E7"/>
                    </a:gs>
                    <a:gs pos="95000">
                      <a:srgbClr val="E2E2E2"/>
                    </a:gs>
                    <a:gs pos="100000">
                      <a:srgbClr val="A8A8A8"/>
                    </a:gs>
                  </a:gsLst>
                  <a:lin ang="5400000" scaled="0"/>
                </a:gradFill>
                <a:ln w="7700" cap="flat">
                  <a:noFill/>
                  <a:bevel/>
                </a:ln>
              </p:spPr>
            </p:sp>
          </p:grpSp>
          <p:grpSp>
            <p:nvGrpSpPr>
              <p:cNvPr id="3175" name="Selector switch (up) 2"/>
              <p:cNvGrpSpPr/>
              <p:nvPr/>
            </p:nvGrpSpPr>
            <p:grpSpPr>
              <a:xfrm>
                <a:off x="3587690" y="5461442"/>
                <a:ext cx="58939" cy="58939"/>
                <a:chOff x="3587690" y="5461442"/>
                <a:chExt cx="58939" cy="58939"/>
              </a:xfrm>
            </p:grpSpPr>
            <p:sp>
              <p:nvSpPr>
                <p:cNvPr id="3176" name="Freeform 3175"/>
                <p:cNvSpPr/>
                <p:nvPr/>
              </p:nvSpPr>
              <p:spPr>
                <a:xfrm flipV="1">
                  <a:off x="3587648" y="5461442"/>
                  <a:ext cx="59022" cy="58939"/>
                </a:xfrm>
                <a:custGeom>
                  <a:avLst/>
                  <a:gdLst/>
                  <a:ahLst/>
                  <a:cxnLst/>
                  <a:rect l="0" t="0" r="0" b="0"/>
                  <a:pathLst>
                    <a:path w="59022" h="58939">
                      <a:moveTo>
                        <a:pt x="0" y="29470"/>
                      </a:moveTo>
                      <a:cubicBezTo>
                        <a:pt x="0" y="13166"/>
                        <a:pt x="13197" y="0"/>
                        <a:pt x="29511" y="0"/>
                      </a:cubicBezTo>
                      <a:cubicBezTo>
                        <a:pt x="45754" y="0"/>
                        <a:pt x="58951" y="13166"/>
                        <a:pt x="58951" y="29470"/>
                      </a:cubicBezTo>
                      <a:cubicBezTo>
                        <a:pt x="58951" y="45737"/>
                        <a:pt x="45754" y="58939"/>
                        <a:pt x="29511" y="58939"/>
                      </a:cubicBezTo>
                      <a:cubicBezTo>
                        <a:pt x="13197" y="58939"/>
                        <a:pt x="0" y="45737"/>
                        <a:pt x="0" y="29470"/>
                      </a:cubicBezTo>
                      <a:close/>
                    </a:path>
                  </a:pathLst>
                </a:custGeom>
                <a:gradFill>
                  <a:gsLst>
                    <a:gs pos="100000">
                      <a:srgbClr val="F3D4A5"/>
                    </a:gs>
                    <a:gs pos="91000">
                      <a:srgbClr val="FFF9F3"/>
                    </a:gs>
                    <a:gs pos="74000">
                      <a:srgbClr val="F3D4A5"/>
                    </a:gs>
                    <a:gs pos="46000">
                      <a:srgbClr val="F8D8A8"/>
                    </a:gs>
                  </a:gsLst>
                  <a:path path="shape">
                    <a:fillToRect l="50000" t="50000" r="50000" b="50000"/>
                  </a:path>
                </a:gradFill>
                <a:ln w="2500" cap="flat">
                  <a:solidFill>
                    <a:srgbClr val="CDCECE"/>
                  </a:solidFill>
                  <a:bevel/>
                </a:ln>
              </p:spPr>
            </p:sp>
            <p:sp>
              <p:nvSpPr>
                <p:cNvPr id="3177" name="Freeform 3176"/>
                <p:cNvSpPr/>
                <p:nvPr/>
              </p:nvSpPr>
              <p:spPr>
                <a:xfrm flipV="1">
                  <a:off x="3591839" y="5465622"/>
                  <a:ext cx="50641" cy="50581"/>
                </a:xfrm>
                <a:custGeom>
                  <a:avLst/>
                  <a:gdLst/>
                  <a:ahLst/>
                  <a:cxnLst/>
                  <a:rect l="0" t="0" r="0" b="0"/>
                  <a:pathLst>
                    <a:path w="50641" h="50581">
                      <a:moveTo>
                        <a:pt x="0" y="25290"/>
                      </a:moveTo>
                      <a:cubicBezTo>
                        <a:pt x="0" y="11299"/>
                        <a:pt x="11323" y="0"/>
                        <a:pt x="25321" y="0"/>
                      </a:cubicBezTo>
                      <a:cubicBezTo>
                        <a:pt x="39257" y="0"/>
                        <a:pt x="50580" y="11299"/>
                        <a:pt x="50580" y="25290"/>
                      </a:cubicBezTo>
                      <a:cubicBezTo>
                        <a:pt x="50580" y="39251"/>
                        <a:pt x="39257" y="50581"/>
                        <a:pt x="25321" y="50581"/>
                      </a:cubicBezTo>
                      <a:cubicBezTo>
                        <a:pt x="11323" y="50581"/>
                        <a:pt x="0" y="39251"/>
                        <a:pt x="0" y="25290"/>
                      </a:cubicBezTo>
                      <a:close/>
                    </a:path>
                  </a:pathLst>
                </a:custGeom>
                <a:solidFill>
                  <a:srgbClr val="A89170"/>
                </a:solidFill>
                <a:ln w="7700" cap="flat">
                  <a:noFill/>
                  <a:bevel/>
                </a:ln>
              </p:spPr>
            </p:sp>
            <p:sp>
              <p:nvSpPr>
                <p:cNvPr id="3178" name="Freeform 3177"/>
                <p:cNvSpPr/>
                <p:nvPr/>
              </p:nvSpPr>
              <p:spPr>
                <a:xfrm flipV="1">
                  <a:off x="3592906" y="5466687"/>
                  <a:ext cx="48507" cy="48449"/>
                </a:xfrm>
                <a:custGeom>
                  <a:avLst/>
                  <a:gdLst/>
                  <a:ahLst/>
                  <a:cxnLst/>
                  <a:rect l="0" t="0" r="0" b="0"/>
                  <a:pathLst>
                    <a:path w="48507" h="48449">
                      <a:moveTo>
                        <a:pt x="0" y="24225"/>
                      </a:moveTo>
                      <a:cubicBezTo>
                        <a:pt x="0" y="10823"/>
                        <a:pt x="10846" y="0"/>
                        <a:pt x="24254" y="0"/>
                      </a:cubicBezTo>
                      <a:cubicBezTo>
                        <a:pt x="37603" y="0"/>
                        <a:pt x="48449" y="10823"/>
                        <a:pt x="48449" y="24225"/>
                      </a:cubicBezTo>
                      <a:cubicBezTo>
                        <a:pt x="48449" y="37597"/>
                        <a:pt x="37603" y="48449"/>
                        <a:pt x="24254" y="48449"/>
                      </a:cubicBezTo>
                      <a:cubicBezTo>
                        <a:pt x="10846" y="48449"/>
                        <a:pt x="0" y="37597"/>
                        <a:pt x="0" y="24225"/>
                      </a:cubicBezTo>
                      <a:close/>
                    </a:path>
                  </a:pathLst>
                </a:custGeom>
                <a:gradFill>
                  <a:gsLst>
                    <a:gs pos="0">
                      <a:srgbClr val="C4AA84"/>
                    </a:gs>
                    <a:gs pos="15000">
                      <a:srgbClr val="FFE0B3"/>
                    </a:gs>
                    <a:gs pos="25000">
                      <a:srgbClr val="FFE6C6"/>
                    </a:gs>
                    <a:gs pos="44000">
                      <a:srgbClr val="DFC297"/>
                    </a:gs>
                    <a:gs pos="60000">
                      <a:srgbClr val="C7AD86"/>
                    </a:gs>
                    <a:gs pos="80000">
                      <a:srgbClr val="A89170"/>
                    </a:gs>
                    <a:gs pos="97000">
                      <a:srgbClr val="998566"/>
                    </a:gs>
                    <a:gs pos="100000">
                      <a:srgbClr val="CBB189"/>
                    </a:gs>
                  </a:gsLst>
                  <a:lin ang="12600000" scaled="0"/>
                </a:gradFill>
                <a:ln w="7700" cap="flat">
                  <a:noFill/>
                  <a:bevel/>
                </a:ln>
              </p:spPr>
            </p:sp>
            <p:sp>
              <p:nvSpPr>
                <p:cNvPr id="3179" name="Freeform 3178"/>
                <p:cNvSpPr/>
                <p:nvPr/>
              </p:nvSpPr>
              <p:spPr>
                <a:xfrm flipV="1">
                  <a:off x="3612331" y="5466859"/>
                  <a:ext cx="9658" cy="48106"/>
                </a:xfrm>
                <a:custGeom>
                  <a:avLst/>
                  <a:gdLst/>
                  <a:ahLst/>
                  <a:cxnLst/>
                  <a:rect l="0" t="0" r="0" b="0"/>
                  <a:pathLst>
                    <a:path w="9658" h="48106">
                      <a:moveTo>
                        <a:pt x="3398" y="-100"/>
                      </a:moveTo>
                      <a:lnTo>
                        <a:pt x="6146" y="-100"/>
                      </a:lnTo>
                      <a:cubicBezTo>
                        <a:pt x="8042" y="-100"/>
                        <a:pt x="9579" y="1438"/>
                        <a:pt x="9579" y="3336"/>
                      </a:cubicBezTo>
                      <a:lnTo>
                        <a:pt x="9579" y="44570"/>
                      </a:lnTo>
                      <a:cubicBezTo>
                        <a:pt x="9579" y="46468"/>
                        <a:pt x="8042" y="48006"/>
                        <a:pt x="6146" y="48006"/>
                      </a:cubicBezTo>
                      <a:lnTo>
                        <a:pt x="3398" y="48006"/>
                      </a:lnTo>
                      <a:cubicBezTo>
                        <a:pt x="1502" y="48006"/>
                        <a:pt x="-36" y="46468"/>
                        <a:pt x="-36" y="44570"/>
                      </a:cubicBezTo>
                      <a:lnTo>
                        <a:pt x="-36" y="3336"/>
                      </a:lnTo>
                      <a:cubicBezTo>
                        <a:pt x="-36" y="1438"/>
                        <a:pt x="1502" y="-100"/>
                        <a:pt x="3398" y="-100"/>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10800000" scaled="0"/>
                </a:gradFill>
                <a:ln w="7700" cap="flat">
                  <a:noFill/>
                  <a:bevel/>
                </a:ln>
              </p:spPr>
            </p:sp>
            <p:sp>
              <p:nvSpPr>
                <p:cNvPr id="3180" name="Freeform 3179"/>
                <p:cNvSpPr/>
                <p:nvPr/>
              </p:nvSpPr>
              <p:spPr>
                <a:xfrm flipV="1">
                  <a:off x="3615637" y="5503690"/>
                  <a:ext cx="3046" cy="6970"/>
                </a:xfrm>
                <a:custGeom>
                  <a:avLst/>
                  <a:gdLst/>
                  <a:ahLst/>
                  <a:cxnLst/>
                  <a:rect l="0" t="0" r="0" b="0"/>
                  <a:pathLst>
                    <a:path w="3046" h="6970">
                      <a:moveTo>
                        <a:pt x="522" y="0"/>
                      </a:moveTo>
                      <a:lnTo>
                        <a:pt x="2524" y="0"/>
                      </a:lnTo>
                      <a:cubicBezTo>
                        <a:pt x="2812" y="0"/>
                        <a:pt x="3046" y="234"/>
                        <a:pt x="3046" y="523"/>
                      </a:cubicBezTo>
                      <a:lnTo>
                        <a:pt x="3046" y="6448"/>
                      </a:lnTo>
                      <a:cubicBezTo>
                        <a:pt x="3046" y="6736"/>
                        <a:pt x="2812" y="6970"/>
                        <a:pt x="2524" y="6970"/>
                      </a:cubicBezTo>
                      <a:lnTo>
                        <a:pt x="522" y="6970"/>
                      </a:lnTo>
                      <a:cubicBezTo>
                        <a:pt x="234" y="6970"/>
                        <a:pt x="0" y="6736"/>
                        <a:pt x="0" y="6448"/>
                      </a:cubicBezTo>
                      <a:lnTo>
                        <a:pt x="0" y="523"/>
                      </a:lnTo>
                      <a:cubicBezTo>
                        <a:pt x="0" y="234"/>
                        <a:pt x="234" y="0"/>
                        <a:pt x="522" y="0"/>
                      </a:cubicBezTo>
                      <a:close/>
                    </a:path>
                  </a:pathLst>
                </a:custGeom>
                <a:solidFill>
                  <a:srgbClr val="EACD98"/>
                </a:solidFill>
                <a:ln w="7700" cap="flat">
                  <a:noFill/>
                  <a:bevel/>
                </a:ln>
              </p:spPr>
            </p:sp>
          </p:grpSp>
          <p:grpSp>
            <p:nvGrpSpPr>
              <p:cNvPr id="3181" name="3-D green button"/>
              <p:cNvGrpSpPr/>
              <p:nvPr/>
            </p:nvGrpSpPr>
            <p:grpSpPr>
              <a:xfrm>
                <a:off x="3719477" y="5461442"/>
                <a:ext cx="58939" cy="58939"/>
                <a:chOff x="3719477" y="5461442"/>
                <a:chExt cx="58939" cy="58939"/>
              </a:xfrm>
            </p:grpSpPr>
            <p:sp>
              <p:nvSpPr>
                <p:cNvPr id="3182" name="Freeform 3181"/>
                <p:cNvSpPr/>
                <p:nvPr/>
              </p:nvSpPr>
              <p:spPr>
                <a:xfrm>
                  <a:off x="3719477" y="5461442"/>
                  <a:ext cx="58939" cy="58939"/>
                </a:xfrm>
                <a:custGeom>
                  <a:avLst/>
                  <a:gdLst/>
                  <a:ahLst/>
                  <a:cxnLst/>
                  <a:rect l="0" t="0" r="0" b="0"/>
                  <a:pathLst>
                    <a:path w="58939" h="58939">
                      <a:moveTo>
                        <a:pt x="0" y="29470"/>
                      </a:moveTo>
                      <a:cubicBezTo>
                        <a:pt x="0" y="13194"/>
                        <a:pt x="13157" y="0"/>
                        <a:pt x="29470" y="0"/>
                      </a:cubicBezTo>
                      <a:cubicBezTo>
                        <a:pt x="45709" y="0"/>
                        <a:pt x="58939" y="13194"/>
                        <a:pt x="58939" y="29470"/>
                      </a:cubicBezTo>
                      <a:cubicBezTo>
                        <a:pt x="58939" y="45745"/>
                        <a:pt x="45709" y="58939"/>
                        <a:pt x="29470" y="58939"/>
                      </a:cubicBezTo>
                      <a:cubicBezTo>
                        <a:pt x="13157" y="58939"/>
                        <a:pt x="0" y="45745"/>
                        <a:pt x="0" y="29470"/>
                      </a:cubicBezTo>
                      <a:close/>
                    </a:path>
                  </a:pathLst>
                </a:custGeom>
                <a:solidFill>
                  <a:srgbClr val="B4B5B5"/>
                </a:solidFill>
                <a:ln w="2500" cap="flat">
                  <a:noFill/>
                  <a:bevel/>
                </a:ln>
              </p:spPr>
            </p:sp>
            <p:sp>
              <p:nvSpPr>
                <p:cNvPr id="3183" name="Freeform 3182"/>
                <p:cNvSpPr/>
                <p:nvPr/>
              </p:nvSpPr>
              <p:spPr>
                <a:xfrm>
                  <a:off x="3720891" y="5462859"/>
                  <a:ext cx="56112" cy="56106"/>
                </a:xfrm>
                <a:custGeom>
                  <a:avLst/>
                  <a:gdLst/>
                  <a:ahLst/>
                  <a:cxnLst/>
                  <a:rect l="0" t="0" r="0" b="0"/>
                  <a:pathLst>
                    <a:path w="56112" h="56106">
                      <a:moveTo>
                        <a:pt x="0" y="28053"/>
                      </a:moveTo>
                      <a:cubicBezTo>
                        <a:pt x="0" y="12560"/>
                        <a:pt x="12526" y="0"/>
                        <a:pt x="28056" y="0"/>
                      </a:cubicBezTo>
                      <a:cubicBezTo>
                        <a:pt x="43516" y="0"/>
                        <a:pt x="56112" y="12560"/>
                        <a:pt x="56112" y="28053"/>
                      </a:cubicBezTo>
                      <a:cubicBezTo>
                        <a:pt x="56112" y="43546"/>
                        <a:pt x="43516" y="56106"/>
                        <a:pt x="28056" y="56106"/>
                      </a:cubicBezTo>
                      <a:cubicBezTo>
                        <a:pt x="12526" y="56106"/>
                        <a:pt x="0" y="43546"/>
                        <a:pt x="0" y="28053"/>
                      </a:cubicBezTo>
                      <a:close/>
                    </a:path>
                  </a:pathLst>
                </a:custGeom>
                <a:gradFill>
                  <a:gsLst>
                    <a:gs pos="100000">
                      <a:srgbClr val="D2D2D3"/>
                    </a:gs>
                    <a:gs pos="91000">
                      <a:srgbClr val="FAFAFB"/>
                    </a:gs>
                    <a:gs pos="74000">
                      <a:srgbClr val="D2D2D3"/>
                    </a:gs>
                    <a:gs pos="46000">
                      <a:srgbClr val="D6D6D7"/>
                    </a:gs>
                  </a:gsLst>
                  <a:path path="shape">
                    <a:fillToRect l="50000" t="50000" r="50000" b="50000"/>
                  </a:path>
                </a:gradFill>
                <a:ln w="2500" cap="flat">
                  <a:solidFill>
                    <a:srgbClr val="CDCECE"/>
                  </a:solidFill>
                  <a:bevel/>
                </a:ln>
              </p:spPr>
            </p:sp>
            <p:sp>
              <p:nvSpPr>
                <p:cNvPr id="3184" name="Freeform 3183"/>
                <p:cNvSpPr/>
                <p:nvPr/>
              </p:nvSpPr>
              <p:spPr>
                <a:xfrm>
                  <a:off x="3727437" y="5469404"/>
                  <a:ext cx="43020" cy="43015"/>
                </a:xfrm>
                <a:custGeom>
                  <a:avLst/>
                  <a:gdLst/>
                  <a:ahLst/>
                  <a:cxnLst/>
                  <a:rect l="0" t="0" r="0" b="0"/>
                  <a:pathLst>
                    <a:path w="43020" h="43015">
                      <a:moveTo>
                        <a:pt x="0" y="21507"/>
                      </a:moveTo>
                      <a:cubicBezTo>
                        <a:pt x="0" y="9629"/>
                        <a:pt x="9604" y="0"/>
                        <a:pt x="21510" y="0"/>
                      </a:cubicBezTo>
                      <a:cubicBezTo>
                        <a:pt x="33362" y="0"/>
                        <a:pt x="43020" y="9629"/>
                        <a:pt x="43020" y="21507"/>
                      </a:cubicBezTo>
                      <a:cubicBezTo>
                        <a:pt x="43020" y="33386"/>
                        <a:pt x="33362" y="43015"/>
                        <a:pt x="21510" y="43015"/>
                      </a:cubicBezTo>
                      <a:cubicBezTo>
                        <a:pt x="9604" y="43015"/>
                        <a:pt x="0" y="33386"/>
                        <a:pt x="0" y="21507"/>
                      </a:cubicBezTo>
                      <a:close/>
                    </a:path>
                  </a:pathLst>
                </a:custGeom>
                <a:solidFill>
                  <a:srgbClr val="106428"/>
                </a:solidFill>
                <a:ln w="2500" cap="flat">
                  <a:noFill/>
                  <a:bevel/>
                </a:ln>
              </p:spPr>
            </p:sp>
            <p:sp>
              <p:nvSpPr>
                <p:cNvPr id="3185" name="Freeform 3184"/>
                <p:cNvSpPr/>
                <p:nvPr/>
              </p:nvSpPr>
              <p:spPr>
                <a:xfrm>
                  <a:off x="3728932" y="5470928"/>
                  <a:ext cx="40028" cy="39966"/>
                </a:xfrm>
                <a:custGeom>
                  <a:avLst/>
                  <a:gdLst/>
                  <a:ahLst/>
                  <a:cxnLst/>
                  <a:rect l="0" t="0" r="0" b="0"/>
                  <a:pathLst>
                    <a:path w="40028" h="39966">
                      <a:moveTo>
                        <a:pt x="0" y="19983"/>
                      </a:moveTo>
                      <a:cubicBezTo>
                        <a:pt x="0" y="8947"/>
                        <a:pt x="8961" y="0"/>
                        <a:pt x="20014" y="0"/>
                      </a:cubicBezTo>
                      <a:cubicBezTo>
                        <a:pt x="31068" y="0"/>
                        <a:pt x="40028" y="8947"/>
                        <a:pt x="40028" y="19983"/>
                      </a:cubicBezTo>
                      <a:cubicBezTo>
                        <a:pt x="40028" y="31020"/>
                        <a:pt x="31068" y="39966"/>
                        <a:pt x="20014" y="39966"/>
                      </a:cubicBezTo>
                      <a:cubicBezTo>
                        <a:pt x="8961" y="39966"/>
                        <a:pt x="0" y="31020"/>
                        <a:pt x="0" y="19983"/>
                      </a:cubicBezTo>
                      <a:close/>
                    </a:path>
                  </a:pathLst>
                </a:custGeom>
                <a:gradFill>
                  <a:gsLst>
                    <a:gs pos="100000">
                      <a:srgbClr val="00BE5A"/>
                    </a:gs>
                    <a:gs pos="89000">
                      <a:srgbClr val="50CC77"/>
                    </a:gs>
                    <a:gs pos="56000">
                      <a:srgbClr val="00BE5A"/>
                    </a:gs>
                    <a:gs pos="21000">
                      <a:srgbClr val="00C25C"/>
                    </a:gs>
                  </a:gsLst>
                  <a:path path="shape">
                    <a:fillToRect l="50000" t="50000" r="50000" b="50000"/>
                  </a:path>
                </a:gradFill>
                <a:ln w="2500" cap="flat">
                  <a:solidFill>
                    <a:srgbClr val="1D953F"/>
                  </a:solidFill>
                  <a:bevel/>
                </a:ln>
              </p:spPr>
            </p:sp>
          </p:grpSp>
          <p:grpSp>
            <p:nvGrpSpPr>
              <p:cNvPr id="3186" name="Rocker switch"/>
              <p:cNvGrpSpPr/>
              <p:nvPr/>
            </p:nvGrpSpPr>
            <p:grpSpPr>
              <a:xfrm>
                <a:off x="3851265" y="5461443"/>
                <a:ext cx="44205" cy="52161"/>
                <a:chOff x="3851265" y="5461443"/>
                <a:chExt cx="44205" cy="52161"/>
              </a:xfrm>
            </p:grpSpPr>
            <p:sp>
              <p:nvSpPr>
                <p:cNvPr id="3187" name="Freeform 3186"/>
                <p:cNvSpPr/>
                <p:nvPr/>
              </p:nvSpPr>
              <p:spPr>
                <a:xfrm>
                  <a:off x="3851265" y="5461443"/>
                  <a:ext cx="44205" cy="52161"/>
                </a:xfrm>
                <a:custGeom>
                  <a:avLst/>
                  <a:gdLst/>
                  <a:ahLst/>
                  <a:cxnLst/>
                  <a:rect l="0" t="0" r="0" b="0"/>
                  <a:pathLst>
                    <a:path w="44205" h="52161">
                      <a:moveTo>
                        <a:pt x="0" y="0"/>
                      </a:moveTo>
                      <a:lnTo>
                        <a:pt x="44205" y="0"/>
                      </a:lnTo>
                      <a:lnTo>
                        <a:pt x="44205" y="52161"/>
                      </a:lnTo>
                      <a:lnTo>
                        <a:pt x="0" y="52161"/>
                      </a:lnTo>
                      <a:lnTo>
                        <a:pt x="0" y="0"/>
                      </a:lnTo>
                      <a:close/>
                    </a:path>
                  </a:pathLst>
                </a:custGeom>
                <a:gradFill>
                  <a:gsLst>
                    <a:gs pos="0">
                      <a:srgbClr val="A8A8A8"/>
                    </a:gs>
                    <a:gs pos="3000">
                      <a:srgbClr val="F2F2F2"/>
                    </a:gs>
                    <a:gs pos="5000">
                      <a:srgbClr val="DBDBDB"/>
                    </a:gs>
                    <a:gs pos="64000">
                      <a:srgbClr val="D8D8D8"/>
                    </a:gs>
                    <a:gs pos="95000">
                      <a:srgbClr val="D3D3D3"/>
                    </a:gs>
                    <a:gs pos="100000">
                      <a:srgbClr val="9C9C9C"/>
                    </a:gs>
                  </a:gsLst>
                  <a:lin ang="10800000" scaled="0"/>
                </a:gradFill>
                <a:ln w="7700" cap="flat">
                  <a:noFill/>
                  <a:bevel/>
                </a:ln>
              </p:spPr>
            </p:sp>
            <p:sp>
              <p:nvSpPr>
                <p:cNvPr id="3188" name="Freeform 3187"/>
                <p:cNvSpPr/>
                <p:nvPr/>
              </p:nvSpPr>
              <p:spPr>
                <a:xfrm>
                  <a:off x="3858285" y="5466656"/>
                  <a:ext cx="30163" cy="42252"/>
                </a:xfrm>
                <a:custGeom>
                  <a:avLst/>
                  <a:gdLst/>
                  <a:ahLst/>
                  <a:cxnLst/>
                  <a:rect l="0" t="0" r="0" b="0"/>
                  <a:pathLst>
                    <a:path w="30163" h="42252">
                      <a:moveTo>
                        <a:pt x="0" y="0"/>
                      </a:moveTo>
                      <a:lnTo>
                        <a:pt x="30163" y="0"/>
                      </a:lnTo>
                      <a:lnTo>
                        <a:pt x="30163" y="42252"/>
                      </a:lnTo>
                      <a:lnTo>
                        <a:pt x="0" y="42252"/>
                      </a:lnTo>
                      <a:lnTo>
                        <a:pt x="0" y="0"/>
                      </a:lnTo>
                      <a:close/>
                    </a:path>
                  </a:pathLst>
                </a:custGeom>
                <a:solidFill>
                  <a:srgbClr val="B60717"/>
                </a:solidFill>
                <a:ln w="7700" cap="flat">
                  <a:noFill/>
                  <a:bevel/>
                </a:ln>
              </p:spPr>
            </p:sp>
            <p:sp>
              <p:nvSpPr>
                <p:cNvPr id="3189" name="Freeform 3188"/>
                <p:cNvSpPr/>
                <p:nvPr/>
              </p:nvSpPr>
              <p:spPr>
                <a:xfrm>
                  <a:off x="3858285" y="5466656"/>
                  <a:ext cx="30163" cy="14567"/>
                </a:xfrm>
                <a:custGeom>
                  <a:avLst/>
                  <a:gdLst/>
                  <a:ahLst/>
                  <a:cxnLst/>
                  <a:rect l="0" t="0" r="0" b="0"/>
                  <a:pathLst>
                    <a:path w="30163" h="14567">
                      <a:moveTo>
                        <a:pt x="0" y="0"/>
                      </a:moveTo>
                      <a:lnTo>
                        <a:pt x="30163" y="0"/>
                      </a:lnTo>
                      <a:lnTo>
                        <a:pt x="30163" y="14567"/>
                      </a:lnTo>
                      <a:lnTo>
                        <a:pt x="0" y="14567"/>
                      </a:lnTo>
                      <a:lnTo>
                        <a:pt x="0" y="0"/>
                      </a:lnTo>
                      <a:close/>
                    </a:path>
                  </a:pathLst>
                </a:custGeom>
                <a:solidFill>
                  <a:srgbClr val="C16264"/>
                </a:solidFill>
                <a:ln w="7700" cap="flat">
                  <a:noFill/>
                  <a:bevel/>
                </a:ln>
              </p:spPr>
            </p:sp>
          </p:grpSp>
          <p:grpSp>
            <p:nvGrpSpPr>
              <p:cNvPr id="3190" name="Group 3189"/>
              <p:cNvGrpSpPr/>
              <p:nvPr/>
            </p:nvGrpSpPr>
            <p:grpSpPr>
              <a:xfrm>
                <a:off x="3211247" y="5660314"/>
                <a:ext cx="673064" cy="14669"/>
                <a:chOff x="3211247" y="5660314"/>
                <a:chExt cx="673064" cy="14669"/>
              </a:xfrm>
            </p:grpSpPr>
            <p:sp>
              <p:nvSpPr>
                <p:cNvPr id="3191" name="Freeform 3190"/>
                <p:cNvSpPr/>
                <p:nvPr/>
              </p:nvSpPr>
              <p:spPr>
                <a:xfrm>
                  <a:off x="3211247" y="5660314"/>
                  <a:ext cx="31797" cy="14669"/>
                </a:xfrm>
                <a:custGeom>
                  <a:avLst/>
                  <a:gdLst/>
                  <a:ahLst/>
                  <a:cxnLst/>
                  <a:rect l="0" t="0" r="0" b="0"/>
                  <a:pathLst>
                    <a:path w="31797" h="14669">
                      <a:moveTo>
                        <a:pt x="0" y="0"/>
                      </a:moveTo>
                      <a:lnTo>
                        <a:pt x="31797" y="0"/>
                      </a:lnTo>
                      <a:lnTo>
                        <a:pt x="31797" y="14669"/>
                      </a:lnTo>
                      <a:lnTo>
                        <a:pt x="0" y="14669"/>
                      </a:lnTo>
                      <a:lnTo>
                        <a:pt x="0" y="0"/>
                      </a:lnTo>
                      <a:close/>
                    </a:path>
                  </a:pathLst>
                </a:custGeom>
                <a:gradFill>
                  <a:gsLst>
                    <a:gs pos="0">
                      <a:srgbClr val="9B8969"/>
                    </a:gs>
                    <a:gs pos="1000">
                      <a:srgbClr val="E3D1B2"/>
                    </a:gs>
                    <a:gs pos="5000">
                      <a:srgbClr val="CAB38B"/>
                    </a:gs>
                    <a:gs pos="90000">
                      <a:srgbClr val="C6B088"/>
                    </a:gs>
                    <a:gs pos="95000">
                      <a:srgbClr val="C2AC85"/>
                    </a:gs>
                    <a:gs pos="100000">
                      <a:srgbClr val="8F7F61"/>
                    </a:gs>
                  </a:gsLst>
                  <a:lin ang="5400000" scaled="0"/>
                </a:gradFill>
                <a:ln w="7700" cap="flat">
                  <a:noFill/>
                  <a:bevel/>
                </a:ln>
              </p:spPr>
            </p:sp>
            <p:sp>
              <p:nvSpPr>
                <p:cNvPr id="3192" name="Freeform 3191"/>
                <p:cNvSpPr/>
                <p:nvPr/>
              </p:nvSpPr>
              <p:spPr>
                <a:xfrm>
                  <a:off x="3339501" y="5660314"/>
                  <a:ext cx="31797" cy="14669"/>
                </a:xfrm>
                <a:custGeom>
                  <a:avLst/>
                  <a:gdLst/>
                  <a:ahLst/>
                  <a:cxnLst/>
                  <a:rect l="0" t="0" r="0" b="0"/>
                  <a:pathLst>
                    <a:path w="31797" h="14669">
                      <a:moveTo>
                        <a:pt x="0" y="0"/>
                      </a:moveTo>
                      <a:lnTo>
                        <a:pt x="31797" y="0"/>
                      </a:lnTo>
                      <a:lnTo>
                        <a:pt x="31797" y="14669"/>
                      </a:lnTo>
                      <a:lnTo>
                        <a:pt x="0" y="14669"/>
                      </a:lnTo>
                      <a:lnTo>
                        <a:pt x="0" y="0"/>
                      </a:lnTo>
                      <a:close/>
                    </a:path>
                  </a:pathLst>
                </a:custGeom>
                <a:gradFill>
                  <a:gsLst>
                    <a:gs pos="0">
                      <a:srgbClr val="9B8969"/>
                    </a:gs>
                    <a:gs pos="1000">
                      <a:srgbClr val="E3D1B2"/>
                    </a:gs>
                    <a:gs pos="5000">
                      <a:srgbClr val="CAB38B"/>
                    </a:gs>
                    <a:gs pos="90000">
                      <a:srgbClr val="C6B088"/>
                    </a:gs>
                    <a:gs pos="95000">
                      <a:srgbClr val="C2AC85"/>
                    </a:gs>
                    <a:gs pos="100000">
                      <a:srgbClr val="8F7F61"/>
                    </a:gs>
                  </a:gsLst>
                  <a:lin ang="5400000" scaled="0"/>
                </a:gradFill>
                <a:ln w="7700" cap="flat">
                  <a:noFill/>
                  <a:bevel/>
                </a:ln>
              </p:spPr>
            </p:sp>
            <p:sp>
              <p:nvSpPr>
                <p:cNvPr id="3193" name="Freeform 3192"/>
                <p:cNvSpPr/>
                <p:nvPr/>
              </p:nvSpPr>
              <p:spPr>
                <a:xfrm>
                  <a:off x="3467754" y="5660314"/>
                  <a:ext cx="31797" cy="14669"/>
                </a:xfrm>
                <a:custGeom>
                  <a:avLst/>
                  <a:gdLst/>
                  <a:ahLst/>
                  <a:cxnLst/>
                  <a:rect l="0" t="0" r="0" b="0"/>
                  <a:pathLst>
                    <a:path w="31797" h="14669">
                      <a:moveTo>
                        <a:pt x="0" y="0"/>
                      </a:moveTo>
                      <a:lnTo>
                        <a:pt x="31797" y="0"/>
                      </a:lnTo>
                      <a:lnTo>
                        <a:pt x="31797" y="14669"/>
                      </a:lnTo>
                      <a:lnTo>
                        <a:pt x="0" y="14669"/>
                      </a:lnTo>
                      <a:lnTo>
                        <a:pt x="0" y="0"/>
                      </a:lnTo>
                      <a:close/>
                    </a:path>
                  </a:pathLst>
                </a:custGeom>
                <a:gradFill>
                  <a:gsLst>
                    <a:gs pos="0">
                      <a:srgbClr val="9B8969"/>
                    </a:gs>
                    <a:gs pos="1000">
                      <a:srgbClr val="E3D1B2"/>
                    </a:gs>
                    <a:gs pos="5000">
                      <a:srgbClr val="CAB38B"/>
                    </a:gs>
                    <a:gs pos="90000">
                      <a:srgbClr val="C6B088"/>
                    </a:gs>
                    <a:gs pos="95000">
                      <a:srgbClr val="C2AC85"/>
                    </a:gs>
                    <a:gs pos="100000">
                      <a:srgbClr val="8F7F61"/>
                    </a:gs>
                  </a:gsLst>
                  <a:lin ang="5400000" scaled="0"/>
                </a:gradFill>
                <a:ln w="7700" cap="flat">
                  <a:noFill/>
                  <a:bevel/>
                </a:ln>
              </p:spPr>
            </p:sp>
            <p:sp>
              <p:nvSpPr>
                <p:cNvPr id="3194" name="Freeform 3193"/>
                <p:cNvSpPr/>
                <p:nvPr/>
              </p:nvSpPr>
              <p:spPr>
                <a:xfrm>
                  <a:off x="3596008" y="5660314"/>
                  <a:ext cx="31797" cy="14669"/>
                </a:xfrm>
                <a:custGeom>
                  <a:avLst/>
                  <a:gdLst/>
                  <a:ahLst/>
                  <a:cxnLst/>
                  <a:rect l="0" t="0" r="0" b="0"/>
                  <a:pathLst>
                    <a:path w="31797" h="14669">
                      <a:moveTo>
                        <a:pt x="0" y="0"/>
                      </a:moveTo>
                      <a:lnTo>
                        <a:pt x="31797" y="0"/>
                      </a:lnTo>
                      <a:lnTo>
                        <a:pt x="31797" y="14669"/>
                      </a:lnTo>
                      <a:lnTo>
                        <a:pt x="0" y="14669"/>
                      </a:lnTo>
                      <a:lnTo>
                        <a:pt x="0" y="0"/>
                      </a:lnTo>
                      <a:close/>
                    </a:path>
                  </a:pathLst>
                </a:custGeom>
                <a:gradFill>
                  <a:gsLst>
                    <a:gs pos="0">
                      <a:srgbClr val="9B8969"/>
                    </a:gs>
                    <a:gs pos="1000">
                      <a:srgbClr val="E3D1B2"/>
                    </a:gs>
                    <a:gs pos="5000">
                      <a:srgbClr val="CAB38B"/>
                    </a:gs>
                    <a:gs pos="90000">
                      <a:srgbClr val="C6B088"/>
                    </a:gs>
                    <a:gs pos="95000">
                      <a:srgbClr val="C2AC85"/>
                    </a:gs>
                    <a:gs pos="100000">
                      <a:srgbClr val="8F7F61"/>
                    </a:gs>
                  </a:gsLst>
                  <a:lin ang="5400000" scaled="0"/>
                </a:gradFill>
                <a:ln w="7700" cap="flat">
                  <a:noFill/>
                  <a:bevel/>
                </a:ln>
              </p:spPr>
            </p:sp>
            <p:sp>
              <p:nvSpPr>
                <p:cNvPr id="3195" name="Freeform 3194"/>
                <p:cNvSpPr/>
                <p:nvPr/>
              </p:nvSpPr>
              <p:spPr>
                <a:xfrm>
                  <a:off x="3724262" y="5660314"/>
                  <a:ext cx="31797" cy="14669"/>
                </a:xfrm>
                <a:custGeom>
                  <a:avLst/>
                  <a:gdLst/>
                  <a:ahLst/>
                  <a:cxnLst/>
                  <a:rect l="0" t="0" r="0" b="0"/>
                  <a:pathLst>
                    <a:path w="31797" h="14669">
                      <a:moveTo>
                        <a:pt x="0" y="0"/>
                      </a:moveTo>
                      <a:lnTo>
                        <a:pt x="31797" y="0"/>
                      </a:lnTo>
                      <a:lnTo>
                        <a:pt x="31797" y="14669"/>
                      </a:lnTo>
                      <a:lnTo>
                        <a:pt x="0" y="14669"/>
                      </a:lnTo>
                      <a:lnTo>
                        <a:pt x="0" y="0"/>
                      </a:lnTo>
                      <a:close/>
                    </a:path>
                  </a:pathLst>
                </a:custGeom>
                <a:gradFill>
                  <a:gsLst>
                    <a:gs pos="0">
                      <a:srgbClr val="9B8969"/>
                    </a:gs>
                    <a:gs pos="1000">
                      <a:srgbClr val="E3D1B2"/>
                    </a:gs>
                    <a:gs pos="5000">
                      <a:srgbClr val="CAB38B"/>
                    </a:gs>
                    <a:gs pos="90000">
                      <a:srgbClr val="C6B088"/>
                    </a:gs>
                    <a:gs pos="95000">
                      <a:srgbClr val="C2AC85"/>
                    </a:gs>
                    <a:gs pos="100000">
                      <a:srgbClr val="8F7F61"/>
                    </a:gs>
                  </a:gsLst>
                  <a:lin ang="5400000" scaled="0"/>
                </a:gradFill>
                <a:ln w="7700" cap="flat">
                  <a:noFill/>
                  <a:bevel/>
                </a:ln>
              </p:spPr>
            </p:sp>
            <p:sp>
              <p:nvSpPr>
                <p:cNvPr id="3196" name="Freeform 3195"/>
                <p:cNvSpPr/>
                <p:nvPr/>
              </p:nvSpPr>
              <p:spPr>
                <a:xfrm>
                  <a:off x="3852514" y="5660314"/>
                  <a:ext cx="31797" cy="14669"/>
                </a:xfrm>
                <a:custGeom>
                  <a:avLst/>
                  <a:gdLst/>
                  <a:ahLst/>
                  <a:cxnLst/>
                  <a:rect l="0" t="0" r="0" b="0"/>
                  <a:pathLst>
                    <a:path w="31797" h="14669">
                      <a:moveTo>
                        <a:pt x="0" y="0"/>
                      </a:moveTo>
                      <a:lnTo>
                        <a:pt x="31797" y="0"/>
                      </a:lnTo>
                      <a:lnTo>
                        <a:pt x="31797" y="14669"/>
                      </a:lnTo>
                      <a:lnTo>
                        <a:pt x="0" y="14669"/>
                      </a:lnTo>
                      <a:lnTo>
                        <a:pt x="0" y="0"/>
                      </a:lnTo>
                      <a:close/>
                    </a:path>
                  </a:pathLst>
                </a:custGeom>
                <a:gradFill>
                  <a:gsLst>
                    <a:gs pos="0">
                      <a:srgbClr val="9B8969"/>
                    </a:gs>
                    <a:gs pos="1000">
                      <a:srgbClr val="E3D1B2"/>
                    </a:gs>
                    <a:gs pos="5000">
                      <a:srgbClr val="CAB38B"/>
                    </a:gs>
                    <a:gs pos="90000">
                      <a:srgbClr val="C6B088"/>
                    </a:gs>
                    <a:gs pos="95000">
                      <a:srgbClr val="C2AC85"/>
                    </a:gs>
                    <a:gs pos="100000">
                      <a:srgbClr val="8F7F61"/>
                    </a:gs>
                  </a:gsLst>
                  <a:lin ang="5400000" scaled="0"/>
                </a:gradFill>
                <a:ln w="7700" cap="flat">
                  <a:noFill/>
                  <a:bevel/>
                </a:ln>
              </p:spPr>
            </p:sp>
          </p:grpSp>
          <p:sp>
            <p:nvSpPr>
              <p:cNvPr id="3197" name="Freeform 3196"/>
              <p:cNvSpPr/>
              <p:nvPr/>
            </p:nvSpPr>
            <p:spPr>
              <a:xfrm>
                <a:off x="3525199" y="5330167"/>
                <a:ext cx="45160" cy="24564"/>
              </a:xfrm>
              <a:custGeom>
                <a:avLst/>
                <a:gdLst/>
                <a:ahLst/>
                <a:cxnLst/>
                <a:rect l="0" t="0" r="0" b="0"/>
                <a:pathLst>
                  <a:path w="45160" h="24564">
                    <a:moveTo>
                      <a:pt x="0" y="24564"/>
                    </a:moveTo>
                    <a:lnTo>
                      <a:pt x="45160" y="24564"/>
                    </a:lnTo>
                    <a:lnTo>
                      <a:pt x="45160" y="0"/>
                    </a:lnTo>
                    <a:lnTo>
                      <a:pt x="0" y="0"/>
                    </a:lnTo>
                    <a:lnTo>
                      <a:pt x="0" y="24564"/>
                    </a:lnTo>
                    <a:close/>
                  </a:path>
                </a:pathLst>
              </a:custGeom>
              <a:gradFill>
                <a:gsLst>
                  <a:gs pos="0">
                    <a:srgbClr val="B59D79"/>
                  </a:gs>
                  <a:gs pos="1000">
                    <a:srgbClr val="FFE5C1"/>
                  </a:gs>
                  <a:gs pos="5000">
                    <a:srgbClr val="EBCC9F"/>
                  </a:gs>
                  <a:gs pos="90000">
                    <a:srgbClr val="E7C99C"/>
                  </a:gs>
                  <a:gs pos="95000">
                    <a:srgbClr val="E2C499"/>
                  </a:gs>
                  <a:gs pos="100000">
                    <a:srgbClr val="A89170"/>
                  </a:gs>
                </a:gsLst>
                <a:lin ang="5400000" scaled="0"/>
              </a:gradFill>
              <a:ln w="7700" cap="flat">
                <a:noFill/>
                <a:bevel/>
              </a:ln>
            </p:spPr>
          </p:sp>
          <p:sp>
            <p:nvSpPr>
              <p:cNvPr id="3198" name="Freeform 3197"/>
              <p:cNvSpPr/>
              <p:nvPr/>
            </p:nvSpPr>
            <p:spPr>
              <a:xfrm>
                <a:off x="3525199" y="5335228"/>
                <a:ext cx="45160" cy="14444"/>
              </a:xfrm>
              <a:custGeom>
                <a:avLst/>
                <a:gdLst/>
                <a:ahLst/>
                <a:cxnLst/>
                <a:rect l="0" t="0" r="0" b="0"/>
                <a:pathLst>
                  <a:path w="45160" h="14444">
                    <a:moveTo>
                      <a:pt x="0" y="14444"/>
                    </a:moveTo>
                    <a:lnTo>
                      <a:pt x="45160" y="14444"/>
                    </a:lnTo>
                    <a:lnTo>
                      <a:pt x="45160" y="0"/>
                    </a:lnTo>
                    <a:lnTo>
                      <a:pt x="0" y="0"/>
                    </a:lnTo>
                    <a:lnTo>
                      <a:pt x="0" y="14444"/>
                    </a:lnTo>
                    <a:close/>
                  </a:path>
                </a:pathLst>
              </a:custGeom>
              <a:gradFill>
                <a:gsLst>
                  <a:gs pos="0">
                    <a:srgbClr val="B4954F"/>
                  </a:gs>
                  <a:gs pos="1000">
                    <a:srgbClr val="FEDD9C"/>
                  </a:gs>
                  <a:gs pos="5000">
                    <a:srgbClr val="EAC268"/>
                  </a:gs>
                  <a:gs pos="90000">
                    <a:srgbClr val="E6BF67"/>
                  </a:gs>
                  <a:gs pos="95000">
                    <a:srgbClr val="E1BB64"/>
                  </a:gs>
                  <a:gs pos="100000">
                    <a:srgbClr val="A78A48"/>
                  </a:gs>
                </a:gsLst>
                <a:lin ang="5400000" scaled="0"/>
              </a:gradFill>
              <a:ln w="7700" cap="flat">
                <a:noFill/>
                <a:bevel/>
              </a:ln>
            </p:spPr>
          </p:sp>
          <p:sp>
            <p:nvSpPr>
              <p:cNvPr id="3199" name="Freeform 3198"/>
              <p:cNvSpPr/>
              <p:nvPr/>
            </p:nvSpPr>
            <p:spPr>
              <a:xfrm>
                <a:off x="3536817" y="5335394"/>
                <a:ext cx="21925" cy="36769"/>
              </a:xfrm>
              <a:custGeom>
                <a:avLst/>
                <a:gdLst/>
                <a:ahLst/>
                <a:cxnLst/>
                <a:rect l="0" t="0" r="0" b="0"/>
                <a:pathLst>
                  <a:path w="21925" h="36769">
                    <a:moveTo>
                      <a:pt x="0" y="36769"/>
                    </a:moveTo>
                    <a:lnTo>
                      <a:pt x="21925" y="36769"/>
                    </a:lnTo>
                    <a:lnTo>
                      <a:pt x="21925" y="0"/>
                    </a:lnTo>
                    <a:lnTo>
                      <a:pt x="0" y="0"/>
                    </a:lnTo>
                    <a:lnTo>
                      <a:pt x="0" y="36769"/>
                    </a:lnTo>
                    <a:close/>
                  </a:path>
                </a:pathLst>
              </a:custGeom>
              <a:gradFill>
                <a:gsLst>
                  <a:gs pos="0">
                    <a:srgbClr val="BC9C53"/>
                  </a:gs>
                  <a:gs pos="15000">
                    <a:srgbClr val="FED681"/>
                  </a:gs>
                  <a:gs pos="25000">
                    <a:srgbClr val="FEE8C2"/>
                  </a:gs>
                  <a:gs pos="52000">
                    <a:srgbClr val="DEB863"/>
                  </a:gs>
                  <a:gs pos="69000">
                    <a:srgbClr val="C6A457"/>
                  </a:gs>
                  <a:gs pos="80000">
                    <a:srgbClr val="BB9B52"/>
                  </a:gs>
                  <a:gs pos="92000">
                    <a:srgbClr val="B0924D"/>
                  </a:gs>
                  <a:gs pos="100000">
                    <a:srgbClr val="CBA859"/>
                  </a:gs>
                </a:gsLst>
                <a:lin ang="10800000" scaled="0"/>
              </a:gradFill>
              <a:ln w="7700" cap="flat">
                <a:noFill/>
                <a:bevel/>
              </a:ln>
            </p:spPr>
          </p:sp>
          <p:sp>
            <p:nvSpPr>
              <p:cNvPr id="3200" name="Freeform 3199"/>
              <p:cNvSpPr/>
              <p:nvPr/>
            </p:nvSpPr>
            <p:spPr>
              <a:xfrm>
                <a:off x="3540214" y="5412629"/>
                <a:ext cx="15130" cy="18204"/>
              </a:xfrm>
              <a:custGeom>
                <a:avLst/>
                <a:gdLst/>
                <a:ahLst/>
                <a:cxnLst/>
                <a:rect l="0" t="0" r="0" b="0"/>
                <a:pathLst>
                  <a:path w="15130" h="18204">
                    <a:moveTo>
                      <a:pt x="0" y="18204"/>
                    </a:moveTo>
                    <a:lnTo>
                      <a:pt x="15130" y="18204"/>
                    </a:lnTo>
                    <a:lnTo>
                      <a:pt x="15130" y="0"/>
                    </a:lnTo>
                    <a:lnTo>
                      <a:pt x="0" y="0"/>
                    </a:lnTo>
                    <a:lnTo>
                      <a:pt x="0" y="18204"/>
                    </a:lnTo>
                    <a:close/>
                  </a:path>
                </a:pathLst>
              </a:custGeom>
              <a:gradFill>
                <a:gsLst>
                  <a:gs pos="0">
                    <a:srgbClr val="BCAD9A"/>
                  </a:gs>
                  <a:gs pos="15000">
                    <a:srgbClr val="FDEAD3"/>
                  </a:gs>
                  <a:gs pos="25000">
                    <a:srgbClr val="FEF3E7"/>
                  </a:gs>
                  <a:gs pos="52000">
                    <a:srgbClr val="DECCB6"/>
                  </a:gs>
                  <a:gs pos="69000">
                    <a:srgbClr val="C5B5A2"/>
                  </a:gs>
                  <a:gs pos="80000">
                    <a:srgbClr val="BAAB98"/>
                  </a:gs>
                  <a:gs pos="92000">
                    <a:srgbClr val="B0A190"/>
                  </a:gs>
                  <a:gs pos="100000">
                    <a:srgbClr val="CABAA5"/>
                  </a:gs>
                </a:gsLst>
                <a:lin ang="10800000" scaled="0"/>
              </a:gradFill>
              <a:ln w="7700" cap="flat">
                <a:noFill/>
                <a:bevel/>
              </a:ln>
            </p:spPr>
          </p:sp>
          <p:sp>
            <p:nvSpPr>
              <p:cNvPr id="3201" name="Freeform 3200"/>
              <p:cNvSpPr/>
              <p:nvPr/>
            </p:nvSpPr>
            <p:spPr>
              <a:xfrm>
                <a:off x="3535659" y="5371225"/>
                <a:ext cx="24240" cy="42934"/>
              </a:xfrm>
              <a:custGeom>
                <a:avLst/>
                <a:gdLst/>
                <a:ahLst/>
                <a:cxnLst/>
                <a:rect l="0" t="0" r="0" b="0"/>
                <a:pathLst>
                  <a:path w="24240" h="42934">
                    <a:moveTo>
                      <a:pt x="0" y="42934"/>
                    </a:moveTo>
                    <a:lnTo>
                      <a:pt x="24240" y="42934"/>
                    </a:lnTo>
                    <a:lnTo>
                      <a:pt x="24240" y="0"/>
                    </a:lnTo>
                    <a:lnTo>
                      <a:pt x="0" y="0"/>
                    </a:lnTo>
                    <a:lnTo>
                      <a:pt x="0" y="42934"/>
                    </a:lnTo>
                    <a:close/>
                  </a:path>
                </a:pathLst>
              </a:custGeom>
              <a:gradFill>
                <a:gsLst>
                  <a:gs pos="0">
                    <a:srgbClr val="BCAD9A"/>
                  </a:gs>
                  <a:gs pos="15000">
                    <a:srgbClr val="FDEAD3"/>
                  </a:gs>
                  <a:gs pos="25000">
                    <a:srgbClr val="FEF3E7"/>
                  </a:gs>
                  <a:gs pos="52000">
                    <a:srgbClr val="DECCB6"/>
                  </a:gs>
                  <a:gs pos="69000">
                    <a:srgbClr val="C5B5A2"/>
                  </a:gs>
                  <a:gs pos="80000">
                    <a:srgbClr val="BAAB98"/>
                  </a:gs>
                  <a:gs pos="92000">
                    <a:srgbClr val="B0A190"/>
                  </a:gs>
                  <a:gs pos="100000">
                    <a:srgbClr val="CABAA5"/>
                  </a:gs>
                </a:gsLst>
                <a:lin ang="10800000" scaled="0"/>
              </a:gradFill>
              <a:ln w="7700" cap="flat">
                <a:noFill/>
                <a:bevel/>
              </a:ln>
            </p:spPr>
          </p:sp>
        </p:grpSp>
        <p:grpSp>
          <p:nvGrpSpPr>
            <p:cNvPr id="3202" name="Group 3201"/>
            <p:cNvGrpSpPr/>
            <p:nvPr/>
          </p:nvGrpSpPr>
          <p:grpSpPr>
            <a:xfrm>
              <a:off x="4289987" y="5016106"/>
              <a:ext cx="1255878" cy="1084491"/>
              <a:chOff x="4289987" y="5016106"/>
              <a:chExt cx="1255878" cy="1084491"/>
            </a:xfrm>
          </p:grpSpPr>
          <p:sp>
            <p:nvSpPr>
              <p:cNvPr id="3203" name="Freeform 3202"/>
              <p:cNvSpPr/>
              <p:nvPr/>
            </p:nvSpPr>
            <p:spPr>
              <a:xfrm>
                <a:off x="4709112" y="5525732"/>
                <a:ext cx="824685" cy="527679"/>
              </a:xfrm>
              <a:custGeom>
                <a:avLst/>
                <a:gdLst/>
                <a:ahLst/>
                <a:cxnLst/>
                <a:rect l="0" t="0" r="0" b="0"/>
                <a:pathLst>
                  <a:path w="824685" h="527679">
                    <a:moveTo>
                      <a:pt x="0" y="0"/>
                    </a:moveTo>
                    <a:lnTo>
                      <a:pt x="824685" y="0"/>
                    </a:lnTo>
                    <a:lnTo>
                      <a:pt x="824685" y="527679"/>
                    </a:lnTo>
                    <a:lnTo>
                      <a:pt x="0" y="527679"/>
                    </a:lnTo>
                    <a:lnTo>
                      <a:pt x="0" y="0"/>
                    </a:lnTo>
                    <a:close/>
                  </a:path>
                </a:pathLst>
              </a:custGeom>
              <a:gradFill>
                <a:gsLst>
                  <a:gs pos="0">
                    <a:srgbClr val="92A6AE"/>
                  </a:gs>
                  <a:gs pos="1000">
                    <a:srgbClr val="DAEFF8"/>
                  </a:gs>
                  <a:gs pos="5000">
                    <a:srgbClr val="BED8E3"/>
                  </a:gs>
                  <a:gs pos="90000">
                    <a:srgbClr val="BBD5DF"/>
                  </a:gs>
                  <a:gs pos="95000">
                    <a:srgbClr val="B7D0DA"/>
                  </a:gs>
                  <a:gs pos="100000">
                    <a:srgbClr val="879AA2"/>
                  </a:gs>
                </a:gsLst>
                <a:lin ang="0" scaled="0"/>
              </a:gradFill>
              <a:ln w="7700" cap="flat">
                <a:noFill/>
                <a:bevel/>
              </a:ln>
            </p:spPr>
          </p:sp>
          <p:sp>
            <p:nvSpPr>
              <p:cNvPr id="3204" name="Freeform 3203"/>
              <p:cNvSpPr/>
              <p:nvPr/>
            </p:nvSpPr>
            <p:spPr>
              <a:xfrm>
                <a:off x="4289987" y="5512162"/>
                <a:ext cx="1255878" cy="16584"/>
              </a:xfrm>
              <a:custGeom>
                <a:avLst/>
                <a:gdLst/>
                <a:ahLst/>
                <a:cxnLst/>
                <a:rect l="0" t="0" r="0" b="0"/>
                <a:pathLst>
                  <a:path w="1255878" h="16584">
                    <a:moveTo>
                      <a:pt x="0" y="16584"/>
                    </a:moveTo>
                    <a:lnTo>
                      <a:pt x="1255878" y="16584"/>
                    </a:lnTo>
                    <a:lnTo>
                      <a:pt x="1255878" y="0"/>
                    </a:lnTo>
                    <a:lnTo>
                      <a:pt x="0" y="0"/>
                    </a:lnTo>
                    <a:lnTo>
                      <a:pt x="0" y="16584"/>
                    </a:lnTo>
                    <a:close/>
                  </a:path>
                </a:pathLst>
              </a:custGeom>
              <a:gradFill>
                <a:gsLst>
                  <a:gs pos="0">
                    <a:srgbClr val="7098A9"/>
                  </a:gs>
                  <a:gs pos="1000">
                    <a:srgbClr val="B8E1F2"/>
                  </a:gs>
                  <a:gs pos="5000">
                    <a:srgbClr val="93C7DC"/>
                  </a:gs>
                  <a:gs pos="90000">
                    <a:srgbClr val="91C4D9"/>
                  </a:gs>
                  <a:gs pos="95000">
                    <a:srgbClr val="8DBFD4"/>
                  </a:gs>
                  <a:gs pos="100000">
                    <a:srgbClr val="688D9D"/>
                  </a:gs>
                </a:gsLst>
                <a:lin ang="0" scaled="0"/>
              </a:gradFill>
              <a:ln w="7700" cap="flat">
                <a:noFill/>
                <a:bevel/>
              </a:ln>
            </p:spPr>
          </p:sp>
          <p:sp>
            <p:nvSpPr>
              <p:cNvPr id="3205" name="Freeform 3204"/>
              <p:cNvSpPr/>
              <p:nvPr/>
            </p:nvSpPr>
            <p:spPr>
              <a:xfrm>
                <a:off x="4299033" y="5528747"/>
                <a:ext cx="411590" cy="122120"/>
              </a:xfrm>
              <a:custGeom>
                <a:avLst/>
                <a:gdLst/>
                <a:ahLst/>
                <a:cxnLst/>
                <a:rect l="0" t="0" r="0" b="0"/>
                <a:pathLst>
                  <a:path w="411590" h="122120">
                    <a:moveTo>
                      <a:pt x="0" y="0"/>
                    </a:moveTo>
                    <a:lnTo>
                      <a:pt x="411590" y="0"/>
                    </a:lnTo>
                    <a:lnTo>
                      <a:pt x="411590" y="122120"/>
                    </a:lnTo>
                    <a:lnTo>
                      <a:pt x="0" y="82921"/>
                    </a:lnTo>
                    <a:lnTo>
                      <a:pt x="0" y="0"/>
                    </a:lnTo>
                    <a:close/>
                  </a:path>
                </a:pathLst>
              </a:custGeom>
              <a:gradFill>
                <a:gsLst>
                  <a:gs pos="0">
                    <a:srgbClr val="92A6AE"/>
                  </a:gs>
                  <a:gs pos="1000">
                    <a:srgbClr val="DAEFF8"/>
                  </a:gs>
                  <a:gs pos="5000">
                    <a:srgbClr val="BED8E3"/>
                  </a:gs>
                  <a:gs pos="90000">
                    <a:srgbClr val="BBD5DF"/>
                  </a:gs>
                  <a:gs pos="95000">
                    <a:srgbClr val="B7D0DA"/>
                  </a:gs>
                  <a:gs pos="100000">
                    <a:srgbClr val="879AA2"/>
                  </a:gs>
                </a:gsLst>
                <a:lin ang="0" scaled="0"/>
              </a:gradFill>
              <a:ln w="7700" cap="flat">
                <a:noFill/>
                <a:bevel/>
              </a:ln>
            </p:spPr>
          </p:sp>
          <p:sp>
            <p:nvSpPr>
              <p:cNvPr id="3206" name="Freeform 3205"/>
              <p:cNvSpPr/>
              <p:nvPr/>
            </p:nvSpPr>
            <p:spPr>
              <a:xfrm>
                <a:off x="4933001" y="5340291"/>
                <a:ext cx="84805" cy="170742"/>
              </a:xfrm>
              <a:custGeom>
                <a:avLst/>
                <a:gdLst/>
                <a:ahLst/>
                <a:cxnLst/>
                <a:rect l="0" t="0" r="0" b="0"/>
                <a:pathLst>
                  <a:path w="84805" h="170742">
                    <a:moveTo>
                      <a:pt x="0" y="170742"/>
                    </a:moveTo>
                    <a:lnTo>
                      <a:pt x="84805" y="170742"/>
                    </a:lnTo>
                    <a:lnTo>
                      <a:pt x="84805" y="0"/>
                    </a:lnTo>
                    <a:lnTo>
                      <a:pt x="0" y="0"/>
                    </a:lnTo>
                    <a:lnTo>
                      <a:pt x="0" y="170742"/>
                    </a:lnTo>
                    <a:close/>
                  </a:path>
                </a:pathLst>
              </a:custGeom>
              <a:gradFill>
                <a:gsLst>
                  <a:gs pos="0">
                    <a:srgbClr val="99AEB6"/>
                  </a:gs>
                  <a:gs pos="15000">
                    <a:srgbClr val="D2ECF7"/>
                  </a:gs>
                  <a:gs pos="25000">
                    <a:srgbClr val="E6F4FA"/>
                  </a:gs>
                  <a:gs pos="52000">
                    <a:srgbClr val="B5CED7"/>
                  </a:gs>
                  <a:gs pos="69000">
                    <a:srgbClr val="A1B7C0"/>
                  </a:gs>
                  <a:gs pos="80000">
                    <a:srgbClr val="98ADB5"/>
                  </a:gs>
                  <a:gs pos="92000">
                    <a:srgbClr val="8FA3AB"/>
                  </a:gs>
                  <a:gs pos="100000">
                    <a:srgbClr val="A5BBC4"/>
                  </a:gs>
                </a:gsLst>
                <a:lin ang="10800000" scaled="0"/>
              </a:gradFill>
              <a:ln w="7700" cap="flat">
                <a:noFill/>
                <a:bevel/>
              </a:ln>
            </p:spPr>
          </p:sp>
          <p:sp>
            <p:nvSpPr>
              <p:cNvPr id="3207" name="Freeform 3206"/>
              <p:cNvSpPr/>
              <p:nvPr/>
            </p:nvSpPr>
            <p:spPr>
              <a:xfrm>
                <a:off x="4730033" y="5340290"/>
                <a:ext cx="490743" cy="23746"/>
              </a:xfrm>
              <a:custGeom>
                <a:avLst/>
                <a:gdLst/>
                <a:ahLst/>
                <a:cxnLst/>
                <a:rect l="0" t="0" r="0" b="0"/>
                <a:pathLst>
                  <a:path w="490743" h="23746">
                    <a:moveTo>
                      <a:pt x="0" y="0"/>
                    </a:moveTo>
                    <a:lnTo>
                      <a:pt x="490743" y="0"/>
                    </a:lnTo>
                    <a:lnTo>
                      <a:pt x="490743" y="23746"/>
                    </a:lnTo>
                    <a:lnTo>
                      <a:pt x="0" y="23746"/>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grpSp>
            <p:nvGrpSpPr>
              <p:cNvPr id="3208" name="Group 3207"/>
              <p:cNvGrpSpPr/>
              <p:nvPr/>
            </p:nvGrpSpPr>
            <p:grpSpPr>
              <a:xfrm>
                <a:off x="4741906" y="5477109"/>
                <a:ext cx="467562" cy="33922"/>
                <a:chOff x="4741906" y="5477109"/>
                <a:chExt cx="467562" cy="33922"/>
              </a:xfrm>
            </p:grpSpPr>
            <p:sp>
              <p:nvSpPr>
                <p:cNvPr id="3209" name="Freeform 3208"/>
                <p:cNvSpPr/>
                <p:nvPr/>
              </p:nvSpPr>
              <p:spPr>
                <a:xfrm>
                  <a:off x="4741906" y="5477109"/>
                  <a:ext cx="22615" cy="33922"/>
                </a:xfrm>
                <a:custGeom>
                  <a:avLst/>
                  <a:gdLst/>
                  <a:ahLst/>
                  <a:cxnLst/>
                  <a:rect l="0" t="0" r="0" b="0"/>
                  <a:pathLst>
                    <a:path w="22615" h="33922">
                      <a:moveTo>
                        <a:pt x="0" y="0"/>
                      </a:moveTo>
                      <a:lnTo>
                        <a:pt x="22615" y="0"/>
                      </a:lnTo>
                      <a:lnTo>
                        <a:pt x="22615" y="33922"/>
                      </a:lnTo>
                      <a:lnTo>
                        <a:pt x="0" y="33922"/>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10" name="Freeform 3209"/>
                <p:cNvSpPr/>
                <p:nvPr/>
              </p:nvSpPr>
              <p:spPr>
                <a:xfrm>
                  <a:off x="4890221" y="5477109"/>
                  <a:ext cx="22615" cy="33922"/>
                </a:xfrm>
                <a:custGeom>
                  <a:avLst/>
                  <a:gdLst/>
                  <a:ahLst/>
                  <a:cxnLst/>
                  <a:rect l="0" t="0" r="0" b="0"/>
                  <a:pathLst>
                    <a:path w="22615" h="33922">
                      <a:moveTo>
                        <a:pt x="0" y="0"/>
                      </a:moveTo>
                      <a:lnTo>
                        <a:pt x="22615" y="0"/>
                      </a:lnTo>
                      <a:lnTo>
                        <a:pt x="22615" y="33922"/>
                      </a:lnTo>
                      <a:lnTo>
                        <a:pt x="0" y="33922"/>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11" name="Freeform 3210"/>
                <p:cNvSpPr/>
                <p:nvPr/>
              </p:nvSpPr>
              <p:spPr>
                <a:xfrm>
                  <a:off x="5038537" y="5477109"/>
                  <a:ext cx="22615" cy="33922"/>
                </a:xfrm>
                <a:custGeom>
                  <a:avLst/>
                  <a:gdLst/>
                  <a:ahLst/>
                  <a:cxnLst/>
                  <a:rect l="0" t="0" r="0" b="0"/>
                  <a:pathLst>
                    <a:path w="22615" h="33922">
                      <a:moveTo>
                        <a:pt x="0" y="0"/>
                      </a:moveTo>
                      <a:lnTo>
                        <a:pt x="22615" y="0"/>
                      </a:lnTo>
                      <a:lnTo>
                        <a:pt x="22615" y="33922"/>
                      </a:lnTo>
                      <a:lnTo>
                        <a:pt x="0" y="33922"/>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12" name="Freeform 3211"/>
                <p:cNvSpPr/>
                <p:nvPr/>
              </p:nvSpPr>
              <p:spPr>
                <a:xfrm>
                  <a:off x="5186852" y="5477109"/>
                  <a:ext cx="22615" cy="33922"/>
                </a:xfrm>
                <a:custGeom>
                  <a:avLst/>
                  <a:gdLst/>
                  <a:ahLst/>
                  <a:cxnLst/>
                  <a:rect l="0" t="0" r="0" b="0"/>
                  <a:pathLst>
                    <a:path w="22615" h="33922">
                      <a:moveTo>
                        <a:pt x="0" y="0"/>
                      </a:moveTo>
                      <a:lnTo>
                        <a:pt x="22615" y="0"/>
                      </a:lnTo>
                      <a:lnTo>
                        <a:pt x="22615" y="33922"/>
                      </a:lnTo>
                      <a:lnTo>
                        <a:pt x="0" y="33922"/>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grpSp>
          <p:sp>
            <p:nvSpPr>
              <p:cNvPr id="3213" name="Freeform 3212"/>
              <p:cNvSpPr/>
              <p:nvPr/>
            </p:nvSpPr>
            <p:spPr>
              <a:xfrm>
                <a:off x="4291117" y="5460431"/>
                <a:ext cx="1253614" cy="9611"/>
              </a:xfrm>
              <a:custGeom>
                <a:avLst/>
                <a:gdLst/>
                <a:ahLst/>
                <a:cxnLst/>
                <a:rect l="0" t="0" r="0" b="0"/>
                <a:pathLst>
                  <a:path w="1253614" h="9611">
                    <a:moveTo>
                      <a:pt x="0" y="0"/>
                    </a:moveTo>
                    <a:lnTo>
                      <a:pt x="1253614" y="0"/>
                    </a:lnTo>
                    <a:lnTo>
                      <a:pt x="1253614" y="9611"/>
                    </a:lnTo>
                    <a:lnTo>
                      <a:pt x="0" y="9611"/>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5400000" scaled="0"/>
              </a:gradFill>
              <a:ln w="7700" cap="flat">
                <a:noFill/>
                <a:bevel/>
              </a:ln>
            </p:spPr>
          </p:sp>
          <p:grpSp>
            <p:nvGrpSpPr>
              <p:cNvPr id="3214" name="Group 3213"/>
              <p:cNvGrpSpPr/>
              <p:nvPr/>
            </p:nvGrpSpPr>
            <p:grpSpPr>
              <a:xfrm>
                <a:off x="4355192" y="5418312"/>
                <a:ext cx="37315" cy="93851"/>
                <a:chOff x="4355192" y="5418312"/>
                <a:chExt cx="37315" cy="93851"/>
              </a:xfrm>
            </p:grpSpPr>
            <p:sp>
              <p:nvSpPr>
                <p:cNvPr id="3215" name="Freeform 3214"/>
                <p:cNvSpPr/>
                <p:nvPr/>
              </p:nvSpPr>
              <p:spPr>
                <a:xfrm>
                  <a:off x="4355192" y="5448843"/>
                  <a:ext cx="37315" cy="63321"/>
                </a:xfrm>
                <a:custGeom>
                  <a:avLst/>
                  <a:gdLst/>
                  <a:ahLst/>
                  <a:cxnLst/>
                  <a:rect l="0" t="0" r="0" b="0"/>
                  <a:pathLst>
                    <a:path w="37315" h="63321">
                      <a:moveTo>
                        <a:pt x="0" y="63321"/>
                      </a:moveTo>
                      <a:lnTo>
                        <a:pt x="37315" y="63321"/>
                      </a:lnTo>
                      <a:lnTo>
                        <a:pt x="37315" y="0"/>
                      </a:lnTo>
                      <a:lnTo>
                        <a:pt x="0" y="0"/>
                      </a:lnTo>
                      <a:lnTo>
                        <a:pt x="0" y="63321"/>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16" name="Freeform 3215"/>
                <p:cNvSpPr/>
                <p:nvPr/>
              </p:nvSpPr>
              <p:spPr>
                <a:xfrm>
                  <a:off x="4364894" y="5430751"/>
                  <a:ext cx="17911" cy="18092"/>
                </a:xfrm>
                <a:custGeom>
                  <a:avLst/>
                  <a:gdLst/>
                  <a:ahLst/>
                  <a:cxnLst/>
                  <a:rect l="0" t="0" r="0" b="0"/>
                  <a:pathLst>
                    <a:path w="17911" h="18092">
                      <a:moveTo>
                        <a:pt x="0" y="18092"/>
                      </a:moveTo>
                      <a:lnTo>
                        <a:pt x="17911" y="18092"/>
                      </a:lnTo>
                      <a:lnTo>
                        <a:pt x="17911" y="0"/>
                      </a:lnTo>
                      <a:lnTo>
                        <a:pt x="0" y="0"/>
                      </a:lnTo>
                      <a:lnTo>
                        <a:pt x="0" y="18092"/>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17" name="Freeform 3216"/>
                <p:cNvSpPr/>
                <p:nvPr/>
              </p:nvSpPr>
              <p:spPr>
                <a:xfrm>
                  <a:off x="4361163" y="5418312"/>
                  <a:ext cx="25374" cy="12438"/>
                </a:xfrm>
                <a:custGeom>
                  <a:avLst/>
                  <a:gdLst/>
                  <a:ahLst/>
                  <a:cxnLst/>
                  <a:rect l="0" t="0" r="0" b="0"/>
                  <a:pathLst>
                    <a:path w="25374" h="12438">
                      <a:moveTo>
                        <a:pt x="0" y="12438"/>
                      </a:moveTo>
                      <a:lnTo>
                        <a:pt x="25374" y="12438"/>
                      </a:lnTo>
                      <a:lnTo>
                        <a:pt x="25374" y="0"/>
                      </a:lnTo>
                      <a:lnTo>
                        <a:pt x="0" y="0"/>
                      </a:lnTo>
                      <a:lnTo>
                        <a:pt x="0" y="12438"/>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grpSp>
          <p:grpSp>
            <p:nvGrpSpPr>
              <p:cNvPr id="3218" name="Group 3217"/>
              <p:cNvGrpSpPr/>
              <p:nvPr/>
            </p:nvGrpSpPr>
            <p:grpSpPr>
              <a:xfrm>
                <a:off x="4627701" y="5418312"/>
                <a:ext cx="37315" cy="93851"/>
                <a:chOff x="4627701" y="5418312"/>
                <a:chExt cx="37315" cy="93851"/>
              </a:xfrm>
            </p:grpSpPr>
            <p:sp>
              <p:nvSpPr>
                <p:cNvPr id="3219" name="Freeform 3218"/>
                <p:cNvSpPr/>
                <p:nvPr/>
              </p:nvSpPr>
              <p:spPr>
                <a:xfrm>
                  <a:off x="4627701" y="5448843"/>
                  <a:ext cx="37315" cy="63321"/>
                </a:xfrm>
                <a:custGeom>
                  <a:avLst/>
                  <a:gdLst/>
                  <a:ahLst/>
                  <a:cxnLst/>
                  <a:rect l="0" t="0" r="0" b="0"/>
                  <a:pathLst>
                    <a:path w="37315" h="63321">
                      <a:moveTo>
                        <a:pt x="0" y="63321"/>
                      </a:moveTo>
                      <a:lnTo>
                        <a:pt x="37315" y="63321"/>
                      </a:lnTo>
                      <a:lnTo>
                        <a:pt x="37315" y="0"/>
                      </a:lnTo>
                      <a:lnTo>
                        <a:pt x="0" y="0"/>
                      </a:lnTo>
                      <a:lnTo>
                        <a:pt x="0" y="63321"/>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0" name="Freeform 3219"/>
                <p:cNvSpPr/>
                <p:nvPr/>
              </p:nvSpPr>
              <p:spPr>
                <a:xfrm>
                  <a:off x="4637403" y="5430751"/>
                  <a:ext cx="17911" cy="18092"/>
                </a:xfrm>
                <a:custGeom>
                  <a:avLst/>
                  <a:gdLst/>
                  <a:ahLst/>
                  <a:cxnLst/>
                  <a:rect l="0" t="0" r="0" b="0"/>
                  <a:pathLst>
                    <a:path w="17911" h="18092">
                      <a:moveTo>
                        <a:pt x="0" y="18092"/>
                      </a:moveTo>
                      <a:lnTo>
                        <a:pt x="17911" y="18092"/>
                      </a:lnTo>
                      <a:lnTo>
                        <a:pt x="17911" y="0"/>
                      </a:lnTo>
                      <a:lnTo>
                        <a:pt x="0" y="0"/>
                      </a:lnTo>
                      <a:lnTo>
                        <a:pt x="0" y="18092"/>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1" name="Freeform 3220"/>
                <p:cNvSpPr/>
                <p:nvPr/>
              </p:nvSpPr>
              <p:spPr>
                <a:xfrm>
                  <a:off x="4633671" y="5418312"/>
                  <a:ext cx="25374" cy="12438"/>
                </a:xfrm>
                <a:custGeom>
                  <a:avLst/>
                  <a:gdLst/>
                  <a:ahLst/>
                  <a:cxnLst/>
                  <a:rect l="0" t="0" r="0" b="0"/>
                  <a:pathLst>
                    <a:path w="25374" h="12438">
                      <a:moveTo>
                        <a:pt x="0" y="12438"/>
                      </a:moveTo>
                      <a:lnTo>
                        <a:pt x="25374" y="12438"/>
                      </a:lnTo>
                      <a:lnTo>
                        <a:pt x="25374" y="0"/>
                      </a:lnTo>
                      <a:lnTo>
                        <a:pt x="0" y="0"/>
                      </a:lnTo>
                      <a:lnTo>
                        <a:pt x="0" y="12438"/>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grpSp>
          <p:grpSp>
            <p:nvGrpSpPr>
              <p:cNvPr id="3222" name="Group 3221"/>
              <p:cNvGrpSpPr/>
              <p:nvPr/>
            </p:nvGrpSpPr>
            <p:grpSpPr>
              <a:xfrm>
                <a:off x="5470481" y="5418312"/>
                <a:ext cx="37315" cy="93851"/>
                <a:chOff x="5470481" y="5418312"/>
                <a:chExt cx="37315" cy="93851"/>
              </a:xfrm>
            </p:grpSpPr>
            <p:sp>
              <p:nvSpPr>
                <p:cNvPr id="3223" name="Freeform 3222"/>
                <p:cNvSpPr/>
                <p:nvPr/>
              </p:nvSpPr>
              <p:spPr>
                <a:xfrm>
                  <a:off x="5470481" y="5448843"/>
                  <a:ext cx="37315" cy="63321"/>
                </a:xfrm>
                <a:custGeom>
                  <a:avLst/>
                  <a:gdLst/>
                  <a:ahLst/>
                  <a:cxnLst/>
                  <a:rect l="0" t="0" r="0" b="0"/>
                  <a:pathLst>
                    <a:path w="37315" h="63321">
                      <a:moveTo>
                        <a:pt x="0" y="63321"/>
                      </a:moveTo>
                      <a:lnTo>
                        <a:pt x="37315" y="63321"/>
                      </a:lnTo>
                      <a:lnTo>
                        <a:pt x="37315" y="0"/>
                      </a:lnTo>
                      <a:lnTo>
                        <a:pt x="0" y="0"/>
                      </a:lnTo>
                      <a:lnTo>
                        <a:pt x="0" y="63321"/>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4" name="Freeform 3223"/>
                <p:cNvSpPr/>
                <p:nvPr/>
              </p:nvSpPr>
              <p:spPr>
                <a:xfrm>
                  <a:off x="5480183" y="5430751"/>
                  <a:ext cx="17911" cy="18092"/>
                </a:xfrm>
                <a:custGeom>
                  <a:avLst/>
                  <a:gdLst/>
                  <a:ahLst/>
                  <a:cxnLst/>
                  <a:rect l="0" t="0" r="0" b="0"/>
                  <a:pathLst>
                    <a:path w="17911" h="18092">
                      <a:moveTo>
                        <a:pt x="0" y="18092"/>
                      </a:moveTo>
                      <a:lnTo>
                        <a:pt x="17911" y="18092"/>
                      </a:lnTo>
                      <a:lnTo>
                        <a:pt x="17911" y="0"/>
                      </a:lnTo>
                      <a:lnTo>
                        <a:pt x="0" y="0"/>
                      </a:lnTo>
                      <a:lnTo>
                        <a:pt x="0" y="18092"/>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5" name="Freeform 3224"/>
                <p:cNvSpPr/>
                <p:nvPr/>
              </p:nvSpPr>
              <p:spPr>
                <a:xfrm>
                  <a:off x="5476452" y="5418312"/>
                  <a:ext cx="25374" cy="12438"/>
                </a:xfrm>
                <a:custGeom>
                  <a:avLst/>
                  <a:gdLst/>
                  <a:ahLst/>
                  <a:cxnLst/>
                  <a:rect l="0" t="0" r="0" b="0"/>
                  <a:pathLst>
                    <a:path w="25374" h="12438">
                      <a:moveTo>
                        <a:pt x="0" y="12438"/>
                      </a:moveTo>
                      <a:lnTo>
                        <a:pt x="25374" y="12438"/>
                      </a:lnTo>
                      <a:lnTo>
                        <a:pt x="25374" y="0"/>
                      </a:lnTo>
                      <a:lnTo>
                        <a:pt x="0" y="0"/>
                      </a:lnTo>
                      <a:lnTo>
                        <a:pt x="0" y="12438"/>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grpSp>
          <p:sp>
            <p:nvSpPr>
              <p:cNvPr id="3226" name="Freeform 3225"/>
              <p:cNvSpPr/>
              <p:nvPr/>
            </p:nvSpPr>
            <p:spPr>
              <a:xfrm>
                <a:off x="4910877" y="5364412"/>
                <a:ext cx="129055" cy="11458"/>
              </a:xfrm>
              <a:custGeom>
                <a:avLst/>
                <a:gdLst/>
                <a:ahLst/>
                <a:cxnLst/>
                <a:rect l="0" t="0" r="0" b="0"/>
                <a:pathLst>
                  <a:path w="129055" h="11458">
                    <a:moveTo>
                      <a:pt x="0" y="0"/>
                    </a:moveTo>
                    <a:lnTo>
                      <a:pt x="129055" y="0"/>
                    </a:lnTo>
                    <a:lnTo>
                      <a:pt x="129055" y="11458"/>
                    </a:lnTo>
                    <a:lnTo>
                      <a:pt x="0" y="11458"/>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7" name="Freeform 3226"/>
              <p:cNvSpPr/>
              <p:nvPr/>
            </p:nvSpPr>
            <p:spPr>
              <a:xfrm>
                <a:off x="4910877" y="5442687"/>
                <a:ext cx="129055" cy="11458"/>
              </a:xfrm>
              <a:custGeom>
                <a:avLst/>
                <a:gdLst/>
                <a:ahLst/>
                <a:cxnLst/>
                <a:rect l="0" t="0" r="0" b="0"/>
                <a:pathLst>
                  <a:path w="129055" h="11458">
                    <a:moveTo>
                      <a:pt x="0" y="0"/>
                    </a:moveTo>
                    <a:lnTo>
                      <a:pt x="129055" y="0"/>
                    </a:lnTo>
                    <a:lnTo>
                      <a:pt x="129055" y="11458"/>
                    </a:lnTo>
                    <a:lnTo>
                      <a:pt x="0" y="11458"/>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8" name="Freeform 3227"/>
              <p:cNvSpPr/>
              <p:nvPr/>
            </p:nvSpPr>
            <p:spPr>
              <a:xfrm>
                <a:off x="4730033" y="5453364"/>
                <a:ext cx="490743" cy="23746"/>
              </a:xfrm>
              <a:custGeom>
                <a:avLst/>
                <a:gdLst/>
                <a:ahLst/>
                <a:cxnLst/>
                <a:rect l="0" t="0" r="0" b="0"/>
                <a:pathLst>
                  <a:path w="490743" h="23746">
                    <a:moveTo>
                      <a:pt x="0" y="0"/>
                    </a:moveTo>
                    <a:lnTo>
                      <a:pt x="490743" y="0"/>
                    </a:lnTo>
                    <a:lnTo>
                      <a:pt x="490743" y="23746"/>
                    </a:lnTo>
                    <a:lnTo>
                      <a:pt x="0" y="23746"/>
                    </a:lnTo>
                    <a:lnTo>
                      <a:pt x="0" y="0"/>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29" name="Freeform 3228"/>
              <p:cNvSpPr/>
              <p:nvPr/>
            </p:nvSpPr>
            <p:spPr>
              <a:xfrm>
                <a:off x="4788830" y="5453364"/>
                <a:ext cx="16019" cy="23746"/>
              </a:xfrm>
              <a:custGeom>
                <a:avLst/>
                <a:gdLst/>
                <a:ahLst/>
                <a:cxnLst/>
                <a:rect l="0" t="0" r="0" b="0"/>
                <a:pathLst>
                  <a:path w="16019" h="23746">
                    <a:moveTo>
                      <a:pt x="0" y="0"/>
                    </a:moveTo>
                    <a:lnTo>
                      <a:pt x="16019" y="0"/>
                    </a:lnTo>
                    <a:lnTo>
                      <a:pt x="16019" y="23746"/>
                    </a:lnTo>
                    <a:lnTo>
                      <a:pt x="0" y="23746"/>
                    </a:lnTo>
                    <a:lnTo>
                      <a:pt x="0" y="0"/>
                    </a:lnTo>
                    <a:close/>
                  </a:path>
                </a:pathLst>
              </a:custGeom>
              <a:solidFill>
                <a:srgbClr val="578699"/>
              </a:solidFill>
              <a:ln w="7700" cap="flat">
                <a:noFill/>
                <a:bevel/>
              </a:ln>
            </p:spPr>
          </p:sp>
          <p:sp>
            <p:nvSpPr>
              <p:cNvPr id="3230" name="Freeform 3229"/>
              <p:cNvSpPr/>
              <p:nvPr/>
            </p:nvSpPr>
            <p:spPr>
              <a:xfrm>
                <a:off x="5148404" y="5453364"/>
                <a:ext cx="16019" cy="23746"/>
              </a:xfrm>
              <a:custGeom>
                <a:avLst/>
                <a:gdLst/>
                <a:ahLst/>
                <a:cxnLst/>
                <a:rect l="0" t="0" r="0" b="0"/>
                <a:pathLst>
                  <a:path w="16019" h="23746">
                    <a:moveTo>
                      <a:pt x="0" y="0"/>
                    </a:moveTo>
                    <a:lnTo>
                      <a:pt x="16019" y="0"/>
                    </a:lnTo>
                    <a:lnTo>
                      <a:pt x="16019" y="23746"/>
                    </a:lnTo>
                    <a:lnTo>
                      <a:pt x="0" y="23746"/>
                    </a:lnTo>
                    <a:lnTo>
                      <a:pt x="0" y="0"/>
                    </a:lnTo>
                    <a:close/>
                  </a:path>
                </a:pathLst>
              </a:custGeom>
              <a:solidFill>
                <a:srgbClr val="75A0B1"/>
              </a:solidFill>
              <a:ln w="7700" cap="flat">
                <a:noFill/>
                <a:bevel/>
              </a:ln>
            </p:spPr>
          </p:sp>
          <p:sp>
            <p:nvSpPr>
              <p:cNvPr id="3231" name="Freeform 3230"/>
              <p:cNvSpPr/>
              <p:nvPr/>
            </p:nvSpPr>
            <p:spPr>
              <a:xfrm>
                <a:off x="4967395" y="5453364"/>
                <a:ext cx="16019" cy="23746"/>
              </a:xfrm>
              <a:custGeom>
                <a:avLst/>
                <a:gdLst/>
                <a:ahLst/>
                <a:cxnLst/>
                <a:rect l="0" t="0" r="0" b="0"/>
                <a:pathLst>
                  <a:path w="16019" h="23746">
                    <a:moveTo>
                      <a:pt x="0" y="0"/>
                    </a:moveTo>
                    <a:lnTo>
                      <a:pt x="16019" y="0"/>
                    </a:lnTo>
                    <a:lnTo>
                      <a:pt x="16019" y="23746"/>
                    </a:lnTo>
                    <a:lnTo>
                      <a:pt x="0" y="23746"/>
                    </a:lnTo>
                    <a:lnTo>
                      <a:pt x="0" y="0"/>
                    </a:lnTo>
                    <a:close/>
                  </a:path>
                </a:pathLst>
              </a:custGeom>
              <a:solidFill>
                <a:srgbClr val="75A0B1"/>
              </a:solidFill>
              <a:ln w="7700" cap="flat">
                <a:noFill/>
                <a:bevel/>
              </a:ln>
            </p:spPr>
          </p:sp>
          <p:sp>
            <p:nvSpPr>
              <p:cNvPr id="3232" name="Freeform 3231"/>
              <p:cNvSpPr/>
              <p:nvPr/>
            </p:nvSpPr>
            <p:spPr>
              <a:xfrm>
                <a:off x="4889092" y="5147310"/>
                <a:ext cx="17715" cy="38445"/>
              </a:xfrm>
              <a:custGeom>
                <a:avLst/>
                <a:gdLst/>
                <a:ahLst/>
                <a:cxnLst/>
                <a:rect l="0" t="0" r="0" b="0"/>
                <a:pathLst>
                  <a:path w="17715" h="38445">
                    <a:moveTo>
                      <a:pt x="0" y="38445"/>
                    </a:moveTo>
                    <a:lnTo>
                      <a:pt x="17715" y="38445"/>
                    </a:lnTo>
                    <a:lnTo>
                      <a:pt x="17715" y="0"/>
                    </a:lnTo>
                    <a:lnTo>
                      <a:pt x="0" y="0"/>
                    </a:lnTo>
                    <a:lnTo>
                      <a:pt x="0" y="38445"/>
                    </a:lnTo>
                    <a:close/>
                  </a:path>
                </a:pathLst>
              </a:custGeom>
              <a:gradFill>
                <a:gsLst>
                  <a:gs pos="0">
                    <a:srgbClr val="99AEB6"/>
                  </a:gs>
                  <a:gs pos="15000">
                    <a:srgbClr val="D2ECF7"/>
                  </a:gs>
                  <a:gs pos="25000">
                    <a:srgbClr val="E6F4FA"/>
                  </a:gs>
                  <a:gs pos="52000">
                    <a:srgbClr val="B5CED7"/>
                  </a:gs>
                  <a:gs pos="69000">
                    <a:srgbClr val="A1B7C0"/>
                  </a:gs>
                  <a:gs pos="80000">
                    <a:srgbClr val="98ADB5"/>
                  </a:gs>
                  <a:gs pos="92000">
                    <a:srgbClr val="8FA3AB"/>
                  </a:gs>
                  <a:gs pos="100000">
                    <a:srgbClr val="A5BBC4"/>
                  </a:gs>
                </a:gsLst>
                <a:lin ang="10800000" scaled="0"/>
              </a:gradFill>
              <a:ln w="7700" cap="flat">
                <a:noFill/>
                <a:bevel/>
              </a:ln>
            </p:spPr>
          </p:sp>
          <p:grpSp>
            <p:nvGrpSpPr>
              <p:cNvPr id="3233" name="Group 3232"/>
              <p:cNvGrpSpPr/>
              <p:nvPr/>
            </p:nvGrpSpPr>
            <p:grpSpPr>
              <a:xfrm>
                <a:off x="4850748" y="5138852"/>
                <a:ext cx="94400" cy="15431"/>
                <a:chOff x="4850748" y="5138852"/>
                <a:chExt cx="94400" cy="15431"/>
              </a:xfrm>
            </p:grpSpPr>
            <p:sp>
              <p:nvSpPr>
                <p:cNvPr id="3234" name="Freeform 3233"/>
                <p:cNvSpPr/>
                <p:nvPr/>
              </p:nvSpPr>
              <p:spPr>
                <a:xfrm flipV="1">
                  <a:off x="4850801" y="5138815"/>
                  <a:ext cx="94294" cy="15366"/>
                </a:xfrm>
                <a:custGeom>
                  <a:avLst/>
                  <a:gdLst/>
                  <a:ahLst/>
                  <a:cxnLst/>
                  <a:rect l="0" t="0" r="0" b="0"/>
                  <a:pathLst>
                    <a:path w="94294" h="15366">
                      <a:moveTo>
                        <a:pt x="1957" y="0"/>
                      </a:moveTo>
                      <a:lnTo>
                        <a:pt x="92283" y="0"/>
                      </a:lnTo>
                      <a:cubicBezTo>
                        <a:pt x="93367" y="0"/>
                        <a:pt x="94294" y="874"/>
                        <a:pt x="94294" y="1960"/>
                      </a:cubicBezTo>
                      <a:lnTo>
                        <a:pt x="94294" y="13324"/>
                      </a:lnTo>
                      <a:cubicBezTo>
                        <a:pt x="94294" y="14410"/>
                        <a:pt x="93367" y="15291"/>
                        <a:pt x="92283" y="15291"/>
                      </a:cubicBezTo>
                      <a:lnTo>
                        <a:pt x="1957" y="15291"/>
                      </a:lnTo>
                      <a:cubicBezTo>
                        <a:pt x="872" y="15291"/>
                        <a:pt x="0" y="14410"/>
                        <a:pt x="0" y="13324"/>
                      </a:cubicBezTo>
                      <a:lnTo>
                        <a:pt x="0" y="1960"/>
                      </a:lnTo>
                      <a:cubicBezTo>
                        <a:pt x="0" y="874"/>
                        <a:pt x="872" y="0"/>
                        <a:pt x="1957" y="0"/>
                      </a:cubicBezTo>
                      <a:close/>
                    </a:path>
                  </a:pathLst>
                </a:custGeom>
                <a:gradFill>
                  <a:gsLst>
                    <a:gs pos="0">
                      <a:srgbClr val="B45255"/>
                    </a:gs>
                    <a:gs pos="15000">
                      <a:srgbClr val="EC7D80"/>
                    </a:gs>
                    <a:gs pos="25000">
                      <a:srgbClr val="F4C1C2"/>
                    </a:gs>
                    <a:gs pos="52000">
                      <a:srgbClr val="CE5E62"/>
                    </a:gs>
                    <a:gs pos="69000">
                      <a:srgbClr val="B75356"/>
                    </a:gs>
                    <a:gs pos="80000">
                      <a:srgbClr val="AD4E51"/>
                    </a:gs>
                    <a:gs pos="97000">
                      <a:srgbClr val="A3494C"/>
                    </a:gs>
                    <a:gs pos="100000">
                      <a:srgbClr val="BB5559"/>
                    </a:gs>
                  </a:gsLst>
                  <a:lin ang="10800000" scaled="0"/>
                </a:gradFill>
                <a:ln w="7700" cap="flat">
                  <a:noFill/>
                  <a:bevel/>
                </a:ln>
              </p:spPr>
            </p:sp>
            <p:sp>
              <p:nvSpPr>
                <p:cNvPr id="3235" name="Freeform 3234"/>
                <p:cNvSpPr/>
                <p:nvPr/>
              </p:nvSpPr>
              <p:spPr>
                <a:xfrm flipV="1">
                  <a:off x="4891792" y="5138852"/>
                  <a:ext cx="12313" cy="15291"/>
                </a:xfrm>
                <a:custGeom>
                  <a:avLst/>
                  <a:gdLst/>
                  <a:ahLst/>
                  <a:cxnLst/>
                  <a:rect l="0" t="0" r="0" b="0"/>
                  <a:pathLst>
                    <a:path w="12313" h="15291">
                      <a:moveTo>
                        <a:pt x="0" y="0"/>
                      </a:moveTo>
                      <a:lnTo>
                        <a:pt x="12313" y="0"/>
                      </a:lnTo>
                      <a:lnTo>
                        <a:pt x="12313" y="15291"/>
                      </a:lnTo>
                      <a:lnTo>
                        <a:pt x="0" y="15291"/>
                      </a:lnTo>
                      <a:lnTo>
                        <a:pt x="0" y="0"/>
                      </a:lnTo>
                      <a:close/>
                    </a:path>
                  </a:pathLst>
                </a:custGeom>
                <a:gradFill>
                  <a:gsLst>
                    <a:gs pos="0">
                      <a:srgbClr val="B45255"/>
                    </a:gs>
                    <a:gs pos="15000">
                      <a:srgbClr val="EC7D80"/>
                    </a:gs>
                    <a:gs pos="25000">
                      <a:srgbClr val="F4C1C2"/>
                    </a:gs>
                    <a:gs pos="52000">
                      <a:srgbClr val="CE5E62"/>
                    </a:gs>
                    <a:gs pos="69000">
                      <a:srgbClr val="B75356"/>
                    </a:gs>
                    <a:gs pos="80000">
                      <a:srgbClr val="AD4E51"/>
                    </a:gs>
                    <a:gs pos="97000">
                      <a:srgbClr val="A3494C"/>
                    </a:gs>
                    <a:gs pos="100000">
                      <a:srgbClr val="BB5559"/>
                    </a:gs>
                  </a:gsLst>
                  <a:lin ang="10800000" scaled="0"/>
                </a:gradFill>
                <a:ln w="7700" cap="flat">
                  <a:noFill/>
                  <a:bevel/>
                </a:ln>
              </p:spPr>
            </p:sp>
            <p:sp>
              <p:nvSpPr>
                <p:cNvPr id="3236" name="Freeform 3235"/>
                <p:cNvSpPr/>
                <p:nvPr/>
              </p:nvSpPr>
              <p:spPr>
                <a:xfrm flipV="1">
                  <a:off x="4891792" y="5138852"/>
                  <a:ext cx="12313" cy="15291"/>
                </a:xfrm>
                <a:custGeom>
                  <a:avLst/>
                  <a:gdLst/>
                  <a:ahLst/>
                  <a:cxnLst/>
                  <a:rect l="0" t="0" r="0" b="0"/>
                  <a:pathLst>
                    <a:path w="12313" h="15291">
                      <a:moveTo>
                        <a:pt x="0" y="0"/>
                      </a:moveTo>
                      <a:lnTo>
                        <a:pt x="12313" y="0"/>
                      </a:lnTo>
                      <a:lnTo>
                        <a:pt x="12313" y="15291"/>
                      </a:lnTo>
                      <a:lnTo>
                        <a:pt x="0" y="15291"/>
                      </a:lnTo>
                      <a:lnTo>
                        <a:pt x="0" y="0"/>
                      </a:lnTo>
                      <a:close/>
                    </a:path>
                  </a:pathLst>
                </a:custGeom>
                <a:gradFill>
                  <a:gsLst>
                    <a:gs pos="0">
                      <a:srgbClr val="B45255"/>
                    </a:gs>
                    <a:gs pos="15000">
                      <a:srgbClr val="EC7D80"/>
                    </a:gs>
                    <a:gs pos="25000">
                      <a:srgbClr val="F4C1C2"/>
                    </a:gs>
                    <a:gs pos="52000">
                      <a:srgbClr val="CE5E62"/>
                    </a:gs>
                    <a:gs pos="69000">
                      <a:srgbClr val="B75356"/>
                    </a:gs>
                    <a:gs pos="80000">
                      <a:srgbClr val="AD4E51"/>
                    </a:gs>
                    <a:gs pos="97000">
                      <a:srgbClr val="A3494C"/>
                    </a:gs>
                    <a:gs pos="100000">
                      <a:srgbClr val="BB5559"/>
                    </a:gs>
                  </a:gsLst>
                  <a:lin ang="10800000" scaled="0"/>
                </a:gradFill>
                <a:ln w="7700" cap="flat">
                  <a:noFill/>
                  <a:bevel/>
                </a:ln>
              </p:spPr>
            </p:sp>
            <p:sp>
              <p:nvSpPr>
                <p:cNvPr id="3237" name="Freeform 3236"/>
                <p:cNvSpPr/>
                <p:nvPr/>
              </p:nvSpPr>
              <p:spPr>
                <a:xfrm flipV="1">
                  <a:off x="4891792" y="5138922"/>
                  <a:ext cx="12313" cy="15291"/>
                </a:xfrm>
                <a:custGeom>
                  <a:avLst/>
                  <a:gdLst/>
                  <a:ahLst/>
                  <a:cxnLst/>
                  <a:rect l="0" t="0" r="0" b="0"/>
                  <a:pathLst>
                    <a:path w="12313" h="15291">
                      <a:moveTo>
                        <a:pt x="0" y="0"/>
                      </a:moveTo>
                      <a:lnTo>
                        <a:pt x="12313" y="0"/>
                      </a:lnTo>
                      <a:lnTo>
                        <a:pt x="12313" y="15291"/>
                      </a:lnTo>
                      <a:lnTo>
                        <a:pt x="0" y="15291"/>
                      </a:lnTo>
                      <a:lnTo>
                        <a:pt x="0" y="0"/>
                      </a:lnTo>
                      <a:close/>
                    </a:path>
                  </a:pathLst>
                </a:custGeom>
                <a:gradFill>
                  <a:gsLst>
                    <a:gs pos="0">
                      <a:srgbClr val="B45255"/>
                    </a:gs>
                    <a:gs pos="15000">
                      <a:srgbClr val="EC7D80"/>
                    </a:gs>
                    <a:gs pos="25000">
                      <a:srgbClr val="F4C1C2"/>
                    </a:gs>
                    <a:gs pos="52000">
                      <a:srgbClr val="CE5E62"/>
                    </a:gs>
                    <a:gs pos="69000">
                      <a:srgbClr val="B75356"/>
                    </a:gs>
                    <a:gs pos="80000">
                      <a:srgbClr val="AD4E51"/>
                    </a:gs>
                    <a:gs pos="97000">
                      <a:srgbClr val="A3494C"/>
                    </a:gs>
                    <a:gs pos="100000">
                      <a:srgbClr val="BB5559"/>
                    </a:gs>
                  </a:gsLst>
                  <a:lin ang="10800000" scaled="0"/>
                </a:gradFill>
                <a:ln w="7700" cap="flat">
                  <a:noFill/>
                  <a:bevel/>
                </a:ln>
              </p:spPr>
            </p:sp>
            <p:sp>
              <p:nvSpPr>
                <p:cNvPr id="3238" name="Freeform 3237"/>
                <p:cNvSpPr/>
                <p:nvPr/>
              </p:nvSpPr>
              <p:spPr>
                <a:xfrm flipV="1">
                  <a:off x="4932728" y="5138852"/>
                  <a:ext cx="12313" cy="15291"/>
                </a:xfrm>
                <a:custGeom>
                  <a:avLst/>
                  <a:gdLst/>
                  <a:ahLst/>
                  <a:cxnLst/>
                  <a:rect l="0" t="0" r="0" b="0"/>
                  <a:pathLst>
                    <a:path w="12313" h="15291">
                      <a:moveTo>
                        <a:pt x="0" y="0"/>
                      </a:moveTo>
                      <a:lnTo>
                        <a:pt x="12313" y="0"/>
                      </a:lnTo>
                      <a:lnTo>
                        <a:pt x="12313" y="15291"/>
                      </a:lnTo>
                      <a:lnTo>
                        <a:pt x="0" y="15291"/>
                      </a:lnTo>
                      <a:lnTo>
                        <a:pt x="0" y="0"/>
                      </a:lnTo>
                      <a:close/>
                    </a:path>
                  </a:pathLst>
                </a:custGeom>
                <a:gradFill>
                  <a:gsLst>
                    <a:gs pos="0">
                      <a:srgbClr val="B45255"/>
                    </a:gs>
                    <a:gs pos="15000">
                      <a:srgbClr val="EC7D80"/>
                    </a:gs>
                    <a:gs pos="25000">
                      <a:srgbClr val="F4C1C2"/>
                    </a:gs>
                    <a:gs pos="52000">
                      <a:srgbClr val="CE5E62"/>
                    </a:gs>
                    <a:gs pos="69000">
                      <a:srgbClr val="B75356"/>
                    </a:gs>
                    <a:gs pos="80000">
                      <a:srgbClr val="AD4E51"/>
                    </a:gs>
                    <a:gs pos="97000">
                      <a:srgbClr val="A3494C"/>
                    </a:gs>
                    <a:gs pos="100000">
                      <a:srgbClr val="BB5559"/>
                    </a:gs>
                  </a:gsLst>
                  <a:lin ang="10800000" scaled="0"/>
                </a:gradFill>
                <a:ln w="7700" cap="flat">
                  <a:noFill/>
                  <a:bevel/>
                </a:ln>
              </p:spPr>
            </p:sp>
            <p:sp>
              <p:nvSpPr>
                <p:cNvPr id="3239" name="Freeform 3238"/>
                <p:cNvSpPr/>
                <p:nvPr/>
              </p:nvSpPr>
              <p:spPr>
                <a:xfrm flipV="1">
                  <a:off x="4850748" y="5138852"/>
                  <a:ext cx="12313" cy="15291"/>
                </a:xfrm>
                <a:custGeom>
                  <a:avLst/>
                  <a:gdLst/>
                  <a:ahLst/>
                  <a:cxnLst/>
                  <a:rect l="0" t="0" r="0" b="0"/>
                  <a:pathLst>
                    <a:path w="12313" h="15291">
                      <a:moveTo>
                        <a:pt x="0" y="0"/>
                      </a:moveTo>
                      <a:lnTo>
                        <a:pt x="12313" y="0"/>
                      </a:lnTo>
                      <a:lnTo>
                        <a:pt x="12313" y="15291"/>
                      </a:lnTo>
                      <a:lnTo>
                        <a:pt x="0" y="15291"/>
                      </a:lnTo>
                      <a:lnTo>
                        <a:pt x="0" y="0"/>
                      </a:lnTo>
                      <a:close/>
                    </a:path>
                  </a:pathLst>
                </a:custGeom>
                <a:gradFill>
                  <a:gsLst>
                    <a:gs pos="0">
                      <a:srgbClr val="B45255"/>
                    </a:gs>
                    <a:gs pos="15000">
                      <a:srgbClr val="EC7D80"/>
                    </a:gs>
                    <a:gs pos="25000">
                      <a:srgbClr val="F4C1C2"/>
                    </a:gs>
                    <a:gs pos="52000">
                      <a:srgbClr val="CE5E62"/>
                    </a:gs>
                    <a:gs pos="69000">
                      <a:srgbClr val="B75356"/>
                    </a:gs>
                    <a:gs pos="80000">
                      <a:srgbClr val="AD4E51"/>
                    </a:gs>
                    <a:gs pos="97000">
                      <a:srgbClr val="A3494C"/>
                    </a:gs>
                    <a:gs pos="100000">
                      <a:srgbClr val="BB5559"/>
                    </a:gs>
                  </a:gsLst>
                  <a:lin ang="10800000" scaled="0"/>
                </a:gradFill>
                <a:ln w="7700" cap="flat">
                  <a:noFill/>
                  <a:bevel/>
                </a:ln>
              </p:spPr>
            </p:sp>
          </p:grpSp>
          <p:sp>
            <p:nvSpPr>
              <p:cNvPr id="3240" name="Freeform 3239"/>
              <p:cNvSpPr/>
              <p:nvPr/>
            </p:nvSpPr>
            <p:spPr>
              <a:xfrm>
                <a:off x="4879931" y="5170829"/>
                <a:ext cx="36033" cy="12061"/>
              </a:xfrm>
              <a:custGeom>
                <a:avLst/>
                <a:gdLst/>
                <a:ahLst/>
                <a:cxnLst/>
                <a:rect l="0" t="0" r="0" b="0"/>
                <a:pathLst>
                  <a:path w="36033" h="12061">
                    <a:moveTo>
                      <a:pt x="0" y="12061"/>
                    </a:moveTo>
                    <a:lnTo>
                      <a:pt x="36033" y="12061"/>
                    </a:lnTo>
                    <a:lnTo>
                      <a:pt x="36033" y="0"/>
                    </a:lnTo>
                    <a:lnTo>
                      <a:pt x="0" y="0"/>
                    </a:lnTo>
                    <a:lnTo>
                      <a:pt x="0" y="12061"/>
                    </a:lnTo>
                    <a:close/>
                  </a:path>
                </a:pathLst>
              </a:custGeom>
              <a:gradFill>
                <a:gsLst>
                  <a:gs pos="0">
                    <a:srgbClr val="75A0B1"/>
                  </a:gs>
                  <a:gs pos="15000">
                    <a:srgbClr val="A8DBF0"/>
                  </a:gs>
                  <a:gs pos="25000">
                    <a:srgbClr val="D2EBF6"/>
                  </a:gs>
                  <a:gs pos="52000">
                    <a:srgbClr val="8BBDD1"/>
                  </a:gs>
                  <a:gs pos="69000">
                    <a:srgbClr val="7CA8BA"/>
                  </a:gs>
                  <a:gs pos="80000">
                    <a:srgbClr val="749EB0"/>
                  </a:gs>
                  <a:gs pos="92000">
                    <a:srgbClr val="6E95A6"/>
                  </a:gs>
                  <a:gs pos="100000">
                    <a:srgbClr val="7FACBE"/>
                  </a:gs>
                </a:gsLst>
                <a:lin ang="10800000" scaled="0"/>
              </a:gradFill>
              <a:ln w="7700" cap="flat">
                <a:noFill/>
                <a:bevel/>
              </a:ln>
            </p:spPr>
          </p:sp>
          <p:sp>
            <p:nvSpPr>
              <p:cNvPr id="3241" name="Freeform 3240"/>
              <p:cNvSpPr/>
              <p:nvPr/>
            </p:nvSpPr>
            <p:spPr>
              <a:xfrm>
                <a:off x="4831234" y="5182740"/>
                <a:ext cx="133428" cy="37691"/>
              </a:xfrm>
              <a:custGeom>
                <a:avLst/>
                <a:gdLst/>
                <a:ahLst/>
                <a:cxnLst/>
                <a:rect l="0" t="0" r="0" b="0"/>
                <a:pathLst>
                  <a:path w="133428" h="37691">
                    <a:moveTo>
                      <a:pt x="0" y="37691"/>
                    </a:moveTo>
                    <a:lnTo>
                      <a:pt x="133428" y="37691"/>
                    </a:lnTo>
                    <a:lnTo>
                      <a:pt x="133428" y="0"/>
                    </a:lnTo>
                    <a:lnTo>
                      <a:pt x="0" y="0"/>
                    </a:lnTo>
                    <a:lnTo>
                      <a:pt x="0" y="37691"/>
                    </a:lnTo>
                    <a:close/>
                  </a:path>
                </a:pathLst>
              </a:custGeom>
              <a:gradFill>
                <a:gsLst>
                  <a:gs pos="0">
                    <a:srgbClr val="7098A9"/>
                  </a:gs>
                  <a:gs pos="1000">
                    <a:srgbClr val="B8E1F2"/>
                  </a:gs>
                  <a:gs pos="5000">
                    <a:srgbClr val="93C7DC"/>
                  </a:gs>
                  <a:gs pos="90000">
                    <a:srgbClr val="91C4D9"/>
                  </a:gs>
                  <a:gs pos="95000">
                    <a:srgbClr val="8DBFD4"/>
                  </a:gs>
                  <a:gs pos="100000">
                    <a:srgbClr val="688D9D"/>
                  </a:gs>
                </a:gsLst>
                <a:lin ang="0" scaled="0"/>
              </a:gradFill>
              <a:ln w="7700" cap="flat">
                <a:noFill/>
                <a:bevel/>
              </a:ln>
            </p:spPr>
          </p:sp>
          <p:sp>
            <p:nvSpPr>
              <p:cNvPr id="3242" name="Freeform 3241"/>
              <p:cNvSpPr/>
              <p:nvPr/>
            </p:nvSpPr>
            <p:spPr>
              <a:xfrm>
                <a:off x="4804097" y="5219301"/>
                <a:ext cx="342615" cy="120989"/>
              </a:xfrm>
              <a:custGeom>
                <a:avLst/>
                <a:gdLst/>
                <a:ahLst/>
                <a:cxnLst/>
                <a:rect l="0" t="0" r="0" b="0"/>
                <a:pathLst>
                  <a:path w="342615" h="120989">
                    <a:moveTo>
                      <a:pt x="0" y="120989"/>
                    </a:moveTo>
                    <a:lnTo>
                      <a:pt x="342615" y="120989"/>
                    </a:lnTo>
                    <a:lnTo>
                      <a:pt x="342615" y="0"/>
                    </a:lnTo>
                    <a:lnTo>
                      <a:pt x="0" y="0"/>
                    </a:lnTo>
                    <a:lnTo>
                      <a:pt x="0" y="120989"/>
                    </a:lnTo>
                    <a:close/>
                  </a:path>
                </a:pathLst>
              </a:custGeom>
              <a:gradFill>
                <a:gsLst>
                  <a:gs pos="0">
                    <a:srgbClr val="92A6AE"/>
                  </a:gs>
                  <a:gs pos="1000">
                    <a:srgbClr val="DAEFF8"/>
                  </a:gs>
                  <a:gs pos="5000">
                    <a:srgbClr val="BED8E3"/>
                  </a:gs>
                  <a:gs pos="90000">
                    <a:srgbClr val="BBD5DF"/>
                  </a:gs>
                  <a:gs pos="95000">
                    <a:srgbClr val="B7D0DA"/>
                  </a:gs>
                  <a:gs pos="100000">
                    <a:srgbClr val="879AA2"/>
                  </a:gs>
                </a:gsLst>
                <a:lin ang="0" scaled="0"/>
              </a:gradFill>
              <a:ln w="7700" cap="flat">
                <a:noFill/>
                <a:bevel/>
              </a:ln>
            </p:spPr>
          </p:sp>
          <p:sp>
            <p:nvSpPr>
              <p:cNvPr id="3243" name="Freeform 3242"/>
              <p:cNvSpPr/>
              <p:nvPr/>
            </p:nvSpPr>
            <p:spPr>
              <a:xfrm>
                <a:off x="4750726" y="6053562"/>
                <a:ext cx="77795" cy="47039"/>
              </a:xfrm>
              <a:custGeom>
                <a:avLst/>
                <a:gdLst/>
                <a:ahLst/>
                <a:cxnLst/>
                <a:rect l="0" t="0" r="0" b="0"/>
                <a:pathLst>
                  <a:path w="77795" h="47039">
                    <a:moveTo>
                      <a:pt x="0" y="0"/>
                    </a:moveTo>
                    <a:lnTo>
                      <a:pt x="77795" y="0"/>
                    </a:lnTo>
                    <a:lnTo>
                      <a:pt x="77795" y="47039"/>
                    </a:lnTo>
                    <a:lnTo>
                      <a:pt x="0" y="47039"/>
                    </a:lnTo>
                    <a:lnTo>
                      <a:pt x="0" y="0"/>
                    </a:lnTo>
                    <a:close/>
                  </a:path>
                </a:pathLst>
              </a:custGeom>
              <a:gradFill>
                <a:gsLst>
                  <a:gs pos="0">
                    <a:srgbClr val="99AEB6"/>
                  </a:gs>
                  <a:gs pos="15000">
                    <a:srgbClr val="D2ECF7"/>
                  </a:gs>
                  <a:gs pos="25000">
                    <a:srgbClr val="E6F4FA"/>
                  </a:gs>
                  <a:gs pos="52000">
                    <a:srgbClr val="B5CED7"/>
                  </a:gs>
                  <a:gs pos="69000">
                    <a:srgbClr val="A1B7C0"/>
                  </a:gs>
                  <a:gs pos="80000">
                    <a:srgbClr val="98ADB5"/>
                  </a:gs>
                  <a:gs pos="92000">
                    <a:srgbClr val="8FA3AB"/>
                  </a:gs>
                  <a:gs pos="100000">
                    <a:srgbClr val="A5BBC4"/>
                  </a:gs>
                </a:gsLst>
                <a:lin ang="10800000" scaled="0"/>
              </a:gradFill>
              <a:ln w="7700" cap="flat">
                <a:noFill/>
                <a:bevel/>
              </a:ln>
            </p:spPr>
          </p:sp>
          <p:sp>
            <p:nvSpPr>
              <p:cNvPr id="3244" name="Freeform 3243"/>
              <p:cNvSpPr/>
              <p:nvPr/>
            </p:nvSpPr>
            <p:spPr>
              <a:xfrm>
                <a:off x="5415868" y="6053562"/>
                <a:ext cx="77795" cy="47039"/>
              </a:xfrm>
              <a:custGeom>
                <a:avLst/>
                <a:gdLst/>
                <a:ahLst/>
                <a:cxnLst/>
                <a:rect l="0" t="0" r="0" b="0"/>
                <a:pathLst>
                  <a:path w="77795" h="47039">
                    <a:moveTo>
                      <a:pt x="0" y="0"/>
                    </a:moveTo>
                    <a:lnTo>
                      <a:pt x="77795" y="0"/>
                    </a:lnTo>
                    <a:lnTo>
                      <a:pt x="77795" y="47039"/>
                    </a:lnTo>
                    <a:lnTo>
                      <a:pt x="0" y="47039"/>
                    </a:lnTo>
                    <a:lnTo>
                      <a:pt x="0" y="0"/>
                    </a:lnTo>
                    <a:close/>
                  </a:path>
                </a:pathLst>
              </a:custGeom>
              <a:gradFill>
                <a:gsLst>
                  <a:gs pos="0">
                    <a:srgbClr val="99AEB6"/>
                  </a:gs>
                  <a:gs pos="15000">
                    <a:srgbClr val="D2ECF7"/>
                  </a:gs>
                  <a:gs pos="25000">
                    <a:srgbClr val="E6F4FA"/>
                  </a:gs>
                  <a:gs pos="52000">
                    <a:srgbClr val="B5CED7"/>
                  </a:gs>
                  <a:gs pos="69000">
                    <a:srgbClr val="A1B7C0"/>
                  </a:gs>
                  <a:gs pos="80000">
                    <a:srgbClr val="98ADB5"/>
                  </a:gs>
                  <a:gs pos="92000">
                    <a:srgbClr val="8FA3AB"/>
                  </a:gs>
                  <a:gs pos="100000">
                    <a:srgbClr val="A5BBC4"/>
                  </a:gs>
                </a:gsLst>
                <a:lin ang="10800000" scaled="0"/>
              </a:gradFill>
              <a:ln w="7700" cap="flat">
                <a:noFill/>
                <a:bevel/>
              </a:ln>
            </p:spPr>
          </p:sp>
          <p:sp>
            <p:nvSpPr>
              <p:cNvPr id="3245" name="Freeform 3244"/>
              <p:cNvSpPr/>
              <p:nvPr/>
            </p:nvSpPr>
            <p:spPr>
              <a:xfrm>
                <a:off x="4787606" y="5340290"/>
                <a:ext cx="16019" cy="23746"/>
              </a:xfrm>
              <a:custGeom>
                <a:avLst/>
                <a:gdLst/>
                <a:ahLst/>
                <a:cxnLst/>
                <a:rect l="0" t="0" r="0" b="0"/>
                <a:pathLst>
                  <a:path w="16019" h="23746">
                    <a:moveTo>
                      <a:pt x="0" y="0"/>
                    </a:moveTo>
                    <a:lnTo>
                      <a:pt x="16019" y="0"/>
                    </a:lnTo>
                    <a:lnTo>
                      <a:pt x="16019" y="23746"/>
                    </a:lnTo>
                    <a:lnTo>
                      <a:pt x="0" y="23746"/>
                    </a:lnTo>
                    <a:lnTo>
                      <a:pt x="0" y="0"/>
                    </a:lnTo>
                    <a:close/>
                  </a:path>
                </a:pathLst>
              </a:custGeom>
              <a:solidFill>
                <a:srgbClr val="578699"/>
              </a:solidFill>
              <a:ln w="7700" cap="flat">
                <a:noFill/>
                <a:bevel/>
              </a:ln>
            </p:spPr>
          </p:sp>
          <p:sp>
            <p:nvSpPr>
              <p:cNvPr id="3246" name="Freeform 3245"/>
              <p:cNvSpPr/>
              <p:nvPr/>
            </p:nvSpPr>
            <p:spPr>
              <a:xfrm>
                <a:off x="5147180" y="5340290"/>
                <a:ext cx="16019" cy="23746"/>
              </a:xfrm>
              <a:custGeom>
                <a:avLst/>
                <a:gdLst/>
                <a:ahLst/>
                <a:cxnLst/>
                <a:rect l="0" t="0" r="0" b="0"/>
                <a:pathLst>
                  <a:path w="16019" h="23746">
                    <a:moveTo>
                      <a:pt x="0" y="0"/>
                    </a:moveTo>
                    <a:lnTo>
                      <a:pt x="16019" y="0"/>
                    </a:lnTo>
                    <a:lnTo>
                      <a:pt x="16019" y="23746"/>
                    </a:lnTo>
                    <a:lnTo>
                      <a:pt x="0" y="23746"/>
                    </a:lnTo>
                    <a:lnTo>
                      <a:pt x="0" y="0"/>
                    </a:lnTo>
                    <a:close/>
                  </a:path>
                </a:pathLst>
              </a:custGeom>
              <a:solidFill>
                <a:srgbClr val="75A0B1"/>
              </a:solidFill>
              <a:ln w="7700" cap="flat">
                <a:noFill/>
                <a:bevel/>
              </a:ln>
            </p:spPr>
          </p:sp>
          <p:sp>
            <p:nvSpPr>
              <p:cNvPr id="3247" name="Freeform 3246"/>
              <p:cNvSpPr/>
              <p:nvPr/>
            </p:nvSpPr>
            <p:spPr>
              <a:xfrm>
                <a:off x="4966170" y="5340290"/>
                <a:ext cx="16019" cy="23746"/>
              </a:xfrm>
              <a:custGeom>
                <a:avLst/>
                <a:gdLst/>
                <a:ahLst/>
                <a:cxnLst/>
                <a:rect l="0" t="0" r="0" b="0"/>
                <a:pathLst>
                  <a:path w="16019" h="23746">
                    <a:moveTo>
                      <a:pt x="0" y="0"/>
                    </a:moveTo>
                    <a:lnTo>
                      <a:pt x="16019" y="0"/>
                    </a:lnTo>
                    <a:lnTo>
                      <a:pt x="16019" y="23746"/>
                    </a:lnTo>
                    <a:lnTo>
                      <a:pt x="0" y="23746"/>
                    </a:lnTo>
                    <a:lnTo>
                      <a:pt x="0" y="0"/>
                    </a:lnTo>
                    <a:close/>
                  </a:path>
                </a:pathLst>
              </a:custGeom>
              <a:solidFill>
                <a:srgbClr val="75A0B1"/>
              </a:solidFill>
              <a:ln w="7700" cap="flat">
                <a:noFill/>
                <a:bevel/>
              </a:ln>
            </p:spPr>
          </p:sp>
          <p:grpSp>
            <p:nvGrpSpPr>
              <p:cNvPr id="3248" name="Group 3247"/>
              <p:cNvGrpSpPr/>
              <p:nvPr/>
            </p:nvGrpSpPr>
            <p:grpSpPr>
              <a:xfrm>
                <a:off x="4974487" y="5016106"/>
                <a:ext cx="130852" cy="203328"/>
                <a:chOff x="4974487" y="5016106"/>
                <a:chExt cx="130852" cy="203328"/>
              </a:xfrm>
            </p:grpSpPr>
            <p:sp>
              <p:nvSpPr>
                <p:cNvPr id="3249" name="Freeform 3248"/>
                <p:cNvSpPr/>
                <p:nvPr/>
              </p:nvSpPr>
              <p:spPr>
                <a:xfrm rot="5400000" flipH="1">
                  <a:off x="4942847" y="5053133"/>
                  <a:ext cx="194130" cy="119738"/>
                </a:xfrm>
                <a:custGeom>
                  <a:avLst/>
                  <a:gdLst/>
                  <a:ahLst/>
                  <a:cxnLst/>
                  <a:rect l="0" t="0" r="0" b="0"/>
                  <a:pathLst>
                    <a:path w="194130" h="119738">
                      <a:moveTo>
                        <a:pt x="0" y="0"/>
                      </a:moveTo>
                      <a:lnTo>
                        <a:pt x="180338" y="0"/>
                      </a:lnTo>
                      <a:cubicBezTo>
                        <a:pt x="180338" y="0"/>
                        <a:pt x="194130" y="3544"/>
                        <a:pt x="194130" y="62122"/>
                      </a:cubicBezTo>
                      <a:cubicBezTo>
                        <a:pt x="194130" y="120701"/>
                        <a:pt x="180338" y="119738"/>
                        <a:pt x="180338" y="119738"/>
                      </a:cubicBezTo>
                      <a:lnTo>
                        <a:pt x="0" y="119738"/>
                      </a:lnTo>
                      <a:lnTo>
                        <a:pt x="0" y="0"/>
                      </a:ln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grpSp>
              <p:nvGrpSpPr>
                <p:cNvPr id="3250" name="Group 3249"/>
                <p:cNvGrpSpPr/>
                <p:nvPr/>
              </p:nvGrpSpPr>
              <p:grpSpPr>
                <a:xfrm rot="5400000" flipH="1">
                  <a:off x="4974498" y="5076161"/>
                  <a:ext cx="130830" cy="93720"/>
                  <a:chOff x="4974498" y="5076161"/>
                  <a:chExt cx="130830" cy="93720"/>
                </a:xfrm>
              </p:grpSpPr>
              <p:sp>
                <p:nvSpPr>
                  <p:cNvPr id="3251" name="Freeform 3250"/>
                  <p:cNvSpPr/>
                  <p:nvPr/>
                </p:nvSpPr>
                <p:spPr>
                  <a:xfrm>
                    <a:off x="4974498" y="5093460"/>
                    <a:ext cx="130830" cy="7382"/>
                  </a:xfrm>
                  <a:custGeom>
                    <a:avLst/>
                    <a:gdLst/>
                    <a:ahLst/>
                    <a:cxnLst/>
                    <a:rect l="0" t="0" r="0" b="0"/>
                    <a:pathLst>
                      <a:path w="130830" h="7382">
                        <a:moveTo>
                          <a:pt x="1209" y="-72"/>
                        </a:moveTo>
                        <a:lnTo>
                          <a:pt x="129578" y="-72"/>
                        </a:lnTo>
                        <a:cubicBezTo>
                          <a:pt x="130268" y="-72"/>
                          <a:pt x="130830" y="960"/>
                          <a:pt x="130830" y="2233"/>
                        </a:cubicBezTo>
                        <a:lnTo>
                          <a:pt x="130830" y="5031"/>
                        </a:lnTo>
                        <a:cubicBezTo>
                          <a:pt x="130830" y="6304"/>
                          <a:pt x="130268" y="7336"/>
                          <a:pt x="129578" y="7336"/>
                        </a:cubicBezTo>
                        <a:lnTo>
                          <a:pt x="1209" y="7336"/>
                        </a:lnTo>
                        <a:cubicBezTo>
                          <a:pt x="520" y="7336"/>
                          <a:pt x="0" y="6304"/>
                          <a:pt x="0" y="5031"/>
                        </a:cubicBezTo>
                        <a:lnTo>
                          <a:pt x="0" y="2233"/>
                        </a:lnTo>
                        <a:cubicBezTo>
                          <a:pt x="0" y="960"/>
                          <a:pt x="520" y="-72"/>
                          <a:pt x="1209" y="-72"/>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sp>
                <p:nvSpPr>
                  <p:cNvPr id="3252" name="Freeform 3251"/>
                  <p:cNvSpPr/>
                  <p:nvPr/>
                </p:nvSpPr>
                <p:spPr>
                  <a:xfrm>
                    <a:off x="4974498" y="5076198"/>
                    <a:ext cx="130830" cy="7382"/>
                  </a:xfrm>
                  <a:custGeom>
                    <a:avLst/>
                    <a:gdLst/>
                    <a:ahLst/>
                    <a:cxnLst/>
                    <a:rect l="0" t="0" r="0" b="0"/>
                    <a:pathLst>
                      <a:path w="130830" h="7382">
                        <a:moveTo>
                          <a:pt x="1209" y="-72"/>
                        </a:moveTo>
                        <a:lnTo>
                          <a:pt x="129578" y="-72"/>
                        </a:lnTo>
                        <a:cubicBezTo>
                          <a:pt x="130268" y="-72"/>
                          <a:pt x="130830" y="960"/>
                          <a:pt x="130830" y="2233"/>
                        </a:cubicBezTo>
                        <a:lnTo>
                          <a:pt x="130830" y="5031"/>
                        </a:lnTo>
                        <a:cubicBezTo>
                          <a:pt x="130830" y="6304"/>
                          <a:pt x="130268" y="7336"/>
                          <a:pt x="129578" y="7336"/>
                        </a:cubicBezTo>
                        <a:lnTo>
                          <a:pt x="1209" y="7336"/>
                        </a:lnTo>
                        <a:cubicBezTo>
                          <a:pt x="520" y="7336"/>
                          <a:pt x="0" y="6304"/>
                          <a:pt x="0" y="5031"/>
                        </a:cubicBezTo>
                        <a:lnTo>
                          <a:pt x="0" y="2233"/>
                        </a:lnTo>
                        <a:cubicBezTo>
                          <a:pt x="0" y="960"/>
                          <a:pt x="520" y="-72"/>
                          <a:pt x="1209" y="-72"/>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sp>
                <p:nvSpPr>
                  <p:cNvPr id="3253" name="Freeform 3252"/>
                  <p:cNvSpPr/>
                  <p:nvPr/>
                </p:nvSpPr>
                <p:spPr>
                  <a:xfrm>
                    <a:off x="4974498" y="5110722"/>
                    <a:ext cx="130830" cy="7382"/>
                  </a:xfrm>
                  <a:custGeom>
                    <a:avLst/>
                    <a:gdLst/>
                    <a:ahLst/>
                    <a:cxnLst/>
                    <a:rect l="0" t="0" r="0" b="0"/>
                    <a:pathLst>
                      <a:path w="130830" h="7382">
                        <a:moveTo>
                          <a:pt x="1209" y="-72"/>
                        </a:moveTo>
                        <a:lnTo>
                          <a:pt x="129578" y="-72"/>
                        </a:lnTo>
                        <a:cubicBezTo>
                          <a:pt x="130268" y="-72"/>
                          <a:pt x="130830" y="960"/>
                          <a:pt x="130830" y="2233"/>
                        </a:cubicBezTo>
                        <a:lnTo>
                          <a:pt x="130830" y="5031"/>
                        </a:lnTo>
                        <a:cubicBezTo>
                          <a:pt x="130830" y="6304"/>
                          <a:pt x="130268" y="7336"/>
                          <a:pt x="129578" y="7336"/>
                        </a:cubicBezTo>
                        <a:lnTo>
                          <a:pt x="1209" y="7336"/>
                        </a:lnTo>
                        <a:cubicBezTo>
                          <a:pt x="520" y="7336"/>
                          <a:pt x="0" y="6304"/>
                          <a:pt x="0" y="5031"/>
                        </a:cubicBezTo>
                        <a:lnTo>
                          <a:pt x="0" y="2233"/>
                        </a:lnTo>
                        <a:cubicBezTo>
                          <a:pt x="0" y="960"/>
                          <a:pt x="520" y="-72"/>
                          <a:pt x="1209" y="-72"/>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sp>
                <p:nvSpPr>
                  <p:cNvPr id="3254" name="Freeform 3253"/>
                  <p:cNvSpPr/>
                  <p:nvPr/>
                </p:nvSpPr>
                <p:spPr>
                  <a:xfrm>
                    <a:off x="4974498" y="5127985"/>
                    <a:ext cx="130830" cy="7382"/>
                  </a:xfrm>
                  <a:custGeom>
                    <a:avLst/>
                    <a:gdLst/>
                    <a:ahLst/>
                    <a:cxnLst/>
                    <a:rect l="0" t="0" r="0" b="0"/>
                    <a:pathLst>
                      <a:path w="130830" h="7382">
                        <a:moveTo>
                          <a:pt x="1209" y="-72"/>
                        </a:moveTo>
                        <a:lnTo>
                          <a:pt x="129578" y="-72"/>
                        </a:lnTo>
                        <a:cubicBezTo>
                          <a:pt x="130268" y="-72"/>
                          <a:pt x="130830" y="960"/>
                          <a:pt x="130830" y="2233"/>
                        </a:cubicBezTo>
                        <a:lnTo>
                          <a:pt x="130830" y="5031"/>
                        </a:lnTo>
                        <a:cubicBezTo>
                          <a:pt x="130830" y="6304"/>
                          <a:pt x="130268" y="7336"/>
                          <a:pt x="129578" y="7336"/>
                        </a:cubicBezTo>
                        <a:lnTo>
                          <a:pt x="1209" y="7336"/>
                        </a:lnTo>
                        <a:cubicBezTo>
                          <a:pt x="520" y="7336"/>
                          <a:pt x="0" y="6304"/>
                          <a:pt x="0" y="5031"/>
                        </a:cubicBezTo>
                        <a:lnTo>
                          <a:pt x="0" y="2233"/>
                        </a:lnTo>
                        <a:cubicBezTo>
                          <a:pt x="0" y="960"/>
                          <a:pt x="520" y="-72"/>
                          <a:pt x="1209" y="-72"/>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sp>
                <p:nvSpPr>
                  <p:cNvPr id="3255" name="Freeform 3254"/>
                  <p:cNvSpPr/>
                  <p:nvPr/>
                </p:nvSpPr>
                <p:spPr>
                  <a:xfrm>
                    <a:off x="4974498" y="5145247"/>
                    <a:ext cx="130830" cy="7382"/>
                  </a:xfrm>
                  <a:custGeom>
                    <a:avLst/>
                    <a:gdLst/>
                    <a:ahLst/>
                    <a:cxnLst/>
                    <a:rect l="0" t="0" r="0" b="0"/>
                    <a:pathLst>
                      <a:path w="130830" h="7382">
                        <a:moveTo>
                          <a:pt x="1209" y="-72"/>
                        </a:moveTo>
                        <a:lnTo>
                          <a:pt x="129578" y="-72"/>
                        </a:lnTo>
                        <a:cubicBezTo>
                          <a:pt x="130268" y="-72"/>
                          <a:pt x="130830" y="960"/>
                          <a:pt x="130830" y="2233"/>
                        </a:cubicBezTo>
                        <a:lnTo>
                          <a:pt x="130830" y="5031"/>
                        </a:lnTo>
                        <a:cubicBezTo>
                          <a:pt x="130830" y="6304"/>
                          <a:pt x="130268" y="7336"/>
                          <a:pt x="129578" y="7336"/>
                        </a:cubicBezTo>
                        <a:lnTo>
                          <a:pt x="1209" y="7336"/>
                        </a:lnTo>
                        <a:cubicBezTo>
                          <a:pt x="520" y="7336"/>
                          <a:pt x="0" y="6304"/>
                          <a:pt x="0" y="5031"/>
                        </a:cubicBezTo>
                        <a:lnTo>
                          <a:pt x="0" y="2233"/>
                        </a:lnTo>
                        <a:cubicBezTo>
                          <a:pt x="0" y="960"/>
                          <a:pt x="520" y="-72"/>
                          <a:pt x="1209" y="-72"/>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sp>
                <p:nvSpPr>
                  <p:cNvPr id="3256" name="Freeform 3255"/>
                  <p:cNvSpPr/>
                  <p:nvPr/>
                </p:nvSpPr>
                <p:spPr>
                  <a:xfrm>
                    <a:off x="4974498" y="5162508"/>
                    <a:ext cx="130830" cy="7382"/>
                  </a:xfrm>
                  <a:custGeom>
                    <a:avLst/>
                    <a:gdLst/>
                    <a:ahLst/>
                    <a:cxnLst/>
                    <a:rect l="0" t="0" r="0" b="0"/>
                    <a:pathLst>
                      <a:path w="130830" h="7382">
                        <a:moveTo>
                          <a:pt x="1209" y="-72"/>
                        </a:moveTo>
                        <a:lnTo>
                          <a:pt x="129578" y="-72"/>
                        </a:lnTo>
                        <a:cubicBezTo>
                          <a:pt x="130268" y="-72"/>
                          <a:pt x="130830" y="960"/>
                          <a:pt x="130830" y="2233"/>
                        </a:cubicBezTo>
                        <a:lnTo>
                          <a:pt x="130830" y="5031"/>
                        </a:lnTo>
                        <a:cubicBezTo>
                          <a:pt x="130830" y="6304"/>
                          <a:pt x="130268" y="7336"/>
                          <a:pt x="129578" y="7336"/>
                        </a:cubicBezTo>
                        <a:lnTo>
                          <a:pt x="1209" y="7336"/>
                        </a:lnTo>
                        <a:cubicBezTo>
                          <a:pt x="520" y="7336"/>
                          <a:pt x="0" y="6304"/>
                          <a:pt x="0" y="5031"/>
                        </a:cubicBezTo>
                        <a:lnTo>
                          <a:pt x="0" y="2233"/>
                        </a:lnTo>
                        <a:cubicBezTo>
                          <a:pt x="0" y="960"/>
                          <a:pt x="520" y="-72"/>
                          <a:pt x="1209" y="-72"/>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5400000" scaled="0"/>
                  </a:gradFill>
                  <a:ln w="7700" cap="flat">
                    <a:noFill/>
                    <a:bevel/>
                  </a:ln>
                </p:spPr>
              </p:sp>
            </p:grpSp>
            <p:sp>
              <p:nvSpPr>
                <p:cNvPr id="3257" name="Freeform 3256"/>
                <p:cNvSpPr/>
                <p:nvPr/>
              </p:nvSpPr>
              <p:spPr>
                <a:xfrm>
                  <a:off x="4974487" y="5208984"/>
                  <a:ext cx="130852" cy="10318"/>
                </a:xfrm>
                <a:custGeom>
                  <a:avLst/>
                  <a:gdLst/>
                  <a:ahLst/>
                  <a:cxnLst/>
                  <a:rect l="0" t="0" r="0" b="0"/>
                  <a:pathLst>
                    <a:path w="130852" h="10318">
                      <a:moveTo>
                        <a:pt x="1696" y="-66"/>
                      </a:moveTo>
                      <a:lnTo>
                        <a:pt x="128912" y="-66"/>
                      </a:lnTo>
                      <a:cubicBezTo>
                        <a:pt x="129911" y="-66"/>
                        <a:pt x="130721" y="744"/>
                        <a:pt x="130721" y="1743"/>
                      </a:cubicBezTo>
                      <a:lnTo>
                        <a:pt x="130721" y="8377"/>
                      </a:lnTo>
                      <a:cubicBezTo>
                        <a:pt x="130721" y="9376"/>
                        <a:pt x="129911" y="10186"/>
                        <a:pt x="128912" y="10186"/>
                      </a:cubicBezTo>
                      <a:lnTo>
                        <a:pt x="1696" y="10186"/>
                      </a:lnTo>
                      <a:cubicBezTo>
                        <a:pt x="697" y="10186"/>
                        <a:pt x="0" y="9376"/>
                        <a:pt x="0" y="8377"/>
                      </a:cubicBezTo>
                      <a:lnTo>
                        <a:pt x="0" y="1743"/>
                      </a:lnTo>
                      <a:cubicBezTo>
                        <a:pt x="0" y="744"/>
                        <a:pt x="697" y="-66"/>
                        <a:pt x="1696" y="-66"/>
                      </a:cubicBezTo>
                      <a:close/>
                    </a:path>
                  </a:pathLst>
                </a:custGeom>
                <a:gradFill>
                  <a:gsLst>
                    <a:gs pos="0">
                      <a:srgbClr val="7FACBE"/>
                    </a:gs>
                    <a:gs pos="9000">
                      <a:srgbClr val="81AEC1"/>
                    </a:gs>
                    <a:gs pos="36000">
                      <a:srgbClr val="BBE1F3"/>
                    </a:gs>
                    <a:gs pos="56000">
                      <a:srgbClr val="8FC1D6"/>
                    </a:gs>
                    <a:gs pos="83000">
                      <a:srgbClr val="729BAC"/>
                    </a:gs>
                    <a:gs pos="100000">
                      <a:srgbClr val="506F7B"/>
                    </a:gs>
                  </a:gsLst>
                  <a:lin ang="10800000" scaled="0"/>
                </a:gradFill>
                <a:ln w="7700" cap="flat">
                  <a:noFill/>
                  <a:bevel/>
                </a:ln>
              </p:spPr>
            </p:sp>
            <p:sp>
              <p:nvSpPr>
                <p:cNvPr id="3258" name="Freeform 3257"/>
                <p:cNvSpPr/>
                <p:nvPr/>
              </p:nvSpPr>
              <p:spPr>
                <a:xfrm rot="5400000" flipH="1">
                  <a:off x="5029887" y="4981621"/>
                  <a:ext cx="20052" cy="119738"/>
                </a:xfrm>
                <a:custGeom>
                  <a:avLst/>
                  <a:gdLst/>
                  <a:ahLst/>
                  <a:cxnLst/>
                  <a:rect l="0" t="0" r="0" b="0"/>
                  <a:pathLst>
                    <a:path w="20052" h="119738">
                      <a:moveTo>
                        <a:pt x="0" y="0"/>
                      </a:moveTo>
                      <a:lnTo>
                        <a:pt x="20052" y="0"/>
                      </a:lnTo>
                      <a:lnTo>
                        <a:pt x="20052" y="119738"/>
                      </a:lnTo>
                      <a:lnTo>
                        <a:pt x="0" y="119738"/>
                      </a:lnTo>
                      <a:lnTo>
                        <a:pt x="0" y="0"/>
                      </a:lnTo>
                      <a:close/>
                    </a:path>
                  </a:pathLst>
                </a:custGeom>
                <a:gradFill>
                  <a:gsLst>
                    <a:gs pos="0">
                      <a:srgbClr val="A5BBC4"/>
                    </a:gs>
                    <a:gs pos="9000">
                      <a:srgbClr val="A7BEC7"/>
                    </a:gs>
                    <a:gs pos="36000">
                      <a:srgbClr val="DBF0F8"/>
                    </a:gs>
                    <a:gs pos="56000">
                      <a:srgbClr val="B9D3DC"/>
                    </a:gs>
                    <a:gs pos="83000">
                      <a:srgbClr val="95A9B1"/>
                    </a:gs>
                    <a:gs pos="100000">
                      <a:srgbClr val="6A797F"/>
                    </a:gs>
                  </a:gsLst>
                  <a:lin ang="5400000" scaled="0"/>
                </a:gradFill>
                <a:ln w="7700" cap="flat">
                  <a:noFill/>
                  <a:bevel/>
                </a:ln>
              </p:spPr>
            </p:sp>
            <p:sp>
              <p:nvSpPr>
                <p:cNvPr id="3259" name="Freeform 3258"/>
                <p:cNvSpPr/>
                <p:nvPr/>
              </p:nvSpPr>
              <p:spPr>
                <a:xfrm rot="5400000" flipH="1">
                  <a:off x="5037803" y="5147004"/>
                  <a:ext cx="4220" cy="119738"/>
                </a:xfrm>
                <a:custGeom>
                  <a:avLst/>
                  <a:gdLst/>
                  <a:ahLst/>
                  <a:cxnLst/>
                  <a:rect l="0" t="0" r="0" b="0"/>
                  <a:pathLst>
                    <a:path w="4220" h="119738">
                      <a:moveTo>
                        <a:pt x="0" y="0"/>
                      </a:moveTo>
                      <a:lnTo>
                        <a:pt x="4220" y="0"/>
                      </a:lnTo>
                      <a:lnTo>
                        <a:pt x="4220" y="119738"/>
                      </a:lnTo>
                      <a:lnTo>
                        <a:pt x="0" y="119738"/>
                      </a:lnTo>
                      <a:lnTo>
                        <a:pt x="0" y="0"/>
                      </a:lnTo>
                      <a:close/>
                    </a:path>
                  </a:pathLst>
                </a:custGeom>
                <a:gradFill>
                  <a:gsLst>
                    <a:gs pos="0">
                      <a:srgbClr val="A5BBC4"/>
                    </a:gs>
                    <a:gs pos="9000">
                      <a:srgbClr val="A7BEC7"/>
                    </a:gs>
                    <a:gs pos="36000">
                      <a:srgbClr val="DBF0F8"/>
                    </a:gs>
                    <a:gs pos="56000">
                      <a:srgbClr val="B9D3DC"/>
                    </a:gs>
                    <a:gs pos="83000">
                      <a:srgbClr val="95A9B1"/>
                    </a:gs>
                    <a:gs pos="100000">
                      <a:srgbClr val="6A797F"/>
                    </a:gs>
                  </a:gsLst>
                  <a:lin ang="5400000" scaled="0"/>
                </a:gradFill>
                <a:ln w="7700" cap="flat">
                  <a:noFill/>
                  <a:bevel/>
                </a:ln>
              </p:spPr>
            </p:sp>
          </p:grpSp>
        </p:grpSp>
        <p:sp>
          <p:nvSpPr>
            <p:cNvPr id="3741" name="Text 3741"/>
            <p:cNvSpPr txBox="1"/>
            <p:nvPr/>
          </p:nvSpPr>
          <p:spPr>
            <a:xfrm>
              <a:off x="986043" y="2035831"/>
              <a:ext cx="1222236" cy="186887"/>
            </a:xfrm>
            <a:prstGeom prst="rect">
              <a:avLst/>
            </a:prstGeom>
            <a:noFill/>
          </p:spPr>
          <p:txBody>
            <a:bodyPr wrap="square" lIns="28000" tIns="18000" rIns="28000" bIns="18000" rtlCol="0" anchor="ctr"/>
            <a:lstStyle/>
            <a:p>
              <a:pPr algn="ctr"/>
              <a:r>
                <a:rPr sz="780">
                  <a:solidFill>
                    <a:srgbClr val="303030"/>
                  </a:solidFill>
                  <a:latin typeface="Arial"/>
                </a:rPr>
                <a:t>Fruit Washing Machine</a:t>
              </a:r>
            </a:p>
          </p:txBody>
        </p:sp>
        <p:sp>
          <p:nvSpPr>
            <p:cNvPr id="3742" name="Text 3742"/>
            <p:cNvSpPr txBox="1"/>
            <p:nvPr/>
          </p:nvSpPr>
          <p:spPr>
            <a:xfrm>
              <a:off x="3635944" y="2035831"/>
              <a:ext cx="1008977" cy="186887"/>
            </a:xfrm>
            <a:prstGeom prst="rect">
              <a:avLst/>
            </a:prstGeom>
            <a:noFill/>
          </p:spPr>
          <p:txBody>
            <a:bodyPr wrap="square" lIns="28000" tIns="18000" rIns="28000" bIns="18000" rtlCol="0" anchor="ctr"/>
            <a:lstStyle/>
            <a:p>
              <a:pPr algn="ctr"/>
              <a:r>
                <a:rPr sz="780">
                  <a:solidFill>
                    <a:srgbClr val="303030"/>
                  </a:solidFill>
                  <a:latin typeface="Arial"/>
                </a:rPr>
                <a:t>Fruit Picking Machine</a:t>
              </a:r>
            </a:p>
          </p:txBody>
        </p:sp>
        <p:sp>
          <p:nvSpPr>
            <p:cNvPr id="3743" name="Text 3743"/>
            <p:cNvSpPr txBox="1"/>
            <p:nvPr/>
          </p:nvSpPr>
          <p:spPr>
            <a:xfrm>
              <a:off x="5904900" y="2095840"/>
              <a:ext cx="470954" cy="127083"/>
            </a:xfrm>
            <a:prstGeom prst="rect">
              <a:avLst/>
            </a:prstGeom>
            <a:noFill/>
          </p:spPr>
          <p:txBody>
            <a:bodyPr wrap="square" lIns="28000" tIns="18000" rIns="28000" bIns="18000" rtlCol="0" anchor="ctr"/>
            <a:lstStyle/>
            <a:p>
              <a:pPr algn="ctr"/>
              <a:r>
                <a:rPr sz="780">
                  <a:solidFill>
                    <a:srgbClr val="303030"/>
                  </a:solidFill>
                  <a:latin typeface="Arial"/>
                </a:rPr>
                <a:t>Crush</a:t>
              </a:r>
            </a:p>
          </p:txBody>
        </p:sp>
        <p:sp>
          <p:nvSpPr>
            <p:cNvPr id="3744" name="Text 3744"/>
            <p:cNvSpPr txBox="1"/>
            <p:nvPr/>
          </p:nvSpPr>
          <p:spPr>
            <a:xfrm>
              <a:off x="7863983" y="2062200"/>
              <a:ext cx="627939" cy="194362"/>
            </a:xfrm>
            <a:prstGeom prst="rect">
              <a:avLst/>
            </a:prstGeom>
            <a:noFill/>
          </p:spPr>
          <p:txBody>
            <a:bodyPr wrap="square" lIns="28000" tIns="18000" rIns="28000" bIns="18000" rtlCol="0" anchor="ctr"/>
            <a:lstStyle/>
            <a:p>
              <a:pPr algn="ctr"/>
              <a:r>
                <a:rPr sz="780">
                  <a:solidFill>
                    <a:srgbClr val="303030"/>
                  </a:solidFill>
                  <a:latin typeface="Arial"/>
                </a:rPr>
                <a:t>Jacketed Pan</a:t>
              </a:r>
            </a:p>
          </p:txBody>
        </p:sp>
        <p:sp>
          <p:nvSpPr>
            <p:cNvPr id="3745" name="Text 3745"/>
            <p:cNvSpPr txBox="1"/>
            <p:nvPr/>
          </p:nvSpPr>
          <p:spPr>
            <a:xfrm>
              <a:off x="8013002" y="2649024"/>
              <a:ext cx="747546" cy="231739"/>
            </a:xfrm>
            <a:prstGeom prst="rect">
              <a:avLst/>
            </a:prstGeom>
            <a:noFill/>
          </p:spPr>
          <p:txBody>
            <a:bodyPr wrap="square" lIns="28000" tIns="18000" rIns="28000" bIns="18000" rtlCol="0" anchor="ctr"/>
            <a:lstStyle/>
            <a:p>
              <a:pPr algn="ctr"/>
              <a:r>
                <a:rPr sz="780">
                  <a:solidFill>
                    <a:srgbClr val="303030"/>
                  </a:solidFill>
                  <a:latin typeface="Arial"/>
                </a:rPr>
                <a:t>Deoxygenation</a:t>
              </a:r>
            </a:p>
          </p:txBody>
        </p:sp>
        <p:sp>
          <p:nvSpPr>
            <p:cNvPr id="3746" name="Text 3746"/>
            <p:cNvSpPr txBox="1"/>
            <p:nvPr/>
          </p:nvSpPr>
          <p:spPr>
            <a:xfrm>
              <a:off x="5172305" y="3232113"/>
              <a:ext cx="366297" cy="164460"/>
            </a:xfrm>
            <a:prstGeom prst="rect">
              <a:avLst/>
            </a:prstGeom>
            <a:noFill/>
          </p:spPr>
          <p:txBody>
            <a:bodyPr wrap="square" lIns="28000" tIns="18000" rIns="28000" bIns="18000" rtlCol="0" anchor="ctr"/>
            <a:lstStyle/>
            <a:p>
              <a:pPr algn="ctr"/>
              <a:r>
                <a:rPr sz="780">
                  <a:solidFill>
                    <a:srgbClr val="303030"/>
                  </a:solidFill>
                  <a:latin typeface="Arial"/>
                </a:rPr>
                <a:t>Blend</a:t>
              </a:r>
            </a:p>
          </p:txBody>
        </p:sp>
        <p:sp>
          <p:nvSpPr>
            <p:cNvPr id="3747" name="Text 3747"/>
            <p:cNvSpPr txBox="1"/>
            <p:nvPr/>
          </p:nvSpPr>
          <p:spPr>
            <a:xfrm>
              <a:off x="3079178" y="3411524"/>
              <a:ext cx="1076468" cy="142033"/>
            </a:xfrm>
            <a:prstGeom prst="rect">
              <a:avLst/>
            </a:prstGeom>
            <a:noFill/>
          </p:spPr>
          <p:txBody>
            <a:bodyPr wrap="square" lIns="28000" tIns="18000" rIns="28000" bIns="18000" rtlCol="0" anchor="ctr"/>
            <a:lstStyle/>
            <a:p>
              <a:pPr algn="ctr"/>
              <a:r>
                <a:rPr sz="780">
                  <a:solidFill>
                    <a:srgbClr val="303030"/>
                  </a:solidFill>
                  <a:latin typeface="Arial"/>
                </a:rPr>
                <a:t>Centrifugalization</a:t>
              </a:r>
            </a:p>
          </p:txBody>
        </p:sp>
        <p:sp>
          <p:nvSpPr>
            <p:cNvPr id="3748" name="Text 3748"/>
            <p:cNvSpPr txBox="1"/>
            <p:nvPr/>
          </p:nvSpPr>
          <p:spPr>
            <a:xfrm>
              <a:off x="2435331" y="2952587"/>
              <a:ext cx="620463" cy="216788"/>
            </a:xfrm>
            <a:prstGeom prst="rect">
              <a:avLst/>
            </a:prstGeom>
            <a:noFill/>
          </p:spPr>
          <p:txBody>
            <a:bodyPr wrap="square" lIns="28000" tIns="18000" rIns="28000" bIns="18000" rtlCol="0" anchor="ctr"/>
            <a:lstStyle/>
            <a:p>
              <a:pPr algn="ctr"/>
              <a:r>
                <a:rPr sz="780">
                  <a:solidFill>
                    <a:srgbClr val="303030"/>
                  </a:solidFill>
                  <a:latin typeface="Arial"/>
                </a:rPr>
                <a:t>Beater</a:t>
              </a:r>
            </a:p>
          </p:txBody>
        </p:sp>
        <p:sp>
          <p:nvSpPr>
            <p:cNvPr id="3749" name="Text 3749"/>
            <p:cNvSpPr txBox="1"/>
            <p:nvPr/>
          </p:nvSpPr>
          <p:spPr>
            <a:xfrm>
              <a:off x="907556" y="4850545"/>
              <a:ext cx="1323153" cy="216788"/>
            </a:xfrm>
            <a:prstGeom prst="rect">
              <a:avLst/>
            </a:prstGeom>
            <a:noFill/>
          </p:spPr>
          <p:txBody>
            <a:bodyPr wrap="square" lIns="28000" tIns="18000" rIns="28000" bIns="18000" rtlCol="0" anchor="ctr"/>
            <a:lstStyle/>
            <a:p>
              <a:pPr algn="ctr"/>
              <a:r>
                <a:rPr sz="780">
                  <a:solidFill>
                    <a:srgbClr val="303030"/>
                  </a:solidFill>
                  <a:latin typeface="Arial"/>
                </a:rPr>
                <a:t>Filter</a:t>
              </a:r>
            </a:p>
          </p:txBody>
        </p:sp>
        <p:sp>
          <p:nvSpPr>
            <p:cNvPr id="3750" name="Text 3750"/>
            <p:cNvSpPr txBox="1"/>
            <p:nvPr/>
          </p:nvSpPr>
          <p:spPr>
            <a:xfrm>
              <a:off x="6689631" y="6095210"/>
              <a:ext cx="949387" cy="239214"/>
            </a:xfrm>
            <a:prstGeom prst="rect">
              <a:avLst/>
            </a:prstGeom>
            <a:noFill/>
          </p:spPr>
          <p:txBody>
            <a:bodyPr wrap="square" lIns="28000" tIns="18000" rIns="28000" bIns="18000" rtlCol="0" anchor="ctr"/>
            <a:lstStyle/>
            <a:p>
              <a:pPr algn="ctr"/>
              <a:r>
                <a:rPr sz="780">
                  <a:solidFill>
                    <a:srgbClr val="303030"/>
                  </a:solidFill>
                  <a:latin typeface="Arial"/>
                </a:rPr>
                <a:t>Steam Sterilizer</a:t>
              </a:r>
            </a:p>
          </p:txBody>
        </p:sp>
        <p:sp>
          <p:nvSpPr>
            <p:cNvPr id="3751" name="Text 3751"/>
            <p:cNvSpPr txBox="1"/>
            <p:nvPr/>
          </p:nvSpPr>
          <p:spPr>
            <a:xfrm>
              <a:off x="4649021" y="6125111"/>
              <a:ext cx="919480" cy="179411"/>
            </a:xfrm>
            <a:prstGeom prst="rect">
              <a:avLst/>
            </a:prstGeom>
            <a:noFill/>
          </p:spPr>
          <p:txBody>
            <a:bodyPr wrap="square" lIns="28000" tIns="18000" rIns="28000" bIns="18000" rtlCol="0" anchor="ctr"/>
            <a:lstStyle/>
            <a:p>
              <a:pPr algn="ctr"/>
              <a:r>
                <a:rPr sz="780">
                  <a:solidFill>
                    <a:srgbClr val="303030"/>
                  </a:solidFill>
                  <a:latin typeface="Arial"/>
                </a:rPr>
                <a:t>Can Seamer</a:t>
              </a:r>
            </a:p>
          </p:txBody>
        </p:sp>
        <p:sp>
          <p:nvSpPr>
            <p:cNvPr id="3752" name="Text 3752"/>
            <p:cNvSpPr txBox="1"/>
            <p:nvPr/>
          </p:nvSpPr>
          <p:spPr>
            <a:xfrm>
              <a:off x="3183829" y="6098948"/>
              <a:ext cx="717644" cy="231739"/>
            </a:xfrm>
            <a:prstGeom prst="rect">
              <a:avLst/>
            </a:prstGeom>
            <a:noFill/>
          </p:spPr>
          <p:txBody>
            <a:bodyPr wrap="square" lIns="28000" tIns="18000" rIns="28000" bIns="18000" rtlCol="0" anchor="ctr"/>
            <a:lstStyle/>
            <a:p>
              <a:pPr algn="ctr"/>
              <a:r>
                <a:rPr sz="780">
                  <a:solidFill>
                    <a:srgbClr val="303030"/>
                  </a:solidFill>
                  <a:latin typeface="Arial"/>
                </a:rPr>
                <a:t>Filling Machine</a:t>
              </a:r>
            </a:p>
          </p:txBody>
        </p:sp>
        <p:sp>
          <p:nvSpPr>
            <p:cNvPr id="3753" name="Text 3753"/>
            <p:cNvSpPr txBox="1"/>
            <p:nvPr/>
          </p:nvSpPr>
          <p:spPr>
            <a:xfrm>
              <a:off x="1718644" y="6102685"/>
              <a:ext cx="822298" cy="224264"/>
            </a:xfrm>
            <a:prstGeom prst="rect">
              <a:avLst/>
            </a:prstGeom>
            <a:noFill/>
          </p:spPr>
          <p:txBody>
            <a:bodyPr wrap="square" lIns="28000" tIns="18000" rIns="28000" bIns="18000" rtlCol="0" anchor="ctr"/>
            <a:lstStyle/>
            <a:p>
              <a:pPr algn="ctr"/>
              <a:r>
                <a:rPr sz="780">
                  <a:solidFill>
                    <a:srgbClr val="303030"/>
                  </a:solidFill>
                  <a:latin typeface="Arial"/>
                </a:rPr>
                <a:t>Can Washing Machine</a:t>
              </a:r>
            </a:p>
          </p:txBody>
        </p:sp>
        <p:sp>
          <p:nvSpPr>
            <p:cNvPr id="3754" name="Text 3754"/>
            <p:cNvSpPr txBox="1"/>
            <p:nvPr/>
          </p:nvSpPr>
          <p:spPr>
            <a:xfrm>
              <a:off x="2750257" y="4872230"/>
              <a:ext cx="684565" cy="194362"/>
            </a:xfrm>
            <a:prstGeom prst="rect">
              <a:avLst/>
            </a:prstGeom>
            <a:noFill/>
          </p:spPr>
          <p:txBody>
            <a:bodyPr wrap="square" lIns="28000" tIns="18000" rIns="28000" bIns="18000" rtlCol="0" anchor="ctr"/>
            <a:lstStyle/>
            <a:p>
              <a:pPr algn="ctr"/>
              <a:r>
                <a:rPr sz="780">
                  <a:solidFill>
                    <a:srgbClr val="303030"/>
                  </a:solidFill>
                  <a:latin typeface="Arial"/>
                </a:rPr>
                <a:t>Homogeneity</a:t>
              </a:r>
            </a:p>
          </p:txBody>
        </p:sp>
        <p:sp>
          <p:nvSpPr>
            <p:cNvPr id="3755" name="Text 3755"/>
            <p:cNvSpPr txBox="1"/>
            <p:nvPr/>
          </p:nvSpPr>
          <p:spPr>
            <a:xfrm>
              <a:off x="3874754" y="4715992"/>
              <a:ext cx="878370" cy="287805"/>
            </a:xfrm>
            <a:prstGeom prst="rect">
              <a:avLst/>
            </a:prstGeom>
            <a:noFill/>
          </p:spPr>
          <p:txBody>
            <a:bodyPr wrap="square" lIns="28000" tIns="18000" rIns="28000" bIns="18000" rtlCol="0" anchor="ctr"/>
            <a:lstStyle/>
            <a:p>
              <a:pPr algn="ctr"/>
              <a:r>
                <a:rPr sz="780">
                  <a:solidFill>
                    <a:srgbClr val="303030"/>
                  </a:solidFill>
                  <a:latin typeface="Arial"/>
                </a:rPr>
                <a:t>Stabilization Tank</a:t>
              </a:r>
            </a:p>
          </p:txBody>
        </p:sp>
        <p:sp>
          <p:nvSpPr>
            <p:cNvPr id="3756" name="Text 3756"/>
            <p:cNvSpPr txBox="1"/>
            <p:nvPr/>
          </p:nvSpPr>
          <p:spPr>
            <a:xfrm>
              <a:off x="7658622" y="3901461"/>
              <a:ext cx="807353" cy="332360"/>
            </a:xfrm>
            <a:prstGeom prst="rect">
              <a:avLst/>
            </a:prstGeom>
            <a:noFill/>
          </p:spPr>
          <p:txBody>
            <a:bodyPr wrap="square" lIns="28000" tIns="18000" rIns="28000" bIns="18000" rtlCol="0" anchor="ctr"/>
            <a:lstStyle/>
            <a:p>
              <a:pPr algn="ctr"/>
              <a:r>
                <a:rPr sz="780">
                  <a:solidFill>
                    <a:srgbClr val="303030"/>
                  </a:solidFill>
                  <a:latin typeface="Arial"/>
                </a:rPr>
                <a:t>High-position Storage Tank</a:t>
              </a:r>
            </a:p>
          </p:txBody>
        </p:sp>
        <p:sp>
          <p:nvSpPr>
            <p:cNvPr id="3757" name="Text 3757"/>
            <p:cNvSpPr txBox="1"/>
            <p:nvPr/>
          </p:nvSpPr>
          <p:spPr>
            <a:xfrm>
              <a:off x="5146477" y="4723464"/>
              <a:ext cx="1573249" cy="280330"/>
            </a:xfrm>
            <a:prstGeom prst="rect">
              <a:avLst/>
            </a:prstGeom>
            <a:noFill/>
          </p:spPr>
          <p:txBody>
            <a:bodyPr wrap="square" lIns="28000" tIns="18000" rIns="28000" bIns="18000" rtlCol="0" anchor="ctr"/>
            <a:lstStyle/>
            <a:p>
              <a:pPr algn="ctr"/>
              <a:r>
                <a:rPr sz="780">
                  <a:solidFill>
                    <a:srgbClr val="303030"/>
                  </a:solidFill>
                  <a:latin typeface="Arial"/>
                </a:rPr>
                <a:t>Ultra High Temperature Sterilizer</a:t>
              </a:r>
            </a:p>
          </p:txBody>
        </p:sp>
        <p:grpSp>
          <p:nvGrpSpPr>
            <p:cNvPr id="3277" name="Miter bend 4"/>
            <p:cNvGrpSpPr/>
            <p:nvPr/>
          </p:nvGrpSpPr>
          <p:grpSpPr>
            <a:xfrm flipH="1" flipV="1">
              <a:off x="6817808" y="1526672"/>
              <a:ext cx="77000" cy="77000"/>
              <a:chOff x="6817808" y="1526672"/>
              <a:chExt cx="77000" cy="77000"/>
            </a:xfrm>
          </p:grpSpPr>
          <p:sp>
            <p:nvSpPr>
              <p:cNvPr id="3278" name="Pipe(down)"/>
              <p:cNvSpPr/>
              <p:nvPr/>
            </p:nvSpPr>
            <p:spPr>
              <a:xfrm>
                <a:off x="6887108" y="1542072"/>
                <a:ext cx="4498887" cy="46200"/>
              </a:xfrm>
              <a:custGeom>
                <a:avLst/>
                <a:gdLst/>
                <a:ahLst/>
                <a:cxnLst/>
                <a:rect l="0" t="0" r="0" b="0"/>
                <a:pathLst>
                  <a:path w="4498887" h="46200">
                    <a:moveTo>
                      <a:pt x="0" y="0"/>
                    </a:moveTo>
                    <a:lnTo>
                      <a:pt x="4498887" y="0"/>
                    </a:lnTo>
                    <a:lnTo>
                      <a:pt x="4498887"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3279" name="Pipe(down)"/>
              <p:cNvSpPr/>
              <p:nvPr/>
            </p:nvSpPr>
            <p:spPr>
              <a:xfrm rot="-5400000">
                <a:off x="6698412" y="1730767"/>
                <a:ext cx="315790" cy="46200"/>
              </a:xfrm>
              <a:custGeom>
                <a:avLst/>
                <a:gdLst/>
                <a:ahLst/>
                <a:cxnLst/>
                <a:rect l="0" t="0" r="0" b="0"/>
                <a:pathLst>
                  <a:path w="315790" h="46200">
                    <a:moveTo>
                      <a:pt x="0" y="0"/>
                    </a:moveTo>
                    <a:lnTo>
                      <a:pt x="315790" y="0"/>
                    </a:lnTo>
                    <a:lnTo>
                      <a:pt x="31579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3280" name="Group 3279"/>
              <p:cNvGrpSpPr/>
              <p:nvPr/>
            </p:nvGrpSpPr>
            <p:grpSpPr>
              <a:xfrm>
                <a:off x="6830127" y="1538992"/>
                <a:ext cx="77000" cy="77000"/>
                <a:chOff x="6830127" y="1538992"/>
                <a:chExt cx="77000" cy="77000"/>
              </a:xfrm>
            </p:grpSpPr>
            <p:sp>
              <p:nvSpPr>
                <p:cNvPr id="3281" name="Freeform 3280"/>
                <p:cNvSpPr/>
                <p:nvPr/>
              </p:nvSpPr>
              <p:spPr>
                <a:xfrm>
                  <a:off x="6830175" y="1538992"/>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3282" name="Freeform 3281"/>
                <p:cNvSpPr/>
                <p:nvPr/>
              </p:nvSpPr>
              <p:spPr>
                <a:xfrm>
                  <a:off x="6874725" y="1583410"/>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3283" name="Freeform 3282"/>
                <p:cNvSpPr/>
                <p:nvPr/>
              </p:nvSpPr>
              <p:spPr>
                <a:xfrm>
                  <a:off x="6836610" y="1545728"/>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3284" name="Freeform 3283"/>
                <p:cNvSpPr/>
                <p:nvPr/>
              </p:nvSpPr>
              <p:spPr>
                <a:xfrm>
                  <a:off x="6830127" y="1539093"/>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3285" name="Freeform 3284"/>
                <p:cNvSpPr/>
                <p:nvPr/>
              </p:nvSpPr>
              <p:spPr>
                <a:xfrm>
                  <a:off x="6850126" y="1558971"/>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3286" name="Freeform 3285"/>
                <p:cNvSpPr/>
                <p:nvPr/>
              </p:nvSpPr>
              <p:spPr>
                <a:xfrm>
                  <a:off x="6843429" y="1552438"/>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3287" name="Freeform 3286"/>
                <p:cNvSpPr/>
                <p:nvPr/>
              </p:nvSpPr>
              <p:spPr>
                <a:xfrm>
                  <a:off x="6861318" y="1570117"/>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3288" name="Freeform 3287"/>
                <p:cNvSpPr/>
                <p:nvPr/>
              </p:nvSpPr>
              <p:spPr>
                <a:xfrm>
                  <a:off x="6868040" y="1576750"/>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3289" name="Miter bend 1"/>
            <p:cNvGrpSpPr/>
            <p:nvPr/>
          </p:nvGrpSpPr>
          <p:grpSpPr>
            <a:xfrm>
              <a:off x="6817808" y="1099861"/>
              <a:ext cx="77000" cy="77000"/>
              <a:chOff x="6817808" y="1099861"/>
              <a:chExt cx="77000" cy="77000"/>
            </a:xfrm>
          </p:grpSpPr>
          <p:sp>
            <p:nvSpPr>
              <p:cNvPr id="3290" name="Pipe(down)"/>
              <p:cNvSpPr/>
              <p:nvPr/>
            </p:nvSpPr>
            <p:spPr>
              <a:xfrm>
                <a:off x="6887108" y="1115261"/>
                <a:ext cx="921913" cy="46200"/>
              </a:xfrm>
              <a:custGeom>
                <a:avLst/>
                <a:gdLst/>
                <a:ahLst/>
                <a:cxnLst/>
                <a:rect l="0" t="0" r="0" b="0"/>
                <a:pathLst>
                  <a:path w="921913" h="46200">
                    <a:moveTo>
                      <a:pt x="0" y="0"/>
                    </a:moveTo>
                    <a:lnTo>
                      <a:pt x="921913" y="0"/>
                    </a:lnTo>
                    <a:lnTo>
                      <a:pt x="92191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3291" name="Pipe(down)"/>
              <p:cNvSpPr/>
              <p:nvPr/>
            </p:nvSpPr>
            <p:spPr>
              <a:xfrm rot="-5400000">
                <a:off x="6694443" y="1307926"/>
                <a:ext cx="323730" cy="46200"/>
              </a:xfrm>
              <a:custGeom>
                <a:avLst/>
                <a:gdLst/>
                <a:ahLst/>
                <a:cxnLst/>
                <a:rect l="0" t="0" r="0" b="0"/>
                <a:pathLst>
                  <a:path w="323730" h="46200">
                    <a:moveTo>
                      <a:pt x="0" y="0"/>
                    </a:moveTo>
                    <a:lnTo>
                      <a:pt x="323730" y="0"/>
                    </a:lnTo>
                    <a:lnTo>
                      <a:pt x="323730"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3292" name="Group 3291"/>
              <p:cNvGrpSpPr/>
              <p:nvPr/>
            </p:nvGrpSpPr>
            <p:grpSpPr>
              <a:xfrm>
                <a:off x="6830127" y="1112181"/>
                <a:ext cx="77000" cy="77000"/>
                <a:chOff x="6830127" y="1112181"/>
                <a:chExt cx="77000" cy="77000"/>
              </a:xfrm>
            </p:grpSpPr>
            <p:sp>
              <p:nvSpPr>
                <p:cNvPr id="3293" name="Freeform 3292"/>
                <p:cNvSpPr/>
                <p:nvPr/>
              </p:nvSpPr>
              <p:spPr>
                <a:xfrm>
                  <a:off x="6830175" y="1112181"/>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3294" name="Freeform 3293"/>
                <p:cNvSpPr/>
                <p:nvPr/>
              </p:nvSpPr>
              <p:spPr>
                <a:xfrm>
                  <a:off x="6874725" y="1156599"/>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3295" name="Freeform 3294"/>
                <p:cNvSpPr/>
                <p:nvPr/>
              </p:nvSpPr>
              <p:spPr>
                <a:xfrm>
                  <a:off x="6836610" y="1118917"/>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3296" name="Freeform 3295"/>
                <p:cNvSpPr/>
                <p:nvPr/>
              </p:nvSpPr>
              <p:spPr>
                <a:xfrm>
                  <a:off x="6830127" y="1112282"/>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3297" name="Freeform 3296"/>
                <p:cNvSpPr/>
                <p:nvPr/>
              </p:nvSpPr>
              <p:spPr>
                <a:xfrm>
                  <a:off x="6850126" y="1132160"/>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3298" name="Freeform 3297"/>
                <p:cNvSpPr/>
                <p:nvPr/>
              </p:nvSpPr>
              <p:spPr>
                <a:xfrm>
                  <a:off x="6843429" y="1125627"/>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3299" name="Freeform 3298"/>
                <p:cNvSpPr/>
                <p:nvPr/>
              </p:nvSpPr>
              <p:spPr>
                <a:xfrm>
                  <a:off x="6861318" y="1143306"/>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3300" name="Freeform 3299"/>
                <p:cNvSpPr/>
                <p:nvPr/>
              </p:nvSpPr>
              <p:spPr>
                <a:xfrm>
                  <a:off x="6868040" y="1149939"/>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3301" name="Miter bend 2"/>
            <p:cNvGrpSpPr/>
            <p:nvPr/>
          </p:nvGrpSpPr>
          <p:grpSpPr>
            <a:xfrm flipH="1">
              <a:off x="7803107" y="1099861"/>
              <a:ext cx="77000" cy="77000"/>
              <a:chOff x="7803107" y="1099861"/>
              <a:chExt cx="77000" cy="77000"/>
            </a:xfrm>
          </p:grpSpPr>
          <p:sp>
            <p:nvSpPr>
              <p:cNvPr id="3302" name="Pipe(down)"/>
              <p:cNvSpPr/>
              <p:nvPr/>
            </p:nvSpPr>
            <p:spPr>
              <a:xfrm>
                <a:off x="7872407" y="1115261"/>
                <a:ext cx="47953" cy="46200"/>
              </a:xfrm>
              <a:custGeom>
                <a:avLst/>
                <a:gdLst/>
                <a:ahLst/>
                <a:cxnLst/>
                <a:rect l="0" t="0" r="0" b="0"/>
                <a:pathLst>
                  <a:path w="47953" h="46200">
                    <a:moveTo>
                      <a:pt x="0" y="0"/>
                    </a:moveTo>
                    <a:lnTo>
                      <a:pt x="47953" y="0"/>
                    </a:lnTo>
                    <a:lnTo>
                      <a:pt x="47953"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sp>
            <p:nvSpPr>
              <p:cNvPr id="3303" name="Pipe(down)"/>
              <p:cNvSpPr/>
              <p:nvPr/>
            </p:nvSpPr>
            <p:spPr>
              <a:xfrm rot="-5400000">
                <a:off x="7679587" y="1308081"/>
                <a:ext cx="324041" cy="46200"/>
              </a:xfrm>
              <a:custGeom>
                <a:avLst/>
                <a:gdLst/>
                <a:ahLst/>
                <a:cxnLst/>
                <a:rect l="0" t="0" r="0" b="0"/>
                <a:pathLst>
                  <a:path w="324041" h="46200">
                    <a:moveTo>
                      <a:pt x="0" y="0"/>
                    </a:moveTo>
                    <a:lnTo>
                      <a:pt x="324041" y="0"/>
                    </a:lnTo>
                    <a:lnTo>
                      <a:pt x="324041" y="46200"/>
                    </a:lnTo>
                    <a:lnTo>
                      <a:pt x="0" y="46200"/>
                    </a:lnTo>
                    <a:lnTo>
                      <a:pt x="0" y="0"/>
                    </a:lnTo>
                    <a:close/>
                  </a:path>
                </a:pathLst>
              </a:custGeom>
              <a:gradFill>
                <a:gsLst>
                  <a:gs pos="0">
                    <a:srgbClr val="D7D8D9"/>
                  </a:gs>
                  <a:gs pos="20000">
                    <a:srgbClr val="E4E5E6"/>
                  </a:gs>
                  <a:gs pos="40000">
                    <a:srgbClr val="FCFDFE"/>
                  </a:gs>
                  <a:gs pos="60000">
                    <a:srgbClr val="FCFDFE"/>
                  </a:gs>
                  <a:gs pos="80000">
                    <a:srgbClr val="E4E5E6"/>
                  </a:gs>
                  <a:gs pos="100000">
                    <a:srgbClr val="D7D8D9"/>
                  </a:gs>
                </a:gsLst>
                <a:lin ang="5400000" scaled="0"/>
              </a:gradFill>
              <a:ln w="7700" cap="flat">
                <a:noFill/>
                <a:bevel/>
              </a:ln>
            </p:spPr>
          </p:sp>
          <p:grpSp>
            <p:nvGrpSpPr>
              <p:cNvPr id="3304" name="Group 3303"/>
              <p:cNvGrpSpPr/>
              <p:nvPr/>
            </p:nvGrpSpPr>
            <p:grpSpPr>
              <a:xfrm>
                <a:off x="7815427" y="1112181"/>
                <a:ext cx="77000" cy="77000"/>
                <a:chOff x="7815427" y="1112181"/>
                <a:chExt cx="77000" cy="77000"/>
              </a:xfrm>
            </p:grpSpPr>
            <p:sp>
              <p:nvSpPr>
                <p:cNvPr id="3305" name="Freeform 3304"/>
                <p:cNvSpPr/>
                <p:nvPr/>
              </p:nvSpPr>
              <p:spPr>
                <a:xfrm>
                  <a:off x="7815475" y="1112181"/>
                  <a:ext cx="76904" cy="77000"/>
                </a:xfrm>
                <a:custGeom>
                  <a:avLst/>
                  <a:gdLst/>
                  <a:ahLst/>
                  <a:cxnLst/>
                  <a:rect l="0" t="0" r="0" b="0"/>
                  <a:pathLst>
                    <a:path w="76904" h="77000">
                      <a:moveTo>
                        <a:pt x="76904" y="51051"/>
                      </a:moveTo>
                      <a:lnTo>
                        <a:pt x="76904" y="0"/>
                      </a:lnTo>
                      <a:cubicBezTo>
                        <a:pt x="76821" y="0"/>
                        <a:pt x="47744" y="-1797"/>
                        <a:pt x="22249" y="22596"/>
                      </a:cubicBezTo>
                      <a:cubicBezTo>
                        <a:pt x="-424" y="44288"/>
                        <a:pt x="0" y="77000"/>
                        <a:pt x="0" y="77000"/>
                      </a:cubicBezTo>
                      <a:lnTo>
                        <a:pt x="51268" y="77000"/>
                      </a:lnTo>
                      <a:cubicBezTo>
                        <a:pt x="51268" y="76382"/>
                        <a:pt x="51776" y="64419"/>
                        <a:pt x="58940" y="58447"/>
                      </a:cubicBezTo>
                      <a:cubicBezTo>
                        <a:pt x="67235" y="51534"/>
                        <a:pt x="76904" y="51051"/>
                        <a:pt x="76904" y="51051"/>
                      </a:cubicBezTo>
                      <a:close/>
                    </a:path>
                  </a:pathLst>
                </a:custGeom>
                <a:solidFill>
                  <a:srgbClr val="ECEDEE"/>
                </a:solidFill>
                <a:ln w="2500" cap="flat">
                  <a:noFill/>
                  <a:bevel/>
                </a:ln>
              </p:spPr>
            </p:sp>
            <p:sp>
              <p:nvSpPr>
                <p:cNvPr id="3306" name="Freeform 3305"/>
                <p:cNvSpPr/>
                <p:nvPr/>
              </p:nvSpPr>
              <p:spPr>
                <a:xfrm>
                  <a:off x="7860025" y="1156599"/>
                  <a:ext cx="32294" cy="32529"/>
                </a:xfrm>
                <a:custGeom>
                  <a:avLst/>
                  <a:gdLst/>
                  <a:ahLst/>
                  <a:cxnLst/>
                  <a:rect l="0" t="0" r="0" b="0"/>
                  <a:pathLst>
                    <a:path w="32294" h="32529">
                      <a:moveTo>
                        <a:pt x="32294" y="6594"/>
                      </a:moveTo>
                      <a:lnTo>
                        <a:pt x="32258" y="0"/>
                      </a:lnTo>
                      <a:cubicBezTo>
                        <a:pt x="32258" y="0"/>
                        <a:pt x="18806" y="826"/>
                        <a:pt x="9754" y="9447"/>
                      </a:cubicBezTo>
                      <a:cubicBezTo>
                        <a:pt x="-647" y="19353"/>
                        <a:pt x="0" y="32529"/>
                        <a:pt x="0" y="32529"/>
                      </a:cubicBezTo>
                      <a:lnTo>
                        <a:pt x="6590" y="32529"/>
                      </a:lnTo>
                      <a:cubicBezTo>
                        <a:pt x="6590" y="31866"/>
                        <a:pt x="7498" y="20014"/>
                        <a:pt x="13983" y="14191"/>
                      </a:cubicBezTo>
                      <a:cubicBezTo>
                        <a:pt x="21585" y="7365"/>
                        <a:pt x="32294" y="6594"/>
                        <a:pt x="32294" y="6594"/>
                      </a:cubicBezTo>
                      <a:close/>
                    </a:path>
                  </a:pathLst>
                </a:custGeom>
                <a:solidFill>
                  <a:srgbClr val="DEDFE0"/>
                </a:solidFill>
                <a:ln w="2500" cap="flat">
                  <a:noFill/>
                  <a:bevel/>
                </a:ln>
              </p:spPr>
            </p:sp>
            <p:sp>
              <p:nvSpPr>
                <p:cNvPr id="3307" name="Freeform 3306"/>
                <p:cNvSpPr/>
                <p:nvPr/>
              </p:nvSpPr>
              <p:spPr>
                <a:xfrm>
                  <a:off x="7821910" y="1118917"/>
                  <a:ext cx="70412" cy="70200"/>
                </a:xfrm>
                <a:custGeom>
                  <a:avLst/>
                  <a:gdLst/>
                  <a:ahLst/>
                  <a:cxnLst/>
                  <a:rect l="0" t="0" r="0" b="0"/>
                  <a:pathLst>
                    <a:path w="70412" h="70200">
                      <a:moveTo>
                        <a:pt x="70412" y="6723"/>
                      </a:moveTo>
                      <a:lnTo>
                        <a:pt x="70412" y="0"/>
                      </a:lnTo>
                      <a:cubicBezTo>
                        <a:pt x="70412" y="0"/>
                        <a:pt x="40162" y="-247"/>
                        <a:pt x="20026" y="20094"/>
                      </a:cubicBezTo>
                      <a:cubicBezTo>
                        <a:pt x="-2916" y="43270"/>
                        <a:pt x="140" y="70200"/>
                        <a:pt x="140" y="70200"/>
                      </a:cubicBezTo>
                      <a:lnTo>
                        <a:pt x="6877" y="70200"/>
                      </a:lnTo>
                      <a:cubicBezTo>
                        <a:pt x="6877" y="69454"/>
                        <a:pt x="5999" y="42236"/>
                        <a:pt x="25001" y="24867"/>
                      </a:cubicBezTo>
                      <a:cubicBezTo>
                        <a:pt x="46039" y="5638"/>
                        <a:pt x="70412" y="6723"/>
                        <a:pt x="70412" y="6723"/>
                      </a:cubicBezTo>
                      <a:close/>
                    </a:path>
                  </a:pathLst>
                </a:custGeom>
                <a:solidFill>
                  <a:srgbClr val="E3E4E5"/>
                </a:solidFill>
                <a:ln w="2500" cap="flat">
                  <a:noFill/>
                  <a:bevel/>
                </a:ln>
              </p:spPr>
            </p:sp>
            <p:sp>
              <p:nvSpPr>
                <p:cNvPr id="3308" name="Freeform 3307"/>
                <p:cNvSpPr/>
                <p:nvPr/>
              </p:nvSpPr>
              <p:spPr>
                <a:xfrm>
                  <a:off x="7815427" y="1112282"/>
                  <a:ext cx="77000" cy="76798"/>
                </a:xfrm>
                <a:custGeom>
                  <a:avLst/>
                  <a:gdLst/>
                  <a:ahLst/>
                  <a:cxnLst/>
                  <a:rect l="0" t="0" r="0" b="0"/>
                  <a:pathLst>
                    <a:path w="77000" h="76798">
                      <a:moveTo>
                        <a:pt x="77000" y="6632"/>
                      </a:moveTo>
                      <a:lnTo>
                        <a:pt x="77000" y="0"/>
                      </a:lnTo>
                      <a:cubicBezTo>
                        <a:pt x="77000" y="0"/>
                        <a:pt x="48952" y="-2222"/>
                        <a:pt x="22315" y="22428"/>
                      </a:cubicBezTo>
                      <a:cubicBezTo>
                        <a:pt x="-720" y="43745"/>
                        <a:pt x="0" y="76798"/>
                        <a:pt x="0" y="76798"/>
                      </a:cubicBezTo>
                      <a:lnTo>
                        <a:pt x="6696" y="76798"/>
                      </a:lnTo>
                      <a:cubicBezTo>
                        <a:pt x="6696" y="76798"/>
                        <a:pt x="6113" y="46218"/>
                        <a:pt x="26703" y="26797"/>
                      </a:cubicBezTo>
                      <a:cubicBezTo>
                        <a:pt x="48724" y="6026"/>
                        <a:pt x="77000" y="6632"/>
                        <a:pt x="77000" y="6632"/>
                      </a:cubicBezTo>
                      <a:close/>
                    </a:path>
                  </a:pathLst>
                </a:custGeom>
                <a:solidFill>
                  <a:srgbClr val="DEDFE0"/>
                </a:solidFill>
                <a:ln w="2500" cap="flat">
                  <a:noFill/>
                  <a:bevel/>
                </a:ln>
              </p:spPr>
            </p:sp>
            <p:sp>
              <p:nvSpPr>
                <p:cNvPr id="3309" name="Freeform 3308"/>
                <p:cNvSpPr/>
                <p:nvPr/>
              </p:nvSpPr>
              <p:spPr>
                <a:xfrm>
                  <a:off x="7835426" y="1132160"/>
                  <a:ext cx="56901" cy="56973"/>
                </a:xfrm>
                <a:custGeom>
                  <a:avLst/>
                  <a:gdLst/>
                  <a:ahLst/>
                  <a:cxnLst/>
                  <a:rect l="0" t="0" r="0" b="0"/>
                  <a:pathLst>
                    <a:path w="56901" h="56973">
                      <a:moveTo>
                        <a:pt x="56901" y="11156"/>
                      </a:moveTo>
                      <a:lnTo>
                        <a:pt x="56901" y="0"/>
                      </a:lnTo>
                      <a:cubicBezTo>
                        <a:pt x="56901" y="0"/>
                        <a:pt x="34675" y="-1836"/>
                        <a:pt x="16344" y="16462"/>
                      </a:cubicBezTo>
                      <a:cubicBezTo>
                        <a:pt x="-251" y="33028"/>
                        <a:pt x="0" y="56973"/>
                        <a:pt x="0" y="56973"/>
                      </a:cubicBezTo>
                      <a:lnTo>
                        <a:pt x="11227" y="56973"/>
                      </a:lnTo>
                      <a:cubicBezTo>
                        <a:pt x="11227" y="56973"/>
                        <a:pt x="11111" y="37062"/>
                        <a:pt x="23904" y="24039"/>
                      </a:cubicBezTo>
                      <a:cubicBezTo>
                        <a:pt x="37895" y="9796"/>
                        <a:pt x="56901" y="11156"/>
                        <a:pt x="56901" y="11156"/>
                      </a:cubicBezTo>
                      <a:close/>
                    </a:path>
                  </a:pathLst>
                </a:custGeom>
                <a:solidFill>
                  <a:srgbClr val="FCFDFE"/>
                </a:solidFill>
                <a:ln w="2500" cap="flat">
                  <a:noFill/>
                  <a:bevel/>
                </a:ln>
              </p:spPr>
            </p:sp>
            <p:sp>
              <p:nvSpPr>
                <p:cNvPr id="3310" name="Freeform 3309"/>
                <p:cNvSpPr/>
                <p:nvPr/>
              </p:nvSpPr>
              <p:spPr>
                <a:xfrm>
                  <a:off x="7828729" y="1125627"/>
                  <a:ext cx="63599" cy="63493"/>
                </a:xfrm>
                <a:custGeom>
                  <a:avLst/>
                  <a:gdLst/>
                  <a:ahLst/>
                  <a:cxnLst/>
                  <a:rect l="0" t="0" r="0" b="0"/>
                  <a:pathLst>
                    <a:path w="63599" h="63493">
                      <a:moveTo>
                        <a:pt x="63599" y="6583"/>
                      </a:moveTo>
                      <a:lnTo>
                        <a:pt x="63599" y="0"/>
                      </a:lnTo>
                      <a:cubicBezTo>
                        <a:pt x="63599" y="0"/>
                        <a:pt x="38964" y="-1351"/>
                        <a:pt x="18066" y="18221"/>
                      </a:cubicBezTo>
                      <a:cubicBezTo>
                        <a:pt x="-978" y="36057"/>
                        <a:pt x="0" y="63493"/>
                        <a:pt x="0" y="63493"/>
                      </a:cubicBezTo>
                      <a:lnTo>
                        <a:pt x="6743" y="63493"/>
                      </a:lnTo>
                      <a:cubicBezTo>
                        <a:pt x="6743" y="63493"/>
                        <a:pt x="6383" y="39000"/>
                        <a:pt x="23041" y="22994"/>
                      </a:cubicBezTo>
                      <a:cubicBezTo>
                        <a:pt x="42098" y="4683"/>
                        <a:pt x="63599" y="6583"/>
                        <a:pt x="63599" y="6583"/>
                      </a:cubicBezTo>
                      <a:close/>
                    </a:path>
                  </a:pathLst>
                </a:custGeom>
                <a:solidFill>
                  <a:srgbClr val="F1F2F2"/>
                </a:solidFill>
                <a:ln w="2500" cap="flat">
                  <a:noFill/>
                  <a:bevel/>
                </a:ln>
              </p:spPr>
            </p:sp>
            <p:sp>
              <p:nvSpPr>
                <p:cNvPr id="3311" name="Freeform 3310"/>
                <p:cNvSpPr/>
                <p:nvPr/>
              </p:nvSpPr>
              <p:spPr>
                <a:xfrm>
                  <a:off x="7846618" y="1143306"/>
                  <a:ext cx="45709" cy="45816"/>
                </a:xfrm>
                <a:custGeom>
                  <a:avLst/>
                  <a:gdLst/>
                  <a:ahLst/>
                  <a:cxnLst/>
                  <a:rect l="0" t="0" r="0" b="0"/>
                  <a:pathLst>
                    <a:path w="45709" h="45816">
                      <a:moveTo>
                        <a:pt x="45709" y="6642"/>
                      </a:moveTo>
                      <a:lnTo>
                        <a:pt x="45709" y="0"/>
                      </a:lnTo>
                      <a:cubicBezTo>
                        <a:pt x="45709" y="0"/>
                        <a:pt x="25635" y="-963"/>
                        <a:pt x="12710" y="12894"/>
                      </a:cubicBezTo>
                      <a:cubicBezTo>
                        <a:pt x="-261" y="26800"/>
                        <a:pt x="0" y="45816"/>
                        <a:pt x="0" y="45816"/>
                      </a:cubicBezTo>
                      <a:lnTo>
                        <a:pt x="6719" y="45816"/>
                      </a:lnTo>
                      <a:cubicBezTo>
                        <a:pt x="6719" y="45816"/>
                        <a:pt x="7398" y="28806"/>
                        <a:pt x="18087" y="18219"/>
                      </a:cubicBezTo>
                      <a:cubicBezTo>
                        <a:pt x="29196" y="7216"/>
                        <a:pt x="45709" y="6642"/>
                        <a:pt x="45709" y="6642"/>
                      </a:cubicBezTo>
                      <a:close/>
                    </a:path>
                  </a:pathLst>
                </a:custGeom>
                <a:solidFill>
                  <a:srgbClr val="F1F2F2"/>
                </a:solidFill>
                <a:ln w="2500" cap="flat">
                  <a:noFill/>
                  <a:bevel/>
                </a:ln>
              </p:spPr>
            </p:sp>
            <p:sp>
              <p:nvSpPr>
                <p:cNvPr id="3312" name="Freeform 3311"/>
                <p:cNvSpPr/>
                <p:nvPr/>
              </p:nvSpPr>
              <p:spPr>
                <a:xfrm>
                  <a:off x="7853340" y="1149939"/>
                  <a:ext cx="38944" cy="39187"/>
                </a:xfrm>
                <a:custGeom>
                  <a:avLst/>
                  <a:gdLst/>
                  <a:ahLst/>
                  <a:cxnLst/>
                  <a:rect l="0" t="0" r="0" b="0"/>
                  <a:pathLst>
                    <a:path w="38944" h="39187">
                      <a:moveTo>
                        <a:pt x="38944" y="6654"/>
                      </a:moveTo>
                      <a:lnTo>
                        <a:pt x="38944" y="0"/>
                      </a:lnTo>
                      <a:cubicBezTo>
                        <a:pt x="38944" y="0"/>
                        <a:pt x="22110" y="815"/>
                        <a:pt x="11365" y="11586"/>
                      </a:cubicBezTo>
                      <a:cubicBezTo>
                        <a:pt x="645" y="22332"/>
                        <a:pt x="0" y="39187"/>
                        <a:pt x="0" y="39187"/>
                      </a:cubicBezTo>
                      <a:lnTo>
                        <a:pt x="6716" y="39187"/>
                      </a:lnTo>
                      <a:cubicBezTo>
                        <a:pt x="6716" y="39187"/>
                        <a:pt x="6183" y="26278"/>
                        <a:pt x="16239" y="16462"/>
                      </a:cubicBezTo>
                      <a:cubicBezTo>
                        <a:pt x="25687" y="7240"/>
                        <a:pt x="38944" y="6654"/>
                        <a:pt x="38944" y="6654"/>
                      </a:cubicBezTo>
                      <a:close/>
                    </a:path>
                  </a:pathLst>
                </a:custGeom>
                <a:solidFill>
                  <a:srgbClr val="E3E4E5"/>
                </a:solidFill>
                <a:ln w="2500" cap="flat">
                  <a:noFill/>
                  <a:bevel/>
                </a:ln>
              </p:spPr>
            </p:sp>
          </p:grpSp>
        </p:grpSp>
        <p:grpSp>
          <p:nvGrpSpPr>
            <p:cNvPr id="3313" name="Group 3312"/>
            <p:cNvGrpSpPr/>
            <p:nvPr/>
          </p:nvGrpSpPr>
          <p:grpSpPr>
            <a:xfrm>
              <a:off x="7185953" y="1251117"/>
              <a:ext cx="1417678" cy="863209"/>
              <a:chOff x="7185953" y="1251117"/>
              <a:chExt cx="1417678" cy="863209"/>
            </a:xfrm>
          </p:grpSpPr>
          <p:sp>
            <p:nvSpPr>
              <p:cNvPr id="3314" name="Freeform 3313"/>
              <p:cNvSpPr/>
              <p:nvPr/>
            </p:nvSpPr>
            <p:spPr>
              <a:xfrm>
                <a:off x="7185952" y="1490831"/>
                <a:ext cx="1345606" cy="20677"/>
              </a:xfrm>
              <a:custGeom>
                <a:avLst/>
                <a:gdLst/>
                <a:ahLst/>
                <a:cxnLst/>
                <a:rect l="0" t="0" r="0" b="0"/>
                <a:pathLst>
                  <a:path w="1345606" h="20677">
                    <a:moveTo>
                      <a:pt x="0" y="0"/>
                    </a:moveTo>
                    <a:lnTo>
                      <a:pt x="1345606" y="0"/>
                    </a:lnTo>
                    <a:lnTo>
                      <a:pt x="1345606" y="20677"/>
                    </a:lnTo>
                    <a:lnTo>
                      <a:pt x="0" y="2067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15" name="Freeform 3314"/>
              <p:cNvSpPr/>
              <p:nvPr/>
            </p:nvSpPr>
            <p:spPr>
              <a:xfrm>
                <a:off x="8431351" y="1475721"/>
                <a:ext cx="22268" cy="50897"/>
              </a:xfrm>
              <a:custGeom>
                <a:avLst/>
                <a:gdLst/>
                <a:ahLst/>
                <a:cxnLst/>
                <a:rect l="0" t="0" r="0" b="0"/>
                <a:pathLst>
                  <a:path w="22268" h="50897">
                    <a:moveTo>
                      <a:pt x="0" y="0"/>
                    </a:moveTo>
                    <a:lnTo>
                      <a:pt x="22268" y="0"/>
                    </a:lnTo>
                    <a:lnTo>
                      <a:pt x="22268" y="50897"/>
                    </a:lnTo>
                    <a:lnTo>
                      <a:pt x="0" y="50897"/>
                    </a:lnTo>
                    <a:lnTo>
                      <a:pt x="0" y="0"/>
                    </a:lnTo>
                    <a:close/>
                  </a:path>
                </a:pathLst>
              </a:custGeom>
              <a:gradFill>
                <a:gsLst>
                  <a:gs pos="0">
                    <a:srgbClr val="979898"/>
                  </a:gs>
                  <a:gs pos="15000">
                    <a:srgbClr val="D0D1D1"/>
                  </a:gs>
                  <a:gs pos="25000">
                    <a:srgbClr val="E5E6E6"/>
                  </a:gs>
                  <a:gs pos="52000">
                    <a:srgbClr val="B3B4B4"/>
                  </a:gs>
                  <a:gs pos="69000">
                    <a:srgbClr val="9FA0A0"/>
                  </a:gs>
                  <a:gs pos="80000">
                    <a:srgbClr val="969797"/>
                  </a:gs>
                  <a:gs pos="92000">
                    <a:srgbClr val="8E8E8E"/>
                  </a:gs>
                  <a:gs pos="100000">
                    <a:srgbClr val="A3A4A4"/>
                  </a:gs>
                </a:gsLst>
                <a:lin ang="5400000" scaled="0"/>
              </a:gradFill>
              <a:ln w="7700" cap="flat">
                <a:noFill/>
                <a:bevel/>
              </a:ln>
            </p:spPr>
          </p:sp>
          <p:sp>
            <p:nvSpPr>
              <p:cNvPr id="3316" name="Freeform 3315"/>
              <p:cNvSpPr/>
              <p:nvPr/>
            </p:nvSpPr>
            <p:spPr>
              <a:xfrm>
                <a:off x="8348646" y="1465382"/>
                <a:ext cx="84299" cy="100205"/>
              </a:xfrm>
              <a:custGeom>
                <a:avLst/>
                <a:gdLst/>
                <a:ahLst/>
                <a:cxnLst/>
                <a:rect l="0" t="0" r="0" b="0"/>
                <a:pathLst>
                  <a:path w="84299" h="100205">
                    <a:moveTo>
                      <a:pt x="0" y="0"/>
                    </a:moveTo>
                    <a:lnTo>
                      <a:pt x="84299" y="0"/>
                    </a:lnTo>
                    <a:lnTo>
                      <a:pt x="84299" y="100205"/>
                    </a:lnTo>
                    <a:lnTo>
                      <a:pt x="0" y="100205"/>
                    </a:lnTo>
                    <a:lnTo>
                      <a:pt x="0" y="0"/>
                    </a:lnTo>
                    <a:close/>
                  </a:path>
                </a:pathLst>
              </a:custGeom>
              <a:gradFill>
                <a:gsLst>
                  <a:gs pos="0">
                    <a:srgbClr val="B5B5B5"/>
                  </a:gs>
                  <a:gs pos="1000">
                    <a:srgbClr val="FFFFFF"/>
                  </a:gs>
                  <a:gs pos="2000">
                    <a:srgbClr val="EBEBEB"/>
                  </a:gs>
                  <a:gs pos="64000">
                    <a:srgbClr val="E7E7E7"/>
                  </a:gs>
                  <a:gs pos="99000">
                    <a:srgbClr val="E2E2E2"/>
                  </a:gs>
                  <a:gs pos="100000">
                    <a:srgbClr val="A8A8A8"/>
                  </a:gs>
                </a:gsLst>
                <a:lin ang="10800000" scaled="0"/>
              </a:gradFill>
              <a:ln w="7700" cap="flat">
                <a:noFill/>
                <a:bevel/>
              </a:ln>
            </p:spPr>
          </p:sp>
          <p:sp>
            <p:nvSpPr>
              <p:cNvPr id="3317" name="Freeform 3316"/>
              <p:cNvSpPr/>
              <p:nvPr/>
            </p:nvSpPr>
            <p:spPr>
              <a:xfrm>
                <a:off x="8357394" y="1565586"/>
                <a:ext cx="66803" cy="548737"/>
              </a:xfrm>
              <a:custGeom>
                <a:avLst/>
                <a:gdLst/>
                <a:ahLst/>
                <a:cxnLst/>
                <a:rect l="0" t="0" r="0" b="0"/>
                <a:pathLst>
                  <a:path w="66803" h="548737">
                    <a:moveTo>
                      <a:pt x="0" y="0"/>
                    </a:moveTo>
                    <a:lnTo>
                      <a:pt x="66803" y="0"/>
                    </a:lnTo>
                    <a:lnTo>
                      <a:pt x="66803" y="548737"/>
                    </a:lnTo>
                    <a:lnTo>
                      <a:pt x="0" y="548737"/>
                    </a:lnTo>
                    <a:lnTo>
                      <a:pt x="0" y="0"/>
                    </a:lnTo>
                    <a:close/>
                  </a:path>
                </a:pathLst>
              </a:custGeom>
              <a:gradFill>
                <a:gsLst>
                  <a:gs pos="0">
                    <a:srgbClr val="B5B5B5"/>
                  </a:gs>
                  <a:gs pos="1000">
                    <a:srgbClr val="FFFFFF"/>
                  </a:gs>
                  <a:gs pos="2000">
                    <a:srgbClr val="EBEBEB"/>
                  </a:gs>
                  <a:gs pos="64000">
                    <a:srgbClr val="E7E7E7"/>
                  </a:gs>
                  <a:gs pos="99000">
                    <a:srgbClr val="E2E2E2"/>
                  </a:gs>
                  <a:gs pos="100000">
                    <a:srgbClr val="A8A8A8"/>
                  </a:gs>
                </a:gsLst>
                <a:lin ang="10800000" scaled="0"/>
              </a:gradFill>
              <a:ln w="7700" cap="flat">
                <a:noFill/>
                <a:bevel/>
              </a:ln>
            </p:spPr>
          </p:sp>
          <p:sp>
            <p:nvSpPr>
              <p:cNvPr id="3318" name="Freeform 3317"/>
              <p:cNvSpPr/>
              <p:nvPr/>
            </p:nvSpPr>
            <p:spPr>
              <a:xfrm>
                <a:off x="7372844" y="1265371"/>
                <a:ext cx="932855" cy="164621"/>
              </a:xfrm>
              <a:custGeom>
                <a:avLst/>
                <a:gdLst/>
                <a:ahLst/>
                <a:cxnLst/>
                <a:rect l="0" t="0" r="0" b="0"/>
                <a:pathLst>
                  <a:path w="932855" h="164621">
                    <a:moveTo>
                      <a:pt x="0" y="0"/>
                    </a:moveTo>
                    <a:lnTo>
                      <a:pt x="361212" y="0"/>
                    </a:lnTo>
                    <a:cubicBezTo>
                      <a:pt x="361212" y="0"/>
                      <a:pt x="368052" y="89338"/>
                      <a:pt x="466428" y="89319"/>
                    </a:cubicBezTo>
                    <a:cubicBezTo>
                      <a:pt x="564803" y="89299"/>
                      <a:pt x="572437" y="0"/>
                      <a:pt x="572437" y="0"/>
                    </a:cubicBezTo>
                    <a:lnTo>
                      <a:pt x="932855" y="0"/>
                    </a:lnTo>
                    <a:lnTo>
                      <a:pt x="932855" y="164621"/>
                    </a:lnTo>
                    <a:lnTo>
                      <a:pt x="0" y="164621"/>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3319" name="Freeform 3318"/>
              <p:cNvSpPr/>
              <p:nvPr/>
            </p:nvSpPr>
            <p:spPr>
              <a:xfrm>
                <a:off x="7362108" y="1427607"/>
                <a:ext cx="954330" cy="438989"/>
              </a:xfrm>
              <a:custGeom>
                <a:avLst/>
                <a:gdLst/>
                <a:ahLst/>
                <a:cxnLst/>
                <a:rect l="0" t="0" r="0" b="0"/>
                <a:pathLst>
                  <a:path w="954330" h="438989">
                    <a:moveTo>
                      <a:pt x="0" y="0"/>
                    </a:moveTo>
                    <a:lnTo>
                      <a:pt x="954330" y="0"/>
                    </a:lnTo>
                    <a:cubicBezTo>
                      <a:pt x="954330" y="0"/>
                      <a:pt x="955524" y="438989"/>
                      <a:pt x="478357" y="438989"/>
                    </a:cubicBezTo>
                    <a:cubicBezTo>
                      <a:pt x="1193" y="438989"/>
                      <a:pt x="0" y="0"/>
                      <a:pt x="0" y="0"/>
                    </a:cubicBez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10800000" scaled="0"/>
              </a:gradFill>
              <a:ln w="7700" cap="flat">
                <a:noFill/>
                <a:bevel/>
              </a:ln>
            </p:spPr>
          </p:sp>
          <p:sp>
            <p:nvSpPr>
              <p:cNvPr id="3320" name="Freeform 3319"/>
              <p:cNvSpPr/>
              <p:nvPr/>
            </p:nvSpPr>
            <p:spPr>
              <a:xfrm>
                <a:off x="7322740" y="1983889"/>
                <a:ext cx="1033856" cy="27049"/>
              </a:xfrm>
              <a:custGeom>
                <a:avLst/>
                <a:gdLst/>
                <a:ahLst/>
                <a:cxnLst/>
                <a:rect l="0" t="0" r="0" b="0"/>
                <a:pathLst>
                  <a:path w="1033856" h="27049">
                    <a:moveTo>
                      <a:pt x="0" y="0"/>
                    </a:moveTo>
                    <a:lnTo>
                      <a:pt x="1033856" y="0"/>
                    </a:lnTo>
                    <a:lnTo>
                      <a:pt x="1033856" y="27049"/>
                    </a:lnTo>
                    <a:lnTo>
                      <a:pt x="0" y="27049"/>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21" name="Freeform 3320"/>
              <p:cNvSpPr/>
              <p:nvPr/>
            </p:nvSpPr>
            <p:spPr>
              <a:xfrm>
                <a:off x="7224924" y="1475721"/>
                <a:ext cx="22268" cy="50897"/>
              </a:xfrm>
              <a:custGeom>
                <a:avLst/>
                <a:gdLst/>
                <a:ahLst/>
                <a:cxnLst/>
                <a:rect l="0" t="0" r="0" b="0"/>
                <a:pathLst>
                  <a:path w="22268" h="50897">
                    <a:moveTo>
                      <a:pt x="0" y="0"/>
                    </a:moveTo>
                    <a:lnTo>
                      <a:pt x="22268" y="0"/>
                    </a:lnTo>
                    <a:lnTo>
                      <a:pt x="22268" y="50897"/>
                    </a:lnTo>
                    <a:lnTo>
                      <a:pt x="0" y="5089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22" name="Freeform 3321"/>
              <p:cNvSpPr/>
              <p:nvPr/>
            </p:nvSpPr>
            <p:spPr>
              <a:xfrm>
                <a:off x="7247191" y="1465382"/>
                <a:ext cx="84299" cy="100205"/>
              </a:xfrm>
              <a:custGeom>
                <a:avLst/>
                <a:gdLst/>
                <a:ahLst/>
                <a:cxnLst/>
                <a:rect l="0" t="0" r="0" b="0"/>
                <a:pathLst>
                  <a:path w="84299" h="100205">
                    <a:moveTo>
                      <a:pt x="0" y="0"/>
                    </a:moveTo>
                    <a:lnTo>
                      <a:pt x="84299" y="0"/>
                    </a:lnTo>
                    <a:lnTo>
                      <a:pt x="84299" y="100205"/>
                    </a:lnTo>
                    <a:lnTo>
                      <a:pt x="0" y="100205"/>
                    </a:lnTo>
                    <a:lnTo>
                      <a:pt x="0" y="0"/>
                    </a:lnTo>
                    <a:close/>
                  </a:path>
                </a:pathLst>
              </a:custGeom>
              <a:gradFill>
                <a:gsLst>
                  <a:gs pos="0">
                    <a:srgbClr val="B5B5B5"/>
                  </a:gs>
                  <a:gs pos="1000">
                    <a:srgbClr val="FFFFFF"/>
                  </a:gs>
                  <a:gs pos="2000">
                    <a:srgbClr val="EBEBEB"/>
                  </a:gs>
                  <a:gs pos="64000">
                    <a:srgbClr val="E7E7E7"/>
                  </a:gs>
                  <a:gs pos="99000">
                    <a:srgbClr val="E2E2E2"/>
                  </a:gs>
                  <a:gs pos="100000">
                    <a:srgbClr val="A8A8A8"/>
                  </a:gs>
                </a:gsLst>
                <a:lin ang="10800000" scaled="0"/>
              </a:gradFill>
              <a:ln w="7700" cap="flat">
                <a:noFill/>
                <a:bevel/>
              </a:ln>
            </p:spPr>
          </p:sp>
          <p:sp>
            <p:nvSpPr>
              <p:cNvPr id="3323" name="Freeform 3322"/>
              <p:cNvSpPr/>
              <p:nvPr/>
            </p:nvSpPr>
            <p:spPr>
              <a:xfrm>
                <a:off x="7255939" y="1565586"/>
                <a:ext cx="66803" cy="548737"/>
              </a:xfrm>
              <a:custGeom>
                <a:avLst/>
                <a:gdLst/>
                <a:ahLst/>
                <a:cxnLst/>
                <a:rect l="0" t="0" r="0" b="0"/>
                <a:pathLst>
                  <a:path w="66803" h="548737">
                    <a:moveTo>
                      <a:pt x="0" y="0"/>
                    </a:moveTo>
                    <a:lnTo>
                      <a:pt x="66803" y="0"/>
                    </a:lnTo>
                    <a:lnTo>
                      <a:pt x="66803" y="548737"/>
                    </a:lnTo>
                    <a:lnTo>
                      <a:pt x="0" y="548737"/>
                    </a:lnTo>
                    <a:lnTo>
                      <a:pt x="0" y="0"/>
                    </a:lnTo>
                    <a:close/>
                  </a:path>
                </a:pathLst>
              </a:custGeom>
              <a:gradFill>
                <a:gsLst>
                  <a:gs pos="0">
                    <a:srgbClr val="B5B5B5"/>
                  </a:gs>
                  <a:gs pos="1000">
                    <a:srgbClr val="FFFFFF"/>
                  </a:gs>
                  <a:gs pos="2000">
                    <a:srgbClr val="EBEBEB"/>
                  </a:gs>
                  <a:gs pos="64000">
                    <a:srgbClr val="E7E7E7"/>
                  </a:gs>
                  <a:gs pos="99000">
                    <a:srgbClr val="E2E2E2"/>
                  </a:gs>
                  <a:gs pos="100000">
                    <a:srgbClr val="A8A8A8"/>
                  </a:gs>
                </a:gsLst>
                <a:lin ang="10800000" scaled="0"/>
              </a:gradFill>
              <a:ln w="7700" cap="flat">
                <a:noFill/>
                <a:bevel/>
              </a:ln>
            </p:spPr>
          </p:sp>
          <p:sp>
            <p:nvSpPr>
              <p:cNvPr id="3324" name="Freeform 3323"/>
              <p:cNvSpPr/>
              <p:nvPr/>
            </p:nvSpPr>
            <p:spPr>
              <a:xfrm>
                <a:off x="7362108" y="1427607"/>
                <a:ext cx="954330" cy="73811"/>
              </a:xfrm>
              <a:custGeom>
                <a:avLst/>
                <a:gdLst/>
                <a:ahLst/>
                <a:cxnLst/>
                <a:rect l="0" t="0" r="0" b="0"/>
                <a:pathLst>
                  <a:path w="954330" h="73811">
                    <a:moveTo>
                      <a:pt x="0" y="0"/>
                    </a:moveTo>
                    <a:lnTo>
                      <a:pt x="954330" y="0"/>
                    </a:lnTo>
                    <a:cubicBezTo>
                      <a:pt x="954330" y="0"/>
                      <a:pt x="954330" y="29771"/>
                      <a:pt x="946099" y="73811"/>
                    </a:cubicBezTo>
                    <a:cubicBezTo>
                      <a:pt x="946099" y="73811"/>
                      <a:pt x="8628" y="73811"/>
                      <a:pt x="8628" y="73811"/>
                    </a:cubicBezTo>
                    <a:cubicBezTo>
                      <a:pt x="0" y="29771"/>
                      <a:pt x="0" y="0"/>
                      <a:pt x="0" y="0"/>
                    </a:cubicBezTo>
                    <a:close/>
                  </a:path>
                </a:pathLst>
              </a:custGeom>
              <a:gradFill>
                <a:gsLst>
                  <a:gs pos="0">
                    <a:srgbClr val="B3B3B3"/>
                  </a:gs>
                  <a:gs pos="15000">
                    <a:srgbClr val="F2F2F2"/>
                  </a:gs>
                  <a:gs pos="25000">
                    <a:srgbClr val="F7F7F7"/>
                  </a:gs>
                  <a:gs pos="52000">
                    <a:srgbClr val="D3D3D3"/>
                  </a:gs>
                  <a:gs pos="69000">
                    <a:srgbClr val="BCBCBC"/>
                  </a:gs>
                  <a:gs pos="80000">
                    <a:srgbClr val="B1B1B1"/>
                  </a:gs>
                  <a:gs pos="92000">
                    <a:srgbClr val="A7A7A7"/>
                  </a:gs>
                  <a:gs pos="100000">
                    <a:srgbClr val="C0C0C0"/>
                  </a:gs>
                </a:gsLst>
                <a:lin ang="10800000" scaled="0"/>
              </a:gradFill>
              <a:ln w="7700" cap="flat">
                <a:noFill/>
                <a:bevel/>
              </a:ln>
            </p:spPr>
          </p:sp>
          <p:sp>
            <p:nvSpPr>
              <p:cNvPr id="3325" name="Freeform 3324"/>
              <p:cNvSpPr/>
              <p:nvPr/>
            </p:nvSpPr>
            <p:spPr>
              <a:xfrm>
                <a:off x="7365090" y="1251057"/>
                <a:ext cx="948363" cy="105572"/>
              </a:xfrm>
              <a:custGeom>
                <a:avLst/>
                <a:gdLst/>
                <a:ahLst/>
                <a:cxnLst/>
                <a:rect l="0" t="0" r="0" b="0"/>
                <a:pathLst>
                  <a:path w="948363" h="105572">
                    <a:moveTo>
                      <a:pt x="1909" y="0"/>
                    </a:moveTo>
                    <a:lnTo>
                      <a:pt x="384871" y="0"/>
                    </a:lnTo>
                    <a:cubicBezTo>
                      <a:pt x="384871" y="0"/>
                      <a:pt x="392507" y="85800"/>
                      <a:pt x="474181" y="85800"/>
                    </a:cubicBezTo>
                    <a:cubicBezTo>
                      <a:pt x="547743" y="85800"/>
                      <a:pt x="564284" y="0"/>
                      <a:pt x="564284" y="0"/>
                    </a:cubicBezTo>
                    <a:lnTo>
                      <a:pt x="946453" y="0"/>
                    </a:lnTo>
                    <a:cubicBezTo>
                      <a:pt x="948363" y="0"/>
                      <a:pt x="948363" y="855"/>
                      <a:pt x="948363" y="1909"/>
                    </a:cubicBezTo>
                    <a:lnTo>
                      <a:pt x="948363" y="13599"/>
                    </a:lnTo>
                    <a:cubicBezTo>
                      <a:pt x="948363" y="14653"/>
                      <a:pt x="948363" y="15508"/>
                      <a:pt x="946453" y="15508"/>
                    </a:cubicBezTo>
                    <a:lnTo>
                      <a:pt x="580826" y="15508"/>
                    </a:lnTo>
                    <a:cubicBezTo>
                      <a:pt x="580826" y="15508"/>
                      <a:pt x="568103" y="106159"/>
                      <a:pt x="474181" y="105572"/>
                    </a:cubicBezTo>
                    <a:cubicBezTo>
                      <a:pt x="374056" y="104946"/>
                      <a:pt x="368966" y="15508"/>
                      <a:pt x="368966" y="15508"/>
                    </a:cubicBezTo>
                    <a:lnTo>
                      <a:pt x="1909" y="15508"/>
                    </a:lnTo>
                    <a:cubicBezTo>
                      <a:pt x="0" y="15508"/>
                      <a:pt x="0" y="14653"/>
                      <a:pt x="0" y="13599"/>
                    </a:cubicBezTo>
                    <a:lnTo>
                      <a:pt x="0" y="1909"/>
                    </a:lnTo>
                    <a:cubicBezTo>
                      <a:pt x="0" y="855"/>
                      <a:pt x="0" y="0"/>
                      <a:pt x="1909" y="0"/>
                    </a:cubicBezTo>
                    <a:close/>
                  </a:path>
                </a:pathLst>
              </a:custGeom>
              <a:gradFill>
                <a:gsLst>
                  <a:gs pos="0">
                    <a:srgbClr val="ADADAD"/>
                  </a:gs>
                  <a:gs pos="15000">
                    <a:srgbClr val="EBEBEB"/>
                  </a:gs>
                  <a:gs pos="25000">
                    <a:srgbClr val="F4F4F4"/>
                  </a:gs>
                  <a:gs pos="52000">
                    <a:srgbClr val="CDCDCD"/>
                  </a:gs>
                  <a:gs pos="69000">
                    <a:srgbClr val="B6B6B6"/>
                  </a:gs>
                  <a:gs pos="80000">
                    <a:srgbClr val="ACACAC"/>
                  </a:gs>
                  <a:gs pos="92000">
                    <a:srgbClr val="A2A2A2"/>
                  </a:gs>
                  <a:gs pos="100000">
                    <a:srgbClr val="BABABA"/>
                  </a:gs>
                </a:gsLst>
                <a:lin ang="10800000" scaled="0"/>
              </a:gradFill>
              <a:ln w="7700" cap="flat">
                <a:noFill/>
                <a:bevel/>
              </a:ln>
            </p:spPr>
          </p:sp>
          <p:grpSp>
            <p:nvGrpSpPr>
              <p:cNvPr id="3326" name="Group 3325"/>
              <p:cNvGrpSpPr/>
              <p:nvPr/>
            </p:nvGrpSpPr>
            <p:grpSpPr>
              <a:xfrm>
                <a:off x="8447258" y="1406532"/>
                <a:ext cx="46125" cy="230629"/>
                <a:chOff x="8447258" y="1406532"/>
                <a:chExt cx="46125" cy="230629"/>
              </a:xfrm>
            </p:grpSpPr>
            <p:sp>
              <p:nvSpPr>
                <p:cNvPr id="3327" name="Freeform 3326"/>
                <p:cNvSpPr/>
                <p:nvPr/>
              </p:nvSpPr>
              <p:spPr>
                <a:xfrm>
                  <a:off x="8452029" y="1406532"/>
                  <a:ext cx="36582" cy="230629"/>
                </a:xfrm>
                <a:custGeom>
                  <a:avLst/>
                  <a:gdLst/>
                  <a:ahLst/>
                  <a:cxnLst/>
                  <a:rect l="0" t="0" r="0" b="0"/>
                  <a:pathLst>
                    <a:path w="36582" h="230629">
                      <a:moveTo>
                        <a:pt x="0" y="0"/>
                      </a:moveTo>
                      <a:lnTo>
                        <a:pt x="36582" y="0"/>
                      </a:lnTo>
                      <a:lnTo>
                        <a:pt x="36582" y="230629"/>
                      </a:lnTo>
                      <a:lnTo>
                        <a:pt x="0" y="230629"/>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28" name="Freeform 3327"/>
                <p:cNvSpPr/>
                <p:nvPr/>
              </p:nvSpPr>
              <p:spPr>
                <a:xfrm>
                  <a:off x="8447258" y="1406928"/>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29" name="Freeform 3328"/>
                <p:cNvSpPr/>
                <p:nvPr/>
              </p:nvSpPr>
              <p:spPr>
                <a:xfrm>
                  <a:off x="8447258" y="1438057"/>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0" name="Freeform 3329"/>
                <p:cNvSpPr/>
                <p:nvPr/>
              </p:nvSpPr>
              <p:spPr>
                <a:xfrm>
                  <a:off x="8447258" y="1469187"/>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1" name="Freeform 3330"/>
                <p:cNvSpPr/>
                <p:nvPr/>
              </p:nvSpPr>
              <p:spPr>
                <a:xfrm>
                  <a:off x="8447258" y="1500316"/>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2" name="Freeform 3331"/>
                <p:cNvSpPr/>
                <p:nvPr/>
              </p:nvSpPr>
              <p:spPr>
                <a:xfrm>
                  <a:off x="8447258" y="1531445"/>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3" name="Freeform 3332"/>
                <p:cNvSpPr/>
                <p:nvPr/>
              </p:nvSpPr>
              <p:spPr>
                <a:xfrm>
                  <a:off x="8447258" y="1562575"/>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4" name="Freeform 3333"/>
                <p:cNvSpPr/>
                <p:nvPr/>
              </p:nvSpPr>
              <p:spPr>
                <a:xfrm>
                  <a:off x="8447258" y="1593704"/>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5" name="Freeform 3334"/>
                <p:cNvSpPr/>
                <p:nvPr/>
              </p:nvSpPr>
              <p:spPr>
                <a:xfrm>
                  <a:off x="8447258" y="1624833"/>
                  <a:ext cx="46125" cy="12327"/>
                </a:xfrm>
                <a:custGeom>
                  <a:avLst/>
                  <a:gdLst/>
                  <a:ahLst/>
                  <a:cxnLst/>
                  <a:rect l="0" t="0" r="0" b="0"/>
                  <a:pathLst>
                    <a:path w="46125" h="12327">
                      <a:moveTo>
                        <a:pt x="0" y="0"/>
                      </a:moveTo>
                      <a:lnTo>
                        <a:pt x="46125" y="0"/>
                      </a:lnTo>
                      <a:lnTo>
                        <a:pt x="46125" y="12327"/>
                      </a:lnTo>
                      <a:lnTo>
                        <a:pt x="0" y="12327"/>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grpSp>
          <p:sp>
            <p:nvSpPr>
              <p:cNvPr id="3336" name="Freeform 3335"/>
              <p:cNvSpPr/>
              <p:nvPr/>
            </p:nvSpPr>
            <p:spPr>
              <a:xfrm>
                <a:off x="7247187" y="1563510"/>
                <a:ext cx="84299" cy="28650"/>
              </a:xfrm>
              <a:custGeom>
                <a:avLst/>
                <a:gdLst/>
                <a:ahLst/>
                <a:cxnLst/>
                <a:rect l="0" t="0" r="0" b="0"/>
                <a:pathLst>
                  <a:path w="84299" h="28650">
                    <a:moveTo>
                      <a:pt x="0" y="0"/>
                    </a:moveTo>
                    <a:lnTo>
                      <a:pt x="84299" y="0"/>
                    </a:lnTo>
                    <a:lnTo>
                      <a:pt x="84299" y="28650"/>
                    </a:lnTo>
                    <a:lnTo>
                      <a:pt x="0" y="28650"/>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sp>
            <p:nvSpPr>
              <p:cNvPr id="3337" name="Freeform 3336"/>
              <p:cNvSpPr/>
              <p:nvPr/>
            </p:nvSpPr>
            <p:spPr>
              <a:xfrm>
                <a:off x="8348646" y="1560338"/>
                <a:ext cx="84299" cy="28650"/>
              </a:xfrm>
              <a:custGeom>
                <a:avLst/>
                <a:gdLst/>
                <a:ahLst/>
                <a:cxnLst/>
                <a:rect l="0" t="0" r="0" b="0"/>
                <a:pathLst>
                  <a:path w="84299" h="28650">
                    <a:moveTo>
                      <a:pt x="0" y="0"/>
                    </a:moveTo>
                    <a:lnTo>
                      <a:pt x="84299" y="0"/>
                    </a:lnTo>
                    <a:lnTo>
                      <a:pt x="84299" y="28650"/>
                    </a:lnTo>
                    <a:lnTo>
                      <a:pt x="0" y="28650"/>
                    </a:lnTo>
                    <a:lnTo>
                      <a:pt x="0" y="0"/>
                    </a:lnTo>
                    <a:close/>
                  </a:path>
                </a:pathLst>
              </a:custGeom>
              <a:gradFill>
                <a:gsLst>
                  <a:gs pos="0">
                    <a:srgbClr val="BDBDBD"/>
                  </a:gs>
                  <a:gs pos="15000">
                    <a:srgbClr val="FFFFFF"/>
                  </a:gs>
                  <a:gs pos="25000">
                    <a:srgbClr val="FFFFFF"/>
                  </a:gs>
                  <a:gs pos="52000">
                    <a:srgbClr val="DFDFDF"/>
                  </a:gs>
                  <a:gs pos="69000">
                    <a:srgbClr val="C7C7C7"/>
                  </a:gs>
                  <a:gs pos="80000">
                    <a:srgbClr val="BCBCBC"/>
                  </a:gs>
                  <a:gs pos="92000">
                    <a:srgbClr val="B1B1B1"/>
                  </a:gs>
                  <a:gs pos="100000">
                    <a:srgbClr val="CBCBCB"/>
                  </a:gs>
                </a:gsLst>
                <a:lin ang="5400000" scaled="0"/>
              </a:gradFill>
              <a:ln w="7700" cap="flat">
                <a:noFill/>
                <a:bevel/>
              </a:ln>
            </p:spPr>
          </p:sp>
          <p:grpSp>
            <p:nvGrpSpPr>
              <p:cNvPr id="3338" name="Group 3337"/>
              <p:cNvGrpSpPr/>
              <p:nvPr/>
            </p:nvGrpSpPr>
            <p:grpSpPr>
              <a:xfrm>
                <a:off x="8337026" y="1518494"/>
                <a:ext cx="266589" cy="266559"/>
                <a:chOff x="8337026" y="1518494"/>
                <a:chExt cx="266589" cy="266559"/>
              </a:xfrm>
            </p:grpSpPr>
            <p:sp>
              <p:nvSpPr>
                <p:cNvPr id="3339" name="Freeform 3338"/>
                <p:cNvSpPr/>
                <p:nvPr/>
              </p:nvSpPr>
              <p:spPr>
                <a:xfrm>
                  <a:off x="8337026" y="1518494"/>
                  <a:ext cx="266589" cy="266559"/>
                </a:xfrm>
                <a:custGeom>
                  <a:avLst/>
                  <a:gdLst/>
                  <a:ahLst/>
                  <a:cxnLst/>
                  <a:rect l="0" t="0" r="0" b="0"/>
                  <a:pathLst>
                    <a:path w="266589" h="266559">
                      <a:moveTo>
                        <a:pt x="133295" y="0"/>
                      </a:moveTo>
                      <a:cubicBezTo>
                        <a:pt x="206915" y="0"/>
                        <a:pt x="266589" y="59786"/>
                        <a:pt x="266589" y="133279"/>
                      </a:cubicBezTo>
                      <a:cubicBezTo>
                        <a:pt x="266589" y="206886"/>
                        <a:pt x="206915" y="266559"/>
                        <a:pt x="133295" y="266559"/>
                      </a:cubicBezTo>
                      <a:cubicBezTo>
                        <a:pt x="133295" y="266559"/>
                        <a:pt x="80811" y="269643"/>
                        <a:pt x="38803" y="227151"/>
                      </a:cubicBezTo>
                      <a:cubicBezTo>
                        <a:pt x="-3205" y="184660"/>
                        <a:pt x="0" y="133279"/>
                        <a:pt x="0" y="133279"/>
                      </a:cubicBezTo>
                      <a:cubicBezTo>
                        <a:pt x="0" y="133279"/>
                        <a:pt x="-1649" y="76618"/>
                        <a:pt x="40359" y="37235"/>
                      </a:cubicBezTo>
                      <a:cubicBezTo>
                        <a:pt x="82368" y="-2147"/>
                        <a:pt x="133295" y="0"/>
                        <a:pt x="133295" y="0"/>
                      </a:cubicBezTo>
                      <a:close/>
                    </a:path>
                    <a:path w="266589" h="266559">
                      <a:moveTo>
                        <a:pt x="133295" y="26865"/>
                      </a:moveTo>
                      <a:cubicBezTo>
                        <a:pt x="133295" y="26865"/>
                        <a:pt x="173720" y="24552"/>
                        <a:pt x="207949" y="57302"/>
                      </a:cubicBezTo>
                      <a:cubicBezTo>
                        <a:pt x="242179" y="90051"/>
                        <a:pt x="239897" y="133279"/>
                        <a:pt x="239897" y="133279"/>
                      </a:cubicBezTo>
                      <a:cubicBezTo>
                        <a:pt x="239897" y="133279"/>
                        <a:pt x="242801" y="173168"/>
                        <a:pt x="210231" y="207369"/>
                      </a:cubicBezTo>
                      <a:cubicBezTo>
                        <a:pt x="177662" y="241570"/>
                        <a:pt x="133295" y="239840"/>
                        <a:pt x="133295" y="239840"/>
                      </a:cubicBezTo>
                      <a:cubicBezTo>
                        <a:pt x="133295" y="239840"/>
                        <a:pt x="90118" y="242190"/>
                        <a:pt x="57133" y="207784"/>
                      </a:cubicBezTo>
                      <a:cubicBezTo>
                        <a:pt x="24149" y="173376"/>
                        <a:pt x="26693" y="133279"/>
                        <a:pt x="26693" y="133279"/>
                      </a:cubicBezTo>
                      <a:cubicBezTo>
                        <a:pt x="26693" y="133279"/>
                        <a:pt x="24563" y="91916"/>
                        <a:pt x="57963" y="57924"/>
                      </a:cubicBezTo>
                      <a:cubicBezTo>
                        <a:pt x="91362" y="23931"/>
                        <a:pt x="133295" y="26865"/>
                        <a:pt x="133295" y="26865"/>
                      </a:cubicBezTo>
                      <a:close/>
                    </a:path>
                  </a:pathLst>
                </a:custGeom>
                <a:gradFill>
                  <a:gsLst>
                    <a:gs pos="100000">
                      <a:srgbClr val="3B3635"/>
                    </a:gs>
                    <a:gs pos="91000">
                      <a:srgbClr val="9A9999"/>
                    </a:gs>
                    <a:gs pos="74000">
                      <a:srgbClr val="3B3635"/>
                    </a:gs>
                    <a:gs pos="46000">
                      <a:srgbClr val="3C3736"/>
                    </a:gs>
                  </a:gsLst>
                  <a:path path="shape">
                    <a:fillToRect l="50000" t="50000" r="50000" b="50000"/>
                  </a:path>
                </a:gradFill>
                <a:ln w="2500" cap="flat">
                  <a:solidFill>
                    <a:srgbClr val="3E3938"/>
                  </a:solidFill>
                  <a:bevel/>
                </a:ln>
              </p:spPr>
            </p:sp>
            <p:sp>
              <p:nvSpPr>
                <p:cNvPr id="3340" name="Freeform 3339"/>
                <p:cNvSpPr/>
                <p:nvPr/>
              </p:nvSpPr>
              <p:spPr>
                <a:xfrm>
                  <a:off x="8457216" y="1542537"/>
                  <a:ext cx="23723" cy="85437"/>
                </a:xfrm>
                <a:custGeom>
                  <a:avLst/>
                  <a:gdLst/>
                  <a:ahLst/>
                  <a:cxnLst/>
                  <a:rect l="0" t="0" r="0" b="0"/>
                  <a:pathLst>
                    <a:path w="23723" h="85437">
                      <a:moveTo>
                        <a:pt x="23723" y="2765"/>
                      </a:moveTo>
                      <a:lnTo>
                        <a:pt x="23723" y="82624"/>
                      </a:lnTo>
                      <a:cubicBezTo>
                        <a:pt x="23723" y="86319"/>
                        <a:pt x="0" y="86319"/>
                        <a:pt x="0" y="82624"/>
                      </a:cubicBezTo>
                      <a:lnTo>
                        <a:pt x="0" y="2765"/>
                      </a:lnTo>
                      <a:cubicBezTo>
                        <a:pt x="0" y="-930"/>
                        <a:pt x="23723" y="-930"/>
                        <a:pt x="23723" y="2765"/>
                      </a:cubicBezTo>
                      <a:close/>
                    </a:path>
                  </a:pathLst>
                </a:custGeom>
                <a:gradFill>
                  <a:gsLst>
                    <a:gs pos="0">
                      <a:srgbClr val="343232"/>
                    </a:gs>
                    <a:gs pos="15000">
                      <a:srgbClr val="555454"/>
                    </a:gs>
                    <a:gs pos="26000">
                      <a:srgbClr val="797777"/>
                    </a:gs>
                    <a:gs pos="41000">
                      <a:srgbClr val="5D5B5B"/>
                    </a:gs>
                    <a:gs pos="60000">
                      <a:srgbClr val="484646"/>
                    </a:gs>
                    <a:gs pos="80000">
                      <a:srgbClr val="383636"/>
                    </a:gs>
                    <a:gs pos="93000">
                      <a:srgbClr val="2C2B2B"/>
                    </a:gs>
                    <a:gs pos="100000">
                      <a:srgbClr val="535151"/>
                    </a:gs>
                  </a:gsLst>
                  <a:lin ang="10800000" scaled="0"/>
                </a:gradFill>
                <a:ln w="7700" cap="flat">
                  <a:noFill/>
                  <a:bevel/>
                </a:ln>
              </p:spPr>
            </p:sp>
            <p:sp>
              <p:nvSpPr>
                <p:cNvPr id="3341" name="Freeform 3340"/>
                <p:cNvSpPr/>
                <p:nvPr/>
              </p:nvSpPr>
              <p:spPr>
                <a:xfrm rot="7200000">
                  <a:off x="8515966" y="1641181"/>
                  <a:ext cx="23708" cy="85492"/>
                </a:xfrm>
                <a:custGeom>
                  <a:avLst/>
                  <a:gdLst/>
                  <a:ahLst/>
                  <a:cxnLst/>
                  <a:rect l="0" t="0" r="0" b="0"/>
                  <a:pathLst>
                    <a:path w="23708" h="85492">
                      <a:moveTo>
                        <a:pt x="23708" y="2767"/>
                      </a:moveTo>
                      <a:lnTo>
                        <a:pt x="23708" y="82676"/>
                      </a:lnTo>
                      <a:cubicBezTo>
                        <a:pt x="23708" y="86374"/>
                        <a:pt x="0" y="86374"/>
                        <a:pt x="0" y="82676"/>
                      </a:cubicBezTo>
                      <a:lnTo>
                        <a:pt x="0" y="2767"/>
                      </a:lnTo>
                      <a:cubicBezTo>
                        <a:pt x="0" y="-931"/>
                        <a:pt x="23708" y="-931"/>
                        <a:pt x="23708" y="2767"/>
                      </a:cubicBezTo>
                      <a:close/>
                    </a:path>
                  </a:pathLst>
                </a:custGeom>
                <a:gradFill>
                  <a:gsLst>
                    <a:gs pos="0">
                      <a:srgbClr val="343232"/>
                    </a:gs>
                    <a:gs pos="15000">
                      <a:srgbClr val="555454"/>
                    </a:gs>
                    <a:gs pos="26000">
                      <a:srgbClr val="797777"/>
                    </a:gs>
                    <a:gs pos="41000">
                      <a:srgbClr val="5D5B5B"/>
                    </a:gs>
                    <a:gs pos="60000">
                      <a:srgbClr val="484646"/>
                    </a:gs>
                    <a:gs pos="80000">
                      <a:srgbClr val="383636"/>
                    </a:gs>
                    <a:gs pos="93000">
                      <a:srgbClr val="2C2B2B"/>
                    </a:gs>
                    <a:gs pos="100000">
                      <a:srgbClr val="535151"/>
                    </a:gs>
                  </a:gsLst>
                  <a:lin ang="10800000" scaled="0"/>
                </a:gradFill>
                <a:ln w="7700" cap="flat">
                  <a:noFill/>
                  <a:bevel/>
                </a:ln>
              </p:spPr>
            </p:sp>
            <p:sp>
              <p:nvSpPr>
                <p:cNvPr id="3342" name="Freeform 3341"/>
                <p:cNvSpPr/>
                <p:nvPr/>
              </p:nvSpPr>
              <p:spPr>
                <a:xfrm rot="-7200000" flipH="1">
                  <a:off x="8401051" y="1641181"/>
                  <a:ext cx="23708" cy="85492"/>
                </a:xfrm>
                <a:custGeom>
                  <a:avLst/>
                  <a:gdLst/>
                  <a:ahLst/>
                  <a:cxnLst/>
                  <a:rect l="0" t="0" r="0" b="0"/>
                  <a:pathLst>
                    <a:path w="23708" h="85492">
                      <a:moveTo>
                        <a:pt x="23708" y="2767"/>
                      </a:moveTo>
                      <a:lnTo>
                        <a:pt x="23708" y="82676"/>
                      </a:lnTo>
                      <a:cubicBezTo>
                        <a:pt x="23708" y="86374"/>
                        <a:pt x="0" y="86374"/>
                        <a:pt x="0" y="82676"/>
                      </a:cubicBezTo>
                      <a:lnTo>
                        <a:pt x="0" y="2767"/>
                      </a:lnTo>
                      <a:cubicBezTo>
                        <a:pt x="0" y="-931"/>
                        <a:pt x="23708" y="-931"/>
                        <a:pt x="23708" y="2767"/>
                      </a:cubicBezTo>
                      <a:close/>
                    </a:path>
                  </a:pathLst>
                </a:custGeom>
                <a:gradFill>
                  <a:gsLst>
                    <a:gs pos="0">
                      <a:srgbClr val="343232"/>
                    </a:gs>
                    <a:gs pos="15000">
                      <a:srgbClr val="555454"/>
                    </a:gs>
                    <a:gs pos="26000">
                      <a:srgbClr val="797777"/>
                    </a:gs>
                    <a:gs pos="41000">
                      <a:srgbClr val="5D5B5B"/>
                    </a:gs>
                    <a:gs pos="60000">
                      <a:srgbClr val="484646"/>
                    </a:gs>
                    <a:gs pos="80000">
                      <a:srgbClr val="383636"/>
                    </a:gs>
                    <a:gs pos="93000">
                      <a:srgbClr val="2C2B2B"/>
                    </a:gs>
                    <a:gs pos="100000">
                      <a:srgbClr val="535151"/>
                    </a:gs>
                  </a:gsLst>
                  <a:lin ang="10800000" scaled="0"/>
                </a:gradFill>
                <a:ln w="7700" cap="flat">
                  <a:noFill/>
                  <a:bevel/>
                </a:ln>
              </p:spPr>
            </p:sp>
            <p:sp>
              <p:nvSpPr>
                <p:cNvPr id="3343" name="Freeform 3342"/>
                <p:cNvSpPr/>
                <p:nvPr/>
              </p:nvSpPr>
              <p:spPr>
                <a:xfrm>
                  <a:off x="8441154" y="1622630"/>
                  <a:ext cx="58335" cy="58286"/>
                </a:xfrm>
                <a:custGeom>
                  <a:avLst/>
                  <a:gdLst/>
                  <a:ahLst/>
                  <a:cxnLst/>
                  <a:rect l="0" t="0" r="0" b="0"/>
                  <a:pathLst>
                    <a:path w="58335" h="58286">
                      <a:moveTo>
                        <a:pt x="0" y="29143"/>
                      </a:moveTo>
                      <a:cubicBezTo>
                        <a:pt x="0" y="13048"/>
                        <a:pt x="13059" y="0"/>
                        <a:pt x="29167" y="0"/>
                      </a:cubicBezTo>
                      <a:cubicBezTo>
                        <a:pt x="45276" y="0"/>
                        <a:pt x="58335" y="13048"/>
                        <a:pt x="58335" y="29143"/>
                      </a:cubicBezTo>
                      <a:cubicBezTo>
                        <a:pt x="58335" y="45238"/>
                        <a:pt x="45276" y="58286"/>
                        <a:pt x="29167" y="58286"/>
                      </a:cubicBezTo>
                      <a:cubicBezTo>
                        <a:pt x="13059" y="58286"/>
                        <a:pt x="0" y="45238"/>
                        <a:pt x="0" y="29143"/>
                      </a:cubicBezTo>
                      <a:close/>
                    </a:path>
                  </a:pathLst>
                </a:custGeom>
                <a:gradFill>
                  <a:gsLst>
                    <a:gs pos="100000">
                      <a:srgbClr val="3B3635"/>
                    </a:gs>
                    <a:gs pos="91000">
                      <a:srgbClr val="9A9999"/>
                    </a:gs>
                    <a:gs pos="74000">
                      <a:srgbClr val="3B3635"/>
                    </a:gs>
                    <a:gs pos="46000">
                      <a:srgbClr val="3C3736"/>
                    </a:gs>
                  </a:gsLst>
                  <a:path path="shape">
                    <a:fillToRect l="50000" t="50000" r="50000" b="50000"/>
                  </a:path>
                </a:gradFill>
                <a:ln w="2500" cap="flat">
                  <a:solidFill>
                    <a:srgbClr val="3E3938"/>
                  </a:solidFill>
                  <a:bevel/>
                </a:ln>
              </p:spPr>
            </p:sp>
          </p:grpSp>
        </p:grpSp>
        <p:grpSp>
          <p:nvGrpSpPr>
            <p:cNvPr id="3344" name="Group 3343"/>
            <p:cNvGrpSpPr/>
            <p:nvPr/>
          </p:nvGrpSpPr>
          <p:grpSpPr>
            <a:xfrm>
              <a:off x="5699659" y="1168885"/>
              <a:ext cx="815137" cy="960390"/>
              <a:chOff x="5699659" y="1168885"/>
              <a:chExt cx="815137" cy="960390"/>
            </a:xfrm>
          </p:grpSpPr>
          <p:sp>
            <p:nvSpPr>
              <p:cNvPr id="3345" name="Freeform 3344"/>
              <p:cNvSpPr/>
              <p:nvPr/>
            </p:nvSpPr>
            <p:spPr>
              <a:xfrm>
                <a:off x="5881912" y="1198855"/>
                <a:ext cx="450633" cy="131036"/>
              </a:xfrm>
              <a:custGeom>
                <a:avLst/>
                <a:gdLst/>
                <a:ahLst/>
                <a:cxnLst/>
                <a:rect l="0" t="0" r="0" b="0"/>
                <a:pathLst>
                  <a:path w="450633" h="131036">
                    <a:moveTo>
                      <a:pt x="0" y="0"/>
                    </a:moveTo>
                    <a:lnTo>
                      <a:pt x="450633" y="0"/>
                    </a:lnTo>
                    <a:lnTo>
                      <a:pt x="309776" y="131036"/>
                    </a:lnTo>
                    <a:lnTo>
                      <a:pt x="140857" y="131036"/>
                    </a:lnTo>
                    <a:lnTo>
                      <a:pt x="0"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10800000" scaled="0"/>
              </a:gradFill>
              <a:ln w="7700" cap="flat">
                <a:noFill/>
                <a:bevel/>
              </a:ln>
            </p:spPr>
          </p:sp>
          <p:sp>
            <p:nvSpPr>
              <p:cNvPr id="3346" name="Freeform 3345"/>
              <p:cNvSpPr/>
              <p:nvPr/>
            </p:nvSpPr>
            <p:spPr>
              <a:xfrm>
                <a:off x="5879051" y="1168885"/>
                <a:ext cx="456356" cy="31072"/>
              </a:xfrm>
              <a:custGeom>
                <a:avLst/>
                <a:gdLst/>
                <a:ahLst/>
                <a:cxnLst/>
                <a:rect l="0" t="0" r="0" b="0"/>
                <a:pathLst>
                  <a:path w="456356" h="31072">
                    <a:moveTo>
                      <a:pt x="0" y="0"/>
                    </a:moveTo>
                    <a:lnTo>
                      <a:pt x="456356" y="0"/>
                    </a:lnTo>
                    <a:lnTo>
                      <a:pt x="456356" y="31072"/>
                    </a:lnTo>
                    <a:lnTo>
                      <a:pt x="0" y="31072"/>
                    </a:lnTo>
                    <a:lnTo>
                      <a:pt x="0" y="0"/>
                    </a:lnTo>
                    <a:close/>
                  </a:path>
                </a:pathLst>
              </a:custGeom>
              <a:gradFill>
                <a:gsLst>
                  <a:gs pos="0">
                    <a:srgbClr val="4F83AA"/>
                  </a:gs>
                  <a:gs pos="15000">
                    <a:srgbClr val="7DB8E7"/>
                  </a:gs>
                  <a:gs pos="25000">
                    <a:srgbClr val="C1D9F1"/>
                  </a:gs>
                  <a:gs pos="52000">
                    <a:srgbClr val="5E9BC8"/>
                  </a:gs>
                  <a:gs pos="69000">
                    <a:srgbClr val="538AB2"/>
                  </a:gs>
                  <a:gs pos="80000">
                    <a:srgbClr val="4E82A8"/>
                  </a:gs>
                  <a:gs pos="92000">
                    <a:srgbClr val="497A9F"/>
                  </a:gs>
                  <a:gs pos="100000">
                    <a:srgbClr val="558DB6"/>
                  </a:gs>
                </a:gsLst>
                <a:lin ang="10800000" scaled="0"/>
              </a:gradFill>
              <a:ln w="7700" cap="flat">
                <a:noFill/>
                <a:bevel/>
              </a:ln>
            </p:spPr>
          </p:sp>
          <p:sp>
            <p:nvSpPr>
              <p:cNvPr id="3347" name="Freeform 3346"/>
              <p:cNvSpPr/>
              <p:nvPr/>
            </p:nvSpPr>
            <p:spPr>
              <a:xfrm>
                <a:off x="5869651" y="1352789"/>
                <a:ext cx="475155" cy="56125"/>
              </a:xfrm>
              <a:custGeom>
                <a:avLst/>
                <a:gdLst/>
                <a:ahLst/>
                <a:cxnLst/>
                <a:rect l="0" t="0" r="0" b="0"/>
                <a:pathLst>
                  <a:path w="475155" h="56125">
                    <a:moveTo>
                      <a:pt x="0" y="0"/>
                    </a:moveTo>
                    <a:lnTo>
                      <a:pt x="475155" y="0"/>
                    </a:lnTo>
                    <a:lnTo>
                      <a:pt x="475155" y="56125"/>
                    </a:lnTo>
                    <a:lnTo>
                      <a:pt x="0" y="56125"/>
                    </a:lnTo>
                    <a:lnTo>
                      <a:pt x="0"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10800000" scaled="0"/>
              </a:gradFill>
              <a:ln w="7700" cap="flat">
                <a:noFill/>
                <a:bevel/>
              </a:ln>
            </p:spPr>
          </p:sp>
          <p:sp>
            <p:nvSpPr>
              <p:cNvPr id="3348" name="Freeform 3347"/>
              <p:cNvSpPr/>
              <p:nvPr/>
            </p:nvSpPr>
            <p:spPr>
              <a:xfrm>
                <a:off x="5811755" y="1329890"/>
                <a:ext cx="590946" cy="31072"/>
              </a:xfrm>
              <a:custGeom>
                <a:avLst/>
                <a:gdLst/>
                <a:ahLst/>
                <a:cxnLst/>
                <a:rect l="0" t="0" r="0" b="0"/>
                <a:pathLst>
                  <a:path w="590946" h="31072">
                    <a:moveTo>
                      <a:pt x="0" y="0"/>
                    </a:moveTo>
                    <a:lnTo>
                      <a:pt x="590946" y="0"/>
                    </a:lnTo>
                    <a:lnTo>
                      <a:pt x="590946" y="31072"/>
                    </a:lnTo>
                    <a:lnTo>
                      <a:pt x="0" y="31072"/>
                    </a:lnTo>
                    <a:lnTo>
                      <a:pt x="0" y="0"/>
                    </a:lnTo>
                    <a:close/>
                  </a:path>
                </a:pathLst>
              </a:custGeom>
              <a:gradFill>
                <a:gsLst>
                  <a:gs pos="0">
                    <a:srgbClr val="4F83AA"/>
                  </a:gs>
                  <a:gs pos="15000">
                    <a:srgbClr val="7DB8E7"/>
                  </a:gs>
                  <a:gs pos="25000">
                    <a:srgbClr val="C1D9F1"/>
                  </a:gs>
                  <a:gs pos="52000">
                    <a:srgbClr val="5E9BC8"/>
                  </a:gs>
                  <a:gs pos="69000">
                    <a:srgbClr val="538AB2"/>
                  </a:gs>
                  <a:gs pos="80000">
                    <a:srgbClr val="4E82A8"/>
                  </a:gs>
                  <a:gs pos="92000">
                    <a:srgbClr val="497A9F"/>
                  </a:gs>
                  <a:gs pos="100000">
                    <a:srgbClr val="558DB6"/>
                  </a:gs>
                </a:gsLst>
                <a:lin ang="10800000" scaled="0"/>
              </a:gradFill>
              <a:ln w="7700" cap="flat">
                <a:noFill/>
                <a:bevel/>
              </a:ln>
            </p:spPr>
          </p:sp>
          <p:sp>
            <p:nvSpPr>
              <p:cNvPr id="3349" name="Freeform 3348"/>
              <p:cNvSpPr/>
              <p:nvPr/>
            </p:nvSpPr>
            <p:spPr>
              <a:xfrm>
                <a:off x="5781224" y="1408915"/>
                <a:ext cx="598301" cy="292066"/>
              </a:xfrm>
              <a:custGeom>
                <a:avLst/>
                <a:gdLst/>
                <a:ahLst/>
                <a:cxnLst/>
                <a:rect l="0" t="0" r="0" b="0"/>
                <a:pathLst>
                  <a:path w="598301" h="292066">
                    <a:moveTo>
                      <a:pt x="0" y="0"/>
                    </a:moveTo>
                    <a:lnTo>
                      <a:pt x="598301" y="0"/>
                    </a:lnTo>
                    <a:lnTo>
                      <a:pt x="598301" y="292066"/>
                    </a:lnTo>
                    <a:lnTo>
                      <a:pt x="0" y="292066"/>
                    </a:lnTo>
                    <a:lnTo>
                      <a:pt x="0"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Lst>
                <a:lin ang="5400000" scaled="0"/>
              </a:gradFill>
              <a:ln w="7700" cap="flat">
                <a:noFill/>
                <a:bevel/>
              </a:ln>
            </p:spPr>
          </p:sp>
          <p:sp>
            <p:nvSpPr>
              <p:cNvPr id="3350" name="Freeform 3349"/>
              <p:cNvSpPr/>
              <p:nvPr/>
            </p:nvSpPr>
            <p:spPr>
              <a:xfrm>
                <a:off x="5869651" y="1698801"/>
                <a:ext cx="475155" cy="81486"/>
              </a:xfrm>
              <a:custGeom>
                <a:avLst/>
                <a:gdLst/>
                <a:ahLst/>
                <a:cxnLst/>
                <a:rect l="0" t="0" r="0" b="0"/>
                <a:pathLst>
                  <a:path w="475155" h="81486">
                    <a:moveTo>
                      <a:pt x="0" y="0"/>
                    </a:moveTo>
                    <a:lnTo>
                      <a:pt x="475155" y="0"/>
                    </a:lnTo>
                    <a:lnTo>
                      <a:pt x="475155" y="81486"/>
                    </a:lnTo>
                    <a:lnTo>
                      <a:pt x="0" y="81486"/>
                    </a:lnTo>
                    <a:lnTo>
                      <a:pt x="0" y="0"/>
                    </a:lnTo>
                    <a:close/>
                  </a:path>
                </a:pathLst>
              </a:custGeom>
              <a:gradFill>
                <a:gsLst>
                  <a:gs pos="0">
                    <a:srgbClr val="477598"/>
                  </a:gs>
                  <a:gs pos="1000">
                    <a:srgbClr val="97BDE1"/>
                  </a:gs>
                  <a:gs pos="2000">
                    <a:srgbClr val="5E99C7"/>
                  </a:gs>
                  <a:gs pos="64000">
                    <a:srgbClr val="5D97C4"/>
                  </a:gs>
                  <a:gs pos="99000">
                    <a:srgbClr val="5A93BF"/>
                  </a:gs>
                  <a:gs pos="100000">
                    <a:srgbClr val="416C8D"/>
                  </a:gs>
                </a:gsLst>
                <a:lin ang="10800000" scaled="0"/>
              </a:gradFill>
              <a:ln w="7700" cap="flat">
                <a:noFill/>
                <a:bevel/>
              </a:ln>
            </p:spPr>
          </p:sp>
          <p:sp>
            <p:nvSpPr>
              <p:cNvPr id="3351" name="Freeform 3350"/>
              <p:cNvSpPr/>
              <p:nvPr/>
            </p:nvSpPr>
            <p:spPr>
              <a:xfrm>
                <a:off x="6410586" y="1501366"/>
                <a:ext cx="43592" cy="107164"/>
              </a:xfrm>
              <a:custGeom>
                <a:avLst/>
                <a:gdLst/>
                <a:ahLst/>
                <a:cxnLst/>
                <a:rect l="0" t="0" r="0" b="0"/>
                <a:pathLst>
                  <a:path w="43592" h="107164">
                    <a:moveTo>
                      <a:pt x="43592" y="0"/>
                    </a:moveTo>
                    <a:lnTo>
                      <a:pt x="0" y="0"/>
                    </a:lnTo>
                    <a:lnTo>
                      <a:pt x="0" y="107164"/>
                    </a:lnTo>
                    <a:lnTo>
                      <a:pt x="43592" y="107164"/>
                    </a:lnTo>
                    <a:lnTo>
                      <a:pt x="4359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grpSp>
            <p:nvGrpSpPr>
              <p:cNvPr id="3352" name="Group 3351"/>
              <p:cNvGrpSpPr/>
              <p:nvPr/>
            </p:nvGrpSpPr>
            <p:grpSpPr>
              <a:xfrm>
                <a:off x="6409223" y="1405917"/>
                <a:ext cx="19072" cy="297788"/>
                <a:chOff x="6409223" y="1405917"/>
                <a:chExt cx="19072" cy="297788"/>
              </a:xfrm>
            </p:grpSpPr>
            <p:sp>
              <p:nvSpPr>
                <p:cNvPr id="3353" name="Freeform 3352"/>
                <p:cNvSpPr/>
                <p:nvPr/>
              </p:nvSpPr>
              <p:spPr>
                <a:xfrm>
                  <a:off x="6409223" y="1405917"/>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54" name="Freeform 3353"/>
                <p:cNvSpPr/>
                <p:nvPr/>
              </p:nvSpPr>
              <p:spPr>
                <a:xfrm>
                  <a:off x="6409223" y="1474574"/>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55" name="Freeform 3354"/>
                <p:cNvSpPr/>
                <p:nvPr/>
              </p:nvSpPr>
              <p:spPr>
                <a:xfrm>
                  <a:off x="6409223" y="1539145"/>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56" name="Freeform 3355"/>
                <p:cNvSpPr/>
                <p:nvPr/>
              </p:nvSpPr>
              <p:spPr>
                <a:xfrm>
                  <a:off x="6409223" y="1605759"/>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57" name="Freeform 3356"/>
                <p:cNvSpPr/>
                <p:nvPr/>
              </p:nvSpPr>
              <p:spPr>
                <a:xfrm>
                  <a:off x="6409223" y="1672373"/>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grpSp>
          <p:sp>
            <p:nvSpPr>
              <p:cNvPr id="3358" name="Freeform 3357"/>
              <p:cNvSpPr/>
              <p:nvPr/>
            </p:nvSpPr>
            <p:spPr>
              <a:xfrm>
                <a:off x="6379525" y="1398741"/>
                <a:ext cx="32694" cy="312410"/>
              </a:xfrm>
              <a:custGeom>
                <a:avLst/>
                <a:gdLst/>
                <a:ahLst/>
                <a:cxnLst/>
                <a:rect l="0" t="0" r="0" b="0"/>
                <a:pathLst>
                  <a:path w="32694" h="312410">
                    <a:moveTo>
                      <a:pt x="32694" y="0"/>
                    </a:moveTo>
                    <a:lnTo>
                      <a:pt x="0" y="0"/>
                    </a:lnTo>
                    <a:lnTo>
                      <a:pt x="0" y="312410"/>
                    </a:lnTo>
                    <a:lnTo>
                      <a:pt x="32694" y="312410"/>
                    </a:lnTo>
                    <a:lnTo>
                      <a:pt x="32694"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59" name="Freeform 3358"/>
              <p:cNvSpPr/>
              <p:nvPr/>
            </p:nvSpPr>
            <p:spPr>
              <a:xfrm>
                <a:off x="5721438" y="1730950"/>
                <a:ext cx="771579" cy="74107"/>
              </a:xfrm>
              <a:custGeom>
                <a:avLst/>
                <a:gdLst/>
                <a:ahLst/>
                <a:cxnLst/>
                <a:rect l="0" t="0" r="0" b="0"/>
                <a:pathLst>
                  <a:path w="771579" h="74107">
                    <a:moveTo>
                      <a:pt x="0" y="0"/>
                    </a:moveTo>
                    <a:lnTo>
                      <a:pt x="771579" y="0"/>
                    </a:lnTo>
                    <a:lnTo>
                      <a:pt x="771579" y="74107"/>
                    </a:lnTo>
                    <a:lnTo>
                      <a:pt x="0" y="74107"/>
                    </a:lnTo>
                    <a:lnTo>
                      <a:pt x="0" y="0"/>
                    </a:lnTo>
                    <a:close/>
                  </a:path>
                </a:pathLst>
              </a:custGeom>
              <a:gradFill>
                <a:gsLst>
                  <a:gs pos="0">
                    <a:srgbClr val="5F89A6"/>
                  </a:gs>
                  <a:gs pos="1000">
                    <a:srgbClr val="AAD1EF"/>
                  </a:gs>
                  <a:gs pos="2000">
                    <a:srgbClr val="7EB3D8"/>
                  </a:gs>
                  <a:gs pos="64000">
                    <a:srgbClr val="7CB0D5"/>
                  </a:gs>
                  <a:gs pos="99000">
                    <a:srgbClr val="79ACD0"/>
                  </a:gs>
                  <a:gs pos="100000">
                    <a:srgbClr val="587F9A"/>
                  </a:gs>
                </a:gsLst>
                <a:lin ang="10800000" scaled="0"/>
              </a:gradFill>
              <a:ln w="7700" cap="flat">
                <a:noFill/>
                <a:bevel/>
              </a:ln>
            </p:spPr>
          </p:sp>
          <p:sp>
            <p:nvSpPr>
              <p:cNvPr id="3360" name="Freeform 3359"/>
              <p:cNvSpPr/>
              <p:nvPr/>
            </p:nvSpPr>
            <p:spPr>
              <a:xfrm>
                <a:off x="5721437" y="1997951"/>
                <a:ext cx="771579" cy="74106"/>
              </a:xfrm>
              <a:custGeom>
                <a:avLst/>
                <a:gdLst/>
                <a:ahLst/>
                <a:cxnLst/>
                <a:rect l="0" t="0" r="0" b="0"/>
                <a:pathLst>
                  <a:path w="771579" h="74106">
                    <a:moveTo>
                      <a:pt x="0" y="0"/>
                    </a:moveTo>
                    <a:lnTo>
                      <a:pt x="771579" y="0"/>
                    </a:lnTo>
                    <a:lnTo>
                      <a:pt x="771579" y="74106"/>
                    </a:lnTo>
                    <a:lnTo>
                      <a:pt x="0" y="74106"/>
                    </a:lnTo>
                    <a:lnTo>
                      <a:pt x="0" y="0"/>
                    </a:lnTo>
                    <a:close/>
                  </a:path>
                </a:pathLst>
              </a:custGeom>
              <a:gradFill>
                <a:gsLst>
                  <a:gs pos="0">
                    <a:srgbClr val="5F89A6"/>
                  </a:gs>
                  <a:gs pos="1000">
                    <a:srgbClr val="AAD1EF"/>
                  </a:gs>
                  <a:gs pos="2000">
                    <a:srgbClr val="7EB3D8"/>
                  </a:gs>
                  <a:gs pos="64000">
                    <a:srgbClr val="7CB0D5"/>
                  </a:gs>
                  <a:gs pos="99000">
                    <a:srgbClr val="79ACD0"/>
                  </a:gs>
                  <a:gs pos="100000">
                    <a:srgbClr val="587F9A"/>
                  </a:gs>
                </a:gsLst>
                <a:lin ang="10800000" scaled="0"/>
              </a:gradFill>
              <a:ln w="7700" cap="flat">
                <a:noFill/>
                <a:bevel/>
              </a:ln>
            </p:spPr>
          </p:sp>
          <p:sp>
            <p:nvSpPr>
              <p:cNvPr id="3361" name="Freeform 3360"/>
              <p:cNvSpPr/>
              <p:nvPr/>
            </p:nvSpPr>
            <p:spPr>
              <a:xfrm>
                <a:off x="5699506" y="2096581"/>
                <a:ext cx="117664" cy="32694"/>
              </a:xfrm>
              <a:custGeom>
                <a:avLst/>
                <a:gdLst/>
                <a:ahLst/>
                <a:cxnLst/>
                <a:rect l="0" t="0" r="0" b="0"/>
                <a:pathLst>
                  <a:path w="117664" h="32694">
                    <a:moveTo>
                      <a:pt x="1022" y="0"/>
                    </a:moveTo>
                    <a:lnTo>
                      <a:pt x="116540" y="0"/>
                    </a:lnTo>
                    <a:cubicBezTo>
                      <a:pt x="117142" y="0"/>
                      <a:pt x="117664" y="732"/>
                      <a:pt x="117664" y="1635"/>
                    </a:cubicBezTo>
                    <a:lnTo>
                      <a:pt x="117664" y="31059"/>
                    </a:lnTo>
                    <a:cubicBezTo>
                      <a:pt x="117664" y="31962"/>
                      <a:pt x="117142" y="32694"/>
                      <a:pt x="116540" y="32694"/>
                    </a:cubicBezTo>
                    <a:lnTo>
                      <a:pt x="1022" y="32694"/>
                    </a:lnTo>
                    <a:cubicBezTo>
                      <a:pt x="420" y="32694"/>
                      <a:pt x="0" y="31962"/>
                      <a:pt x="0" y="31059"/>
                    </a:cubicBezTo>
                    <a:lnTo>
                      <a:pt x="0" y="1635"/>
                    </a:lnTo>
                    <a:cubicBezTo>
                      <a:pt x="0" y="732"/>
                      <a:pt x="420" y="0"/>
                      <a:pt x="1022" y="0"/>
                    </a:cubicBezTo>
                    <a:close/>
                  </a:path>
                </a:pathLst>
              </a:custGeom>
              <a:gradFill>
                <a:gsLst>
                  <a:gs pos="0">
                    <a:srgbClr val="5F89A6"/>
                  </a:gs>
                  <a:gs pos="1000">
                    <a:srgbClr val="AAD1EF"/>
                  </a:gs>
                  <a:gs pos="2000">
                    <a:srgbClr val="7EB3D8"/>
                  </a:gs>
                  <a:gs pos="64000">
                    <a:srgbClr val="7CB0D5"/>
                  </a:gs>
                  <a:gs pos="99000">
                    <a:srgbClr val="79ACD0"/>
                  </a:gs>
                  <a:gs pos="100000">
                    <a:srgbClr val="587F9A"/>
                  </a:gs>
                </a:gsLst>
                <a:lin ang="10800000" scaled="0"/>
              </a:gradFill>
              <a:ln w="7700" cap="flat">
                <a:noFill/>
                <a:bevel/>
              </a:ln>
            </p:spPr>
          </p:sp>
          <p:sp>
            <p:nvSpPr>
              <p:cNvPr id="3362" name="Freeform 3361"/>
              <p:cNvSpPr/>
              <p:nvPr/>
            </p:nvSpPr>
            <p:spPr>
              <a:xfrm>
                <a:off x="6396980" y="2096581"/>
                <a:ext cx="117664" cy="32694"/>
              </a:xfrm>
              <a:custGeom>
                <a:avLst/>
                <a:gdLst/>
                <a:ahLst/>
                <a:cxnLst/>
                <a:rect l="0" t="0" r="0" b="0"/>
                <a:pathLst>
                  <a:path w="117664" h="32694">
                    <a:moveTo>
                      <a:pt x="1022" y="0"/>
                    </a:moveTo>
                    <a:lnTo>
                      <a:pt x="116540" y="0"/>
                    </a:lnTo>
                    <a:cubicBezTo>
                      <a:pt x="117142" y="0"/>
                      <a:pt x="117664" y="732"/>
                      <a:pt x="117664" y="1635"/>
                    </a:cubicBezTo>
                    <a:lnTo>
                      <a:pt x="117664" y="31059"/>
                    </a:lnTo>
                    <a:cubicBezTo>
                      <a:pt x="117664" y="31962"/>
                      <a:pt x="117142" y="32694"/>
                      <a:pt x="116540" y="32694"/>
                    </a:cubicBezTo>
                    <a:lnTo>
                      <a:pt x="1022" y="32694"/>
                    </a:lnTo>
                    <a:cubicBezTo>
                      <a:pt x="420" y="32694"/>
                      <a:pt x="0" y="31962"/>
                      <a:pt x="0" y="31059"/>
                    </a:cubicBezTo>
                    <a:lnTo>
                      <a:pt x="0" y="1635"/>
                    </a:lnTo>
                    <a:cubicBezTo>
                      <a:pt x="0" y="732"/>
                      <a:pt x="420" y="0"/>
                      <a:pt x="1022" y="0"/>
                    </a:cubicBezTo>
                    <a:close/>
                  </a:path>
                </a:pathLst>
              </a:custGeom>
              <a:gradFill>
                <a:gsLst>
                  <a:gs pos="0">
                    <a:srgbClr val="5F89A6"/>
                  </a:gs>
                  <a:gs pos="1000">
                    <a:srgbClr val="AAD1EF"/>
                  </a:gs>
                  <a:gs pos="2000">
                    <a:srgbClr val="7EB3D8"/>
                  </a:gs>
                  <a:gs pos="64000">
                    <a:srgbClr val="7CB0D5"/>
                  </a:gs>
                  <a:gs pos="99000">
                    <a:srgbClr val="79ACD0"/>
                  </a:gs>
                  <a:gs pos="100000">
                    <a:srgbClr val="587F9A"/>
                  </a:gs>
                </a:gsLst>
                <a:lin ang="10800000" scaled="0"/>
              </a:gradFill>
              <a:ln w="7700" cap="flat">
                <a:noFill/>
                <a:bevel/>
              </a:ln>
            </p:spPr>
          </p:sp>
          <p:sp>
            <p:nvSpPr>
              <p:cNvPr id="3363" name="Freeform 3362"/>
              <p:cNvSpPr/>
              <p:nvPr/>
            </p:nvSpPr>
            <p:spPr>
              <a:xfrm>
                <a:off x="5869651" y="1805057"/>
                <a:ext cx="475155" cy="161655"/>
              </a:xfrm>
              <a:custGeom>
                <a:avLst/>
                <a:gdLst/>
                <a:ahLst/>
                <a:cxnLst/>
                <a:rect l="0" t="0" r="0" b="0"/>
                <a:pathLst>
                  <a:path w="475155" h="161655">
                    <a:moveTo>
                      <a:pt x="0" y="0"/>
                    </a:moveTo>
                    <a:lnTo>
                      <a:pt x="475155" y="0"/>
                    </a:lnTo>
                    <a:lnTo>
                      <a:pt x="475155" y="161655"/>
                    </a:lnTo>
                    <a:lnTo>
                      <a:pt x="0" y="161655"/>
                    </a:lnTo>
                    <a:lnTo>
                      <a:pt x="0" y="0"/>
                    </a:lnTo>
                    <a:close/>
                  </a:path>
                </a:pathLst>
              </a:custGeom>
              <a:gradFill>
                <a:gsLst>
                  <a:gs pos="0">
                    <a:srgbClr val="B5B5B5"/>
                  </a:gs>
                  <a:gs pos="1000">
                    <a:srgbClr val="FFFFFF"/>
                  </a:gs>
                  <a:gs pos="2000">
                    <a:srgbClr val="EBEBEB"/>
                  </a:gs>
                  <a:gs pos="64000">
                    <a:srgbClr val="E7E7E7"/>
                  </a:gs>
                  <a:gs pos="99000">
                    <a:srgbClr val="E2E2E2"/>
                  </a:gs>
                  <a:gs pos="100000">
                    <a:srgbClr val="A8A8A8"/>
                  </a:gs>
                </a:gsLst>
                <a:lin ang="10800000" scaled="0"/>
              </a:gradFill>
              <a:ln w="7700" cap="flat">
                <a:noFill/>
                <a:bevel/>
              </a:ln>
            </p:spPr>
          </p:sp>
          <p:sp>
            <p:nvSpPr>
              <p:cNvPr id="3364" name="Freeform 3363"/>
              <p:cNvSpPr/>
              <p:nvPr/>
            </p:nvSpPr>
            <p:spPr>
              <a:xfrm>
                <a:off x="5869651" y="1931837"/>
                <a:ext cx="475155" cy="34872"/>
              </a:xfrm>
              <a:custGeom>
                <a:avLst/>
                <a:gdLst/>
                <a:ahLst/>
                <a:cxnLst/>
                <a:rect l="0" t="0" r="0" b="0"/>
                <a:pathLst>
                  <a:path w="475155" h="34872">
                    <a:moveTo>
                      <a:pt x="0" y="0"/>
                    </a:moveTo>
                    <a:lnTo>
                      <a:pt x="475155" y="0"/>
                    </a:lnTo>
                    <a:lnTo>
                      <a:pt x="475155" y="34872"/>
                    </a:lnTo>
                    <a:lnTo>
                      <a:pt x="0" y="34872"/>
                    </a:lnTo>
                    <a:lnTo>
                      <a:pt x="0" y="0"/>
                    </a:lnTo>
                    <a:close/>
                  </a:path>
                </a:pathLst>
              </a:custGeom>
              <a:gradFill>
                <a:gsLst>
                  <a:gs pos="0">
                    <a:srgbClr val="A8A8A8"/>
                  </a:gs>
                  <a:gs pos="1000">
                    <a:srgbClr val="F2F2F2"/>
                  </a:gs>
                  <a:gs pos="2000">
                    <a:srgbClr val="DBDBDB"/>
                  </a:gs>
                  <a:gs pos="64000">
                    <a:srgbClr val="D8D8D8"/>
                  </a:gs>
                  <a:gs pos="99000">
                    <a:srgbClr val="D3D3D3"/>
                  </a:gs>
                  <a:gs pos="100000">
                    <a:srgbClr val="9C9C9C"/>
                  </a:gs>
                </a:gsLst>
                <a:lin ang="5400000" scaled="0"/>
              </a:gradFill>
              <a:ln w="7700" cap="flat">
                <a:noFill/>
                <a:bevel/>
              </a:ln>
            </p:spPr>
          </p:sp>
          <p:sp>
            <p:nvSpPr>
              <p:cNvPr id="3365" name="Freeform 3364"/>
              <p:cNvSpPr/>
              <p:nvPr/>
            </p:nvSpPr>
            <p:spPr>
              <a:xfrm rot="-5400000">
                <a:off x="5574161" y="1878073"/>
                <a:ext cx="368353" cy="74107"/>
              </a:xfrm>
              <a:custGeom>
                <a:avLst/>
                <a:gdLst/>
                <a:ahLst/>
                <a:cxnLst/>
                <a:rect l="0" t="0" r="0" b="0"/>
                <a:pathLst>
                  <a:path w="368353" h="74107">
                    <a:moveTo>
                      <a:pt x="0" y="0"/>
                    </a:moveTo>
                    <a:lnTo>
                      <a:pt x="368353" y="0"/>
                    </a:lnTo>
                    <a:lnTo>
                      <a:pt x="368353" y="74107"/>
                    </a:lnTo>
                    <a:lnTo>
                      <a:pt x="0" y="74107"/>
                    </a:lnTo>
                    <a:lnTo>
                      <a:pt x="0" y="0"/>
                    </a:lnTo>
                    <a:close/>
                  </a:path>
                </a:pathLst>
              </a:custGeom>
              <a:gradFill>
                <a:gsLst>
                  <a:gs pos="0">
                    <a:srgbClr val="5F89A6"/>
                  </a:gs>
                  <a:gs pos="1000">
                    <a:srgbClr val="AAD1EF"/>
                  </a:gs>
                  <a:gs pos="2000">
                    <a:srgbClr val="7EB3D8"/>
                  </a:gs>
                  <a:gs pos="64000">
                    <a:srgbClr val="7CB0D5"/>
                  </a:gs>
                  <a:gs pos="99000">
                    <a:srgbClr val="79ACD0"/>
                  </a:gs>
                  <a:gs pos="100000">
                    <a:srgbClr val="587F9A"/>
                  </a:gs>
                </a:gsLst>
                <a:lin ang="10800000" scaled="0"/>
              </a:gradFill>
              <a:ln w="7700" cap="flat">
                <a:noFill/>
                <a:bevel/>
              </a:ln>
            </p:spPr>
          </p:sp>
          <p:sp>
            <p:nvSpPr>
              <p:cNvPr id="3366" name="Freeform 3365"/>
              <p:cNvSpPr/>
              <p:nvPr/>
            </p:nvSpPr>
            <p:spPr>
              <a:xfrm rot="-5400000">
                <a:off x="6271635" y="1878073"/>
                <a:ext cx="368353" cy="74107"/>
              </a:xfrm>
              <a:custGeom>
                <a:avLst/>
                <a:gdLst/>
                <a:ahLst/>
                <a:cxnLst/>
                <a:rect l="0" t="0" r="0" b="0"/>
                <a:pathLst>
                  <a:path w="368353" h="74107">
                    <a:moveTo>
                      <a:pt x="0" y="0"/>
                    </a:moveTo>
                    <a:lnTo>
                      <a:pt x="368353" y="0"/>
                    </a:lnTo>
                    <a:lnTo>
                      <a:pt x="368353" y="74107"/>
                    </a:lnTo>
                    <a:lnTo>
                      <a:pt x="0" y="74107"/>
                    </a:lnTo>
                    <a:lnTo>
                      <a:pt x="0" y="0"/>
                    </a:lnTo>
                    <a:close/>
                  </a:path>
                </a:pathLst>
              </a:custGeom>
              <a:gradFill>
                <a:gsLst>
                  <a:gs pos="0">
                    <a:srgbClr val="5F89A6"/>
                  </a:gs>
                  <a:gs pos="1000">
                    <a:srgbClr val="AAD1EF"/>
                  </a:gs>
                  <a:gs pos="2000">
                    <a:srgbClr val="7EB3D8"/>
                  </a:gs>
                  <a:gs pos="64000">
                    <a:srgbClr val="7CB0D5"/>
                  </a:gs>
                  <a:gs pos="99000">
                    <a:srgbClr val="79ACD0"/>
                  </a:gs>
                  <a:gs pos="100000">
                    <a:srgbClr val="587F9A"/>
                  </a:gs>
                </a:gsLst>
                <a:lin ang="10800000" scaled="0"/>
              </a:gradFill>
              <a:ln w="7700" cap="flat">
                <a:noFill/>
                <a:bevel/>
              </a:ln>
            </p:spPr>
          </p:sp>
          <p:sp>
            <p:nvSpPr>
              <p:cNvPr id="3367" name="Freeform 3366"/>
              <p:cNvSpPr/>
              <p:nvPr/>
            </p:nvSpPr>
            <p:spPr>
              <a:xfrm rot="-5400000">
                <a:off x="6289971" y="1534063"/>
                <a:ext cx="349829" cy="55932"/>
              </a:xfrm>
              <a:custGeom>
                <a:avLst/>
                <a:gdLst/>
                <a:ahLst/>
                <a:cxnLst/>
                <a:rect l="0" t="0" r="0" b="0"/>
                <a:pathLst>
                  <a:path w="349829" h="55932">
                    <a:moveTo>
                      <a:pt x="0" y="0"/>
                    </a:moveTo>
                    <a:lnTo>
                      <a:pt x="349829" y="0"/>
                    </a:lnTo>
                    <a:lnTo>
                      <a:pt x="349829" y="55932"/>
                    </a:lnTo>
                    <a:lnTo>
                      <a:pt x="0" y="55932"/>
                    </a:lnTo>
                    <a:lnTo>
                      <a:pt x="0" y="0"/>
                    </a:lnTo>
                    <a:close/>
                  </a:path>
                </a:pathLst>
              </a:custGeom>
              <a:gradFill>
                <a:gsLst>
                  <a:gs pos="0">
                    <a:srgbClr val="6490AE"/>
                  </a:gs>
                  <a:gs pos="8000">
                    <a:srgbClr val="94C7EC"/>
                  </a:gs>
                  <a:gs pos="10000">
                    <a:srgbClr val="CAE1F4"/>
                  </a:gs>
                  <a:gs pos="22000">
                    <a:srgbClr val="77AACE"/>
                  </a:gs>
                  <a:gs pos="69000">
                    <a:srgbClr val="6997B7"/>
                  </a:gs>
                  <a:gs pos="100000">
                    <a:srgbClr val="638FAD"/>
                  </a:gs>
                </a:gsLst>
                <a:lin ang="10800000" scaled="0"/>
              </a:gradFill>
              <a:ln w="7700" cap="flat">
                <a:noFill/>
                <a:bevel/>
              </a:ln>
            </p:spPr>
          </p:sp>
          <p:sp>
            <p:nvSpPr>
              <p:cNvPr id="3368" name="Freeform 3367"/>
              <p:cNvSpPr/>
              <p:nvPr/>
            </p:nvSpPr>
            <p:spPr>
              <a:xfrm>
                <a:off x="6363902" y="1408915"/>
                <a:ext cx="15623" cy="292066"/>
              </a:xfrm>
              <a:custGeom>
                <a:avLst/>
                <a:gdLst/>
                <a:ahLst/>
                <a:cxnLst/>
                <a:rect l="0" t="0" r="0" b="0"/>
                <a:pathLst>
                  <a:path w="15623" h="292066">
                    <a:moveTo>
                      <a:pt x="0" y="0"/>
                    </a:moveTo>
                    <a:lnTo>
                      <a:pt x="15623" y="0"/>
                    </a:lnTo>
                    <a:lnTo>
                      <a:pt x="15623" y="292066"/>
                    </a:lnTo>
                    <a:lnTo>
                      <a:pt x="0" y="292066"/>
                    </a:lnTo>
                    <a:lnTo>
                      <a:pt x="0" y="0"/>
                    </a:lnTo>
                    <a:close/>
                  </a:path>
                </a:pathLst>
              </a:custGeom>
              <a:gradFill>
                <a:gsLst>
                  <a:gs pos="0">
                    <a:srgbClr val="4F83AA"/>
                  </a:gs>
                  <a:gs pos="15000">
                    <a:srgbClr val="7DB8E7"/>
                  </a:gs>
                  <a:gs pos="25000">
                    <a:srgbClr val="C1D9F1"/>
                  </a:gs>
                  <a:gs pos="52000">
                    <a:srgbClr val="5E9BC8"/>
                  </a:gs>
                  <a:gs pos="69000">
                    <a:srgbClr val="538AB2"/>
                  </a:gs>
                  <a:gs pos="80000">
                    <a:srgbClr val="4E82A8"/>
                  </a:gs>
                  <a:gs pos="92000">
                    <a:srgbClr val="497A9F"/>
                  </a:gs>
                  <a:gs pos="100000">
                    <a:srgbClr val="558DB6"/>
                  </a:gs>
                </a:gsLst>
                <a:lin ang="5400000" scaled="0"/>
              </a:gradFill>
              <a:ln w="7700" cap="flat">
                <a:noFill/>
                <a:bevel/>
              </a:ln>
            </p:spPr>
          </p:sp>
          <p:grpSp>
            <p:nvGrpSpPr>
              <p:cNvPr id="3369" name="Group 3368"/>
              <p:cNvGrpSpPr/>
              <p:nvPr/>
            </p:nvGrpSpPr>
            <p:grpSpPr>
              <a:xfrm>
                <a:off x="5709842" y="1398743"/>
                <a:ext cx="91361" cy="312409"/>
                <a:chOff x="5709842" y="1398743"/>
                <a:chExt cx="91361" cy="312409"/>
              </a:xfrm>
            </p:grpSpPr>
            <p:sp>
              <p:nvSpPr>
                <p:cNvPr id="3370" name="Freeform 3369"/>
                <p:cNvSpPr/>
                <p:nvPr/>
              </p:nvSpPr>
              <p:spPr>
                <a:xfrm>
                  <a:off x="5709842" y="1501366"/>
                  <a:ext cx="43592" cy="107163"/>
                </a:xfrm>
                <a:custGeom>
                  <a:avLst/>
                  <a:gdLst/>
                  <a:ahLst/>
                  <a:cxnLst/>
                  <a:rect l="0" t="0" r="0" b="0"/>
                  <a:pathLst>
                    <a:path w="43592" h="107163">
                      <a:moveTo>
                        <a:pt x="43592" y="0"/>
                      </a:moveTo>
                      <a:lnTo>
                        <a:pt x="0" y="0"/>
                      </a:lnTo>
                      <a:lnTo>
                        <a:pt x="0" y="107163"/>
                      </a:lnTo>
                      <a:lnTo>
                        <a:pt x="43592" y="107163"/>
                      </a:lnTo>
                      <a:lnTo>
                        <a:pt x="4359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grpSp>
              <p:nvGrpSpPr>
                <p:cNvPr id="3371" name="Group 3370"/>
                <p:cNvGrpSpPr/>
                <p:nvPr/>
              </p:nvGrpSpPr>
              <p:grpSpPr>
                <a:xfrm>
                  <a:off x="5735452" y="1406054"/>
                  <a:ext cx="19072" cy="297787"/>
                  <a:chOff x="5735452" y="1406054"/>
                  <a:chExt cx="19072" cy="297787"/>
                </a:xfrm>
              </p:grpSpPr>
              <p:sp>
                <p:nvSpPr>
                  <p:cNvPr id="3372" name="Freeform 3371"/>
                  <p:cNvSpPr/>
                  <p:nvPr/>
                </p:nvSpPr>
                <p:spPr>
                  <a:xfrm>
                    <a:off x="5735452" y="1406054"/>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73" name="Freeform 3372"/>
                  <p:cNvSpPr/>
                  <p:nvPr/>
                </p:nvSpPr>
                <p:spPr>
                  <a:xfrm>
                    <a:off x="5735452" y="1474711"/>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74" name="Freeform 3373"/>
                  <p:cNvSpPr/>
                  <p:nvPr/>
                </p:nvSpPr>
                <p:spPr>
                  <a:xfrm>
                    <a:off x="5735452" y="1539282"/>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75" name="Freeform 3374"/>
                  <p:cNvSpPr/>
                  <p:nvPr/>
                </p:nvSpPr>
                <p:spPr>
                  <a:xfrm>
                    <a:off x="5735452" y="1605896"/>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76" name="Freeform 3375"/>
                  <p:cNvSpPr/>
                  <p:nvPr/>
                </p:nvSpPr>
                <p:spPr>
                  <a:xfrm>
                    <a:off x="5735452" y="1672510"/>
                    <a:ext cx="19072" cy="31332"/>
                  </a:xfrm>
                  <a:custGeom>
                    <a:avLst/>
                    <a:gdLst/>
                    <a:ahLst/>
                    <a:cxnLst/>
                    <a:rect l="0" t="0" r="0" b="0"/>
                    <a:pathLst>
                      <a:path w="19072" h="31332">
                        <a:moveTo>
                          <a:pt x="19072" y="0"/>
                        </a:moveTo>
                        <a:lnTo>
                          <a:pt x="0" y="0"/>
                        </a:lnTo>
                        <a:lnTo>
                          <a:pt x="0" y="31332"/>
                        </a:lnTo>
                        <a:lnTo>
                          <a:pt x="19072" y="31332"/>
                        </a:lnTo>
                        <a:lnTo>
                          <a:pt x="19072"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grpSp>
            <p:sp>
              <p:nvSpPr>
                <p:cNvPr id="3377" name="Freeform 3376"/>
                <p:cNvSpPr/>
                <p:nvPr/>
              </p:nvSpPr>
              <p:spPr>
                <a:xfrm>
                  <a:off x="5752162" y="1398743"/>
                  <a:ext cx="32694" cy="312409"/>
                </a:xfrm>
                <a:custGeom>
                  <a:avLst/>
                  <a:gdLst/>
                  <a:ahLst/>
                  <a:cxnLst/>
                  <a:rect l="0" t="0" r="0" b="0"/>
                  <a:pathLst>
                    <a:path w="32694" h="312409">
                      <a:moveTo>
                        <a:pt x="32694" y="0"/>
                      </a:moveTo>
                      <a:lnTo>
                        <a:pt x="0" y="0"/>
                      </a:lnTo>
                      <a:lnTo>
                        <a:pt x="0" y="312409"/>
                      </a:lnTo>
                      <a:lnTo>
                        <a:pt x="32694" y="312409"/>
                      </a:lnTo>
                      <a:lnTo>
                        <a:pt x="32694" y="0"/>
                      </a:lnTo>
                      <a:close/>
                    </a:path>
                  </a:pathLst>
                </a:custGeom>
                <a:gradFill>
                  <a:gsLst>
                    <a:gs pos="0">
                      <a:srgbClr val="6490AE"/>
                    </a:gs>
                    <a:gs pos="15000">
                      <a:srgbClr val="94C7EC"/>
                    </a:gs>
                    <a:gs pos="25000">
                      <a:srgbClr val="CAE1F4"/>
                    </a:gs>
                    <a:gs pos="52000">
                      <a:srgbClr val="77AACE"/>
                    </a:gs>
                    <a:gs pos="69000">
                      <a:srgbClr val="6997B7"/>
                    </a:gs>
                    <a:gs pos="80000">
                      <a:srgbClr val="638FAD"/>
                    </a:gs>
                    <a:gs pos="92000">
                      <a:srgbClr val="5D86A3"/>
                    </a:gs>
                    <a:gs pos="100000">
                      <a:srgbClr val="6C9BBB"/>
                    </a:gs>
                  </a:gsLst>
                  <a:lin ang="5400000" scaled="0"/>
                </a:gradFill>
                <a:ln w="7700" cap="flat">
                  <a:noFill/>
                  <a:bevel/>
                </a:ln>
              </p:spPr>
            </p:sp>
            <p:sp>
              <p:nvSpPr>
                <p:cNvPr id="3378" name="Freeform 3377"/>
                <p:cNvSpPr/>
                <p:nvPr/>
              </p:nvSpPr>
              <p:spPr>
                <a:xfrm>
                  <a:off x="5785580" y="1408915"/>
                  <a:ext cx="15623" cy="292066"/>
                </a:xfrm>
                <a:custGeom>
                  <a:avLst/>
                  <a:gdLst/>
                  <a:ahLst/>
                  <a:cxnLst/>
                  <a:rect l="0" t="0" r="0" b="0"/>
                  <a:pathLst>
                    <a:path w="15623" h="292066">
                      <a:moveTo>
                        <a:pt x="0" y="0"/>
                      </a:moveTo>
                      <a:lnTo>
                        <a:pt x="15623" y="0"/>
                      </a:lnTo>
                      <a:lnTo>
                        <a:pt x="15623" y="292066"/>
                      </a:lnTo>
                      <a:lnTo>
                        <a:pt x="0" y="292066"/>
                      </a:lnTo>
                      <a:lnTo>
                        <a:pt x="0" y="0"/>
                      </a:lnTo>
                      <a:close/>
                    </a:path>
                  </a:pathLst>
                </a:custGeom>
                <a:gradFill>
                  <a:gsLst>
                    <a:gs pos="0">
                      <a:srgbClr val="4F83AA"/>
                    </a:gs>
                    <a:gs pos="15000">
                      <a:srgbClr val="7DB8E7"/>
                    </a:gs>
                    <a:gs pos="25000">
                      <a:srgbClr val="C1D9F1"/>
                    </a:gs>
                    <a:gs pos="52000">
                      <a:srgbClr val="5E9BC8"/>
                    </a:gs>
                    <a:gs pos="69000">
                      <a:srgbClr val="538AB2"/>
                    </a:gs>
                    <a:gs pos="80000">
                      <a:srgbClr val="4E82A8"/>
                    </a:gs>
                    <a:gs pos="92000">
                      <a:srgbClr val="497A9F"/>
                    </a:gs>
                    <a:gs pos="100000">
                      <a:srgbClr val="558DB6"/>
                    </a:gs>
                  </a:gsLst>
                  <a:lin ang="5400000" scaled="0"/>
                </a:gradFill>
                <a:ln w="7700" cap="flat">
                  <a:noFill/>
                  <a:bevel/>
                </a:ln>
              </p:spPr>
            </p:sp>
          </p:grpSp>
        </p:grpSp>
        <p:sp>
          <p:nvSpPr>
            <p:cNvPr id="3758" name="Text 3758"/>
            <p:cNvSpPr txBox="1"/>
            <p:nvPr/>
          </p:nvSpPr>
          <p:spPr>
            <a:xfrm>
              <a:off x="1483379" y="422592"/>
              <a:ext cx="6254795" cy="385000"/>
            </a:xfrm>
            <a:prstGeom prst="rect">
              <a:avLst/>
            </a:prstGeom>
            <a:noFill/>
          </p:spPr>
          <p:txBody>
            <a:bodyPr wrap="square" lIns="28000" tIns="18000" rIns="28000" bIns="18000" rtlCol="0" anchor="ctr"/>
            <a:lstStyle/>
            <a:p>
              <a:pPr algn="ctr"/>
              <a:r>
                <a:rPr sz="1872" b="1">
                  <a:solidFill>
                    <a:srgbClr val="303030"/>
                  </a:solidFill>
                  <a:latin typeface="Arial"/>
                </a:rPr>
                <a:t>Complete Set of Production Equipment </a:t>
              </a:r>
            </a:p>
            <a:p>
              <a:pPr algn="ctr"/>
              <a:r>
                <a:rPr sz="1872" b="1">
                  <a:solidFill>
                    <a:srgbClr val="303030"/>
                  </a:solidFill>
                  <a:latin typeface="Arial"/>
                </a:rPr>
                <a:t>and Process of Juice and Nectar</a:t>
              </a:r>
            </a:p>
          </p:txBody>
        </p:sp>
        <p:grpSp>
          <p:nvGrpSpPr>
            <p:cNvPr id="3380" name="Group 3379"/>
            <p:cNvGrpSpPr/>
            <p:nvPr/>
          </p:nvGrpSpPr>
          <p:grpSpPr>
            <a:xfrm>
              <a:off x="1062812" y="1004422"/>
              <a:ext cx="1951419" cy="975336"/>
              <a:chOff x="1062812" y="1004422"/>
              <a:chExt cx="1951419" cy="975336"/>
            </a:xfrm>
          </p:grpSpPr>
          <p:sp>
            <p:nvSpPr>
              <p:cNvPr id="3381" name="Freeform 3380"/>
              <p:cNvSpPr/>
              <p:nvPr/>
            </p:nvSpPr>
            <p:spPr>
              <a:xfrm rot="-2520000" flipH="1">
                <a:off x="2864258" y="1094703"/>
                <a:ext cx="120028" cy="50941"/>
              </a:xfrm>
              <a:custGeom>
                <a:avLst/>
                <a:gdLst/>
                <a:ahLst/>
                <a:cxnLst/>
                <a:rect l="0" t="0" r="0" b="0"/>
                <a:pathLst>
                  <a:path w="120028" h="50941">
                    <a:moveTo>
                      <a:pt x="0" y="0"/>
                    </a:moveTo>
                    <a:lnTo>
                      <a:pt x="120028" y="0"/>
                    </a:lnTo>
                    <a:lnTo>
                      <a:pt x="120028" y="50941"/>
                    </a:lnTo>
                    <a:lnTo>
                      <a:pt x="86717" y="50941"/>
                    </a:lnTo>
                    <a:lnTo>
                      <a:pt x="0" y="50941"/>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5400000" scaled="0"/>
              </a:gradFill>
              <a:ln w="7700" cap="flat">
                <a:noFill/>
                <a:bevel/>
              </a:ln>
            </p:spPr>
          </p:sp>
          <p:grpSp>
            <p:nvGrpSpPr>
              <p:cNvPr id="3382" name="Group 3381"/>
              <p:cNvGrpSpPr/>
              <p:nvPr/>
            </p:nvGrpSpPr>
            <p:grpSpPr>
              <a:xfrm rot="-2520000" flipH="1">
                <a:off x="2431295" y="1299846"/>
                <a:ext cx="607776" cy="15887"/>
                <a:chOff x="2431295" y="1299846"/>
                <a:chExt cx="607776" cy="15887"/>
              </a:xfrm>
            </p:grpSpPr>
            <p:sp>
              <p:nvSpPr>
                <p:cNvPr id="3383" name="Freeform 3382"/>
                <p:cNvSpPr/>
                <p:nvPr/>
              </p:nvSpPr>
              <p:spPr>
                <a:xfrm flipH="1">
                  <a:off x="2431295"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84" name="Freeform 3383"/>
                <p:cNvSpPr/>
                <p:nvPr/>
              </p:nvSpPr>
              <p:spPr>
                <a:xfrm flipH="1">
                  <a:off x="2490063"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85" name="Freeform 3384"/>
                <p:cNvSpPr/>
                <p:nvPr/>
              </p:nvSpPr>
              <p:spPr>
                <a:xfrm flipH="1">
                  <a:off x="2548832"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86" name="Freeform 3385"/>
                <p:cNvSpPr/>
                <p:nvPr/>
              </p:nvSpPr>
              <p:spPr>
                <a:xfrm flipH="1">
                  <a:off x="2607601"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87" name="Freeform 3386"/>
                <p:cNvSpPr/>
                <p:nvPr/>
              </p:nvSpPr>
              <p:spPr>
                <a:xfrm flipH="1">
                  <a:off x="2666369"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88" name="Freeform 3387"/>
                <p:cNvSpPr/>
                <p:nvPr/>
              </p:nvSpPr>
              <p:spPr>
                <a:xfrm flipH="1">
                  <a:off x="2725137"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89" name="Freeform 3388"/>
                <p:cNvSpPr/>
                <p:nvPr/>
              </p:nvSpPr>
              <p:spPr>
                <a:xfrm flipH="1">
                  <a:off x="2783906"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90" name="Freeform 3389"/>
                <p:cNvSpPr/>
                <p:nvPr/>
              </p:nvSpPr>
              <p:spPr>
                <a:xfrm flipH="1">
                  <a:off x="2842675"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91" name="Freeform 3390"/>
                <p:cNvSpPr/>
                <p:nvPr/>
              </p:nvSpPr>
              <p:spPr>
                <a:xfrm flipH="1">
                  <a:off x="2901443"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92" name="Freeform 3391"/>
                <p:cNvSpPr/>
                <p:nvPr/>
              </p:nvSpPr>
              <p:spPr>
                <a:xfrm flipH="1">
                  <a:off x="2960212"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sp>
              <p:nvSpPr>
                <p:cNvPr id="3393" name="Freeform 3392"/>
                <p:cNvSpPr/>
                <p:nvPr/>
              </p:nvSpPr>
              <p:spPr>
                <a:xfrm flipH="1">
                  <a:off x="3018980" y="1299846"/>
                  <a:ext cx="20091" cy="15887"/>
                </a:xfrm>
                <a:custGeom>
                  <a:avLst/>
                  <a:gdLst/>
                  <a:ahLst/>
                  <a:cxnLst/>
                  <a:rect l="0" t="0" r="0" b="0"/>
                  <a:pathLst>
                    <a:path w="20091" h="15887">
                      <a:moveTo>
                        <a:pt x="0" y="0"/>
                      </a:moveTo>
                      <a:lnTo>
                        <a:pt x="20091" y="0"/>
                      </a:lnTo>
                      <a:lnTo>
                        <a:pt x="20091" y="15887"/>
                      </a:lnTo>
                      <a:lnTo>
                        <a:pt x="14516" y="15887"/>
                      </a:lnTo>
                      <a:lnTo>
                        <a:pt x="0" y="15887"/>
                      </a:lnTo>
                      <a:lnTo>
                        <a:pt x="0" y="0"/>
                      </a:lnTo>
                      <a:close/>
                    </a:path>
                  </a:pathLst>
                </a:custGeom>
                <a:gradFill>
                  <a:gsLst>
                    <a:gs pos="0">
                      <a:srgbClr val="C4AA84"/>
                    </a:gs>
                    <a:gs pos="15000">
                      <a:srgbClr val="FFE0B3"/>
                    </a:gs>
                    <a:gs pos="25000">
                      <a:srgbClr val="FFEED7"/>
                    </a:gs>
                    <a:gs pos="52000">
                      <a:srgbClr val="DFC297"/>
                    </a:gs>
                    <a:gs pos="69000">
                      <a:srgbClr val="C7AD86"/>
                    </a:gs>
                    <a:gs pos="80000">
                      <a:srgbClr val="BCA37E"/>
                    </a:gs>
                    <a:gs pos="97000">
                      <a:srgbClr val="B19A77"/>
                    </a:gs>
                    <a:gs pos="100000">
                      <a:srgbClr val="CBB189"/>
                    </a:gs>
                  </a:gsLst>
                  <a:lin ang="10800000" scaled="0"/>
                </a:gradFill>
                <a:ln w="7700" cap="flat">
                  <a:noFill/>
                  <a:bevel/>
                </a:ln>
              </p:spPr>
            </p:sp>
          </p:grpSp>
          <p:sp>
            <p:nvSpPr>
              <p:cNvPr id="3394" name="Freeform 3393"/>
              <p:cNvSpPr/>
              <p:nvPr/>
            </p:nvSpPr>
            <p:spPr>
              <a:xfrm rot="-2520000">
                <a:off x="2431242" y="1306482"/>
                <a:ext cx="650648" cy="47512"/>
              </a:xfrm>
              <a:custGeom>
                <a:avLst/>
                <a:gdLst/>
                <a:ahLst/>
                <a:cxnLst/>
                <a:rect l="0" t="0" r="0" b="0"/>
                <a:pathLst>
                  <a:path w="650648" h="47512">
                    <a:moveTo>
                      <a:pt x="0" y="0"/>
                    </a:moveTo>
                    <a:lnTo>
                      <a:pt x="650648" y="0"/>
                    </a:lnTo>
                    <a:lnTo>
                      <a:pt x="650648" y="47512"/>
                    </a:lnTo>
                    <a:lnTo>
                      <a:pt x="470077" y="47512"/>
                    </a:lnTo>
                    <a:lnTo>
                      <a:pt x="0" y="47512"/>
                    </a:lnTo>
                    <a:lnTo>
                      <a:pt x="0" y="0"/>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5400000" scaled="0"/>
              </a:gradFill>
              <a:ln w="7700" cap="flat">
                <a:noFill/>
                <a:bevel/>
              </a:ln>
            </p:spPr>
          </p:sp>
          <p:sp>
            <p:nvSpPr>
              <p:cNvPr id="3395" name="Freeform 3394"/>
              <p:cNvSpPr/>
              <p:nvPr/>
            </p:nvSpPr>
            <p:spPr>
              <a:xfrm rot="-2520000" flipH="1">
                <a:off x="2300502" y="1301857"/>
                <a:ext cx="747734" cy="18030"/>
              </a:xfrm>
              <a:custGeom>
                <a:avLst/>
                <a:gdLst/>
                <a:ahLst/>
                <a:cxnLst/>
                <a:rect l="0" t="0" r="0" b="0"/>
                <a:pathLst>
                  <a:path w="747734" h="18030">
                    <a:moveTo>
                      <a:pt x="0" y="0"/>
                    </a:moveTo>
                    <a:lnTo>
                      <a:pt x="747734" y="0"/>
                    </a:lnTo>
                    <a:lnTo>
                      <a:pt x="747734" y="18030"/>
                    </a:lnTo>
                    <a:lnTo>
                      <a:pt x="540218" y="18030"/>
                    </a:lnTo>
                    <a:lnTo>
                      <a:pt x="0" y="18030"/>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5400000" scaled="0"/>
              </a:gradFill>
              <a:ln w="7700" cap="flat">
                <a:noFill/>
                <a:bevel/>
              </a:ln>
            </p:spPr>
          </p:sp>
          <p:sp>
            <p:nvSpPr>
              <p:cNvPr id="3396" name="Freeform 3395"/>
              <p:cNvSpPr/>
              <p:nvPr/>
            </p:nvSpPr>
            <p:spPr>
              <a:xfrm rot="-2520000" flipH="1">
                <a:off x="2229113" y="1262445"/>
                <a:ext cx="796680" cy="66328"/>
              </a:xfrm>
              <a:custGeom>
                <a:avLst/>
                <a:gdLst/>
                <a:ahLst/>
                <a:cxnLst/>
                <a:rect l="0" t="0" r="0" b="0"/>
                <a:pathLst>
                  <a:path w="796680" h="66328">
                    <a:moveTo>
                      <a:pt x="0" y="0"/>
                    </a:moveTo>
                    <a:lnTo>
                      <a:pt x="796680" y="0"/>
                    </a:lnTo>
                    <a:lnTo>
                      <a:pt x="796680" y="66328"/>
                    </a:lnTo>
                    <a:lnTo>
                      <a:pt x="575580" y="66328"/>
                    </a:lnTo>
                    <a:lnTo>
                      <a:pt x="0" y="66328"/>
                    </a:lnTo>
                    <a:lnTo>
                      <a:pt x="0" y="0"/>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5400000" scaled="0"/>
              </a:gradFill>
              <a:ln w="7700" cap="flat">
                <a:noFill/>
                <a:bevel/>
              </a:ln>
            </p:spPr>
          </p:sp>
          <p:sp>
            <p:nvSpPr>
              <p:cNvPr id="3397" name="Freeform 3396"/>
              <p:cNvSpPr/>
              <p:nvPr/>
            </p:nvSpPr>
            <p:spPr>
              <a:xfrm>
                <a:off x="1085476" y="1558831"/>
                <a:ext cx="1476598" cy="374159"/>
              </a:xfrm>
              <a:custGeom>
                <a:avLst/>
                <a:gdLst/>
                <a:ahLst/>
                <a:cxnLst/>
                <a:rect l="0" t="0" r="0" b="0"/>
                <a:pathLst>
                  <a:path w="1476598" h="374159">
                    <a:moveTo>
                      <a:pt x="0" y="0"/>
                    </a:moveTo>
                    <a:lnTo>
                      <a:pt x="1476598" y="0"/>
                    </a:lnTo>
                    <a:lnTo>
                      <a:pt x="1066804" y="374159"/>
                    </a:lnTo>
                    <a:lnTo>
                      <a:pt x="0" y="374159"/>
                    </a:lnTo>
                    <a:lnTo>
                      <a:pt x="0" y="0"/>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3398" name="Freeform 3397"/>
              <p:cNvSpPr/>
              <p:nvPr/>
            </p:nvSpPr>
            <p:spPr>
              <a:xfrm>
                <a:off x="1240985" y="1932988"/>
                <a:ext cx="64978" cy="46770"/>
              </a:xfrm>
              <a:custGeom>
                <a:avLst/>
                <a:gdLst/>
                <a:ahLst/>
                <a:cxnLst/>
                <a:rect l="0" t="0" r="0" b="0"/>
                <a:pathLst>
                  <a:path w="64978" h="46770">
                    <a:moveTo>
                      <a:pt x="0" y="0"/>
                    </a:moveTo>
                    <a:lnTo>
                      <a:pt x="64978" y="0"/>
                    </a:lnTo>
                    <a:lnTo>
                      <a:pt x="64978" y="46770"/>
                    </a:lnTo>
                    <a:lnTo>
                      <a:pt x="46945" y="46770"/>
                    </a:lnTo>
                    <a:lnTo>
                      <a:pt x="0" y="46770"/>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399" name="Freeform 3398"/>
              <p:cNvSpPr/>
              <p:nvPr/>
            </p:nvSpPr>
            <p:spPr>
              <a:xfrm>
                <a:off x="2082844" y="1932988"/>
                <a:ext cx="64978" cy="46770"/>
              </a:xfrm>
              <a:custGeom>
                <a:avLst/>
                <a:gdLst/>
                <a:ahLst/>
                <a:cxnLst/>
                <a:rect l="0" t="0" r="0" b="0"/>
                <a:pathLst>
                  <a:path w="64978" h="46770">
                    <a:moveTo>
                      <a:pt x="0" y="0"/>
                    </a:moveTo>
                    <a:lnTo>
                      <a:pt x="64978" y="0"/>
                    </a:lnTo>
                    <a:lnTo>
                      <a:pt x="64978" y="46770"/>
                    </a:lnTo>
                    <a:lnTo>
                      <a:pt x="46945" y="46770"/>
                    </a:lnTo>
                    <a:lnTo>
                      <a:pt x="0" y="46770"/>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400" name="Freeform 3399"/>
              <p:cNvSpPr/>
              <p:nvPr/>
            </p:nvSpPr>
            <p:spPr>
              <a:xfrm>
                <a:off x="1467059" y="1558831"/>
                <a:ext cx="453595" cy="374159"/>
              </a:xfrm>
              <a:custGeom>
                <a:avLst/>
                <a:gdLst/>
                <a:ahLst/>
                <a:cxnLst/>
                <a:rect l="0" t="0" r="0" b="0"/>
                <a:pathLst>
                  <a:path w="453595" h="374159">
                    <a:moveTo>
                      <a:pt x="0" y="374159"/>
                    </a:moveTo>
                    <a:lnTo>
                      <a:pt x="453595" y="374159"/>
                    </a:lnTo>
                    <a:lnTo>
                      <a:pt x="453595" y="0"/>
                    </a:lnTo>
                    <a:lnTo>
                      <a:pt x="0" y="0"/>
                    </a:lnTo>
                    <a:lnTo>
                      <a:pt x="0" y="374159"/>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401" name="Freeform 3400"/>
              <p:cNvSpPr/>
              <p:nvPr/>
            </p:nvSpPr>
            <p:spPr>
              <a:xfrm>
                <a:off x="1248831" y="1558831"/>
                <a:ext cx="49286" cy="374159"/>
              </a:xfrm>
              <a:custGeom>
                <a:avLst/>
                <a:gdLst/>
                <a:ahLst/>
                <a:cxnLst/>
                <a:rect l="0" t="0" r="0" b="0"/>
                <a:pathLst>
                  <a:path w="49286" h="374159">
                    <a:moveTo>
                      <a:pt x="0" y="374159"/>
                    </a:moveTo>
                    <a:lnTo>
                      <a:pt x="49286" y="374159"/>
                    </a:lnTo>
                    <a:lnTo>
                      <a:pt x="49286" y="0"/>
                    </a:lnTo>
                    <a:lnTo>
                      <a:pt x="0" y="0"/>
                    </a:lnTo>
                    <a:lnTo>
                      <a:pt x="0" y="374159"/>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402" name="Freeform 3401"/>
              <p:cNvSpPr/>
              <p:nvPr/>
            </p:nvSpPr>
            <p:spPr>
              <a:xfrm>
                <a:off x="2090690" y="1558831"/>
                <a:ext cx="49286" cy="374159"/>
              </a:xfrm>
              <a:custGeom>
                <a:avLst/>
                <a:gdLst/>
                <a:ahLst/>
                <a:cxnLst/>
                <a:rect l="0" t="0" r="0" b="0"/>
                <a:pathLst>
                  <a:path w="49286" h="374159">
                    <a:moveTo>
                      <a:pt x="0" y="374159"/>
                    </a:moveTo>
                    <a:lnTo>
                      <a:pt x="49286" y="374159"/>
                    </a:lnTo>
                    <a:lnTo>
                      <a:pt x="49286" y="0"/>
                    </a:lnTo>
                    <a:lnTo>
                      <a:pt x="0" y="0"/>
                    </a:lnTo>
                    <a:lnTo>
                      <a:pt x="0" y="374159"/>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403" name="Freeform 3402"/>
              <p:cNvSpPr/>
              <p:nvPr/>
            </p:nvSpPr>
            <p:spPr>
              <a:xfrm>
                <a:off x="1062812" y="1532105"/>
                <a:ext cx="1521920" cy="44543"/>
              </a:xfrm>
              <a:custGeom>
                <a:avLst/>
                <a:gdLst/>
                <a:ahLst/>
                <a:cxnLst/>
                <a:rect l="0" t="0" r="0" b="0"/>
                <a:pathLst>
                  <a:path w="1521920" h="44543">
                    <a:moveTo>
                      <a:pt x="0" y="0"/>
                    </a:moveTo>
                    <a:lnTo>
                      <a:pt x="1521920" y="0"/>
                    </a:lnTo>
                    <a:lnTo>
                      <a:pt x="1521920" y="44543"/>
                    </a:lnTo>
                    <a:lnTo>
                      <a:pt x="1099552" y="44543"/>
                    </a:lnTo>
                    <a:lnTo>
                      <a:pt x="0" y="44543"/>
                    </a:lnTo>
                    <a:lnTo>
                      <a:pt x="0" y="0"/>
                    </a:lnTo>
                    <a:close/>
                  </a:path>
                </a:pathLst>
              </a:custGeom>
              <a:gradFill>
                <a:gsLst>
                  <a:gs pos="0">
                    <a:srgbClr val="B59D79"/>
                  </a:gs>
                  <a:gs pos="1000">
                    <a:srgbClr val="FFE5C1"/>
                  </a:gs>
                  <a:gs pos="2000">
                    <a:srgbClr val="EBCC9F"/>
                  </a:gs>
                  <a:gs pos="64000">
                    <a:srgbClr val="E7C99C"/>
                  </a:gs>
                  <a:gs pos="99000">
                    <a:srgbClr val="E2C499"/>
                  </a:gs>
                  <a:gs pos="100000">
                    <a:srgbClr val="A89170"/>
                  </a:gs>
                </a:gsLst>
                <a:lin ang="10800000" scaled="0"/>
              </a:gradFill>
              <a:ln w="7700" cap="flat">
                <a:noFill/>
                <a:bevel/>
              </a:ln>
            </p:spPr>
          </p:sp>
          <p:sp>
            <p:nvSpPr>
              <p:cNvPr id="3404" name="Freeform 3403"/>
              <p:cNvSpPr/>
              <p:nvPr/>
            </p:nvSpPr>
            <p:spPr>
              <a:xfrm>
                <a:off x="1467059" y="1575769"/>
                <a:ext cx="453595" cy="16024"/>
              </a:xfrm>
              <a:custGeom>
                <a:avLst/>
                <a:gdLst/>
                <a:ahLst/>
                <a:cxnLst/>
                <a:rect l="0" t="0" r="0" b="0"/>
                <a:pathLst>
                  <a:path w="453595" h="16024">
                    <a:moveTo>
                      <a:pt x="0" y="16024"/>
                    </a:moveTo>
                    <a:lnTo>
                      <a:pt x="453595" y="16024"/>
                    </a:lnTo>
                    <a:lnTo>
                      <a:pt x="453595" y="0"/>
                    </a:lnTo>
                    <a:lnTo>
                      <a:pt x="0" y="0"/>
                    </a:lnTo>
                    <a:lnTo>
                      <a:pt x="0" y="16024"/>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3405" name="Freeform 3404"/>
              <p:cNvSpPr/>
              <p:nvPr/>
            </p:nvSpPr>
            <p:spPr>
              <a:xfrm>
                <a:off x="1467060" y="1689501"/>
                <a:ext cx="453595" cy="16024"/>
              </a:xfrm>
              <a:custGeom>
                <a:avLst/>
                <a:gdLst/>
                <a:ahLst/>
                <a:cxnLst/>
                <a:rect l="0" t="0" r="0" b="0"/>
                <a:pathLst>
                  <a:path w="453595" h="16024">
                    <a:moveTo>
                      <a:pt x="0" y="16024"/>
                    </a:moveTo>
                    <a:lnTo>
                      <a:pt x="453595" y="16024"/>
                    </a:lnTo>
                    <a:lnTo>
                      <a:pt x="453595" y="0"/>
                    </a:lnTo>
                    <a:lnTo>
                      <a:pt x="0" y="0"/>
                    </a:lnTo>
                    <a:lnTo>
                      <a:pt x="0" y="16024"/>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3406" name="Freeform 3405"/>
              <p:cNvSpPr/>
              <p:nvPr/>
            </p:nvSpPr>
            <p:spPr>
              <a:xfrm>
                <a:off x="1467060" y="1803232"/>
                <a:ext cx="453595" cy="16024"/>
              </a:xfrm>
              <a:custGeom>
                <a:avLst/>
                <a:gdLst/>
                <a:ahLst/>
                <a:cxnLst/>
                <a:rect l="0" t="0" r="0" b="0"/>
                <a:pathLst>
                  <a:path w="453595" h="16024">
                    <a:moveTo>
                      <a:pt x="0" y="16024"/>
                    </a:moveTo>
                    <a:lnTo>
                      <a:pt x="453595" y="16024"/>
                    </a:lnTo>
                    <a:lnTo>
                      <a:pt x="453595" y="0"/>
                    </a:lnTo>
                    <a:lnTo>
                      <a:pt x="0" y="0"/>
                    </a:lnTo>
                    <a:lnTo>
                      <a:pt x="0" y="16024"/>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sp>
            <p:nvSpPr>
              <p:cNvPr id="3407" name="Freeform 3406"/>
              <p:cNvSpPr/>
              <p:nvPr/>
            </p:nvSpPr>
            <p:spPr>
              <a:xfrm>
                <a:off x="1467060" y="1916968"/>
                <a:ext cx="453595" cy="16024"/>
              </a:xfrm>
              <a:custGeom>
                <a:avLst/>
                <a:gdLst/>
                <a:ahLst/>
                <a:cxnLst/>
                <a:rect l="0" t="0" r="0" b="0"/>
                <a:pathLst>
                  <a:path w="453595" h="16024">
                    <a:moveTo>
                      <a:pt x="0" y="16024"/>
                    </a:moveTo>
                    <a:lnTo>
                      <a:pt x="453595" y="16024"/>
                    </a:lnTo>
                    <a:lnTo>
                      <a:pt x="453595" y="0"/>
                    </a:lnTo>
                    <a:lnTo>
                      <a:pt x="0" y="0"/>
                    </a:lnTo>
                    <a:lnTo>
                      <a:pt x="0" y="16024"/>
                    </a:lnTo>
                    <a:close/>
                  </a:path>
                </a:pathLst>
              </a:custGeom>
              <a:gradFill>
                <a:gsLst>
                  <a:gs pos="0">
                    <a:srgbClr val="B3A593"/>
                  </a:gs>
                  <a:gs pos="1000">
                    <a:srgbClr val="FDEEDA"/>
                  </a:gs>
                  <a:gs pos="2000">
                    <a:srgbClr val="E9D7BF"/>
                  </a:gs>
                  <a:gs pos="64000">
                    <a:srgbClr val="E5D3BC"/>
                  </a:gs>
                  <a:gs pos="99000">
                    <a:srgbClr val="E0CEB8"/>
                  </a:gs>
                  <a:gs pos="100000">
                    <a:srgbClr val="A69988"/>
                  </a:gs>
                </a:gsLst>
                <a:lin ang="10800000" scaled="0"/>
              </a:gradFill>
              <a:ln w="7700" cap="flat">
                <a:noFill/>
                <a:bevel/>
              </a:ln>
            </p:spPr>
          </p:sp>
        </p:grpSp>
        <p:grpSp>
          <p:nvGrpSpPr>
            <p:cNvPr id="3408" name="Group 3407"/>
            <p:cNvGrpSpPr/>
            <p:nvPr/>
          </p:nvGrpSpPr>
          <p:grpSpPr>
            <a:xfrm>
              <a:off x="3326229" y="1355768"/>
              <a:ext cx="1469483" cy="698748"/>
              <a:chOff x="3326229" y="1355768"/>
              <a:chExt cx="1469483" cy="698748"/>
            </a:xfrm>
          </p:grpSpPr>
          <p:sp>
            <p:nvSpPr>
              <p:cNvPr id="3409" name="Freeform 3408"/>
              <p:cNvSpPr/>
              <p:nvPr/>
            </p:nvSpPr>
            <p:spPr>
              <a:xfrm rot="-480000" flipH="1">
                <a:off x="3598914" y="1450317"/>
                <a:ext cx="11612" cy="96280"/>
              </a:xfrm>
              <a:custGeom>
                <a:avLst/>
                <a:gdLst/>
                <a:ahLst/>
                <a:cxnLst/>
                <a:rect l="0" t="0" r="0" b="0"/>
                <a:pathLst>
                  <a:path w="11612" h="96280">
                    <a:moveTo>
                      <a:pt x="0" y="0"/>
                    </a:moveTo>
                    <a:lnTo>
                      <a:pt x="0" y="96280"/>
                    </a:lnTo>
                    <a:lnTo>
                      <a:pt x="11612" y="96280"/>
                    </a:lnTo>
                    <a:lnTo>
                      <a:pt x="11612" y="0"/>
                    </a:lnTo>
                    <a:lnTo>
                      <a:pt x="0" y="0"/>
                    </a:lnTo>
                    <a:close/>
                  </a:path>
                </a:pathLst>
              </a:custGeom>
              <a:gradFill>
                <a:gsLst>
                  <a:gs pos="0">
                    <a:srgbClr val="9DA0A6"/>
                  </a:gs>
                  <a:gs pos="1000">
                    <a:srgbClr val="E6E9EF"/>
                  </a:gs>
                  <a:gs pos="2000">
                    <a:srgbClr val="CDD1D8"/>
                  </a:gs>
                  <a:gs pos="64000">
                    <a:srgbClr val="CACED5"/>
                  </a:gs>
                  <a:gs pos="99000">
                    <a:srgbClr val="C5C9D0"/>
                  </a:gs>
                  <a:gs pos="100000">
                    <a:srgbClr val="92959A"/>
                  </a:gs>
                </a:gsLst>
                <a:lin ang="10800000" scaled="0"/>
              </a:gradFill>
              <a:ln w="7700" cap="flat">
                <a:noFill/>
                <a:bevel/>
              </a:ln>
            </p:spPr>
          </p:sp>
          <p:sp>
            <p:nvSpPr>
              <p:cNvPr id="3410" name="Freeform 3409"/>
              <p:cNvSpPr/>
              <p:nvPr/>
            </p:nvSpPr>
            <p:spPr>
              <a:xfrm>
                <a:off x="3587691" y="1549382"/>
                <a:ext cx="47990" cy="59574"/>
              </a:xfrm>
              <a:custGeom>
                <a:avLst/>
                <a:gdLst/>
                <a:ahLst/>
                <a:cxnLst/>
                <a:rect l="0" t="0" r="0" b="0"/>
                <a:pathLst>
                  <a:path w="47990" h="59574">
                    <a:moveTo>
                      <a:pt x="47990" y="59574"/>
                    </a:moveTo>
                    <a:lnTo>
                      <a:pt x="0" y="59574"/>
                    </a:lnTo>
                    <a:lnTo>
                      <a:pt x="0" y="0"/>
                    </a:lnTo>
                    <a:lnTo>
                      <a:pt x="47990" y="0"/>
                    </a:lnTo>
                    <a:lnTo>
                      <a:pt x="47990" y="59574"/>
                    </a:lnTo>
                    <a:close/>
                  </a:path>
                </a:pathLst>
              </a:custGeom>
              <a:gradFill>
                <a:gsLst>
                  <a:gs pos="0">
                    <a:srgbClr val="8B949D"/>
                  </a:gs>
                  <a:gs pos="1000">
                    <a:srgbClr val="D3DCE6"/>
                  </a:gs>
                  <a:gs pos="2000">
                    <a:srgbClr val="B6C1CD"/>
                  </a:gs>
                  <a:gs pos="64000">
                    <a:srgbClr val="B3BECA"/>
                  </a:gs>
                  <a:gs pos="99000">
                    <a:srgbClr val="AFBAC5"/>
                  </a:gs>
                  <a:gs pos="100000">
                    <a:srgbClr val="818992"/>
                  </a:gs>
                </a:gsLst>
                <a:lin ang="10800000" scaled="0"/>
              </a:gradFill>
              <a:ln w="7700" cap="flat">
                <a:noFill/>
                <a:bevel/>
              </a:ln>
            </p:spPr>
          </p:sp>
          <p:grpSp>
            <p:nvGrpSpPr>
              <p:cNvPr id="3411" name="Group 3410"/>
              <p:cNvGrpSpPr/>
              <p:nvPr/>
            </p:nvGrpSpPr>
            <p:grpSpPr>
              <a:xfrm>
                <a:off x="3571162" y="1797437"/>
                <a:ext cx="55860" cy="70342"/>
                <a:chOff x="3571162" y="1797437"/>
                <a:chExt cx="55860" cy="70342"/>
              </a:xfrm>
            </p:grpSpPr>
            <p:sp>
              <p:nvSpPr>
                <p:cNvPr id="3412" name="Freeform 3411"/>
                <p:cNvSpPr/>
                <p:nvPr/>
              </p:nvSpPr>
              <p:spPr>
                <a:xfrm>
                  <a:off x="3579607" y="1797436"/>
                  <a:ext cx="38970" cy="52525"/>
                </a:xfrm>
                <a:custGeom>
                  <a:avLst/>
                  <a:gdLst/>
                  <a:ahLst/>
                  <a:cxnLst/>
                  <a:rect l="0" t="0" r="0" b="0"/>
                  <a:pathLst>
                    <a:path w="38970" h="52525">
                      <a:moveTo>
                        <a:pt x="0" y="0"/>
                      </a:moveTo>
                      <a:lnTo>
                        <a:pt x="38970" y="0"/>
                      </a:lnTo>
                      <a:lnTo>
                        <a:pt x="38970" y="52525"/>
                      </a:lnTo>
                      <a:lnTo>
                        <a:pt x="0" y="52525"/>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10800000" scaled="0"/>
                </a:gradFill>
                <a:ln w="7700" cap="flat">
                  <a:noFill/>
                  <a:bevel/>
                </a:ln>
              </p:spPr>
            </p:sp>
            <p:sp>
              <p:nvSpPr>
                <p:cNvPr id="3413" name="Freeform 3412"/>
                <p:cNvSpPr/>
                <p:nvPr/>
              </p:nvSpPr>
              <p:spPr>
                <a:xfrm>
                  <a:off x="3571162" y="1847525"/>
                  <a:ext cx="55860" cy="20253"/>
                </a:xfrm>
                <a:custGeom>
                  <a:avLst/>
                  <a:gdLst/>
                  <a:ahLst/>
                  <a:cxnLst/>
                  <a:rect l="0" t="0" r="0" b="0"/>
                  <a:pathLst>
                    <a:path w="55860" h="20253">
                      <a:moveTo>
                        <a:pt x="1615" y="-106"/>
                      </a:moveTo>
                      <a:lnTo>
                        <a:pt x="54139" y="-106"/>
                      </a:lnTo>
                      <a:cubicBezTo>
                        <a:pt x="55075" y="-106"/>
                        <a:pt x="55860" y="653"/>
                        <a:pt x="55860" y="1588"/>
                      </a:cubicBezTo>
                      <a:lnTo>
                        <a:pt x="55860" y="18532"/>
                      </a:lnTo>
                      <a:cubicBezTo>
                        <a:pt x="55860" y="19468"/>
                        <a:pt x="55075" y="20226"/>
                        <a:pt x="54139" y="20226"/>
                      </a:cubicBezTo>
                      <a:lnTo>
                        <a:pt x="1615" y="20226"/>
                      </a:lnTo>
                      <a:cubicBezTo>
                        <a:pt x="679" y="20226"/>
                        <a:pt x="-79" y="19468"/>
                        <a:pt x="-79" y="18532"/>
                      </a:cubicBezTo>
                      <a:lnTo>
                        <a:pt x="-79" y="1588"/>
                      </a:lnTo>
                      <a:cubicBezTo>
                        <a:pt x="-79" y="653"/>
                        <a:pt x="679" y="-106"/>
                        <a:pt x="1615" y="-106"/>
                      </a:cubicBez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10800000" scaled="0"/>
                </a:gradFill>
                <a:ln w="7700" cap="flat">
                  <a:noFill/>
                  <a:bevel/>
                </a:ln>
              </p:spPr>
            </p:sp>
          </p:grpSp>
          <p:sp>
            <p:nvSpPr>
              <p:cNvPr id="3414" name="Freeform 3413"/>
              <p:cNvSpPr/>
              <p:nvPr/>
            </p:nvSpPr>
            <p:spPr>
              <a:xfrm rot="-900000" flipH="1">
                <a:off x="3535741" y="1774107"/>
                <a:ext cx="106878" cy="35581"/>
              </a:xfrm>
              <a:custGeom>
                <a:avLst/>
                <a:gdLst/>
                <a:ahLst/>
                <a:cxnLst/>
                <a:rect l="0" t="0" r="0" b="0"/>
                <a:pathLst>
                  <a:path w="106878" h="35581">
                    <a:moveTo>
                      <a:pt x="106878" y="0"/>
                    </a:moveTo>
                    <a:lnTo>
                      <a:pt x="0" y="0"/>
                    </a:lnTo>
                    <a:lnTo>
                      <a:pt x="0" y="35581"/>
                    </a:lnTo>
                    <a:lnTo>
                      <a:pt x="106878" y="35581"/>
                    </a:lnTo>
                    <a:lnTo>
                      <a:pt x="106878"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15" name="Freeform 3414"/>
              <p:cNvSpPr/>
              <p:nvPr/>
            </p:nvSpPr>
            <p:spPr>
              <a:xfrm>
                <a:off x="3847084" y="1472930"/>
                <a:ext cx="889465" cy="33420"/>
              </a:xfrm>
              <a:custGeom>
                <a:avLst/>
                <a:gdLst/>
                <a:ahLst/>
                <a:cxnLst/>
                <a:rect l="0" t="0" r="0" b="0"/>
                <a:pathLst>
                  <a:path w="889465" h="33420">
                    <a:moveTo>
                      <a:pt x="0" y="33420"/>
                    </a:moveTo>
                    <a:lnTo>
                      <a:pt x="889465" y="33420"/>
                    </a:lnTo>
                    <a:lnTo>
                      <a:pt x="889465" y="0"/>
                    </a:lnTo>
                    <a:lnTo>
                      <a:pt x="0" y="0"/>
                    </a:lnTo>
                    <a:lnTo>
                      <a:pt x="0" y="33420"/>
                    </a:lnTo>
                    <a:close/>
                  </a:path>
                </a:pathLst>
              </a:custGeom>
              <a:gradFill>
                <a:gsLst>
                  <a:gs pos="0">
                    <a:srgbClr val="8C8F96"/>
                  </a:gs>
                  <a:gs pos="1000">
                    <a:srgbClr val="D4D7DE"/>
                  </a:gs>
                  <a:gs pos="2000">
                    <a:srgbClr val="B7BBC4"/>
                  </a:gs>
                  <a:gs pos="64000">
                    <a:srgbClr val="B4B8C1"/>
                  </a:gs>
                  <a:gs pos="99000">
                    <a:srgbClr val="B0B4BC"/>
                  </a:gs>
                  <a:gs pos="100000">
                    <a:srgbClr val="82858B"/>
                  </a:gs>
                </a:gsLst>
                <a:lin ang="5400000" scaled="0"/>
              </a:gradFill>
              <a:ln w="7700" cap="flat">
                <a:noFill/>
                <a:bevel/>
              </a:ln>
            </p:spPr>
          </p:sp>
          <p:sp>
            <p:nvSpPr>
              <p:cNvPr id="3416" name="Freeform 3415"/>
              <p:cNvSpPr/>
              <p:nvPr/>
            </p:nvSpPr>
            <p:spPr>
              <a:xfrm>
                <a:off x="3635686" y="1507083"/>
                <a:ext cx="1128589" cy="383918"/>
              </a:xfrm>
              <a:custGeom>
                <a:avLst/>
                <a:gdLst/>
                <a:ahLst/>
                <a:cxnLst/>
                <a:rect l="0" t="0" r="0" b="0"/>
                <a:pathLst>
                  <a:path w="1128589" h="383918">
                    <a:moveTo>
                      <a:pt x="0" y="0"/>
                    </a:moveTo>
                    <a:lnTo>
                      <a:pt x="1128589" y="0"/>
                    </a:lnTo>
                    <a:lnTo>
                      <a:pt x="1128589" y="383918"/>
                    </a:lnTo>
                    <a:lnTo>
                      <a:pt x="0" y="383918"/>
                    </a:lnTo>
                    <a:lnTo>
                      <a:pt x="0" y="0"/>
                    </a:lnTo>
                    <a:close/>
                  </a:path>
                </a:pathLst>
              </a:custGeom>
              <a:gradFill>
                <a:gsLst>
                  <a:gs pos="0">
                    <a:srgbClr val="9DA0A6"/>
                  </a:gs>
                  <a:gs pos="1000">
                    <a:srgbClr val="E6E9EF"/>
                  </a:gs>
                  <a:gs pos="2000">
                    <a:srgbClr val="CDD1D8"/>
                  </a:gs>
                  <a:gs pos="64000">
                    <a:srgbClr val="CACED5"/>
                  </a:gs>
                  <a:gs pos="99000">
                    <a:srgbClr val="C5C9D0"/>
                  </a:gs>
                  <a:gs pos="100000">
                    <a:srgbClr val="92959A"/>
                  </a:gs>
                </a:gsLst>
                <a:lin ang="5400000" scaled="0"/>
              </a:gradFill>
              <a:ln w="7700" cap="flat">
                <a:noFill/>
                <a:bevel/>
              </a:ln>
            </p:spPr>
          </p:sp>
          <p:sp>
            <p:nvSpPr>
              <p:cNvPr id="3417" name="Freeform 3416"/>
              <p:cNvSpPr/>
              <p:nvPr/>
            </p:nvSpPr>
            <p:spPr>
              <a:xfrm>
                <a:off x="3635681" y="1507083"/>
                <a:ext cx="59987" cy="383919"/>
              </a:xfrm>
              <a:custGeom>
                <a:avLst/>
                <a:gdLst/>
                <a:ahLst/>
                <a:cxnLst/>
                <a:rect l="0" t="0" r="0" b="0"/>
                <a:pathLst>
                  <a:path w="59987" h="383919">
                    <a:moveTo>
                      <a:pt x="0" y="0"/>
                    </a:moveTo>
                    <a:lnTo>
                      <a:pt x="59987" y="0"/>
                    </a:lnTo>
                    <a:lnTo>
                      <a:pt x="59987" y="383919"/>
                    </a:lnTo>
                    <a:lnTo>
                      <a:pt x="0" y="383919"/>
                    </a:lnTo>
                    <a:lnTo>
                      <a:pt x="0" y="0"/>
                    </a:lnTo>
                    <a:close/>
                  </a:path>
                </a:pathLst>
              </a:custGeom>
              <a:gradFill>
                <a:gsLst>
                  <a:gs pos="0">
                    <a:srgbClr val="8B949D"/>
                  </a:gs>
                  <a:gs pos="1000">
                    <a:srgbClr val="D3DCE6"/>
                  </a:gs>
                  <a:gs pos="2000">
                    <a:srgbClr val="B6C1CD"/>
                  </a:gs>
                  <a:gs pos="64000">
                    <a:srgbClr val="B3BECA"/>
                  </a:gs>
                  <a:gs pos="99000">
                    <a:srgbClr val="AFBAC5"/>
                  </a:gs>
                  <a:gs pos="100000">
                    <a:srgbClr val="818992"/>
                  </a:gs>
                </a:gsLst>
                <a:lin ang="10800000" scaled="0"/>
              </a:gradFill>
              <a:ln w="7700" cap="flat">
                <a:noFill/>
                <a:bevel/>
              </a:ln>
            </p:spPr>
          </p:sp>
          <p:sp>
            <p:nvSpPr>
              <p:cNvPr id="3418" name="Freeform 3417"/>
              <p:cNvSpPr/>
              <p:nvPr/>
            </p:nvSpPr>
            <p:spPr>
              <a:xfrm>
                <a:off x="4732001" y="1507070"/>
                <a:ext cx="51300" cy="547033"/>
              </a:xfrm>
              <a:custGeom>
                <a:avLst/>
                <a:gdLst/>
                <a:ahLst/>
                <a:cxnLst/>
                <a:rect l="0" t="0" r="0" b="0"/>
                <a:pathLst>
                  <a:path w="51300" h="547033">
                    <a:moveTo>
                      <a:pt x="0" y="0"/>
                    </a:moveTo>
                    <a:lnTo>
                      <a:pt x="51300" y="0"/>
                    </a:lnTo>
                    <a:lnTo>
                      <a:pt x="51300" y="547033"/>
                    </a:lnTo>
                    <a:lnTo>
                      <a:pt x="0" y="547033"/>
                    </a:lnTo>
                    <a:lnTo>
                      <a:pt x="0" y="0"/>
                    </a:lnTo>
                    <a:close/>
                  </a:path>
                </a:pathLst>
              </a:custGeom>
              <a:gradFill>
                <a:gsLst>
                  <a:gs pos="0">
                    <a:srgbClr val="8B949D"/>
                  </a:gs>
                  <a:gs pos="1000">
                    <a:srgbClr val="D3DCE6"/>
                  </a:gs>
                  <a:gs pos="2000">
                    <a:srgbClr val="B6C1CD"/>
                  </a:gs>
                  <a:gs pos="64000">
                    <a:srgbClr val="B3BECA"/>
                  </a:gs>
                  <a:gs pos="99000">
                    <a:srgbClr val="AFBAC5"/>
                  </a:gs>
                  <a:gs pos="100000">
                    <a:srgbClr val="818992"/>
                  </a:gs>
                </a:gsLst>
                <a:lin ang="10800000" scaled="0"/>
              </a:gradFill>
              <a:ln w="7700" cap="flat">
                <a:noFill/>
                <a:bevel/>
              </a:ln>
            </p:spPr>
          </p:sp>
          <p:sp>
            <p:nvSpPr>
              <p:cNvPr id="3419" name="Freeform 3418"/>
              <p:cNvSpPr/>
              <p:nvPr/>
            </p:nvSpPr>
            <p:spPr>
              <a:xfrm>
                <a:off x="3635681" y="1890690"/>
                <a:ext cx="59987" cy="163828"/>
              </a:xfrm>
              <a:custGeom>
                <a:avLst/>
                <a:gdLst/>
                <a:ahLst/>
                <a:cxnLst/>
                <a:rect l="0" t="0" r="0" b="0"/>
                <a:pathLst>
                  <a:path w="59987" h="163828">
                    <a:moveTo>
                      <a:pt x="0" y="311"/>
                    </a:moveTo>
                    <a:lnTo>
                      <a:pt x="59987" y="0"/>
                    </a:lnTo>
                    <a:lnTo>
                      <a:pt x="33924" y="163828"/>
                    </a:lnTo>
                    <a:lnTo>
                      <a:pt x="0" y="163828"/>
                    </a:lnTo>
                    <a:lnTo>
                      <a:pt x="0" y="311"/>
                    </a:lnTo>
                    <a:close/>
                  </a:path>
                </a:pathLst>
              </a:custGeom>
              <a:gradFill>
                <a:gsLst>
                  <a:gs pos="0">
                    <a:srgbClr val="8B949D"/>
                  </a:gs>
                  <a:gs pos="1000">
                    <a:srgbClr val="D3DCE6"/>
                  </a:gs>
                  <a:gs pos="2000">
                    <a:srgbClr val="B6C1CD"/>
                  </a:gs>
                  <a:gs pos="64000">
                    <a:srgbClr val="B3BECA"/>
                  </a:gs>
                  <a:gs pos="99000">
                    <a:srgbClr val="AFBAC5"/>
                  </a:gs>
                  <a:gs pos="100000">
                    <a:srgbClr val="818992"/>
                  </a:gs>
                </a:gsLst>
                <a:lin ang="10800000" scaled="0"/>
              </a:gradFill>
              <a:ln w="7700" cap="flat">
                <a:noFill/>
                <a:bevel/>
              </a:ln>
            </p:spPr>
          </p:sp>
          <p:sp>
            <p:nvSpPr>
              <p:cNvPr id="3420" name="Freeform 3419"/>
              <p:cNvSpPr/>
              <p:nvPr/>
            </p:nvSpPr>
            <p:spPr>
              <a:xfrm>
                <a:off x="3326228" y="1543177"/>
                <a:ext cx="308624" cy="45921"/>
              </a:xfrm>
              <a:custGeom>
                <a:avLst/>
                <a:gdLst/>
                <a:ahLst/>
                <a:cxnLst/>
                <a:rect l="0" t="0" r="0" b="0"/>
                <a:pathLst>
                  <a:path w="308624" h="45921">
                    <a:moveTo>
                      <a:pt x="308624" y="0"/>
                    </a:moveTo>
                    <a:lnTo>
                      <a:pt x="0" y="0"/>
                    </a:lnTo>
                    <a:lnTo>
                      <a:pt x="0" y="45921"/>
                    </a:lnTo>
                    <a:lnTo>
                      <a:pt x="308624" y="45921"/>
                    </a:lnTo>
                    <a:lnTo>
                      <a:pt x="308624" y="0"/>
                    </a:lnTo>
                    <a:close/>
                  </a:path>
                </a:pathLst>
              </a:custGeom>
              <a:gradFill>
                <a:gsLst>
                  <a:gs pos="0">
                    <a:srgbClr val="9DA0A6"/>
                  </a:gs>
                  <a:gs pos="1000">
                    <a:srgbClr val="E6E9EF"/>
                  </a:gs>
                  <a:gs pos="2000">
                    <a:srgbClr val="CDD1D8"/>
                  </a:gs>
                  <a:gs pos="64000">
                    <a:srgbClr val="CACED5"/>
                  </a:gs>
                  <a:gs pos="99000">
                    <a:srgbClr val="C5C9D0"/>
                  </a:gs>
                  <a:gs pos="100000">
                    <a:srgbClr val="92959A"/>
                  </a:gs>
                </a:gsLst>
                <a:lin ang="5400000" scaled="0"/>
              </a:gradFill>
              <a:ln w="7700" cap="flat">
                <a:noFill/>
                <a:bevel/>
              </a:ln>
            </p:spPr>
          </p:sp>
          <p:sp>
            <p:nvSpPr>
              <p:cNvPr id="3421" name="Freeform 3420"/>
              <p:cNvSpPr/>
              <p:nvPr/>
            </p:nvSpPr>
            <p:spPr>
              <a:xfrm>
                <a:off x="3347740" y="1589098"/>
                <a:ext cx="256498" cy="34751"/>
              </a:xfrm>
              <a:custGeom>
                <a:avLst/>
                <a:gdLst/>
                <a:ahLst/>
                <a:cxnLst/>
                <a:rect l="0" t="0" r="0" b="0"/>
                <a:pathLst>
                  <a:path w="256498" h="34751">
                    <a:moveTo>
                      <a:pt x="0" y="0"/>
                    </a:moveTo>
                    <a:lnTo>
                      <a:pt x="256498" y="0"/>
                    </a:lnTo>
                    <a:lnTo>
                      <a:pt x="256498" y="34751"/>
                    </a:lnTo>
                    <a:lnTo>
                      <a:pt x="0" y="34751"/>
                    </a:lnTo>
                    <a:lnTo>
                      <a:pt x="0" y="0"/>
                    </a:lnTo>
                    <a:close/>
                  </a:path>
                </a:pathLst>
              </a:custGeom>
              <a:gradFill>
                <a:gsLst>
                  <a:gs pos="0">
                    <a:srgbClr val="9DA0A6"/>
                  </a:gs>
                  <a:gs pos="1000">
                    <a:srgbClr val="E6E9EF"/>
                  </a:gs>
                  <a:gs pos="2000">
                    <a:srgbClr val="CDD1D8"/>
                  </a:gs>
                  <a:gs pos="64000">
                    <a:srgbClr val="CACED5"/>
                  </a:gs>
                  <a:gs pos="99000">
                    <a:srgbClr val="C5C9D0"/>
                  </a:gs>
                  <a:gs pos="100000">
                    <a:srgbClr val="92959A"/>
                  </a:gs>
                </a:gsLst>
                <a:lin ang="10800000" scaled="0"/>
              </a:gradFill>
              <a:ln w="7700" cap="flat">
                <a:noFill/>
                <a:bevel/>
              </a:ln>
            </p:spPr>
          </p:sp>
          <p:sp>
            <p:nvSpPr>
              <p:cNvPr id="3422" name="Freeform 3421"/>
              <p:cNvSpPr/>
              <p:nvPr/>
            </p:nvSpPr>
            <p:spPr>
              <a:xfrm>
                <a:off x="3591827" y="1383900"/>
                <a:ext cx="234156" cy="69503"/>
              </a:xfrm>
              <a:custGeom>
                <a:avLst/>
                <a:gdLst/>
                <a:ahLst/>
                <a:cxnLst/>
                <a:rect l="0" t="0" r="0" b="0"/>
                <a:pathLst>
                  <a:path w="234156" h="69503">
                    <a:moveTo>
                      <a:pt x="0" y="69503"/>
                    </a:moveTo>
                    <a:lnTo>
                      <a:pt x="234156" y="69503"/>
                    </a:lnTo>
                    <a:lnTo>
                      <a:pt x="234156" y="0"/>
                    </a:lnTo>
                    <a:lnTo>
                      <a:pt x="119833" y="0"/>
                    </a:lnTo>
                    <a:lnTo>
                      <a:pt x="0" y="52436"/>
                    </a:lnTo>
                    <a:lnTo>
                      <a:pt x="0" y="69503"/>
                    </a:lnTo>
                    <a:close/>
                  </a:path>
                </a:pathLst>
              </a:custGeom>
              <a:gradFill>
                <a:gsLst>
                  <a:gs pos="0">
                    <a:srgbClr val="9DA0A6"/>
                  </a:gs>
                  <a:gs pos="1000">
                    <a:srgbClr val="E6E9EF"/>
                  </a:gs>
                  <a:gs pos="2000">
                    <a:srgbClr val="CDD1D8"/>
                  </a:gs>
                  <a:gs pos="64000">
                    <a:srgbClr val="CACED5"/>
                  </a:gs>
                  <a:gs pos="99000">
                    <a:srgbClr val="C5C9D0"/>
                  </a:gs>
                  <a:gs pos="100000">
                    <a:srgbClr val="92959A"/>
                  </a:gs>
                </a:gsLst>
                <a:lin ang="5400000" scaled="0"/>
              </a:gradFill>
              <a:ln w="7700" cap="flat">
                <a:noFill/>
                <a:bevel/>
              </a:ln>
            </p:spPr>
          </p:sp>
          <p:sp>
            <p:nvSpPr>
              <p:cNvPr id="3423" name="Freeform 3422"/>
              <p:cNvSpPr/>
              <p:nvPr/>
            </p:nvSpPr>
            <p:spPr>
              <a:xfrm>
                <a:off x="3824330" y="1355769"/>
                <a:ext cx="934973" cy="122457"/>
              </a:xfrm>
              <a:custGeom>
                <a:avLst/>
                <a:gdLst/>
                <a:ahLst/>
                <a:cxnLst/>
                <a:rect l="0" t="0" r="0" b="0"/>
                <a:pathLst>
                  <a:path w="934973" h="122457">
                    <a:moveTo>
                      <a:pt x="0" y="122457"/>
                    </a:moveTo>
                    <a:lnTo>
                      <a:pt x="934973" y="122457"/>
                    </a:lnTo>
                    <a:lnTo>
                      <a:pt x="934973" y="0"/>
                    </a:lnTo>
                    <a:lnTo>
                      <a:pt x="0" y="0"/>
                    </a:lnTo>
                    <a:lnTo>
                      <a:pt x="0" y="122457"/>
                    </a:lnTo>
                    <a:close/>
                  </a:path>
                </a:pathLst>
              </a:custGeom>
              <a:gradFill>
                <a:gsLst>
                  <a:gs pos="0">
                    <a:srgbClr val="9DA0A6"/>
                  </a:gs>
                  <a:gs pos="1000">
                    <a:srgbClr val="E6E9EF"/>
                  </a:gs>
                  <a:gs pos="2000">
                    <a:srgbClr val="CDD1D8"/>
                  </a:gs>
                  <a:gs pos="64000">
                    <a:srgbClr val="CACED5"/>
                  </a:gs>
                  <a:gs pos="99000">
                    <a:srgbClr val="C5C9D0"/>
                  </a:gs>
                  <a:gs pos="100000">
                    <a:srgbClr val="92959A"/>
                  </a:gs>
                </a:gsLst>
                <a:lin ang="10800000" scaled="0"/>
              </a:gradFill>
              <a:ln w="7700" cap="flat">
                <a:noFill/>
                <a:bevel/>
              </a:ln>
            </p:spPr>
          </p:sp>
          <p:sp>
            <p:nvSpPr>
              <p:cNvPr id="3424" name="Freeform 3423"/>
              <p:cNvSpPr/>
              <p:nvPr/>
            </p:nvSpPr>
            <p:spPr>
              <a:xfrm>
                <a:off x="3824326" y="1355768"/>
                <a:ext cx="954831" cy="28132"/>
              </a:xfrm>
              <a:custGeom>
                <a:avLst/>
                <a:gdLst/>
                <a:ahLst/>
                <a:cxnLst/>
                <a:rect l="0" t="0" r="0" b="0"/>
                <a:pathLst>
                  <a:path w="954831" h="28132">
                    <a:moveTo>
                      <a:pt x="0" y="28132"/>
                    </a:moveTo>
                    <a:lnTo>
                      <a:pt x="954831" y="28132"/>
                    </a:lnTo>
                    <a:lnTo>
                      <a:pt x="954831" y="0"/>
                    </a:lnTo>
                    <a:lnTo>
                      <a:pt x="0" y="0"/>
                    </a:lnTo>
                    <a:lnTo>
                      <a:pt x="0" y="28132"/>
                    </a:lnTo>
                    <a:close/>
                  </a:path>
                </a:pathLst>
              </a:custGeom>
              <a:gradFill>
                <a:gsLst>
                  <a:gs pos="0">
                    <a:srgbClr val="8B949D"/>
                  </a:gs>
                  <a:gs pos="1000">
                    <a:srgbClr val="D3DCE6"/>
                  </a:gs>
                  <a:gs pos="2000">
                    <a:srgbClr val="B6C1CD"/>
                  </a:gs>
                  <a:gs pos="64000">
                    <a:srgbClr val="B3BECA"/>
                  </a:gs>
                  <a:gs pos="99000">
                    <a:srgbClr val="AFBAC5"/>
                  </a:gs>
                  <a:gs pos="100000">
                    <a:srgbClr val="818992"/>
                  </a:gs>
                </a:gsLst>
                <a:lin ang="10800000" scaled="0"/>
              </a:gradFill>
              <a:ln w="7700" cap="flat">
                <a:noFill/>
                <a:bevel/>
              </a:ln>
            </p:spPr>
          </p:sp>
          <p:sp>
            <p:nvSpPr>
              <p:cNvPr id="3425" name="Freeform 3424"/>
              <p:cNvSpPr/>
              <p:nvPr/>
            </p:nvSpPr>
            <p:spPr>
              <a:xfrm>
                <a:off x="3616648" y="1501392"/>
                <a:ext cx="1179055" cy="28569"/>
              </a:xfrm>
              <a:custGeom>
                <a:avLst/>
                <a:gdLst/>
                <a:ahLst/>
                <a:cxnLst/>
                <a:rect l="0" t="0" r="0" b="0"/>
                <a:pathLst>
                  <a:path w="1179055" h="28569">
                    <a:moveTo>
                      <a:pt x="0" y="0"/>
                    </a:moveTo>
                    <a:lnTo>
                      <a:pt x="1179055" y="0"/>
                    </a:lnTo>
                    <a:lnTo>
                      <a:pt x="1179055" y="28569"/>
                    </a:lnTo>
                    <a:lnTo>
                      <a:pt x="0" y="28569"/>
                    </a:lnTo>
                    <a:lnTo>
                      <a:pt x="0" y="0"/>
                    </a:lnTo>
                    <a:close/>
                  </a:path>
                </a:pathLst>
              </a:custGeom>
              <a:gradFill>
                <a:gsLst>
                  <a:gs pos="0">
                    <a:srgbClr val="8B949D"/>
                  </a:gs>
                  <a:gs pos="1000">
                    <a:srgbClr val="D3DCE6"/>
                  </a:gs>
                  <a:gs pos="2000">
                    <a:srgbClr val="B6C1CD"/>
                  </a:gs>
                  <a:gs pos="64000">
                    <a:srgbClr val="B3BECA"/>
                  </a:gs>
                  <a:gs pos="99000">
                    <a:srgbClr val="AFBAC5"/>
                  </a:gs>
                  <a:gs pos="100000">
                    <a:srgbClr val="818992"/>
                  </a:gs>
                </a:gsLst>
                <a:lin ang="5400000" scaled="0"/>
              </a:gradFill>
              <a:ln w="7700" cap="flat">
                <a:noFill/>
                <a:bevel/>
              </a:ln>
            </p:spPr>
          </p:sp>
          <p:sp>
            <p:nvSpPr>
              <p:cNvPr id="3426" name="Freeform 3425"/>
              <p:cNvSpPr/>
              <p:nvPr/>
            </p:nvSpPr>
            <p:spPr>
              <a:xfrm rot="-900000" flipH="1">
                <a:off x="3526225" y="1777696"/>
                <a:ext cx="24284" cy="56772"/>
              </a:xfrm>
              <a:custGeom>
                <a:avLst/>
                <a:gdLst/>
                <a:ahLst/>
                <a:cxnLst/>
                <a:rect l="0" t="0" r="0" b="0"/>
                <a:pathLst>
                  <a:path w="24284" h="56772">
                    <a:moveTo>
                      <a:pt x="24284" y="0"/>
                    </a:moveTo>
                    <a:lnTo>
                      <a:pt x="0" y="0"/>
                    </a:lnTo>
                    <a:lnTo>
                      <a:pt x="0" y="56772"/>
                    </a:lnTo>
                    <a:lnTo>
                      <a:pt x="24284" y="56772"/>
                    </a:lnTo>
                    <a:lnTo>
                      <a:pt x="24284"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grpSp>
            <p:nvGrpSpPr>
              <p:cNvPr id="3427" name="Group 3426"/>
              <p:cNvGrpSpPr/>
              <p:nvPr/>
            </p:nvGrpSpPr>
            <p:grpSpPr>
              <a:xfrm>
                <a:off x="4499155" y="1567591"/>
                <a:ext cx="168398" cy="282763"/>
                <a:chOff x="4499155" y="1567591"/>
                <a:chExt cx="168398" cy="282763"/>
              </a:xfrm>
            </p:grpSpPr>
            <p:sp>
              <p:nvSpPr>
                <p:cNvPr id="3428" name="Freeform 3427"/>
                <p:cNvSpPr/>
                <p:nvPr/>
              </p:nvSpPr>
              <p:spPr>
                <a:xfrm>
                  <a:off x="4499155" y="1567590"/>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29" name="Freeform 3428"/>
                <p:cNvSpPr/>
                <p:nvPr/>
              </p:nvSpPr>
              <p:spPr>
                <a:xfrm>
                  <a:off x="4499155" y="161233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0" name="Freeform 3429"/>
                <p:cNvSpPr/>
                <p:nvPr/>
              </p:nvSpPr>
              <p:spPr>
                <a:xfrm>
                  <a:off x="4499155" y="1657081"/>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1" name="Freeform 3430"/>
                <p:cNvSpPr/>
                <p:nvPr/>
              </p:nvSpPr>
              <p:spPr>
                <a:xfrm>
                  <a:off x="4499155" y="170182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2" name="Freeform 3431"/>
                <p:cNvSpPr/>
                <p:nvPr/>
              </p:nvSpPr>
              <p:spPr>
                <a:xfrm>
                  <a:off x="4499155" y="1746572"/>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3" name="Freeform 3432"/>
                <p:cNvSpPr/>
                <p:nvPr/>
              </p:nvSpPr>
              <p:spPr>
                <a:xfrm>
                  <a:off x="4499155" y="1791317"/>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4" name="Freeform 3433"/>
                <p:cNvSpPr/>
                <p:nvPr/>
              </p:nvSpPr>
              <p:spPr>
                <a:xfrm>
                  <a:off x="4499155" y="1836063"/>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grpSp>
          <p:grpSp>
            <p:nvGrpSpPr>
              <p:cNvPr id="3435" name="Group 3434"/>
              <p:cNvGrpSpPr/>
              <p:nvPr/>
            </p:nvGrpSpPr>
            <p:grpSpPr>
              <a:xfrm>
                <a:off x="4252393" y="1567591"/>
                <a:ext cx="168398" cy="282763"/>
                <a:chOff x="4252393" y="1567591"/>
                <a:chExt cx="168398" cy="282763"/>
              </a:xfrm>
            </p:grpSpPr>
            <p:sp>
              <p:nvSpPr>
                <p:cNvPr id="3436" name="Freeform 3435"/>
                <p:cNvSpPr/>
                <p:nvPr/>
              </p:nvSpPr>
              <p:spPr>
                <a:xfrm>
                  <a:off x="4252393" y="1567590"/>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7" name="Freeform 3436"/>
                <p:cNvSpPr/>
                <p:nvPr/>
              </p:nvSpPr>
              <p:spPr>
                <a:xfrm>
                  <a:off x="4252393" y="161233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8" name="Freeform 3437"/>
                <p:cNvSpPr/>
                <p:nvPr/>
              </p:nvSpPr>
              <p:spPr>
                <a:xfrm>
                  <a:off x="4252393" y="1657081"/>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39" name="Freeform 3438"/>
                <p:cNvSpPr/>
                <p:nvPr/>
              </p:nvSpPr>
              <p:spPr>
                <a:xfrm>
                  <a:off x="4252393" y="170182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0" name="Freeform 3439"/>
                <p:cNvSpPr/>
                <p:nvPr/>
              </p:nvSpPr>
              <p:spPr>
                <a:xfrm>
                  <a:off x="4252393" y="1746572"/>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1" name="Freeform 3440"/>
                <p:cNvSpPr/>
                <p:nvPr/>
              </p:nvSpPr>
              <p:spPr>
                <a:xfrm>
                  <a:off x="4252393" y="1791317"/>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2" name="Freeform 3441"/>
                <p:cNvSpPr/>
                <p:nvPr/>
              </p:nvSpPr>
              <p:spPr>
                <a:xfrm>
                  <a:off x="4252393" y="1836063"/>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grpSp>
          <p:grpSp>
            <p:nvGrpSpPr>
              <p:cNvPr id="3443" name="Group 3442"/>
              <p:cNvGrpSpPr/>
              <p:nvPr/>
            </p:nvGrpSpPr>
            <p:grpSpPr>
              <a:xfrm>
                <a:off x="4005635" y="1567591"/>
                <a:ext cx="168398" cy="282763"/>
                <a:chOff x="4005635" y="1567591"/>
                <a:chExt cx="168398" cy="282763"/>
              </a:xfrm>
            </p:grpSpPr>
            <p:sp>
              <p:nvSpPr>
                <p:cNvPr id="3444" name="Freeform 3443"/>
                <p:cNvSpPr/>
                <p:nvPr/>
              </p:nvSpPr>
              <p:spPr>
                <a:xfrm>
                  <a:off x="4005635" y="1567590"/>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5" name="Freeform 3444"/>
                <p:cNvSpPr/>
                <p:nvPr/>
              </p:nvSpPr>
              <p:spPr>
                <a:xfrm>
                  <a:off x="4005635" y="161233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6" name="Freeform 3445"/>
                <p:cNvSpPr/>
                <p:nvPr/>
              </p:nvSpPr>
              <p:spPr>
                <a:xfrm>
                  <a:off x="4005635" y="1657081"/>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7" name="Freeform 3446"/>
                <p:cNvSpPr/>
                <p:nvPr/>
              </p:nvSpPr>
              <p:spPr>
                <a:xfrm>
                  <a:off x="4005635" y="170182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8" name="Freeform 3447"/>
                <p:cNvSpPr/>
                <p:nvPr/>
              </p:nvSpPr>
              <p:spPr>
                <a:xfrm>
                  <a:off x="4005635" y="1746572"/>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49" name="Freeform 3448"/>
                <p:cNvSpPr/>
                <p:nvPr/>
              </p:nvSpPr>
              <p:spPr>
                <a:xfrm>
                  <a:off x="4005635" y="1791317"/>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0" name="Freeform 3449"/>
                <p:cNvSpPr/>
                <p:nvPr/>
              </p:nvSpPr>
              <p:spPr>
                <a:xfrm>
                  <a:off x="4005635" y="1836063"/>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grpSp>
          <p:grpSp>
            <p:nvGrpSpPr>
              <p:cNvPr id="3451" name="Group 3450"/>
              <p:cNvGrpSpPr/>
              <p:nvPr/>
            </p:nvGrpSpPr>
            <p:grpSpPr>
              <a:xfrm>
                <a:off x="3758873" y="1567591"/>
                <a:ext cx="168398" cy="282762"/>
                <a:chOff x="3758873" y="1567591"/>
                <a:chExt cx="168398" cy="282762"/>
              </a:xfrm>
            </p:grpSpPr>
            <p:sp>
              <p:nvSpPr>
                <p:cNvPr id="3452" name="Freeform 3451"/>
                <p:cNvSpPr/>
                <p:nvPr/>
              </p:nvSpPr>
              <p:spPr>
                <a:xfrm>
                  <a:off x="3758873" y="1567590"/>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3" name="Freeform 3452"/>
                <p:cNvSpPr/>
                <p:nvPr/>
              </p:nvSpPr>
              <p:spPr>
                <a:xfrm>
                  <a:off x="3758873" y="161233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4" name="Freeform 3453"/>
                <p:cNvSpPr/>
                <p:nvPr/>
              </p:nvSpPr>
              <p:spPr>
                <a:xfrm>
                  <a:off x="3758873" y="1657081"/>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5" name="Freeform 3454"/>
                <p:cNvSpPr/>
                <p:nvPr/>
              </p:nvSpPr>
              <p:spPr>
                <a:xfrm>
                  <a:off x="3758873" y="170182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6" name="Freeform 3455"/>
                <p:cNvSpPr/>
                <p:nvPr/>
              </p:nvSpPr>
              <p:spPr>
                <a:xfrm>
                  <a:off x="3758873" y="1746571"/>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7" name="Freeform 3456"/>
                <p:cNvSpPr/>
                <p:nvPr/>
              </p:nvSpPr>
              <p:spPr>
                <a:xfrm>
                  <a:off x="3758873" y="1791316"/>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sp>
              <p:nvSpPr>
                <p:cNvPr id="3458" name="Freeform 3457"/>
                <p:cNvSpPr/>
                <p:nvPr/>
              </p:nvSpPr>
              <p:spPr>
                <a:xfrm>
                  <a:off x="3758873" y="1836062"/>
                  <a:ext cx="168398" cy="14291"/>
                </a:xfrm>
                <a:custGeom>
                  <a:avLst/>
                  <a:gdLst/>
                  <a:ahLst/>
                  <a:cxnLst/>
                  <a:rect l="0" t="0" r="0" b="0"/>
                  <a:pathLst>
                    <a:path w="168398" h="14291">
                      <a:moveTo>
                        <a:pt x="0" y="0"/>
                      </a:moveTo>
                      <a:lnTo>
                        <a:pt x="168398" y="0"/>
                      </a:lnTo>
                      <a:lnTo>
                        <a:pt x="168398" y="14291"/>
                      </a:lnTo>
                      <a:lnTo>
                        <a:pt x="0" y="14291"/>
                      </a:lnTo>
                      <a:lnTo>
                        <a:pt x="0" y="0"/>
                      </a:lnTo>
                      <a:close/>
                    </a:path>
                  </a:pathLst>
                </a:custGeom>
                <a:gradFill>
                  <a:gsLst>
                    <a:gs pos="0">
                      <a:srgbClr val="A7B1B8"/>
                    </a:gs>
                    <a:gs pos="15000">
                      <a:srgbClr val="DCE9F1"/>
                    </a:gs>
                    <a:gs pos="25000">
                      <a:srgbClr val="ECF2F7"/>
                    </a:gs>
                    <a:gs pos="52000">
                      <a:srgbClr val="BFCAD2"/>
                    </a:gs>
                    <a:gs pos="80000">
                      <a:srgbClr val="AAB4BB"/>
                    </a:gs>
                    <a:gs pos="100000">
                      <a:srgbClr val="A0AAB0"/>
                    </a:gs>
                  </a:gsLst>
                  <a:lin ang="5400000" scaled="0"/>
                </a:gradFill>
                <a:ln w="7700" cap="flat">
                  <a:noFill/>
                  <a:bevel/>
                </a:ln>
              </p:spPr>
            </p:sp>
          </p:grpSp>
        </p:grpSp>
        <p:grpSp>
          <p:nvGrpSpPr>
            <p:cNvPr id="3459" name="Group 3458"/>
            <p:cNvGrpSpPr/>
            <p:nvPr/>
          </p:nvGrpSpPr>
          <p:grpSpPr>
            <a:xfrm>
              <a:off x="5472343" y="3819677"/>
              <a:ext cx="865103" cy="966134"/>
              <a:chOff x="5472343" y="3819677"/>
              <a:chExt cx="865103" cy="966134"/>
            </a:xfrm>
          </p:grpSpPr>
          <p:grpSp>
            <p:nvGrpSpPr>
              <p:cNvPr id="3460" name="Group 3459"/>
              <p:cNvGrpSpPr/>
              <p:nvPr/>
            </p:nvGrpSpPr>
            <p:grpSpPr>
              <a:xfrm>
                <a:off x="5841196" y="3924529"/>
                <a:ext cx="317027" cy="146744"/>
                <a:chOff x="5841196" y="3924529"/>
                <a:chExt cx="317027" cy="146744"/>
              </a:xfrm>
            </p:grpSpPr>
            <p:sp>
              <p:nvSpPr>
                <p:cNvPr id="3461" name="Pipe(down)"/>
                <p:cNvSpPr/>
                <p:nvPr/>
              </p:nvSpPr>
              <p:spPr>
                <a:xfrm flipH="1">
                  <a:off x="5841195" y="3926668"/>
                  <a:ext cx="272394" cy="33892"/>
                </a:xfrm>
                <a:custGeom>
                  <a:avLst/>
                  <a:gdLst/>
                  <a:ahLst/>
                  <a:cxnLst/>
                  <a:rect l="0" t="0" r="0" b="0"/>
                  <a:pathLst>
                    <a:path w="272394" h="33892">
                      <a:moveTo>
                        <a:pt x="0" y="0"/>
                      </a:moveTo>
                      <a:lnTo>
                        <a:pt x="272394" y="0"/>
                      </a:lnTo>
                      <a:lnTo>
                        <a:pt x="272394" y="33892"/>
                      </a:lnTo>
                      <a:lnTo>
                        <a:pt x="0" y="33892"/>
                      </a:lnTo>
                      <a:lnTo>
                        <a:pt x="0" y="0"/>
                      </a:lnTo>
                      <a:close/>
                    </a:path>
                  </a:pathLst>
                </a:custGeom>
                <a:gradFill>
                  <a:gsLst>
                    <a:gs pos="0">
                      <a:srgbClr val="AFC4AA"/>
                    </a:gs>
                    <a:gs pos="20000">
                      <a:srgbClr val="BAD0B4"/>
                    </a:gs>
                    <a:gs pos="40000">
                      <a:srgbClr val="CFE7CA"/>
                    </a:gs>
                    <a:gs pos="60000">
                      <a:srgbClr val="CFE7CA"/>
                    </a:gs>
                    <a:gs pos="80000">
                      <a:srgbClr val="BAD0B4"/>
                    </a:gs>
                    <a:gs pos="100000">
                      <a:srgbClr val="AFC4AA"/>
                    </a:gs>
                  </a:gsLst>
                  <a:lin ang="5400000" scaled="0"/>
                </a:gradFill>
                <a:ln w="7700" cap="flat">
                  <a:noFill/>
                  <a:bevel/>
                </a:ln>
              </p:spPr>
            </p:sp>
            <p:sp>
              <p:nvSpPr>
                <p:cNvPr id="3462" name="Pipe(down)"/>
                <p:cNvSpPr/>
                <p:nvPr/>
              </p:nvSpPr>
              <p:spPr>
                <a:xfrm rot="-5400000" flipH="1">
                  <a:off x="6087888" y="4003208"/>
                  <a:ext cx="102241" cy="33891"/>
                </a:xfrm>
                <a:custGeom>
                  <a:avLst/>
                  <a:gdLst/>
                  <a:ahLst/>
                  <a:cxnLst/>
                  <a:rect l="0" t="0" r="0" b="0"/>
                  <a:pathLst>
                    <a:path w="102241" h="33891">
                      <a:moveTo>
                        <a:pt x="0" y="0"/>
                      </a:moveTo>
                      <a:lnTo>
                        <a:pt x="102241" y="0"/>
                      </a:lnTo>
                      <a:lnTo>
                        <a:pt x="102241" y="33891"/>
                      </a:lnTo>
                      <a:lnTo>
                        <a:pt x="0" y="33891"/>
                      </a:lnTo>
                      <a:lnTo>
                        <a:pt x="0" y="0"/>
                      </a:lnTo>
                      <a:close/>
                    </a:path>
                  </a:pathLst>
                </a:custGeom>
                <a:gradFill>
                  <a:gsLst>
                    <a:gs pos="0">
                      <a:srgbClr val="AFC4AA"/>
                    </a:gs>
                    <a:gs pos="20000">
                      <a:srgbClr val="BAD0B4"/>
                    </a:gs>
                    <a:gs pos="40000">
                      <a:srgbClr val="CFE7CA"/>
                    </a:gs>
                    <a:gs pos="60000">
                      <a:srgbClr val="CFE7CA"/>
                    </a:gs>
                    <a:gs pos="80000">
                      <a:srgbClr val="BAD0B4"/>
                    </a:gs>
                    <a:gs pos="100000">
                      <a:srgbClr val="AFC4AA"/>
                    </a:gs>
                  </a:gsLst>
                  <a:lin ang="5400000" scaled="0"/>
                </a:gradFill>
                <a:ln w="7700" cap="flat">
                  <a:noFill/>
                  <a:bevel/>
                </a:ln>
              </p:spPr>
            </p:sp>
            <p:grpSp>
              <p:nvGrpSpPr>
                <p:cNvPr id="3463" name="Group 3462"/>
                <p:cNvGrpSpPr/>
                <p:nvPr/>
              </p:nvGrpSpPr>
              <p:grpSpPr>
                <a:xfrm flipH="1">
                  <a:off x="6101728" y="3924409"/>
                  <a:ext cx="56486" cy="56486"/>
                  <a:chOff x="6101728" y="3924409"/>
                  <a:chExt cx="56486" cy="56486"/>
                </a:xfrm>
              </p:grpSpPr>
              <p:sp>
                <p:nvSpPr>
                  <p:cNvPr id="3464" name="Freeform 3463"/>
                  <p:cNvSpPr/>
                  <p:nvPr/>
                </p:nvSpPr>
                <p:spPr>
                  <a:xfrm>
                    <a:off x="6101764" y="3924409"/>
                    <a:ext cx="56416" cy="56486"/>
                  </a:xfrm>
                  <a:custGeom>
                    <a:avLst/>
                    <a:gdLst/>
                    <a:ahLst/>
                    <a:cxnLst/>
                    <a:rect l="0" t="0" r="0" b="0"/>
                    <a:pathLst>
                      <a:path w="56416" h="56486">
                        <a:moveTo>
                          <a:pt x="56416" y="37450"/>
                        </a:moveTo>
                        <a:lnTo>
                          <a:pt x="56416" y="0"/>
                        </a:lnTo>
                        <a:cubicBezTo>
                          <a:pt x="56355" y="0"/>
                          <a:pt x="35024" y="-1318"/>
                          <a:pt x="16321" y="16576"/>
                        </a:cubicBezTo>
                        <a:cubicBezTo>
                          <a:pt x="-311" y="32489"/>
                          <a:pt x="0" y="56486"/>
                          <a:pt x="0" y="56486"/>
                        </a:cubicBezTo>
                        <a:lnTo>
                          <a:pt x="37609" y="56486"/>
                        </a:lnTo>
                        <a:cubicBezTo>
                          <a:pt x="37609" y="56033"/>
                          <a:pt x="37982" y="47257"/>
                          <a:pt x="43238" y="42876"/>
                        </a:cubicBezTo>
                        <a:cubicBezTo>
                          <a:pt x="49322" y="37804"/>
                          <a:pt x="56416" y="37450"/>
                          <a:pt x="56416" y="37450"/>
                        </a:cubicBezTo>
                        <a:close/>
                      </a:path>
                    </a:pathLst>
                  </a:custGeom>
                  <a:solidFill>
                    <a:srgbClr val="CDE6C7"/>
                  </a:solidFill>
                  <a:ln w="2500" cap="flat">
                    <a:noFill/>
                    <a:bevel/>
                  </a:ln>
                </p:spPr>
              </p:sp>
              <p:sp>
                <p:nvSpPr>
                  <p:cNvPr id="3465" name="Freeform 3464"/>
                  <p:cNvSpPr/>
                  <p:nvPr/>
                </p:nvSpPr>
                <p:spPr>
                  <a:xfrm>
                    <a:off x="6134445" y="3956993"/>
                    <a:ext cx="23691" cy="23863"/>
                  </a:xfrm>
                  <a:custGeom>
                    <a:avLst/>
                    <a:gdLst/>
                    <a:ahLst/>
                    <a:cxnLst/>
                    <a:rect l="0" t="0" r="0" b="0"/>
                    <a:pathLst>
                      <a:path w="23691" h="23863">
                        <a:moveTo>
                          <a:pt x="23691" y="4837"/>
                        </a:moveTo>
                        <a:lnTo>
                          <a:pt x="23664" y="0"/>
                        </a:lnTo>
                        <a:cubicBezTo>
                          <a:pt x="23664" y="0"/>
                          <a:pt x="13796" y="606"/>
                          <a:pt x="7155" y="6930"/>
                        </a:cubicBezTo>
                        <a:cubicBezTo>
                          <a:pt x="-475" y="14197"/>
                          <a:pt x="0" y="23863"/>
                          <a:pt x="0" y="23863"/>
                        </a:cubicBezTo>
                        <a:lnTo>
                          <a:pt x="4834" y="23863"/>
                        </a:lnTo>
                        <a:cubicBezTo>
                          <a:pt x="4834" y="23377"/>
                          <a:pt x="5501" y="14682"/>
                          <a:pt x="10258" y="10410"/>
                        </a:cubicBezTo>
                        <a:cubicBezTo>
                          <a:pt x="15835" y="5403"/>
                          <a:pt x="23691" y="4837"/>
                          <a:pt x="23691" y="4837"/>
                        </a:cubicBezTo>
                        <a:close/>
                      </a:path>
                    </a:pathLst>
                  </a:custGeom>
                  <a:solidFill>
                    <a:srgbClr val="B4CAAF"/>
                  </a:solidFill>
                  <a:ln w="2500" cap="flat">
                    <a:noFill/>
                    <a:bevel/>
                  </a:ln>
                </p:spPr>
              </p:sp>
              <p:sp>
                <p:nvSpPr>
                  <p:cNvPr id="3466" name="Freeform 3465"/>
                  <p:cNvSpPr/>
                  <p:nvPr/>
                </p:nvSpPr>
                <p:spPr>
                  <a:xfrm>
                    <a:off x="6106484" y="3929351"/>
                    <a:ext cx="51654" cy="51498"/>
                  </a:xfrm>
                  <a:custGeom>
                    <a:avLst/>
                    <a:gdLst/>
                    <a:ahLst/>
                    <a:cxnLst/>
                    <a:rect l="0" t="0" r="0" b="0"/>
                    <a:pathLst>
                      <a:path w="51654" h="51498">
                        <a:moveTo>
                          <a:pt x="51654" y="4932"/>
                        </a:moveTo>
                        <a:lnTo>
                          <a:pt x="51654" y="0"/>
                        </a:lnTo>
                        <a:cubicBezTo>
                          <a:pt x="51654" y="0"/>
                          <a:pt x="29462" y="-181"/>
                          <a:pt x="14691" y="14741"/>
                        </a:cubicBezTo>
                        <a:cubicBezTo>
                          <a:pt x="-2139" y="31742"/>
                          <a:pt x="103" y="51498"/>
                          <a:pt x="103" y="51498"/>
                        </a:cubicBezTo>
                        <a:lnTo>
                          <a:pt x="5045" y="51498"/>
                        </a:lnTo>
                        <a:cubicBezTo>
                          <a:pt x="5045" y="50950"/>
                          <a:pt x="4401" y="30984"/>
                          <a:pt x="18340" y="18242"/>
                        </a:cubicBezTo>
                        <a:cubicBezTo>
                          <a:pt x="33773" y="4136"/>
                          <a:pt x="51654" y="4932"/>
                          <a:pt x="51654" y="4932"/>
                        </a:cubicBezTo>
                        <a:close/>
                      </a:path>
                    </a:pathLst>
                  </a:custGeom>
                  <a:solidFill>
                    <a:srgbClr val="B9CFB3"/>
                  </a:solidFill>
                  <a:ln w="2500" cap="flat">
                    <a:noFill/>
                    <a:bevel/>
                  </a:ln>
                </p:spPr>
              </p:sp>
              <p:sp>
                <p:nvSpPr>
                  <p:cNvPr id="3467" name="Freeform 3466"/>
                  <p:cNvSpPr/>
                  <p:nvPr/>
                </p:nvSpPr>
                <p:spPr>
                  <a:xfrm>
                    <a:off x="6101728" y="3924483"/>
                    <a:ext cx="56486" cy="56338"/>
                  </a:xfrm>
                  <a:custGeom>
                    <a:avLst/>
                    <a:gdLst/>
                    <a:ahLst/>
                    <a:cxnLst/>
                    <a:rect l="0" t="0" r="0" b="0"/>
                    <a:pathLst>
                      <a:path w="56486" h="56338">
                        <a:moveTo>
                          <a:pt x="56486" y="4865"/>
                        </a:moveTo>
                        <a:lnTo>
                          <a:pt x="56486" y="0"/>
                        </a:lnTo>
                        <a:cubicBezTo>
                          <a:pt x="56486" y="0"/>
                          <a:pt x="35910" y="-1630"/>
                          <a:pt x="16370" y="16453"/>
                        </a:cubicBezTo>
                        <a:cubicBezTo>
                          <a:pt x="-528" y="32091"/>
                          <a:pt x="0" y="56338"/>
                          <a:pt x="0" y="56338"/>
                        </a:cubicBezTo>
                        <a:lnTo>
                          <a:pt x="4912" y="56338"/>
                        </a:lnTo>
                        <a:cubicBezTo>
                          <a:pt x="4912" y="56338"/>
                          <a:pt x="4484" y="33905"/>
                          <a:pt x="19589" y="19658"/>
                        </a:cubicBezTo>
                        <a:cubicBezTo>
                          <a:pt x="35743" y="4421"/>
                          <a:pt x="56486" y="4865"/>
                          <a:pt x="56486" y="4865"/>
                        </a:cubicBezTo>
                        <a:close/>
                      </a:path>
                    </a:pathLst>
                  </a:custGeom>
                  <a:solidFill>
                    <a:srgbClr val="B4CAAF"/>
                  </a:solidFill>
                  <a:ln w="2500" cap="flat">
                    <a:noFill/>
                    <a:bevel/>
                  </a:ln>
                </p:spPr>
              </p:sp>
              <p:sp>
                <p:nvSpPr>
                  <p:cNvPr id="3468" name="Freeform 3467"/>
                  <p:cNvSpPr/>
                  <p:nvPr/>
                </p:nvSpPr>
                <p:spPr>
                  <a:xfrm>
                    <a:off x="6116399" y="3939065"/>
                    <a:ext cx="41742" cy="41795"/>
                  </a:xfrm>
                  <a:custGeom>
                    <a:avLst/>
                    <a:gdLst/>
                    <a:ahLst/>
                    <a:cxnLst/>
                    <a:rect l="0" t="0" r="0" b="0"/>
                    <a:pathLst>
                      <a:path w="41742" h="41795">
                        <a:moveTo>
                          <a:pt x="41742" y="8184"/>
                        </a:moveTo>
                        <a:lnTo>
                          <a:pt x="41742" y="0"/>
                        </a:lnTo>
                        <a:cubicBezTo>
                          <a:pt x="41742" y="0"/>
                          <a:pt x="25437" y="-1347"/>
                          <a:pt x="11990" y="12076"/>
                        </a:cubicBezTo>
                        <a:cubicBezTo>
                          <a:pt x="-184" y="24229"/>
                          <a:pt x="0" y="41795"/>
                          <a:pt x="0" y="41795"/>
                        </a:cubicBezTo>
                        <a:lnTo>
                          <a:pt x="8236" y="41795"/>
                        </a:lnTo>
                        <a:cubicBezTo>
                          <a:pt x="8236" y="41795"/>
                          <a:pt x="8151" y="27188"/>
                          <a:pt x="17535" y="17635"/>
                        </a:cubicBezTo>
                        <a:cubicBezTo>
                          <a:pt x="27799" y="7186"/>
                          <a:pt x="41742" y="8184"/>
                          <a:pt x="41742" y="8184"/>
                        </a:cubicBezTo>
                        <a:close/>
                      </a:path>
                    </a:pathLst>
                  </a:custGeom>
                  <a:solidFill>
                    <a:srgbClr val="CDE6C7"/>
                  </a:solidFill>
                  <a:ln w="2500" cap="flat">
                    <a:noFill/>
                    <a:bevel/>
                  </a:ln>
                </p:spPr>
              </p:sp>
              <p:sp>
                <p:nvSpPr>
                  <p:cNvPr id="3469" name="Freeform 3468"/>
                  <p:cNvSpPr/>
                  <p:nvPr/>
                </p:nvSpPr>
                <p:spPr>
                  <a:xfrm>
                    <a:off x="6111486" y="3934273"/>
                    <a:ext cx="46655" cy="46578"/>
                  </a:xfrm>
                  <a:custGeom>
                    <a:avLst/>
                    <a:gdLst/>
                    <a:ahLst/>
                    <a:cxnLst/>
                    <a:rect l="0" t="0" r="0" b="0"/>
                    <a:pathLst>
                      <a:path w="46655" h="46578">
                        <a:moveTo>
                          <a:pt x="46655" y="4829"/>
                        </a:moveTo>
                        <a:lnTo>
                          <a:pt x="46655" y="0"/>
                        </a:lnTo>
                        <a:cubicBezTo>
                          <a:pt x="46655" y="0"/>
                          <a:pt x="28583" y="-991"/>
                          <a:pt x="13253" y="13367"/>
                        </a:cubicBezTo>
                        <a:cubicBezTo>
                          <a:pt x="-717" y="26451"/>
                          <a:pt x="0" y="46578"/>
                          <a:pt x="0" y="46578"/>
                        </a:cubicBezTo>
                        <a:lnTo>
                          <a:pt x="4947" y="46578"/>
                        </a:lnTo>
                        <a:cubicBezTo>
                          <a:pt x="4947" y="46578"/>
                          <a:pt x="4683" y="28610"/>
                          <a:pt x="16902" y="16868"/>
                        </a:cubicBezTo>
                        <a:cubicBezTo>
                          <a:pt x="30882" y="3436"/>
                          <a:pt x="46655" y="4829"/>
                          <a:pt x="46655" y="4829"/>
                        </a:cubicBezTo>
                        <a:close/>
                      </a:path>
                    </a:pathLst>
                  </a:custGeom>
                  <a:solidFill>
                    <a:srgbClr val="C4DCBE"/>
                  </a:solidFill>
                  <a:ln w="2500" cap="flat">
                    <a:noFill/>
                    <a:bevel/>
                  </a:ln>
                </p:spPr>
              </p:sp>
              <p:sp>
                <p:nvSpPr>
                  <p:cNvPr id="3470" name="Freeform 3469"/>
                  <p:cNvSpPr/>
                  <p:nvPr/>
                </p:nvSpPr>
                <p:spPr>
                  <a:xfrm>
                    <a:off x="6124609" y="3947242"/>
                    <a:ext cx="33531" cy="33610"/>
                  </a:xfrm>
                  <a:custGeom>
                    <a:avLst/>
                    <a:gdLst/>
                    <a:ahLst/>
                    <a:cxnLst/>
                    <a:rect l="0" t="0" r="0" b="0"/>
                    <a:pathLst>
                      <a:path w="33531" h="33610">
                        <a:moveTo>
                          <a:pt x="33531" y="4872"/>
                        </a:moveTo>
                        <a:lnTo>
                          <a:pt x="33531" y="0"/>
                        </a:lnTo>
                        <a:cubicBezTo>
                          <a:pt x="33531" y="0"/>
                          <a:pt x="18805" y="-706"/>
                          <a:pt x="9324" y="9459"/>
                        </a:cubicBezTo>
                        <a:cubicBezTo>
                          <a:pt x="-191" y="19660"/>
                          <a:pt x="0" y="33610"/>
                          <a:pt x="0" y="33610"/>
                        </a:cubicBezTo>
                        <a:lnTo>
                          <a:pt x="4929" y="33610"/>
                        </a:lnTo>
                        <a:cubicBezTo>
                          <a:pt x="4929" y="33610"/>
                          <a:pt x="5427" y="21132"/>
                          <a:pt x="13268" y="13365"/>
                        </a:cubicBezTo>
                        <a:cubicBezTo>
                          <a:pt x="21418" y="5293"/>
                          <a:pt x="33531" y="4872"/>
                          <a:pt x="33531" y="4872"/>
                        </a:cubicBezTo>
                        <a:close/>
                      </a:path>
                    </a:pathLst>
                  </a:custGeom>
                  <a:solidFill>
                    <a:srgbClr val="C4DCBE"/>
                  </a:solidFill>
                  <a:ln w="2500" cap="flat">
                    <a:noFill/>
                    <a:bevel/>
                  </a:ln>
                </p:spPr>
              </p:sp>
              <p:sp>
                <p:nvSpPr>
                  <p:cNvPr id="3471" name="Freeform 3470"/>
                  <p:cNvSpPr/>
                  <p:nvPr/>
                </p:nvSpPr>
                <p:spPr>
                  <a:xfrm>
                    <a:off x="6129540" y="3952108"/>
                    <a:ext cx="28569" cy="28747"/>
                  </a:xfrm>
                  <a:custGeom>
                    <a:avLst/>
                    <a:gdLst/>
                    <a:ahLst/>
                    <a:cxnLst/>
                    <a:rect l="0" t="0" r="0" b="0"/>
                    <a:pathLst>
                      <a:path w="28569" h="28747">
                        <a:moveTo>
                          <a:pt x="28569" y="4881"/>
                        </a:moveTo>
                        <a:lnTo>
                          <a:pt x="28569" y="0"/>
                        </a:lnTo>
                        <a:cubicBezTo>
                          <a:pt x="28569" y="0"/>
                          <a:pt x="16219" y="598"/>
                          <a:pt x="8337" y="8499"/>
                        </a:cubicBezTo>
                        <a:cubicBezTo>
                          <a:pt x="473" y="16383"/>
                          <a:pt x="0" y="28747"/>
                          <a:pt x="0" y="28747"/>
                        </a:cubicBezTo>
                        <a:lnTo>
                          <a:pt x="4927" y="28747"/>
                        </a:lnTo>
                        <a:cubicBezTo>
                          <a:pt x="4927" y="28747"/>
                          <a:pt x="4536" y="19277"/>
                          <a:pt x="11913" y="12076"/>
                        </a:cubicBezTo>
                        <a:cubicBezTo>
                          <a:pt x="18844" y="5311"/>
                          <a:pt x="28569" y="4881"/>
                          <a:pt x="28569" y="4881"/>
                        </a:cubicBezTo>
                        <a:close/>
                      </a:path>
                    </a:pathLst>
                  </a:custGeom>
                  <a:solidFill>
                    <a:srgbClr val="B9CFB3"/>
                  </a:solidFill>
                  <a:ln w="2500" cap="flat">
                    <a:noFill/>
                    <a:bevel/>
                  </a:ln>
                </p:spPr>
              </p:sp>
            </p:grpSp>
          </p:grpSp>
          <p:sp>
            <p:nvSpPr>
              <p:cNvPr id="3472" name="Pipe(down)"/>
              <p:cNvSpPr/>
              <p:nvPr/>
            </p:nvSpPr>
            <p:spPr>
              <a:xfrm flipH="1">
                <a:off x="5842325" y="4459630"/>
                <a:ext cx="122007" cy="69746"/>
              </a:xfrm>
              <a:custGeom>
                <a:avLst/>
                <a:gdLst/>
                <a:ahLst/>
                <a:cxnLst/>
                <a:rect l="0" t="0" r="0" b="0"/>
                <a:pathLst>
                  <a:path w="122007" h="69746">
                    <a:moveTo>
                      <a:pt x="0" y="0"/>
                    </a:moveTo>
                    <a:lnTo>
                      <a:pt x="122007" y="0"/>
                    </a:lnTo>
                    <a:lnTo>
                      <a:pt x="122007" y="69746"/>
                    </a:lnTo>
                    <a:lnTo>
                      <a:pt x="0" y="69746"/>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473" name="Freeform 3472"/>
              <p:cNvSpPr/>
              <p:nvPr/>
            </p:nvSpPr>
            <p:spPr>
              <a:xfrm>
                <a:off x="5940570" y="4028718"/>
                <a:ext cx="396877" cy="557452"/>
              </a:xfrm>
              <a:custGeom>
                <a:avLst/>
                <a:gdLst/>
                <a:ahLst/>
                <a:cxnLst/>
                <a:rect l="0" t="0" r="0" b="0"/>
                <a:pathLst>
                  <a:path w="396877" h="557452">
                    <a:moveTo>
                      <a:pt x="0" y="0"/>
                    </a:moveTo>
                    <a:lnTo>
                      <a:pt x="396877" y="0"/>
                    </a:lnTo>
                    <a:lnTo>
                      <a:pt x="396877" y="557452"/>
                    </a:lnTo>
                    <a:lnTo>
                      <a:pt x="0" y="557452"/>
                    </a:lnTo>
                    <a:lnTo>
                      <a:pt x="0" y="0"/>
                    </a:lnTo>
                    <a:close/>
                  </a:path>
                </a:pathLst>
              </a:custGeom>
              <a:gradFill>
                <a:gsLst>
                  <a:gs pos="0">
                    <a:srgbClr val="90A38C"/>
                  </a:gs>
                  <a:gs pos="1000">
                    <a:srgbClr val="D8EBD4"/>
                  </a:gs>
                  <a:gs pos="3000">
                    <a:srgbClr val="BDD4B7"/>
                  </a:gs>
                  <a:gs pos="64000">
                    <a:srgbClr val="BAD0B4"/>
                  </a:gs>
                  <a:gs pos="99000">
                    <a:srgbClr val="B5CCB0"/>
                  </a:gs>
                  <a:gs pos="100000">
                    <a:srgbClr val="869782"/>
                  </a:gs>
                </a:gsLst>
                <a:lin ang="10800000" scaled="0"/>
              </a:gradFill>
              <a:ln w="7700" cap="flat">
                <a:noFill/>
                <a:bevel/>
              </a:ln>
            </p:spPr>
          </p:sp>
          <p:sp>
            <p:nvSpPr>
              <p:cNvPr id="3474" name="Freeform 3473"/>
              <p:cNvSpPr/>
              <p:nvPr/>
            </p:nvSpPr>
            <p:spPr>
              <a:xfrm>
                <a:off x="5940570" y="4571803"/>
                <a:ext cx="396877" cy="14366"/>
              </a:xfrm>
              <a:custGeom>
                <a:avLst/>
                <a:gdLst/>
                <a:ahLst/>
                <a:cxnLst/>
                <a:rect l="0" t="0" r="0" b="0"/>
                <a:pathLst>
                  <a:path w="396877" h="14366">
                    <a:moveTo>
                      <a:pt x="0" y="0"/>
                    </a:moveTo>
                    <a:lnTo>
                      <a:pt x="396877" y="0"/>
                    </a:lnTo>
                    <a:lnTo>
                      <a:pt x="396877" y="14366"/>
                    </a:lnTo>
                    <a:lnTo>
                      <a:pt x="0" y="14366"/>
                    </a:lnTo>
                    <a:lnTo>
                      <a:pt x="0" y="0"/>
                    </a:lnTo>
                    <a:close/>
                  </a:path>
                </a:pathLst>
              </a:custGeom>
              <a:gradFill>
                <a:gsLst>
                  <a:gs pos="0">
                    <a:srgbClr val="669561"/>
                  </a:gs>
                  <a:gs pos="1000">
                    <a:srgbClr val="B0DDAB"/>
                  </a:gs>
                  <a:gs pos="3000">
                    <a:srgbClr val="87C280"/>
                  </a:gs>
                  <a:gs pos="64000">
                    <a:srgbClr val="85BF7E"/>
                  </a:gs>
                  <a:gs pos="99000">
                    <a:srgbClr val="82BB7B"/>
                  </a:gs>
                  <a:gs pos="100000">
                    <a:srgbClr val="5F8A5A"/>
                  </a:gs>
                </a:gsLst>
                <a:lin ang="10800000" scaled="0"/>
              </a:gradFill>
              <a:ln w="7700" cap="flat">
                <a:noFill/>
                <a:bevel/>
              </a:ln>
            </p:spPr>
          </p:sp>
          <p:grpSp>
            <p:nvGrpSpPr>
              <p:cNvPr id="3475" name="Group 3474"/>
              <p:cNvGrpSpPr/>
              <p:nvPr/>
            </p:nvGrpSpPr>
            <p:grpSpPr>
              <a:xfrm>
                <a:off x="6010246" y="4066703"/>
                <a:ext cx="75063" cy="84029"/>
                <a:chOff x="6010246" y="4066703"/>
                <a:chExt cx="75063" cy="84029"/>
              </a:xfrm>
            </p:grpSpPr>
            <p:sp>
              <p:nvSpPr>
                <p:cNvPr id="3476" name="Freeform 3475"/>
                <p:cNvSpPr/>
                <p:nvPr/>
              </p:nvSpPr>
              <p:spPr>
                <a:xfrm>
                  <a:off x="6010246" y="4066703"/>
                  <a:ext cx="75063" cy="84029"/>
                </a:xfrm>
                <a:custGeom>
                  <a:avLst/>
                  <a:gdLst/>
                  <a:ahLst/>
                  <a:cxnLst/>
                  <a:rect l="0" t="0" r="0" b="0"/>
                  <a:pathLst>
                    <a:path w="75063" h="84029">
                      <a:moveTo>
                        <a:pt x="0" y="0"/>
                      </a:moveTo>
                      <a:lnTo>
                        <a:pt x="75063" y="0"/>
                      </a:lnTo>
                      <a:lnTo>
                        <a:pt x="75063" y="84029"/>
                      </a:lnTo>
                      <a:lnTo>
                        <a:pt x="0" y="84029"/>
                      </a:lnTo>
                      <a:lnTo>
                        <a:pt x="0" y="0"/>
                      </a:lnTo>
                      <a:close/>
                    </a:path>
                  </a:pathLst>
                </a:custGeom>
                <a:solidFill>
                  <a:srgbClr val="000000"/>
                </a:solidFill>
                <a:ln w="7700" cap="flat">
                  <a:solidFill>
                    <a:srgbClr val="000000"/>
                  </a:solidFill>
                  <a:bevel/>
                </a:ln>
              </p:spPr>
            </p:sp>
            <p:sp>
              <p:nvSpPr>
                <p:cNvPr id="3477" name="Freeform 3476"/>
                <p:cNvSpPr/>
                <p:nvPr/>
              </p:nvSpPr>
              <p:spPr>
                <a:xfrm>
                  <a:off x="6018405" y="4074868"/>
                  <a:ext cx="58745" cy="68529"/>
                </a:xfrm>
                <a:custGeom>
                  <a:avLst/>
                  <a:gdLst/>
                  <a:ahLst/>
                  <a:cxnLst/>
                  <a:rect l="0" t="0" r="0" b="0"/>
                  <a:pathLst>
                    <a:path w="58745" h="68529">
                      <a:moveTo>
                        <a:pt x="0" y="0"/>
                      </a:moveTo>
                      <a:lnTo>
                        <a:pt x="58745" y="0"/>
                      </a:lnTo>
                      <a:lnTo>
                        <a:pt x="58745" y="68529"/>
                      </a:lnTo>
                      <a:lnTo>
                        <a:pt x="0" y="68529"/>
                      </a:lnTo>
                      <a:lnTo>
                        <a:pt x="0" y="0"/>
                      </a:lnTo>
                      <a:close/>
                    </a:path>
                  </a:pathLst>
                </a:custGeom>
                <a:solidFill>
                  <a:srgbClr val="EEEEEE"/>
                </a:solidFill>
                <a:ln w="7700" cap="flat">
                  <a:solidFill>
                    <a:srgbClr val="000000"/>
                  </a:solidFill>
                  <a:bevel/>
                </a:ln>
              </p:spPr>
            </p:sp>
            <p:sp>
              <p:nvSpPr>
                <p:cNvPr id="3478" name="Freeform 3477"/>
                <p:cNvSpPr/>
                <p:nvPr/>
              </p:nvSpPr>
              <p:spPr>
                <a:xfrm>
                  <a:off x="6018405" y="4121336"/>
                  <a:ext cx="58745" cy="22026"/>
                </a:xfrm>
                <a:custGeom>
                  <a:avLst/>
                  <a:gdLst/>
                  <a:ahLst/>
                  <a:cxnLst/>
                  <a:rect l="0" t="0" r="0" b="0"/>
                  <a:pathLst>
                    <a:path w="58745" h="22026">
                      <a:moveTo>
                        <a:pt x="0" y="0"/>
                      </a:moveTo>
                      <a:lnTo>
                        <a:pt x="58745" y="0"/>
                      </a:lnTo>
                      <a:lnTo>
                        <a:pt x="58745" y="22026"/>
                      </a:lnTo>
                      <a:lnTo>
                        <a:pt x="0" y="22026"/>
                      </a:lnTo>
                      <a:lnTo>
                        <a:pt x="0" y="0"/>
                      </a:lnTo>
                      <a:close/>
                    </a:path>
                  </a:pathLst>
                </a:custGeom>
                <a:solidFill>
                  <a:srgbClr val="717070"/>
                </a:solidFill>
                <a:ln w="7700" cap="flat">
                  <a:solidFill>
                    <a:srgbClr val="000000"/>
                  </a:solidFill>
                  <a:bevel/>
                </a:ln>
              </p:spPr>
            </p:sp>
          </p:grpSp>
          <p:grpSp>
            <p:nvGrpSpPr>
              <p:cNvPr id="3479" name="Group 3478"/>
              <p:cNvGrpSpPr/>
              <p:nvPr/>
            </p:nvGrpSpPr>
            <p:grpSpPr>
              <a:xfrm>
                <a:off x="6124739" y="4160676"/>
                <a:ext cx="28539" cy="28520"/>
                <a:chOff x="6124739" y="4160676"/>
                <a:chExt cx="28539" cy="28520"/>
              </a:xfrm>
            </p:grpSpPr>
            <p:sp>
              <p:nvSpPr>
                <p:cNvPr id="3480" name="Freeform 3479"/>
                <p:cNvSpPr/>
                <p:nvPr/>
              </p:nvSpPr>
              <p:spPr>
                <a:xfrm>
                  <a:off x="6124714" y="4160701"/>
                  <a:ext cx="28589" cy="28470"/>
                </a:xfrm>
                <a:custGeom>
                  <a:avLst/>
                  <a:gdLst/>
                  <a:ahLst/>
                  <a:cxnLst/>
                  <a:rect l="0" t="0" r="0" b="0"/>
                  <a:pathLst>
                    <a:path w="28589" h="28470">
                      <a:moveTo>
                        <a:pt x="0" y="14235"/>
                      </a:moveTo>
                      <a:cubicBezTo>
                        <a:pt x="0" y="6343"/>
                        <a:pt x="6392" y="-34"/>
                        <a:pt x="14295" y="-34"/>
                      </a:cubicBezTo>
                      <a:cubicBezTo>
                        <a:pt x="22163" y="-34"/>
                        <a:pt x="28556" y="6343"/>
                        <a:pt x="28556" y="14235"/>
                      </a:cubicBezTo>
                      <a:cubicBezTo>
                        <a:pt x="28556" y="22076"/>
                        <a:pt x="22163" y="28470"/>
                        <a:pt x="14295" y="28470"/>
                      </a:cubicBezTo>
                      <a:cubicBezTo>
                        <a:pt x="6392" y="28470"/>
                        <a:pt x="0" y="22076"/>
                        <a:pt x="0" y="14235"/>
                      </a:cubicBezTo>
                      <a:close/>
                    </a:path>
                  </a:pathLst>
                </a:custGeom>
                <a:gradFill>
                  <a:gsLst>
                    <a:gs pos="100000">
                      <a:srgbClr val="C4DCBE"/>
                    </a:gs>
                    <a:gs pos="91000">
                      <a:srgbClr val="DDEED9"/>
                    </a:gs>
                    <a:gs pos="74000">
                      <a:srgbClr val="C4DCBE"/>
                    </a:gs>
                    <a:gs pos="46000">
                      <a:srgbClr val="C7E0C2"/>
                    </a:gs>
                  </a:gsLst>
                  <a:path path="shape">
                    <a:fillToRect l="50000" t="50000" r="50000" b="50000"/>
                  </a:path>
                </a:gradFill>
                <a:ln w="2500" cap="flat">
                  <a:solidFill>
                    <a:srgbClr val="CDE6C7"/>
                  </a:solidFill>
                  <a:bevel/>
                </a:ln>
              </p:spPr>
            </p:sp>
          </p:grpSp>
          <p:grpSp>
            <p:nvGrpSpPr>
              <p:cNvPr id="3481" name="Group 3480"/>
              <p:cNvGrpSpPr/>
              <p:nvPr/>
            </p:nvGrpSpPr>
            <p:grpSpPr>
              <a:xfrm>
                <a:off x="6027599" y="4227836"/>
                <a:ext cx="20648" cy="20648"/>
                <a:chOff x="6027599" y="4227836"/>
                <a:chExt cx="20648" cy="20648"/>
              </a:xfrm>
            </p:grpSpPr>
            <p:grpSp>
              <p:nvGrpSpPr>
                <p:cNvPr id="3482" name="Group 3481"/>
                <p:cNvGrpSpPr/>
                <p:nvPr/>
              </p:nvGrpSpPr>
              <p:grpSpPr>
                <a:xfrm>
                  <a:off x="6027592" y="4227809"/>
                  <a:ext cx="20606" cy="20593"/>
                  <a:chOff x="6027592" y="4227809"/>
                  <a:chExt cx="20606" cy="20593"/>
                </a:xfrm>
              </p:grpSpPr>
              <p:sp>
                <p:nvSpPr>
                  <p:cNvPr id="3483" name="Freeform 3482"/>
                  <p:cNvSpPr/>
                  <p:nvPr/>
                </p:nvSpPr>
                <p:spPr>
                  <a:xfrm>
                    <a:off x="6027574" y="4227827"/>
                    <a:ext cx="20643" cy="20556"/>
                  </a:xfrm>
                  <a:custGeom>
                    <a:avLst/>
                    <a:gdLst/>
                    <a:ahLst/>
                    <a:cxnLst/>
                    <a:rect l="0" t="0" r="0" b="0"/>
                    <a:pathLst>
                      <a:path w="20643" h="20556">
                        <a:moveTo>
                          <a:pt x="0" y="10278"/>
                        </a:moveTo>
                        <a:cubicBezTo>
                          <a:pt x="0" y="4580"/>
                          <a:pt x="4616" y="-24"/>
                          <a:pt x="10321" y="-24"/>
                        </a:cubicBezTo>
                        <a:cubicBezTo>
                          <a:pt x="16003" y="-24"/>
                          <a:pt x="20618" y="4580"/>
                          <a:pt x="20618" y="10278"/>
                        </a:cubicBezTo>
                        <a:cubicBezTo>
                          <a:pt x="20618" y="15940"/>
                          <a:pt x="16003" y="20556"/>
                          <a:pt x="10321" y="20556"/>
                        </a:cubicBezTo>
                        <a:cubicBezTo>
                          <a:pt x="4616" y="20556"/>
                          <a:pt x="0" y="15940"/>
                          <a:pt x="0" y="10278"/>
                        </a:cubicBezTo>
                        <a:close/>
                      </a:path>
                    </a:pathLst>
                  </a:custGeom>
                  <a:solidFill>
                    <a:srgbClr val="BF9A23"/>
                  </a:solidFill>
                  <a:ln w="7700" cap="flat">
                    <a:noFill/>
                    <a:bevel/>
                  </a:ln>
                </p:spPr>
              </p:sp>
            </p:grpSp>
            <p:grpSp>
              <p:nvGrpSpPr>
                <p:cNvPr id="3484" name="Group 3483"/>
                <p:cNvGrpSpPr/>
                <p:nvPr/>
              </p:nvGrpSpPr>
              <p:grpSpPr>
                <a:xfrm>
                  <a:off x="6030005" y="4230219"/>
                  <a:ext cx="15781" cy="15770"/>
                  <a:chOff x="6030005" y="4230219"/>
                  <a:chExt cx="15781" cy="15770"/>
                </a:xfrm>
              </p:grpSpPr>
              <p:sp>
                <p:nvSpPr>
                  <p:cNvPr id="3485" name="Freeform 3484"/>
                  <p:cNvSpPr/>
                  <p:nvPr/>
                </p:nvSpPr>
                <p:spPr>
                  <a:xfrm>
                    <a:off x="6029991" y="4230233"/>
                    <a:ext cx="15808" cy="15742"/>
                  </a:xfrm>
                  <a:custGeom>
                    <a:avLst/>
                    <a:gdLst/>
                    <a:ahLst/>
                    <a:cxnLst/>
                    <a:rect l="0" t="0" r="0" b="0"/>
                    <a:pathLst>
                      <a:path w="15808" h="15742">
                        <a:moveTo>
                          <a:pt x="0" y="7871"/>
                        </a:moveTo>
                        <a:cubicBezTo>
                          <a:pt x="0" y="3508"/>
                          <a:pt x="3535" y="-19"/>
                          <a:pt x="7904" y="-19"/>
                        </a:cubicBezTo>
                        <a:cubicBezTo>
                          <a:pt x="12255" y="-19"/>
                          <a:pt x="15790" y="3508"/>
                          <a:pt x="15790" y="7871"/>
                        </a:cubicBezTo>
                        <a:cubicBezTo>
                          <a:pt x="15790" y="12207"/>
                          <a:pt x="12255" y="15742"/>
                          <a:pt x="7904" y="15742"/>
                        </a:cubicBezTo>
                        <a:cubicBezTo>
                          <a:pt x="3535" y="15742"/>
                          <a:pt x="0" y="12207"/>
                          <a:pt x="0" y="7871"/>
                        </a:cubicBezTo>
                        <a:close/>
                      </a:path>
                    </a:pathLst>
                  </a:custGeom>
                  <a:gradFill>
                    <a:gsLst>
                      <a:gs pos="0">
                        <a:srgbClr val="BF9A23"/>
                      </a:gs>
                      <a:gs pos="15000">
                        <a:srgbClr val="F9CE54"/>
                      </a:gs>
                      <a:gs pos="25000">
                        <a:srgbClr val="FCE4B6"/>
                      </a:gs>
                      <a:gs pos="44000">
                        <a:srgbClr val="DAB12A"/>
                      </a:gs>
                      <a:gs pos="60000">
                        <a:srgbClr val="C29D24"/>
                      </a:gs>
                      <a:gs pos="80000">
                        <a:srgbClr val="A4841D"/>
                      </a:gs>
                      <a:gs pos="97000">
                        <a:srgbClr val="967819"/>
                      </a:gs>
                    </a:gsLst>
                    <a:lin ang="9000000" scaled="0"/>
                  </a:gradFill>
                  <a:ln w="7700" cap="flat">
                    <a:noFill/>
                    <a:bevel/>
                  </a:ln>
                </p:spPr>
              </p:sp>
            </p:grpSp>
          </p:grpSp>
          <p:grpSp>
            <p:nvGrpSpPr>
              <p:cNvPr id="3486" name="Group 3485"/>
              <p:cNvGrpSpPr/>
              <p:nvPr/>
            </p:nvGrpSpPr>
            <p:grpSpPr>
              <a:xfrm>
                <a:off x="6027626" y="4277854"/>
                <a:ext cx="222766" cy="20653"/>
                <a:chOff x="6027626" y="4277854"/>
                <a:chExt cx="222766" cy="20653"/>
              </a:xfrm>
            </p:grpSpPr>
            <p:grpSp>
              <p:nvGrpSpPr>
                <p:cNvPr id="3487" name="Group 3486"/>
                <p:cNvGrpSpPr/>
                <p:nvPr/>
              </p:nvGrpSpPr>
              <p:grpSpPr>
                <a:xfrm>
                  <a:off x="6179282" y="4277810"/>
                  <a:ext cx="20648" cy="20653"/>
                  <a:chOff x="6179282" y="4277810"/>
                  <a:chExt cx="20648" cy="20653"/>
                </a:xfrm>
              </p:grpSpPr>
              <p:grpSp>
                <p:nvGrpSpPr>
                  <p:cNvPr id="3488" name="Group 3487"/>
                  <p:cNvGrpSpPr/>
                  <p:nvPr/>
                </p:nvGrpSpPr>
                <p:grpSpPr>
                  <a:xfrm>
                    <a:off x="6179219" y="4277812"/>
                    <a:ext cx="20606" cy="20598"/>
                    <a:chOff x="6179219" y="4277812"/>
                    <a:chExt cx="20606" cy="20598"/>
                  </a:xfrm>
                </p:grpSpPr>
                <p:sp>
                  <p:nvSpPr>
                    <p:cNvPr id="3489" name="Freeform 3488"/>
                    <p:cNvSpPr/>
                    <p:nvPr/>
                  </p:nvSpPr>
                  <p:spPr>
                    <a:xfrm>
                      <a:off x="6179200" y="4277830"/>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490" name="Group 3489"/>
                  <p:cNvGrpSpPr/>
                  <p:nvPr/>
                </p:nvGrpSpPr>
                <p:grpSpPr>
                  <a:xfrm>
                    <a:off x="6181631" y="4280223"/>
                    <a:ext cx="15781" cy="15774"/>
                    <a:chOff x="6181631" y="4280223"/>
                    <a:chExt cx="15781" cy="15774"/>
                  </a:xfrm>
                </p:grpSpPr>
                <p:sp>
                  <p:nvSpPr>
                    <p:cNvPr id="3491" name="Freeform 3490"/>
                    <p:cNvSpPr/>
                    <p:nvPr/>
                  </p:nvSpPr>
                  <p:spPr>
                    <a:xfrm>
                      <a:off x="6181617" y="4280238"/>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492" name="Group 3491"/>
                <p:cNvGrpSpPr/>
                <p:nvPr/>
              </p:nvGrpSpPr>
              <p:grpSpPr>
                <a:xfrm>
                  <a:off x="6128685" y="4277810"/>
                  <a:ext cx="20648" cy="20653"/>
                  <a:chOff x="6128685" y="4277810"/>
                  <a:chExt cx="20648" cy="20653"/>
                </a:xfrm>
              </p:grpSpPr>
              <p:grpSp>
                <p:nvGrpSpPr>
                  <p:cNvPr id="3493" name="Group 3492"/>
                  <p:cNvGrpSpPr/>
                  <p:nvPr/>
                </p:nvGrpSpPr>
                <p:grpSpPr>
                  <a:xfrm>
                    <a:off x="6128621" y="4277812"/>
                    <a:ext cx="20606" cy="20598"/>
                    <a:chOff x="6128621" y="4277812"/>
                    <a:chExt cx="20606" cy="20598"/>
                  </a:xfrm>
                </p:grpSpPr>
                <p:sp>
                  <p:nvSpPr>
                    <p:cNvPr id="3494" name="Freeform 3493"/>
                    <p:cNvSpPr/>
                    <p:nvPr/>
                  </p:nvSpPr>
                  <p:spPr>
                    <a:xfrm>
                      <a:off x="6128603" y="4277830"/>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495" name="Group 3494"/>
                  <p:cNvGrpSpPr/>
                  <p:nvPr/>
                </p:nvGrpSpPr>
                <p:grpSpPr>
                  <a:xfrm>
                    <a:off x="6131034" y="4280223"/>
                    <a:ext cx="15781" cy="15774"/>
                    <a:chOff x="6131034" y="4280223"/>
                    <a:chExt cx="15781" cy="15774"/>
                  </a:xfrm>
                </p:grpSpPr>
                <p:sp>
                  <p:nvSpPr>
                    <p:cNvPr id="3496" name="Freeform 3495"/>
                    <p:cNvSpPr/>
                    <p:nvPr/>
                  </p:nvSpPr>
                  <p:spPr>
                    <a:xfrm>
                      <a:off x="6131020" y="4280238"/>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497" name="Group 3496"/>
                <p:cNvGrpSpPr/>
                <p:nvPr/>
              </p:nvGrpSpPr>
              <p:grpSpPr>
                <a:xfrm>
                  <a:off x="6078209" y="4277810"/>
                  <a:ext cx="20648" cy="20653"/>
                  <a:chOff x="6078209" y="4277810"/>
                  <a:chExt cx="20648" cy="20653"/>
                </a:xfrm>
              </p:grpSpPr>
              <p:grpSp>
                <p:nvGrpSpPr>
                  <p:cNvPr id="3498" name="Group 3497"/>
                  <p:cNvGrpSpPr/>
                  <p:nvPr/>
                </p:nvGrpSpPr>
                <p:grpSpPr>
                  <a:xfrm>
                    <a:off x="6078145" y="4277812"/>
                    <a:ext cx="20606" cy="20598"/>
                    <a:chOff x="6078145" y="4277812"/>
                    <a:chExt cx="20606" cy="20598"/>
                  </a:xfrm>
                </p:grpSpPr>
                <p:sp>
                  <p:nvSpPr>
                    <p:cNvPr id="3499" name="Freeform 3498"/>
                    <p:cNvSpPr/>
                    <p:nvPr/>
                  </p:nvSpPr>
                  <p:spPr>
                    <a:xfrm>
                      <a:off x="6078127" y="4277830"/>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00" name="Group 3499"/>
                  <p:cNvGrpSpPr/>
                  <p:nvPr/>
                </p:nvGrpSpPr>
                <p:grpSpPr>
                  <a:xfrm>
                    <a:off x="6080558" y="4280223"/>
                    <a:ext cx="15781" cy="15774"/>
                    <a:chOff x="6080558" y="4280223"/>
                    <a:chExt cx="15781" cy="15774"/>
                  </a:xfrm>
                </p:grpSpPr>
                <p:sp>
                  <p:nvSpPr>
                    <p:cNvPr id="3501" name="Freeform 3500"/>
                    <p:cNvSpPr/>
                    <p:nvPr/>
                  </p:nvSpPr>
                  <p:spPr>
                    <a:xfrm>
                      <a:off x="6080544" y="4280238"/>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502" name="Group 3501"/>
                <p:cNvGrpSpPr/>
                <p:nvPr/>
              </p:nvGrpSpPr>
              <p:grpSpPr>
                <a:xfrm>
                  <a:off x="6027674" y="4277810"/>
                  <a:ext cx="20648" cy="20653"/>
                  <a:chOff x="6027674" y="4277810"/>
                  <a:chExt cx="20648" cy="20653"/>
                </a:xfrm>
              </p:grpSpPr>
              <p:grpSp>
                <p:nvGrpSpPr>
                  <p:cNvPr id="3503" name="Group 3502"/>
                  <p:cNvGrpSpPr/>
                  <p:nvPr/>
                </p:nvGrpSpPr>
                <p:grpSpPr>
                  <a:xfrm>
                    <a:off x="6027610" y="4277812"/>
                    <a:ext cx="20606" cy="20598"/>
                    <a:chOff x="6027610" y="4277812"/>
                    <a:chExt cx="20606" cy="20598"/>
                  </a:xfrm>
                </p:grpSpPr>
                <p:sp>
                  <p:nvSpPr>
                    <p:cNvPr id="3504" name="Freeform 3503"/>
                    <p:cNvSpPr/>
                    <p:nvPr/>
                  </p:nvSpPr>
                  <p:spPr>
                    <a:xfrm>
                      <a:off x="6027591" y="4277830"/>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05" name="Group 3504"/>
                  <p:cNvGrpSpPr/>
                  <p:nvPr/>
                </p:nvGrpSpPr>
                <p:grpSpPr>
                  <a:xfrm>
                    <a:off x="6030023" y="4280223"/>
                    <a:ext cx="15781" cy="15774"/>
                    <a:chOff x="6030023" y="4280223"/>
                    <a:chExt cx="15781" cy="15774"/>
                  </a:xfrm>
                </p:grpSpPr>
                <p:sp>
                  <p:nvSpPr>
                    <p:cNvPr id="3506" name="Freeform 3505"/>
                    <p:cNvSpPr/>
                    <p:nvPr/>
                  </p:nvSpPr>
                  <p:spPr>
                    <a:xfrm>
                      <a:off x="6030008" y="4280238"/>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507" name="Group 3506"/>
                <p:cNvGrpSpPr/>
                <p:nvPr/>
              </p:nvGrpSpPr>
              <p:grpSpPr>
                <a:xfrm>
                  <a:off x="6229819" y="4277810"/>
                  <a:ext cx="20648" cy="20653"/>
                  <a:chOff x="6229819" y="4277810"/>
                  <a:chExt cx="20648" cy="20653"/>
                </a:xfrm>
              </p:grpSpPr>
              <p:grpSp>
                <p:nvGrpSpPr>
                  <p:cNvPr id="3508" name="Group 3507"/>
                  <p:cNvGrpSpPr/>
                  <p:nvPr/>
                </p:nvGrpSpPr>
                <p:grpSpPr>
                  <a:xfrm>
                    <a:off x="6229755" y="4277812"/>
                    <a:ext cx="20606" cy="20598"/>
                    <a:chOff x="6229755" y="4277812"/>
                    <a:chExt cx="20606" cy="20598"/>
                  </a:xfrm>
                </p:grpSpPr>
                <p:sp>
                  <p:nvSpPr>
                    <p:cNvPr id="3509" name="Freeform 3508"/>
                    <p:cNvSpPr/>
                    <p:nvPr/>
                  </p:nvSpPr>
                  <p:spPr>
                    <a:xfrm>
                      <a:off x="6229737" y="4277830"/>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10" name="Group 3509"/>
                  <p:cNvGrpSpPr/>
                  <p:nvPr/>
                </p:nvGrpSpPr>
                <p:grpSpPr>
                  <a:xfrm>
                    <a:off x="6232168" y="4280223"/>
                    <a:ext cx="15781" cy="15774"/>
                    <a:chOff x="6232168" y="4280223"/>
                    <a:chExt cx="15781" cy="15774"/>
                  </a:xfrm>
                </p:grpSpPr>
                <p:sp>
                  <p:nvSpPr>
                    <p:cNvPr id="3511" name="Freeform 3510"/>
                    <p:cNvSpPr/>
                    <p:nvPr/>
                  </p:nvSpPr>
                  <p:spPr>
                    <a:xfrm>
                      <a:off x="6232154" y="4280238"/>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grpSp>
            <p:nvGrpSpPr>
              <p:cNvPr id="3512" name="Group 3511"/>
              <p:cNvGrpSpPr/>
              <p:nvPr/>
            </p:nvGrpSpPr>
            <p:grpSpPr>
              <a:xfrm>
                <a:off x="6179255" y="4227834"/>
                <a:ext cx="20648" cy="20653"/>
                <a:chOff x="6179255" y="4227834"/>
                <a:chExt cx="20648" cy="20653"/>
              </a:xfrm>
            </p:grpSpPr>
            <p:grpSp>
              <p:nvGrpSpPr>
                <p:cNvPr id="3513" name="Group 3512"/>
                <p:cNvGrpSpPr/>
                <p:nvPr/>
              </p:nvGrpSpPr>
              <p:grpSpPr>
                <a:xfrm>
                  <a:off x="6179191" y="4227836"/>
                  <a:ext cx="20606" cy="20598"/>
                  <a:chOff x="6179191" y="4227836"/>
                  <a:chExt cx="20606" cy="20598"/>
                </a:xfrm>
              </p:grpSpPr>
              <p:sp>
                <p:nvSpPr>
                  <p:cNvPr id="3514" name="Freeform 3513"/>
                  <p:cNvSpPr/>
                  <p:nvPr/>
                </p:nvSpPr>
                <p:spPr>
                  <a:xfrm>
                    <a:off x="6179172" y="4227854"/>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15" name="Group 3514"/>
                <p:cNvGrpSpPr/>
                <p:nvPr/>
              </p:nvGrpSpPr>
              <p:grpSpPr>
                <a:xfrm>
                  <a:off x="6181604" y="4230248"/>
                  <a:ext cx="15781" cy="15774"/>
                  <a:chOff x="6181604" y="4230248"/>
                  <a:chExt cx="15781" cy="15774"/>
                </a:xfrm>
              </p:grpSpPr>
              <p:sp>
                <p:nvSpPr>
                  <p:cNvPr id="3516" name="Freeform 3515"/>
                  <p:cNvSpPr/>
                  <p:nvPr/>
                </p:nvSpPr>
                <p:spPr>
                  <a:xfrm>
                    <a:off x="6181590" y="4230262"/>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517" name="Group 3516"/>
              <p:cNvGrpSpPr/>
              <p:nvPr/>
            </p:nvGrpSpPr>
            <p:grpSpPr>
              <a:xfrm>
                <a:off x="6128685" y="4227834"/>
                <a:ext cx="20648" cy="20653"/>
                <a:chOff x="6128685" y="4227834"/>
                <a:chExt cx="20648" cy="20653"/>
              </a:xfrm>
            </p:grpSpPr>
            <p:grpSp>
              <p:nvGrpSpPr>
                <p:cNvPr id="3518" name="Group 3517"/>
                <p:cNvGrpSpPr/>
                <p:nvPr/>
              </p:nvGrpSpPr>
              <p:grpSpPr>
                <a:xfrm>
                  <a:off x="6128621" y="4227836"/>
                  <a:ext cx="20606" cy="20598"/>
                  <a:chOff x="6128621" y="4227836"/>
                  <a:chExt cx="20606" cy="20598"/>
                </a:xfrm>
              </p:grpSpPr>
              <p:sp>
                <p:nvSpPr>
                  <p:cNvPr id="3519" name="Freeform 3518"/>
                  <p:cNvSpPr/>
                  <p:nvPr/>
                </p:nvSpPr>
                <p:spPr>
                  <a:xfrm>
                    <a:off x="6128603" y="4227854"/>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20" name="Group 3519"/>
                <p:cNvGrpSpPr/>
                <p:nvPr/>
              </p:nvGrpSpPr>
              <p:grpSpPr>
                <a:xfrm>
                  <a:off x="6131034" y="4230248"/>
                  <a:ext cx="15781" cy="15774"/>
                  <a:chOff x="6131034" y="4230248"/>
                  <a:chExt cx="15781" cy="15774"/>
                </a:xfrm>
              </p:grpSpPr>
              <p:sp>
                <p:nvSpPr>
                  <p:cNvPr id="3521" name="Freeform 3520"/>
                  <p:cNvSpPr/>
                  <p:nvPr/>
                </p:nvSpPr>
                <p:spPr>
                  <a:xfrm>
                    <a:off x="6131020" y="4230262"/>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522" name="Group 3521"/>
              <p:cNvGrpSpPr/>
              <p:nvPr/>
            </p:nvGrpSpPr>
            <p:grpSpPr>
              <a:xfrm>
                <a:off x="6078182" y="4227834"/>
                <a:ext cx="20648" cy="20653"/>
                <a:chOff x="6078182" y="4227834"/>
                <a:chExt cx="20648" cy="20653"/>
              </a:xfrm>
            </p:grpSpPr>
            <p:grpSp>
              <p:nvGrpSpPr>
                <p:cNvPr id="3523" name="Group 3522"/>
                <p:cNvGrpSpPr/>
                <p:nvPr/>
              </p:nvGrpSpPr>
              <p:grpSpPr>
                <a:xfrm>
                  <a:off x="6078118" y="4227836"/>
                  <a:ext cx="20606" cy="20598"/>
                  <a:chOff x="6078118" y="4227836"/>
                  <a:chExt cx="20606" cy="20598"/>
                </a:xfrm>
              </p:grpSpPr>
              <p:sp>
                <p:nvSpPr>
                  <p:cNvPr id="3524" name="Freeform 3523"/>
                  <p:cNvSpPr/>
                  <p:nvPr/>
                </p:nvSpPr>
                <p:spPr>
                  <a:xfrm>
                    <a:off x="6078100" y="4227854"/>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25" name="Group 3524"/>
                <p:cNvGrpSpPr/>
                <p:nvPr/>
              </p:nvGrpSpPr>
              <p:grpSpPr>
                <a:xfrm>
                  <a:off x="6080531" y="4230248"/>
                  <a:ext cx="15781" cy="15774"/>
                  <a:chOff x="6080531" y="4230248"/>
                  <a:chExt cx="15781" cy="15774"/>
                </a:xfrm>
              </p:grpSpPr>
              <p:sp>
                <p:nvSpPr>
                  <p:cNvPr id="3526" name="Freeform 3525"/>
                  <p:cNvSpPr/>
                  <p:nvPr/>
                </p:nvSpPr>
                <p:spPr>
                  <a:xfrm>
                    <a:off x="6080517" y="4230262"/>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527" name="Group 3526"/>
              <p:cNvGrpSpPr/>
              <p:nvPr/>
            </p:nvGrpSpPr>
            <p:grpSpPr>
              <a:xfrm>
                <a:off x="6229793" y="4227834"/>
                <a:ext cx="20648" cy="20653"/>
                <a:chOff x="6229793" y="4227834"/>
                <a:chExt cx="20648" cy="20653"/>
              </a:xfrm>
            </p:grpSpPr>
            <p:grpSp>
              <p:nvGrpSpPr>
                <p:cNvPr id="3528" name="Group 3527"/>
                <p:cNvGrpSpPr/>
                <p:nvPr/>
              </p:nvGrpSpPr>
              <p:grpSpPr>
                <a:xfrm>
                  <a:off x="6229729" y="4227836"/>
                  <a:ext cx="20606" cy="20598"/>
                  <a:chOff x="6229729" y="4227836"/>
                  <a:chExt cx="20606" cy="20598"/>
                </a:xfrm>
              </p:grpSpPr>
              <p:sp>
                <p:nvSpPr>
                  <p:cNvPr id="3529" name="Freeform 3528"/>
                  <p:cNvSpPr/>
                  <p:nvPr/>
                </p:nvSpPr>
                <p:spPr>
                  <a:xfrm>
                    <a:off x="6229710" y="4227854"/>
                    <a:ext cx="20643" cy="20562"/>
                  </a:xfrm>
                  <a:custGeom>
                    <a:avLst/>
                    <a:gdLst/>
                    <a:ahLst/>
                    <a:cxnLst/>
                    <a:rect l="0" t="0" r="0" b="0"/>
                    <a:pathLst>
                      <a:path w="20643" h="20562">
                        <a:moveTo>
                          <a:pt x="0" y="10281"/>
                        </a:moveTo>
                        <a:cubicBezTo>
                          <a:pt x="0" y="4581"/>
                          <a:pt x="4616" y="-24"/>
                          <a:pt x="10321" y="-24"/>
                        </a:cubicBezTo>
                        <a:cubicBezTo>
                          <a:pt x="16003" y="-24"/>
                          <a:pt x="20618" y="4581"/>
                          <a:pt x="20618" y="10281"/>
                        </a:cubicBezTo>
                        <a:cubicBezTo>
                          <a:pt x="20618" y="15944"/>
                          <a:pt x="16003" y="20562"/>
                          <a:pt x="10321" y="20562"/>
                        </a:cubicBezTo>
                        <a:cubicBezTo>
                          <a:pt x="4616" y="20562"/>
                          <a:pt x="0" y="15944"/>
                          <a:pt x="0" y="10281"/>
                        </a:cubicBezTo>
                        <a:close/>
                      </a:path>
                    </a:pathLst>
                  </a:custGeom>
                  <a:solidFill>
                    <a:srgbClr val="358284"/>
                  </a:solidFill>
                  <a:ln w="7700" cap="flat">
                    <a:noFill/>
                    <a:bevel/>
                  </a:ln>
                </p:spPr>
              </p:sp>
            </p:grpSp>
            <p:grpSp>
              <p:nvGrpSpPr>
                <p:cNvPr id="3530" name="Group 3529"/>
                <p:cNvGrpSpPr/>
                <p:nvPr/>
              </p:nvGrpSpPr>
              <p:grpSpPr>
                <a:xfrm>
                  <a:off x="6232141" y="4230248"/>
                  <a:ext cx="15781" cy="15774"/>
                  <a:chOff x="6232141" y="4230248"/>
                  <a:chExt cx="15781" cy="15774"/>
                </a:xfrm>
              </p:grpSpPr>
              <p:sp>
                <p:nvSpPr>
                  <p:cNvPr id="3531" name="Freeform 3530"/>
                  <p:cNvSpPr/>
                  <p:nvPr/>
                </p:nvSpPr>
                <p:spPr>
                  <a:xfrm>
                    <a:off x="6232127" y="4230262"/>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3B9193"/>
                      </a:gs>
                      <a:gs pos="15000">
                        <a:srgbClr val="67C3C5"/>
                      </a:gs>
                      <a:gs pos="25000">
                        <a:srgbClr val="BBDEE0"/>
                      </a:gs>
                      <a:gs pos="44000">
                        <a:srgbClr val="45A6A9"/>
                      </a:gs>
                      <a:gs pos="60000">
                        <a:srgbClr val="3C9396"/>
                      </a:gs>
                      <a:gs pos="80000">
                        <a:srgbClr val="317C7E"/>
                      </a:gs>
                      <a:gs pos="97000">
                        <a:srgbClr val="2C7173"/>
                      </a:gs>
                    </a:gsLst>
                    <a:lin ang="9000000" scaled="0"/>
                  </a:gradFill>
                  <a:ln w="7700" cap="flat">
                    <a:noFill/>
                    <a:bevel/>
                  </a:ln>
                </p:spPr>
              </p:sp>
            </p:grpSp>
          </p:grpSp>
          <p:grpSp>
            <p:nvGrpSpPr>
              <p:cNvPr id="3532" name="Group 3531"/>
              <p:cNvGrpSpPr/>
              <p:nvPr/>
            </p:nvGrpSpPr>
            <p:grpSpPr>
              <a:xfrm>
                <a:off x="6024380" y="4354239"/>
                <a:ext cx="229259" cy="10544"/>
                <a:chOff x="6024380" y="4354239"/>
                <a:chExt cx="229259" cy="10544"/>
              </a:xfrm>
            </p:grpSpPr>
            <p:sp>
              <p:nvSpPr>
                <p:cNvPr id="3533" name="Freeform 3532"/>
                <p:cNvSpPr/>
                <p:nvPr/>
              </p:nvSpPr>
              <p:spPr>
                <a:xfrm>
                  <a:off x="6024380" y="4354239"/>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34" name="Freeform 3533"/>
                <p:cNvSpPr/>
                <p:nvPr/>
              </p:nvSpPr>
              <p:spPr>
                <a:xfrm>
                  <a:off x="6072941" y="4354239"/>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35" name="Freeform 3534"/>
                <p:cNvSpPr/>
                <p:nvPr/>
              </p:nvSpPr>
              <p:spPr>
                <a:xfrm>
                  <a:off x="6125452" y="4354239"/>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36" name="Freeform 3535"/>
                <p:cNvSpPr/>
                <p:nvPr/>
              </p:nvSpPr>
              <p:spPr>
                <a:xfrm>
                  <a:off x="6177841" y="4354239"/>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37" name="Freeform 3536"/>
                <p:cNvSpPr/>
                <p:nvPr/>
              </p:nvSpPr>
              <p:spPr>
                <a:xfrm>
                  <a:off x="6226525" y="4354239"/>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grpSp>
          <p:grpSp>
            <p:nvGrpSpPr>
              <p:cNvPr id="3538" name="Group 3537"/>
              <p:cNvGrpSpPr/>
              <p:nvPr/>
            </p:nvGrpSpPr>
            <p:grpSpPr>
              <a:xfrm>
                <a:off x="6024380" y="4305090"/>
                <a:ext cx="229259" cy="10544"/>
                <a:chOff x="6024380" y="4305090"/>
                <a:chExt cx="229259" cy="10544"/>
              </a:xfrm>
            </p:grpSpPr>
            <p:sp>
              <p:nvSpPr>
                <p:cNvPr id="3539" name="Freeform 3538"/>
                <p:cNvSpPr/>
                <p:nvPr/>
              </p:nvSpPr>
              <p:spPr>
                <a:xfrm>
                  <a:off x="6024380" y="4305090"/>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0" name="Freeform 3539"/>
                <p:cNvSpPr/>
                <p:nvPr/>
              </p:nvSpPr>
              <p:spPr>
                <a:xfrm>
                  <a:off x="6072941" y="4305090"/>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1" name="Freeform 3540"/>
                <p:cNvSpPr/>
                <p:nvPr/>
              </p:nvSpPr>
              <p:spPr>
                <a:xfrm>
                  <a:off x="6125452" y="4305090"/>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2" name="Freeform 3541"/>
                <p:cNvSpPr/>
                <p:nvPr/>
              </p:nvSpPr>
              <p:spPr>
                <a:xfrm>
                  <a:off x="6177841" y="4305090"/>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3" name="Freeform 3542"/>
                <p:cNvSpPr/>
                <p:nvPr/>
              </p:nvSpPr>
              <p:spPr>
                <a:xfrm>
                  <a:off x="6226525" y="4305090"/>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grpSp>
          <p:grpSp>
            <p:nvGrpSpPr>
              <p:cNvPr id="3544" name="Group 3543"/>
              <p:cNvGrpSpPr/>
              <p:nvPr/>
            </p:nvGrpSpPr>
            <p:grpSpPr>
              <a:xfrm>
                <a:off x="6024380" y="4253734"/>
                <a:ext cx="229259" cy="10544"/>
                <a:chOff x="6024380" y="4253734"/>
                <a:chExt cx="229259" cy="10544"/>
              </a:xfrm>
            </p:grpSpPr>
            <p:sp>
              <p:nvSpPr>
                <p:cNvPr id="3545" name="Freeform 3544"/>
                <p:cNvSpPr/>
                <p:nvPr/>
              </p:nvSpPr>
              <p:spPr>
                <a:xfrm>
                  <a:off x="6024380" y="4253734"/>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6" name="Freeform 3545"/>
                <p:cNvSpPr/>
                <p:nvPr/>
              </p:nvSpPr>
              <p:spPr>
                <a:xfrm>
                  <a:off x="6072941" y="4253734"/>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7" name="Freeform 3546"/>
                <p:cNvSpPr/>
                <p:nvPr/>
              </p:nvSpPr>
              <p:spPr>
                <a:xfrm>
                  <a:off x="6125452" y="4253734"/>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8" name="Freeform 3547"/>
                <p:cNvSpPr/>
                <p:nvPr/>
              </p:nvSpPr>
              <p:spPr>
                <a:xfrm>
                  <a:off x="6177841" y="4253734"/>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sp>
              <p:nvSpPr>
                <p:cNvPr id="3549" name="Freeform 3548"/>
                <p:cNvSpPr/>
                <p:nvPr/>
              </p:nvSpPr>
              <p:spPr>
                <a:xfrm>
                  <a:off x="6226525" y="4253734"/>
                  <a:ext cx="27113" cy="10544"/>
                </a:xfrm>
                <a:custGeom>
                  <a:avLst/>
                  <a:gdLst/>
                  <a:ahLst/>
                  <a:cxnLst/>
                  <a:rect l="0" t="0" r="0" b="0"/>
                  <a:pathLst>
                    <a:path w="27113" h="10544">
                      <a:moveTo>
                        <a:pt x="0" y="0"/>
                      </a:moveTo>
                      <a:lnTo>
                        <a:pt x="27113" y="0"/>
                      </a:lnTo>
                      <a:lnTo>
                        <a:pt x="27113" y="10544"/>
                      </a:lnTo>
                      <a:lnTo>
                        <a:pt x="0" y="10544"/>
                      </a:lnTo>
                      <a:lnTo>
                        <a:pt x="0" y="0"/>
                      </a:lnTo>
                      <a:close/>
                    </a:path>
                  </a:pathLst>
                </a:custGeom>
                <a:solidFill>
                  <a:srgbClr val="FFFFFF">
                    <a:alpha val="52000"/>
                  </a:srgbClr>
                </a:solidFill>
                <a:ln w="7700" cap="flat">
                  <a:noFill/>
                  <a:bevel/>
                </a:ln>
              </p:spPr>
            </p:sp>
          </p:grpSp>
          <p:grpSp>
            <p:nvGrpSpPr>
              <p:cNvPr id="3550" name="Group 3549"/>
              <p:cNvGrpSpPr/>
              <p:nvPr/>
            </p:nvGrpSpPr>
            <p:grpSpPr>
              <a:xfrm>
                <a:off x="6027626" y="4327808"/>
                <a:ext cx="222766" cy="20653"/>
                <a:chOff x="6027626" y="4327808"/>
                <a:chExt cx="222766" cy="20653"/>
              </a:xfrm>
            </p:grpSpPr>
            <p:grpSp>
              <p:nvGrpSpPr>
                <p:cNvPr id="3551" name="Group 3550"/>
                <p:cNvGrpSpPr/>
                <p:nvPr/>
              </p:nvGrpSpPr>
              <p:grpSpPr>
                <a:xfrm>
                  <a:off x="6229819" y="4327854"/>
                  <a:ext cx="20648" cy="20653"/>
                  <a:chOff x="6229819" y="4327854"/>
                  <a:chExt cx="20648" cy="20653"/>
                </a:xfrm>
              </p:grpSpPr>
              <p:grpSp>
                <p:nvGrpSpPr>
                  <p:cNvPr id="3552" name="Group 3551"/>
                  <p:cNvGrpSpPr/>
                  <p:nvPr/>
                </p:nvGrpSpPr>
                <p:grpSpPr>
                  <a:xfrm>
                    <a:off x="6229783" y="4327811"/>
                    <a:ext cx="20606" cy="20598"/>
                    <a:chOff x="6229783" y="4327811"/>
                    <a:chExt cx="20606" cy="20598"/>
                  </a:xfrm>
                </p:grpSpPr>
                <p:sp>
                  <p:nvSpPr>
                    <p:cNvPr id="3553" name="Freeform 3552"/>
                    <p:cNvSpPr/>
                    <p:nvPr/>
                  </p:nvSpPr>
                  <p:spPr>
                    <a:xfrm>
                      <a:off x="6229765" y="4327829"/>
                      <a:ext cx="20643" cy="20561"/>
                    </a:xfrm>
                    <a:custGeom>
                      <a:avLst/>
                      <a:gdLst/>
                      <a:ahLst/>
                      <a:cxnLst/>
                      <a:rect l="0" t="0" r="0" b="0"/>
                      <a:pathLst>
                        <a:path w="20643" h="20561">
                          <a:moveTo>
                            <a:pt x="0" y="10281"/>
                          </a:moveTo>
                          <a:cubicBezTo>
                            <a:pt x="0" y="4581"/>
                            <a:pt x="4616" y="-24"/>
                            <a:pt x="10321" y="-24"/>
                          </a:cubicBezTo>
                          <a:cubicBezTo>
                            <a:pt x="16003" y="-24"/>
                            <a:pt x="20618" y="4581"/>
                            <a:pt x="20618" y="10281"/>
                          </a:cubicBezTo>
                          <a:cubicBezTo>
                            <a:pt x="20618" y="15944"/>
                            <a:pt x="16003" y="20561"/>
                            <a:pt x="10321" y="20561"/>
                          </a:cubicBezTo>
                          <a:cubicBezTo>
                            <a:pt x="4616" y="20561"/>
                            <a:pt x="0" y="15944"/>
                            <a:pt x="0" y="10281"/>
                          </a:cubicBezTo>
                          <a:close/>
                        </a:path>
                      </a:pathLst>
                    </a:custGeom>
                    <a:solidFill>
                      <a:srgbClr val="B86D76"/>
                    </a:solidFill>
                    <a:ln w="7700" cap="flat">
                      <a:noFill/>
                      <a:bevel/>
                    </a:ln>
                  </p:spPr>
                </p:sp>
              </p:grpSp>
              <p:grpSp>
                <p:nvGrpSpPr>
                  <p:cNvPr id="3554" name="Group 3553"/>
                  <p:cNvGrpSpPr/>
                  <p:nvPr/>
                </p:nvGrpSpPr>
                <p:grpSpPr>
                  <a:xfrm>
                    <a:off x="6232196" y="4330223"/>
                    <a:ext cx="15781" cy="15774"/>
                    <a:chOff x="6232196" y="4330223"/>
                    <a:chExt cx="15781" cy="15774"/>
                  </a:xfrm>
                </p:grpSpPr>
                <p:sp>
                  <p:nvSpPr>
                    <p:cNvPr id="3555" name="Freeform 3554"/>
                    <p:cNvSpPr/>
                    <p:nvPr/>
                  </p:nvSpPr>
                  <p:spPr>
                    <a:xfrm>
                      <a:off x="6232182" y="4330237"/>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Lst>
                      <a:lin ang="9000000" scaled="0"/>
                    </a:gradFill>
                    <a:ln w="7700" cap="flat">
                      <a:noFill/>
                      <a:bevel/>
                    </a:ln>
                  </p:spPr>
                </p:sp>
              </p:grpSp>
            </p:grpSp>
            <p:grpSp>
              <p:nvGrpSpPr>
                <p:cNvPr id="3556" name="Group 3555"/>
                <p:cNvGrpSpPr/>
                <p:nvPr/>
              </p:nvGrpSpPr>
              <p:grpSpPr>
                <a:xfrm>
                  <a:off x="6179282" y="4327854"/>
                  <a:ext cx="20648" cy="20653"/>
                  <a:chOff x="6179282" y="4327854"/>
                  <a:chExt cx="20648" cy="20653"/>
                </a:xfrm>
              </p:grpSpPr>
              <p:grpSp>
                <p:nvGrpSpPr>
                  <p:cNvPr id="3557" name="Group 3556"/>
                  <p:cNvGrpSpPr/>
                  <p:nvPr/>
                </p:nvGrpSpPr>
                <p:grpSpPr>
                  <a:xfrm>
                    <a:off x="6179247" y="4327811"/>
                    <a:ext cx="20606" cy="20598"/>
                    <a:chOff x="6179247" y="4327811"/>
                    <a:chExt cx="20606" cy="20598"/>
                  </a:xfrm>
                </p:grpSpPr>
                <p:sp>
                  <p:nvSpPr>
                    <p:cNvPr id="3558" name="Freeform 3557"/>
                    <p:cNvSpPr/>
                    <p:nvPr/>
                  </p:nvSpPr>
                  <p:spPr>
                    <a:xfrm>
                      <a:off x="6179228" y="4327829"/>
                      <a:ext cx="20643" cy="20561"/>
                    </a:xfrm>
                    <a:custGeom>
                      <a:avLst/>
                      <a:gdLst/>
                      <a:ahLst/>
                      <a:cxnLst/>
                      <a:rect l="0" t="0" r="0" b="0"/>
                      <a:pathLst>
                        <a:path w="20643" h="20561">
                          <a:moveTo>
                            <a:pt x="0" y="10281"/>
                          </a:moveTo>
                          <a:cubicBezTo>
                            <a:pt x="0" y="4581"/>
                            <a:pt x="4616" y="-24"/>
                            <a:pt x="10321" y="-24"/>
                          </a:cubicBezTo>
                          <a:cubicBezTo>
                            <a:pt x="16003" y="-24"/>
                            <a:pt x="20618" y="4581"/>
                            <a:pt x="20618" y="10281"/>
                          </a:cubicBezTo>
                          <a:cubicBezTo>
                            <a:pt x="20618" y="15944"/>
                            <a:pt x="16003" y="20561"/>
                            <a:pt x="10321" y="20561"/>
                          </a:cubicBezTo>
                          <a:cubicBezTo>
                            <a:pt x="4616" y="20561"/>
                            <a:pt x="0" y="15944"/>
                            <a:pt x="0" y="10281"/>
                          </a:cubicBezTo>
                          <a:close/>
                        </a:path>
                      </a:pathLst>
                    </a:custGeom>
                    <a:solidFill>
                      <a:srgbClr val="B86D76"/>
                    </a:solidFill>
                    <a:ln w="7700" cap="flat">
                      <a:noFill/>
                      <a:bevel/>
                    </a:ln>
                  </p:spPr>
                </p:sp>
              </p:grpSp>
              <p:grpSp>
                <p:nvGrpSpPr>
                  <p:cNvPr id="3559" name="Group 3558"/>
                  <p:cNvGrpSpPr/>
                  <p:nvPr/>
                </p:nvGrpSpPr>
                <p:grpSpPr>
                  <a:xfrm>
                    <a:off x="6181660" y="4330223"/>
                    <a:ext cx="15781" cy="15774"/>
                    <a:chOff x="6181660" y="4330223"/>
                    <a:chExt cx="15781" cy="15774"/>
                  </a:xfrm>
                </p:grpSpPr>
                <p:sp>
                  <p:nvSpPr>
                    <p:cNvPr id="3560" name="Freeform 3559"/>
                    <p:cNvSpPr/>
                    <p:nvPr/>
                  </p:nvSpPr>
                  <p:spPr>
                    <a:xfrm>
                      <a:off x="6181645" y="4330237"/>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Lst>
                      <a:lin ang="9000000" scaled="0"/>
                    </a:gradFill>
                    <a:ln w="7700" cap="flat">
                      <a:noFill/>
                      <a:bevel/>
                    </a:ln>
                  </p:spPr>
                </p:sp>
              </p:grpSp>
            </p:grpSp>
            <p:grpSp>
              <p:nvGrpSpPr>
                <p:cNvPr id="3561" name="Group 3560"/>
                <p:cNvGrpSpPr/>
                <p:nvPr/>
              </p:nvGrpSpPr>
              <p:grpSpPr>
                <a:xfrm>
                  <a:off x="6128685" y="4327854"/>
                  <a:ext cx="20648" cy="20653"/>
                  <a:chOff x="6128685" y="4327854"/>
                  <a:chExt cx="20648" cy="20653"/>
                </a:xfrm>
              </p:grpSpPr>
              <p:grpSp>
                <p:nvGrpSpPr>
                  <p:cNvPr id="3562" name="Group 3561"/>
                  <p:cNvGrpSpPr/>
                  <p:nvPr/>
                </p:nvGrpSpPr>
                <p:grpSpPr>
                  <a:xfrm>
                    <a:off x="6128649" y="4327811"/>
                    <a:ext cx="20606" cy="20598"/>
                    <a:chOff x="6128649" y="4327811"/>
                    <a:chExt cx="20606" cy="20598"/>
                  </a:xfrm>
                </p:grpSpPr>
                <p:sp>
                  <p:nvSpPr>
                    <p:cNvPr id="3563" name="Freeform 3562"/>
                    <p:cNvSpPr/>
                    <p:nvPr/>
                  </p:nvSpPr>
                  <p:spPr>
                    <a:xfrm>
                      <a:off x="6128631" y="4327829"/>
                      <a:ext cx="20643" cy="20561"/>
                    </a:xfrm>
                    <a:custGeom>
                      <a:avLst/>
                      <a:gdLst/>
                      <a:ahLst/>
                      <a:cxnLst/>
                      <a:rect l="0" t="0" r="0" b="0"/>
                      <a:pathLst>
                        <a:path w="20643" h="20561">
                          <a:moveTo>
                            <a:pt x="0" y="10281"/>
                          </a:moveTo>
                          <a:cubicBezTo>
                            <a:pt x="0" y="4581"/>
                            <a:pt x="4616" y="-24"/>
                            <a:pt x="10321" y="-24"/>
                          </a:cubicBezTo>
                          <a:cubicBezTo>
                            <a:pt x="16003" y="-24"/>
                            <a:pt x="20618" y="4581"/>
                            <a:pt x="20618" y="10281"/>
                          </a:cubicBezTo>
                          <a:cubicBezTo>
                            <a:pt x="20618" y="15944"/>
                            <a:pt x="16003" y="20561"/>
                            <a:pt x="10321" y="20561"/>
                          </a:cubicBezTo>
                          <a:cubicBezTo>
                            <a:pt x="4616" y="20561"/>
                            <a:pt x="0" y="15944"/>
                            <a:pt x="0" y="10281"/>
                          </a:cubicBezTo>
                          <a:close/>
                        </a:path>
                      </a:pathLst>
                    </a:custGeom>
                    <a:solidFill>
                      <a:srgbClr val="B86D76"/>
                    </a:solidFill>
                    <a:ln w="7700" cap="flat">
                      <a:noFill/>
                      <a:bevel/>
                    </a:ln>
                  </p:spPr>
                </p:sp>
              </p:grpSp>
              <p:grpSp>
                <p:nvGrpSpPr>
                  <p:cNvPr id="3564" name="Group 3563"/>
                  <p:cNvGrpSpPr/>
                  <p:nvPr/>
                </p:nvGrpSpPr>
                <p:grpSpPr>
                  <a:xfrm>
                    <a:off x="6131062" y="4330223"/>
                    <a:ext cx="15781" cy="15774"/>
                    <a:chOff x="6131062" y="4330223"/>
                    <a:chExt cx="15781" cy="15774"/>
                  </a:xfrm>
                </p:grpSpPr>
                <p:sp>
                  <p:nvSpPr>
                    <p:cNvPr id="3565" name="Freeform 3564"/>
                    <p:cNvSpPr/>
                    <p:nvPr/>
                  </p:nvSpPr>
                  <p:spPr>
                    <a:xfrm>
                      <a:off x="6131048" y="4330237"/>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Lst>
                      <a:lin ang="9000000" scaled="0"/>
                    </a:gradFill>
                    <a:ln w="7700" cap="flat">
                      <a:noFill/>
                      <a:bevel/>
                    </a:ln>
                  </p:spPr>
                </p:sp>
              </p:grpSp>
            </p:grpSp>
            <p:grpSp>
              <p:nvGrpSpPr>
                <p:cNvPr id="3566" name="Group 3565"/>
                <p:cNvGrpSpPr/>
                <p:nvPr/>
              </p:nvGrpSpPr>
              <p:grpSpPr>
                <a:xfrm>
                  <a:off x="6078209" y="4327854"/>
                  <a:ext cx="20648" cy="20653"/>
                  <a:chOff x="6078209" y="4327854"/>
                  <a:chExt cx="20648" cy="20653"/>
                </a:xfrm>
              </p:grpSpPr>
              <p:grpSp>
                <p:nvGrpSpPr>
                  <p:cNvPr id="3567" name="Group 3566"/>
                  <p:cNvGrpSpPr/>
                  <p:nvPr/>
                </p:nvGrpSpPr>
                <p:grpSpPr>
                  <a:xfrm>
                    <a:off x="6078173" y="4327811"/>
                    <a:ext cx="20606" cy="20598"/>
                    <a:chOff x="6078173" y="4327811"/>
                    <a:chExt cx="20606" cy="20598"/>
                  </a:xfrm>
                </p:grpSpPr>
                <p:sp>
                  <p:nvSpPr>
                    <p:cNvPr id="3568" name="Freeform 3567"/>
                    <p:cNvSpPr/>
                    <p:nvPr/>
                  </p:nvSpPr>
                  <p:spPr>
                    <a:xfrm>
                      <a:off x="6078155" y="4327829"/>
                      <a:ext cx="20643" cy="20561"/>
                    </a:xfrm>
                    <a:custGeom>
                      <a:avLst/>
                      <a:gdLst/>
                      <a:ahLst/>
                      <a:cxnLst/>
                      <a:rect l="0" t="0" r="0" b="0"/>
                      <a:pathLst>
                        <a:path w="20643" h="20561">
                          <a:moveTo>
                            <a:pt x="0" y="10281"/>
                          </a:moveTo>
                          <a:cubicBezTo>
                            <a:pt x="0" y="4581"/>
                            <a:pt x="4616" y="-24"/>
                            <a:pt x="10321" y="-24"/>
                          </a:cubicBezTo>
                          <a:cubicBezTo>
                            <a:pt x="16003" y="-24"/>
                            <a:pt x="20618" y="4581"/>
                            <a:pt x="20618" y="10281"/>
                          </a:cubicBezTo>
                          <a:cubicBezTo>
                            <a:pt x="20618" y="15944"/>
                            <a:pt x="16003" y="20561"/>
                            <a:pt x="10321" y="20561"/>
                          </a:cubicBezTo>
                          <a:cubicBezTo>
                            <a:pt x="4616" y="20561"/>
                            <a:pt x="0" y="15944"/>
                            <a:pt x="0" y="10281"/>
                          </a:cubicBezTo>
                          <a:close/>
                        </a:path>
                      </a:pathLst>
                    </a:custGeom>
                    <a:solidFill>
                      <a:srgbClr val="B86D76"/>
                    </a:solidFill>
                    <a:ln w="7700" cap="flat">
                      <a:noFill/>
                      <a:bevel/>
                    </a:ln>
                  </p:spPr>
                </p:sp>
              </p:grpSp>
              <p:grpSp>
                <p:nvGrpSpPr>
                  <p:cNvPr id="3569" name="Group 3568"/>
                  <p:cNvGrpSpPr/>
                  <p:nvPr/>
                </p:nvGrpSpPr>
                <p:grpSpPr>
                  <a:xfrm>
                    <a:off x="6080586" y="4330223"/>
                    <a:ext cx="15781" cy="15774"/>
                    <a:chOff x="6080586" y="4330223"/>
                    <a:chExt cx="15781" cy="15774"/>
                  </a:xfrm>
                </p:grpSpPr>
                <p:sp>
                  <p:nvSpPr>
                    <p:cNvPr id="3570" name="Freeform 3569"/>
                    <p:cNvSpPr/>
                    <p:nvPr/>
                  </p:nvSpPr>
                  <p:spPr>
                    <a:xfrm>
                      <a:off x="6080572" y="4330237"/>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Lst>
                      <a:lin ang="9000000" scaled="0"/>
                    </a:gradFill>
                    <a:ln w="7700" cap="flat">
                      <a:noFill/>
                      <a:bevel/>
                    </a:ln>
                  </p:spPr>
                </p:sp>
              </p:grpSp>
            </p:grpSp>
            <p:grpSp>
              <p:nvGrpSpPr>
                <p:cNvPr id="3571" name="Group 3570"/>
                <p:cNvGrpSpPr/>
                <p:nvPr/>
              </p:nvGrpSpPr>
              <p:grpSpPr>
                <a:xfrm>
                  <a:off x="6027673" y="4327854"/>
                  <a:ext cx="20648" cy="20653"/>
                  <a:chOff x="6027673" y="4327854"/>
                  <a:chExt cx="20648" cy="20653"/>
                </a:xfrm>
              </p:grpSpPr>
              <p:grpSp>
                <p:nvGrpSpPr>
                  <p:cNvPr id="3572" name="Group 3571"/>
                  <p:cNvGrpSpPr/>
                  <p:nvPr/>
                </p:nvGrpSpPr>
                <p:grpSpPr>
                  <a:xfrm>
                    <a:off x="6027637" y="4327811"/>
                    <a:ext cx="20606" cy="20598"/>
                    <a:chOff x="6027637" y="4327811"/>
                    <a:chExt cx="20606" cy="20598"/>
                  </a:xfrm>
                </p:grpSpPr>
                <p:sp>
                  <p:nvSpPr>
                    <p:cNvPr id="3573" name="Freeform 3572"/>
                    <p:cNvSpPr/>
                    <p:nvPr/>
                  </p:nvSpPr>
                  <p:spPr>
                    <a:xfrm>
                      <a:off x="6027619" y="4327829"/>
                      <a:ext cx="20643" cy="20561"/>
                    </a:xfrm>
                    <a:custGeom>
                      <a:avLst/>
                      <a:gdLst/>
                      <a:ahLst/>
                      <a:cxnLst/>
                      <a:rect l="0" t="0" r="0" b="0"/>
                      <a:pathLst>
                        <a:path w="20643" h="20561">
                          <a:moveTo>
                            <a:pt x="0" y="10281"/>
                          </a:moveTo>
                          <a:cubicBezTo>
                            <a:pt x="0" y="4581"/>
                            <a:pt x="4616" y="-24"/>
                            <a:pt x="10321" y="-24"/>
                          </a:cubicBezTo>
                          <a:cubicBezTo>
                            <a:pt x="16003" y="-24"/>
                            <a:pt x="20618" y="4581"/>
                            <a:pt x="20618" y="10281"/>
                          </a:cubicBezTo>
                          <a:cubicBezTo>
                            <a:pt x="20618" y="15944"/>
                            <a:pt x="16003" y="20561"/>
                            <a:pt x="10321" y="20561"/>
                          </a:cubicBezTo>
                          <a:cubicBezTo>
                            <a:pt x="4616" y="20561"/>
                            <a:pt x="0" y="15944"/>
                            <a:pt x="0" y="10281"/>
                          </a:cubicBezTo>
                          <a:close/>
                        </a:path>
                      </a:pathLst>
                    </a:custGeom>
                    <a:solidFill>
                      <a:srgbClr val="B86D76"/>
                    </a:solidFill>
                    <a:ln w="7700" cap="flat">
                      <a:noFill/>
                      <a:bevel/>
                    </a:ln>
                  </p:spPr>
                </p:sp>
              </p:grpSp>
              <p:grpSp>
                <p:nvGrpSpPr>
                  <p:cNvPr id="3574" name="Group 3573"/>
                  <p:cNvGrpSpPr/>
                  <p:nvPr/>
                </p:nvGrpSpPr>
                <p:grpSpPr>
                  <a:xfrm>
                    <a:off x="6030050" y="4330223"/>
                    <a:ext cx="15781" cy="15774"/>
                    <a:chOff x="6030050" y="4330223"/>
                    <a:chExt cx="15781" cy="15774"/>
                  </a:xfrm>
                </p:grpSpPr>
                <p:sp>
                  <p:nvSpPr>
                    <p:cNvPr id="3575" name="Freeform 3574"/>
                    <p:cNvSpPr/>
                    <p:nvPr/>
                  </p:nvSpPr>
                  <p:spPr>
                    <a:xfrm>
                      <a:off x="6030036" y="4330237"/>
                      <a:ext cx="15808" cy="15746"/>
                    </a:xfrm>
                    <a:custGeom>
                      <a:avLst/>
                      <a:gdLst/>
                      <a:ahLst/>
                      <a:cxnLst/>
                      <a:rect l="0" t="0" r="0" b="0"/>
                      <a:pathLst>
                        <a:path w="15808" h="15746">
                          <a:moveTo>
                            <a:pt x="0" y="7873"/>
                          </a:moveTo>
                          <a:cubicBezTo>
                            <a:pt x="0" y="3508"/>
                            <a:pt x="3535" y="-19"/>
                            <a:pt x="7904" y="-19"/>
                          </a:cubicBezTo>
                          <a:cubicBezTo>
                            <a:pt x="12255" y="-19"/>
                            <a:pt x="15790" y="3508"/>
                            <a:pt x="15790" y="7873"/>
                          </a:cubicBezTo>
                          <a:cubicBezTo>
                            <a:pt x="15790" y="12210"/>
                            <a:pt x="12255" y="15746"/>
                            <a:pt x="7904" y="15746"/>
                          </a:cubicBezTo>
                          <a:cubicBezTo>
                            <a:pt x="3535" y="15746"/>
                            <a:pt x="0" y="12210"/>
                            <a:pt x="0" y="7873"/>
                          </a:cubicBezTo>
                          <a:close/>
                        </a:path>
                      </a:pathLst>
                    </a:custGeom>
                    <a:gradFill>
                      <a:gsLst>
                        <a:gs pos="0">
                          <a:srgbClr val="B86D76"/>
                        </a:gs>
                        <a:gs pos="15000">
                          <a:srgbClr val="F19AA3"/>
                        </a:gs>
                        <a:gs pos="25000">
                          <a:srgbClr val="F7CCD0"/>
                        </a:gs>
                        <a:gs pos="44000">
                          <a:srgbClr val="D27D87"/>
                        </a:gs>
                        <a:gs pos="60000">
                          <a:srgbClr val="BB6F78"/>
                        </a:gs>
                        <a:gs pos="80000">
                          <a:srgbClr val="9E5D64"/>
                        </a:gs>
                        <a:gs pos="97000">
                          <a:srgbClr val="90545B"/>
                        </a:gs>
                      </a:gsLst>
                      <a:lin ang="9000000" scaled="0"/>
                    </a:gradFill>
                    <a:ln w="7700" cap="flat">
                      <a:noFill/>
                      <a:bevel/>
                    </a:ln>
                  </p:spPr>
                </p:sp>
              </p:grpSp>
            </p:grpSp>
          </p:grpSp>
          <p:sp>
            <p:nvSpPr>
              <p:cNvPr id="3576" name="Freeform 3575"/>
              <p:cNvSpPr/>
              <p:nvPr/>
            </p:nvSpPr>
            <p:spPr>
              <a:xfrm>
                <a:off x="6152097" y="4073621"/>
                <a:ext cx="136749" cy="62958"/>
              </a:xfrm>
              <a:custGeom>
                <a:avLst/>
                <a:gdLst/>
                <a:ahLst/>
                <a:cxnLst/>
                <a:rect l="0" t="0" r="0" b="0"/>
                <a:pathLst>
                  <a:path w="136749" h="62958">
                    <a:moveTo>
                      <a:pt x="2605" y="-151"/>
                    </a:moveTo>
                    <a:lnTo>
                      <a:pt x="134144" y="-151"/>
                    </a:lnTo>
                    <a:cubicBezTo>
                      <a:pt x="135583" y="-151"/>
                      <a:pt x="136749" y="1151"/>
                      <a:pt x="136749" y="2758"/>
                    </a:cubicBezTo>
                    <a:lnTo>
                      <a:pt x="136749" y="59973"/>
                    </a:lnTo>
                    <a:cubicBezTo>
                      <a:pt x="136749" y="61580"/>
                      <a:pt x="135583" y="62883"/>
                      <a:pt x="134144" y="62883"/>
                    </a:cubicBezTo>
                    <a:lnTo>
                      <a:pt x="2605" y="62883"/>
                    </a:lnTo>
                    <a:cubicBezTo>
                      <a:pt x="1166" y="62883"/>
                      <a:pt x="0" y="61580"/>
                      <a:pt x="0" y="59973"/>
                    </a:cubicBezTo>
                    <a:lnTo>
                      <a:pt x="0" y="2758"/>
                    </a:lnTo>
                    <a:cubicBezTo>
                      <a:pt x="0" y="1151"/>
                      <a:pt x="1166" y="-151"/>
                      <a:pt x="2605" y="-151"/>
                    </a:cubicBezTo>
                    <a:close/>
                  </a:path>
                </a:pathLst>
              </a:custGeom>
              <a:solidFill>
                <a:srgbClr val="FFFFFF">
                  <a:alpha val="23000"/>
                </a:srgbClr>
              </a:solidFill>
              <a:ln w="7700" cap="flat">
                <a:noFill/>
                <a:bevel/>
              </a:ln>
            </p:spPr>
          </p:sp>
          <p:sp>
            <p:nvSpPr>
              <p:cNvPr id="3577" name="Freeform 3576"/>
              <p:cNvSpPr/>
              <p:nvPr/>
            </p:nvSpPr>
            <p:spPr>
              <a:xfrm flipH="1">
                <a:off x="6261602" y="4586170"/>
                <a:ext cx="46843" cy="199007"/>
              </a:xfrm>
              <a:custGeom>
                <a:avLst/>
                <a:gdLst/>
                <a:ahLst/>
                <a:cxnLst/>
                <a:rect l="0" t="0" r="0" b="0"/>
                <a:pathLst>
                  <a:path w="46843" h="199007">
                    <a:moveTo>
                      <a:pt x="0" y="0"/>
                    </a:moveTo>
                    <a:lnTo>
                      <a:pt x="46843" y="0"/>
                    </a:lnTo>
                    <a:lnTo>
                      <a:pt x="18659" y="199007"/>
                    </a:lnTo>
                    <a:lnTo>
                      <a:pt x="0" y="199007"/>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sp>
            <p:nvSpPr>
              <p:cNvPr id="3578" name="Freeform 3577"/>
              <p:cNvSpPr/>
              <p:nvPr/>
            </p:nvSpPr>
            <p:spPr>
              <a:xfrm>
                <a:off x="5970310" y="4586170"/>
                <a:ext cx="46843" cy="199009"/>
              </a:xfrm>
              <a:custGeom>
                <a:avLst/>
                <a:gdLst/>
                <a:ahLst/>
                <a:cxnLst/>
                <a:rect l="0" t="0" r="0" b="0"/>
                <a:pathLst>
                  <a:path w="46843" h="199009">
                    <a:moveTo>
                      <a:pt x="0" y="0"/>
                    </a:moveTo>
                    <a:lnTo>
                      <a:pt x="46843" y="0"/>
                    </a:lnTo>
                    <a:lnTo>
                      <a:pt x="18659" y="199009"/>
                    </a:lnTo>
                    <a:lnTo>
                      <a:pt x="0" y="199009"/>
                    </a:lnTo>
                    <a:lnTo>
                      <a:pt x="0" y="0"/>
                    </a:lnTo>
                    <a:close/>
                  </a:path>
                </a:pathLst>
              </a:custGeom>
              <a:gradFill>
                <a:gsLst>
                  <a:gs pos="0">
                    <a:srgbClr val="90A38C"/>
                  </a:gs>
                  <a:gs pos="1000">
                    <a:srgbClr val="D8EBD4"/>
                  </a:gs>
                  <a:gs pos="2000">
                    <a:srgbClr val="BDD4B7"/>
                  </a:gs>
                  <a:gs pos="64000">
                    <a:srgbClr val="BAD0B4"/>
                  </a:gs>
                  <a:gs pos="99000">
                    <a:srgbClr val="B5CCB0"/>
                  </a:gs>
                  <a:gs pos="100000">
                    <a:srgbClr val="869782"/>
                  </a:gs>
                </a:gsLst>
                <a:lin ang="10800000" scaled="0"/>
              </a:gradFill>
              <a:ln w="7700" cap="flat">
                <a:noFill/>
                <a:bevel/>
              </a:ln>
            </p:spPr>
          </p:sp>
          <p:grpSp>
            <p:nvGrpSpPr>
              <p:cNvPr id="3579" name="Group 3578"/>
              <p:cNvGrpSpPr/>
              <p:nvPr/>
            </p:nvGrpSpPr>
            <p:grpSpPr>
              <a:xfrm>
                <a:off x="5472343" y="3819677"/>
                <a:ext cx="393389" cy="966134"/>
                <a:chOff x="5472343" y="3819677"/>
                <a:chExt cx="393389" cy="966134"/>
              </a:xfrm>
            </p:grpSpPr>
            <p:grpSp>
              <p:nvGrpSpPr>
                <p:cNvPr id="3580" name="Group 3579"/>
                <p:cNvGrpSpPr/>
                <p:nvPr/>
              </p:nvGrpSpPr>
              <p:grpSpPr>
                <a:xfrm>
                  <a:off x="5503692" y="4587841"/>
                  <a:ext cx="36716" cy="197975"/>
                  <a:chOff x="5503692" y="4587841"/>
                  <a:chExt cx="36716" cy="197975"/>
                </a:xfrm>
              </p:grpSpPr>
              <p:sp>
                <p:nvSpPr>
                  <p:cNvPr id="3581" name="Freeform 3580"/>
                  <p:cNvSpPr/>
                  <p:nvPr/>
                </p:nvSpPr>
                <p:spPr>
                  <a:xfrm>
                    <a:off x="5510046" y="4704428"/>
                    <a:ext cx="24007" cy="81387"/>
                  </a:xfrm>
                  <a:custGeom>
                    <a:avLst/>
                    <a:gdLst/>
                    <a:ahLst/>
                    <a:cxnLst/>
                    <a:rect l="0" t="0" r="0" b="0"/>
                    <a:pathLst>
                      <a:path w="24007" h="81387">
                        <a:moveTo>
                          <a:pt x="0" y="0"/>
                        </a:moveTo>
                        <a:lnTo>
                          <a:pt x="24007" y="0"/>
                        </a:lnTo>
                        <a:lnTo>
                          <a:pt x="24007" y="81387"/>
                        </a:lnTo>
                        <a:lnTo>
                          <a:pt x="0" y="81387"/>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582" name="Freeform 3581"/>
                  <p:cNvSpPr/>
                  <p:nvPr/>
                </p:nvSpPr>
                <p:spPr>
                  <a:xfrm>
                    <a:off x="5503692" y="4587841"/>
                    <a:ext cx="36716" cy="154716"/>
                  </a:xfrm>
                  <a:custGeom>
                    <a:avLst/>
                    <a:gdLst/>
                    <a:ahLst/>
                    <a:cxnLst/>
                    <a:rect l="0" t="0" r="0" b="0"/>
                    <a:pathLst>
                      <a:path w="36716" h="154716">
                        <a:moveTo>
                          <a:pt x="0" y="0"/>
                        </a:moveTo>
                        <a:lnTo>
                          <a:pt x="36716" y="0"/>
                        </a:lnTo>
                        <a:lnTo>
                          <a:pt x="36716" y="154716"/>
                        </a:lnTo>
                        <a:lnTo>
                          <a:pt x="0" y="154716"/>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grpSp>
              <p:nvGrpSpPr>
                <p:cNvPr id="3583" name="Group 3582"/>
                <p:cNvGrpSpPr/>
                <p:nvPr/>
              </p:nvGrpSpPr>
              <p:grpSpPr>
                <a:xfrm>
                  <a:off x="5803067" y="4587841"/>
                  <a:ext cx="36716" cy="197975"/>
                  <a:chOff x="5803067" y="4587841"/>
                  <a:chExt cx="36716" cy="197975"/>
                </a:xfrm>
              </p:grpSpPr>
              <p:sp>
                <p:nvSpPr>
                  <p:cNvPr id="3584" name="Freeform 3583"/>
                  <p:cNvSpPr/>
                  <p:nvPr/>
                </p:nvSpPr>
                <p:spPr>
                  <a:xfrm>
                    <a:off x="5809422" y="4704428"/>
                    <a:ext cx="24007" cy="81387"/>
                  </a:xfrm>
                  <a:custGeom>
                    <a:avLst/>
                    <a:gdLst/>
                    <a:ahLst/>
                    <a:cxnLst/>
                    <a:rect l="0" t="0" r="0" b="0"/>
                    <a:pathLst>
                      <a:path w="24007" h="81387">
                        <a:moveTo>
                          <a:pt x="0" y="0"/>
                        </a:moveTo>
                        <a:lnTo>
                          <a:pt x="24007" y="0"/>
                        </a:lnTo>
                        <a:lnTo>
                          <a:pt x="24007" y="81387"/>
                        </a:lnTo>
                        <a:lnTo>
                          <a:pt x="0" y="81387"/>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sp>
                <p:nvSpPr>
                  <p:cNvPr id="3585" name="Freeform 3584"/>
                  <p:cNvSpPr/>
                  <p:nvPr/>
                </p:nvSpPr>
                <p:spPr>
                  <a:xfrm>
                    <a:off x="5803067" y="4587841"/>
                    <a:ext cx="36716" cy="154716"/>
                  </a:xfrm>
                  <a:custGeom>
                    <a:avLst/>
                    <a:gdLst/>
                    <a:ahLst/>
                    <a:cxnLst/>
                    <a:rect l="0" t="0" r="0" b="0"/>
                    <a:pathLst>
                      <a:path w="36716" h="154716">
                        <a:moveTo>
                          <a:pt x="0" y="0"/>
                        </a:moveTo>
                        <a:lnTo>
                          <a:pt x="36716" y="0"/>
                        </a:lnTo>
                        <a:lnTo>
                          <a:pt x="36716" y="154716"/>
                        </a:lnTo>
                        <a:lnTo>
                          <a:pt x="0" y="154716"/>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sp>
              <p:nvSpPr>
                <p:cNvPr id="3586" name="Freeform 3585"/>
                <p:cNvSpPr/>
                <p:nvPr/>
              </p:nvSpPr>
              <p:spPr>
                <a:xfrm>
                  <a:off x="5472343" y="3819583"/>
                  <a:ext cx="393389" cy="769092"/>
                </a:xfrm>
                <a:custGeom>
                  <a:avLst/>
                  <a:gdLst/>
                  <a:ahLst/>
                  <a:cxnLst/>
                  <a:rect l="0" t="0" r="0" b="0"/>
                  <a:pathLst>
                    <a:path w="393389" h="769092">
                      <a:moveTo>
                        <a:pt x="0" y="41507"/>
                      </a:moveTo>
                      <a:cubicBezTo>
                        <a:pt x="0" y="41507"/>
                        <a:pt x="-753" y="0"/>
                        <a:pt x="195306" y="0"/>
                      </a:cubicBezTo>
                      <a:cubicBezTo>
                        <a:pt x="391176" y="0"/>
                        <a:pt x="393389" y="41507"/>
                        <a:pt x="393389" y="41507"/>
                      </a:cubicBezTo>
                      <a:lnTo>
                        <a:pt x="393389" y="769092"/>
                      </a:lnTo>
                      <a:lnTo>
                        <a:pt x="0" y="769092"/>
                      </a:lnTo>
                      <a:lnTo>
                        <a:pt x="0" y="41507"/>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10800000" scaled="0"/>
                </a:gradFill>
                <a:ln w="7700" cap="flat">
                  <a:noFill/>
                  <a:bevel/>
                </a:ln>
              </p:spPr>
            </p:sp>
            <p:grpSp>
              <p:nvGrpSpPr>
                <p:cNvPr id="3587" name="Group 3586"/>
                <p:cNvGrpSpPr/>
                <p:nvPr/>
              </p:nvGrpSpPr>
              <p:grpSpPr>
                <a:xfrm>
                  <a:off x="5472343" y="3914300"/>
                  <a:ext cx="393389" cy="68438"/>
                  <a:chOff x="5472343" y="3914300"/>
                  <a:chExt cx="393389" cy="68438"/>
                </a:xfrm>
              </p:grpSpPr>
              <p:sp>
                <p:nvSpPr>
                  <p:cNvPr id="3588" name="Freeform 3587"/>
                  <p:cNvSpPr/>
                  <p:nvPr/>
                </p:nvSpPr>
                <p:spPr>
                  <a:xfrm>
                    <a:off x="5472343" y="3914300"/>
                    <a:ext cx="393389" cy="14573"/>
                  </a:xfrm>
                  <a:custGeom>
                    <a:avLst/>
                    <a:gdLst/>
                    <a:ahLst/>
                    <a:cxnLst/>
                    <a:rect l="0" t="0" r="0" b="0"/>
                    <a:pathLst>
                      <a:path w="393389" h="14573">
                        <a:moveTo>
                          <a:pt x="0" y="0"/>
                        </a:moveTo>
                        <a:lnTo>
                          <a:pt x="393389" y="0"/>
                        </a:lnTo>
                        <a:lnTo>
                          <a:pt x="393389" y="14573"/>
                        </a:lnTo>
                        <a:lnTo>
                          <a:pt x="0" y="14573"/>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589" name="Freeform 3588"/>
                  <p:cNvSpPr/>
                  <p:nvPr/>
                </p:nvSpPr>
                <p:spPr>
                  <a:xfrm>
                    <a:off x="5472343" y="3968166"/>
                    <a:ext cx="393389" cy="14573"/>
                  </a:xfrm>
                  <a:custGeom>
                    <a:avLst/>
                    <a:gdLst/>
                    <a:ahLst/>
                    <a:cxnLst/>
                    <a:rect l="0" t="0" r="0" b="0"/>
                    <a:pathLst>
                      <a:path w="393389" h="14573">
                        <a:moveTo>
                          <a:pt x="0" y="0"/>
                        </a:moveTo>
                        <a:lnTo>
                          <a:pt x="393389" y="0"/>
                        </a:lnTo>
                        <a:lnTo>
                          <a:pt x="393389" y="14573"/>
                        </a:lnTo>
                        <a:lnTo>
                          <a:pt x="0" y="14573"/>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grpSp>
            <p:sp>
              <p:nvSpPr>
                <p:cNvPr id="3590" name="Freeform 3589"/>
                <p:cNvSpPr/>
                <p:nvPr/>
              </p:nvSpPr>
              <p:spPr>
                <a:xfrm>
                  <a:off x="5472343" y="4543766"/>
                  <a:ext cx="393389" cy="14573"/>
                </a:xfrm>
                <a:custGeom>
                  <a:avLst/>
                  <a:gdLst/>
                  <a:ahLst/>
                  <a:cxnLst/>
                  <a:rect l="0" t="0" r="0" b="0"/>
                  <a:pathLst>
                    <a:path w="393389" h="14573">
                      <a:moveTo>
                        <a:pt x="0" y="0"/>
                      </a:moveTo>
                      <a:lnTo>
                        <a:pt x="393389" y="0"/>
                      </a:lnTo>
                      <a:lnTo>
                        <a:pt x="393389" y="14573"/>
                      </a:lnTo>
                      <a:lnTo>
                        <a:pt x="0" y="14573"/>
                      </a:lnTo>
                      <a:lnTo>
                        <a:pt x="0" y="0"/>
                      </a:lnTo>
                      <a:close/>
                    </a:path>
                  </a:pathLst>
                </a:custGeom>
                <a:gradFill>
                  <a:gsLst>
                    <a:gs pos="0">
                      <a:srgbClr val="97AA93"/>
                    </a:gs>
                    <a:gs pos="15000">
                      <a:srgbClr val="D0E8CB"/>
                    </a:gs>
                    <a:gs pos="25000">
                      <a:srgbClr val="E5F2E2"/>
                    </a:gs>
                    <a:gs pos="52000">
                      <a:srgbClr val="B3C9AE"/>
                    </a:gs>
                    <a:gs pos="69000">
                      <a:srgbClr val="9FB39B"/>
                    </a:gs>
                    <a:gs pos="80000">
                      <a:srgbClr val="96A992"/>
                    </a:gs>
                    <a:gs pos="92000">
                      <a:srgbClr val="8E9F89"/>
                    </a:gs>
                    <a:gs pos="100000">
                      <a:srgbClr val="A3B79E"/>
                    </a:gs>
                  </a:gsLst>
                  <a:lin ang="5400000" scaled="0"/>
                </a:gradFill>
                <a:ln w="7700" cap="flat">
                  <a:noFill/>
                  <a:bevel/>
                </a:ln>
              </p:spPr>
            </p:sp>
            <p:sp>
              <p:nvSpPr>
                <p:cNvPr id="3591" name="Freeform 3590"/>
                <p:cNvSpPr/>
                <p:nvPr/>
              </p:nvSpPr>
              <p:spPr>
                <a:xfrm>
                  <a:off x="5472343" y="3819583"/>
                  <a:ext cx="393389" cy="41658"/>
                </a:xfrm>
                <a:custGeom>
                  <a:avLst/>
                  <a:gdLst/>
                  <a:ahLst/>
                  <a:cxnLst/>
                  <a:rect l="0" t="0" r="0" b="0"/>
                  <a:pathLst>
                    <a:path w="393389" h="41658">
                      <a:moveTo>
                        <a:pt x="0" y="41507"/>
                      </a:moveTo>
                      <a:cubicBezTo>
                        <a:pt x="0" y="41507"/>
                        <a:pt x="-754" y="0"/>
                        <a:pt x="195306" y="0"/>
                      </a:cubicBezTo>
                      <a:cubicBezTo>
                        <a:pt x="391177" y="0"/>
                        <a:pt x="393389" y="41507"/>
                        <a:pt x="393389" y="41507"/>
                      </a:cubicBezTo>
                      <a:lnTo>
                        <a:pt x="0" y="41507"/>
                      </a:lnTo>
                      <a:close/>
                    </a:path>
                  </a:pathLst>
                </a:custGeom>
                <a:gradFill>
                  <a:gsLst>
                    <a:gs pos="0">
                      <a:srgbClr val="8AA485"/>
                    </a:gs>
                    <a:gs pos="15000">
                      <a:srgbClr val="C0E0BA"/>
                    </a:gs>
                    <a:gs pos="25000">
                      <a:srgbClr val="DDEEDA"/>
                    </a:gs>
                    <a:gs pos="52000">
                      <a:srgbClr val="A3C29D"/>
                    </a:gs>
                    <a:gs pos="69000">
                      <a:srgbClr val="91AD8B"/>
                    </a:gs>
                    <a:gs pos="80000">
                      <a:srgbClr val="89A383"/>
                    </a:gs>
                    <a:gs pos="92000">
                      <a:srgbClr val="819A7C"/>
                    </a:gs>
                    <a:gs pos="100000">
                      <a:srgbClr val="94B18F"/>
                    </a:gs>
                  </a:gsLst>
                  <a:lin ang="10800000" scaled="0"/>
                </a:gradFill>
                <a:ln w="7700" cap="flat">
                  <a:noFill/>
                  <a:bevel/>
                </a:ln>
              </p:spPr>
            </p:sp>
            <p:sp>
              <p:nvSpPr>
                <p:cNvPr id="3592" name="Freeform 3591"/>
                <p:cNvSpPr/>
                <p:nvPr/>
              </p:nvSpPr>
              <p:spPr>
                <a:xfrm>
                  <a:off x="5555412" y="4044033"/>
                  <a:ext cx="230533" cy="88083"/>
                </a:xfrm>
                <a:custGeom>
                  <a:avLst/>
                  <a:gdLst/>
                  <a:ahLst/>
                  <a:cxnLst/>
                  <a:rect l="0" t="0" r="0" b="0"/>
                  <a:pathLst>
                    <a:path w="230533" h="88083">
                      <a:moveTo>
                        <a:pt x="2224" y="-141"/>
                      </a:moveTo>
                      <a:lnTo>
                        <a:pt x="228168" y="-141"/>
                      </a:lnTo>
                      <a:cubicBezTo>
                        <a:pt x="229416" y="-141"/>
                        <a:pt x="230533" y="870"/>
                        <a:pt x="230533" y="2118"/>
                      </a:cubicBezTo>
                      <a:lnTo>
                        <a:pt x="230533" y="85718"/>
                      </a:lnTo>
                      <a:cubicBezTo>
                        <a:pt x="230533" y="86965"/>
                        <a:pt x="229416" y="87977"/>
                        <a:pt x="228168" y="87977"/>
                      </a:cubicBezTo>
                      <a:lnTo>
                        <a:pt x="2224" y="87977"/>
                      </a:lnTo>
                      <a:cubicBezTo>
                        <a:pt x="976" y="87977"/>
                        <a:pt x="0" y="86965"/>
                        <a:pt x="0" y="85718"/>
                      </a:cubicBezTo>
                      <a:lnTo>
                        <a:pt x="0" y="2118"/>
                      </a:lnTo>
                      <a:cubicBezTo>
                        <a:pt x="0" y="870"/>
                        <a:pt x="976" y="-141"/>
                        <a:pt x="2224" y="-141"/>
                      </a:cubicBezTo>
                      <a:close/>
                    </a:path>
                  </a:pathLst>
                </a:custGeom>
                <a:gradFill>
                  <a:gsLst>
                    <a:gs pos="0">
                      <a:srgbClr val="90A38C"/>
                    </a:gs>
                    <a:gs pos="1000">
                      <a:srgbClr val="D8EBD4"/>
                    </a:gs>
                    <a:gs pos="3000">
                      <a:srgbClr val="BDD4B7"/>
                    </a:gs>
                    <a:gs pos="64000">
                      <a:srgbClr val="BAD0B4"/>
                    </a:gs>
                    <a:gs pos="99000">
                      <a:srgbClr val="B5CCB0"/>
                    </a:gs>
                    <a:gs pos="100000">
                      <a:srgbClr val="869782"/>
                    </a:gs>
                  </a:gsLst>
                  <a:lin ang="10800000" scaled="0"/>
                </a:gradFill>
                <a:ln w="7700" cap="flat">
                  <a:noFill/>
                  <a:bevel/>
                </a:ln>
              </p:spPr>
            </p:sp>
            <p:grpSp>
              <p:nvGrpSpPr>
                <p:cNvPr id="3593" name="Group 3592"/>
                <p:cNvGrpSpPr/>
                <p:nvPr/>
              </p:nvGrpSpPr>
              <p:grpSpPr>
                <a:xfrm>
                  <a:off x="5585303" y="4054215"/>
                  <a:ext cx="67650" cy="67717"/>
                  <a:chOff x="5585303" y="4054215"/>
                  <a:chExt cx="67650" cy="67717"/>
                </a:xfrm>
              </p:grpSpPr>
              <p:sp>
                <p:nvSpPr>
                  <p:cNvPr id="3594" name="Freeform 3593"/>
                  <p:cNvSpPr/>
                  <p:nvPr/>
                </p:nvSpPr>
                <p:spPr>
                  <a:xfrm>
                    <a:off x="5585303" y="4054215"/>
                    <a:ext cx="67650" cy="67717"/>
                  </a:xfrm>
                  <a:custGeom>
                    <a:avLst/>
                    <a:gdLst/>
                    <a:ahLst/>
                    <a:cxnLst/>
                    <a:rect l="0" t="0" r="0" b="0"/>
                    <a:pathLst>
                      <a:path w="67650" h="67717">
                        <a:moveTo>
                          <a:pt x="0" y="33859"/>
                        </a:moveTo>
                        <a:cubicBezTo>
                          <a:pt x="0" y="15154"/>
                          <a:pt x="15137" y="0"/>
                          <a:pt x="33825" y="0"/>
                        </a:cubicBezTo>
                        <a:cubicBezTo>
                          <a:pt x="52504" y="0"/>
                          <a:pt x="67650" y="15154"/>
                          <a:pt x="67650" y="33859"/>
                        </a:cubicBezTo>
                        <a:cubicBezTo>
                          <a:pt x="67650" y="52551"/>
                          <a:pt x="52504" y="67717"/>
                          <a:pt x="33825" y="67717"/>
                        </a:cubicBezTo>
                        <a:cubicBezTo>
                          <a:pt x="15137" y="67717"/>
                          <a:pt x="0" y="52551"/>
                          <a:pt x="0" y="33859"/>
                        </a:cubicBezTo>
                        <a:close/>
                      </a:path>
                    </a:pathLst>
                  </a:custGeom>
                  <a:solidFill>
                    <a:srgbClr val="000000"/>
                  </a:solidFill>
                  <a:ln w="7700" cap="flat">
                    <a:noFill/>
                    <a:bevel/>
                  </a:ln>
                </p:spPr>
              </p:sp>
              <p:sp>
                <p:nvSpPr>
                  <p:cNvPr id="3595" name="Freeform 3594"/>
                  <p:cNvSpPr/>
                  <p:nvPr/>
                </p:nvSpPr>
                <p:spPr>
                  <a:xfrm>
                    <a:off x="5588178" y="4057085"/>
                    <a:ext cx="61900" cy="61979"/>
                  </a:xfrm>
                  <a:custGeom>
                    <a:avLst/>
                    <a:gdLst/>
                    <a:ahLst/>
                    <a:cxnLst/>
                    <a:rect l="0" t="0" r="0" b="0"/>
                    <a:pathLst>
                      <a:path w="61900" h="61979">
                        <a:moveTo>
                          <a:pt x="0" y="30990"/>
                        </a:moveTo>
                        <a:cubicBezTo>
                          <a:pt x="0" y="13870"/>
                          <a:pt x="13851" y="0"/>
                          <a:pt x="30950" y="0"/>
                        </a:cubicBezTo>
                        <a:cubicBezTo>
                          <a:pt x="48041" y="0"/>
                          <a:pt x="61900" y="13870"/>
                          <a:pt x="61900" y="30990"/>
                        </a:cubicBezTo>
                        <a:cubicBezTo>
                          <a:pt x="61900" y="48098"/>
                          <a:pt x="48041" y="61979"/>
                          <a:pt x="30950" y="61979"/>
                        </a:cubicBezTo>
                        <a:cubicBezTo>
                          <a:pt x="13851" y="61979"/>
                          <a:pt x="0" y="48098"/>
                          <a:pt x="0" y="30990"/>
                        </a:cubicBezTo>
                        <a:close/>
                      </a:path>
                    </a:pathLst>
                  </a:custGeom>
                  <a:solidFill>
                    <a:srgbClr val="9E9F9F"/>
                  </a:solidFill>
                  <a:ln w="7700" cap="flat">
                    <a:noFill/>
                    <a:bevel/>
                  </a:ln>
                </p:spPr>
              </p:sp>
              <p:sp>
                <p:nvSpPr>
                  <p:cNvPr id="3596" name="Freeform 3595"/>
                  <p:cNvSpPr/>
                  <p:nvPr/>
                </p:nvSpPr>
                <p:spPr>
                  <a:xfrm>
                    <a:off x="5589166" y="4058073"/>
                    <a:ext cx="59924" cy="60001"/>
                  </a:xfrm>
                  <a:custGeom>
                    <a:avLst/>
                    <a:gdLst/>
                    <a:ahLst/>
                    <a:cxnLst/>
                    <a:rect l="0" t="0" r="0" b="0"/>
                    <a:pathLst>
                      <a:path w="59924" h="60001">
                        <a:moveTo>
                          <a:pt x="0" y="30001"/>
                        </a:moveTo>
                        <a:cubicBezTo>
                          <a:pt x="0" y="13427"/>
                          <a:pt x="13409" y="0"/>
                          <a:pt x="29962" y="0"/>
                        </a:cubicBezTo>
                        <a:cubicBezTo>
                          <a:pt x="46508" y="0"/>
                          <a:pt x="59924" y="13427"/>
                          <a:pt x="59924" y="30001"/>
                        </a:cubicBezTo>
                        <a:cubicBezTo>
                          <a:pt x="59924" y="46563"/>
                          <a:pt x="46508" y="60001"/>
                          <a:pt x="29962" y="60001"/>
                        </a:cubicBezTo>
                        <a:cubicBezTo>
                          <a:pt x="13409" y="60001"/>
                          <a:pt x="0" y="46563"/>
                          <a:pt x="0" y="30001"/>
                        </a:cubicBezTo>
                        <a:close/>
                      </a:path>
                    </a:pathLst>
                  </a:custGeom>
                  <a:solidFill>
                    <a:srgbClr val="EBEAE9"/>
                  </a:solidFill>
                  <a:ln w="7700" cap="flat">
                    <a:noFill/>
                    <a:bevel/>
                  </a:ln>
                </p:spPr>
              </p:sp>
              <p:sp>
                <p:nvSpPr>
                  <p:cNvPr id="3597" name="Freeform 3596"/>
                  <p:cNvSpPr/>
                  <p:nvPr/>
                </p:nvSpPr>
                <p:spPr>
                  <a:xfrm>
                    <a:off x="5599419" y="4078900"/>
                    <a:ext cx="30651" cy="26794"/>
                  </a:xfrm>
                  <a:custGeom>
                    <a:avLst/>
                    <a:gdLst/>
                    <a:ahLst/>
                    <a:cxnLst/>
                    <a:rect l="0" t="0" r="0" b="0"/>
                    <a:pathLst>
                      <a:path w="30651" h="26794">
                        <a:moveTo>
                          <a:pt x="0" y="26794"/>
                        </a:moveTo>
                        <a:lnTo>
                          <a:pt x="18104" y="10279"/>
                        </a:lnTo>
                        <a:cubicBezTo>
                          <a:pt x="18104" y="10279"/>
                          <a:pt x="24094" y="5293"/>
                          <a:pt x="25440" y="644"/>
                        </a:cubicBezTo>
                        <a:cubicBezTo>
                          <a:pt x="25440" y="644"/>
                          <a:pt x="26247" y="-838"/>
                          <a:pt x="27736" y="644"/>
                        </a:cubicBezTo>
                        <a:lnTo>
                          <a:pt x="30285" y="3878"/>
                        </a:lnTo>
                        <a:cubicBezTo>
                          <a:pt x="30285" y="3878"/>
                          <a:pt x="31564" y="5967"/>
                          <a:pt x="29343" y="5967"/>
                        </a:cubicBezTo>
                        <a:cubicBezTo>
                          <a:pt x="29343" y="5967"/>
                          <a:pt x="24295" y="7247"/>
                          <a:pt x="19046" y="11828"/>
                        </a:cubicBezTo>
                        <a:lnTo>
                          <a:pt x="0" y="26794"/>
                        </a:lnTo>
                        <a:close/>
                      </a:path>
                    </a:pathLst>
                  </a:custGeom>
                  <a:solidFill>
                    <a:srgbClr val="000000"/>
                  </a:solidFill>
                  <a:ln w="7700" cap="flat">
                    <a:noFill/>
                    <a:bevel/>
                  </a:ln>
                </p:spPr>
              </p:sp>
              <p:sp>
                <p:nvSpPr>
                  <p:cNvPr id="3598" name="Freeform 3597"/>
                  <p:cNvSpPr/>
                  <p:nvPr/>
                </p:nvSpPr>
                <p:spPr>
                  <a:xfrm>
                    <a:off x="5617527" y="4086012"/>
                    <a:ext cx="4909" cy="4927"/>
                  </a:xfrm>
                  <a:custGeom>
                    <a:avLst/>
                    <a:gdLst/>
                    <a:ahLst/>
                    <a:cxnLst/>
                    <a:rect l="0" t="0" r="0" b="0"/>
                    <a:pathLst>
                      <a:path w="4909" h="4927">
                        <a:moveTo>
                          <a:pt x="0" y="2463"/>
                        </a:moveTo>
                        <a:cubicBezTo>
                          <a:pt x="0" y="1101"/>
                          <a:pt x="1096" y="0"/>
                          <a:pt x="2454" y="0"/>
                        </a:cubicBezTo>
                        <a:cubicBezTo>
                          <a:pt x="3809" y="0"/>
                          <a:pt x="4909" y="1101"/>
                          <a:pt x="4909" y="2463"/>
                        </a:cubicBezTo>
                        <a:cubicBezTo>
                          <a:pt x="4909" y="3817"/>
                          <a:pt x="3809" y="4918"/>
                          <a:pt x="2454" y="4918"/>
                        </a:cubicBezTo>
                        <a:cubicBezTo>
                          <a:pt x="1096" y="4918"/>
                          <a:pt x="0" y="3817"/>
                          <a:pt x="0" y="2463"/>
                        </a:cubicBezTo>
                        <a:close/>
                      </a:path>
                    </a:pathLst>
                  </a:custGeom>
                  <a:solidFill>
                    <a:srgbClr val="000000"/>
                  </a:solidFill>
                  <a:ln w="7700" cap="flat">
                    <a:solidFill>
                      <a:srgbClr val="000000"/>
                    </a:solidFill>
                    <a:bevel/>
                  </a:ln>
                </p:spPr>
              </p:sp>
              <p:sp>
                <p:nvSpPr>
                  <p:cNvPr id="3599" name="Freeform 3598"/>
                  <p:cNvSpPr/>
                  <p:nvPr/>
                </p:nvSpPr>
                <p:spPr>
                  <a:xfrm>
                    <a:off x="5618499" y="4086997"/>
                    <a:ext cx="2965" cy="2956"/>
                  </a:xfrm>
                  <a:custGeom>
                    <a:avLst/>
                    <a:gdLst/>
                    <a:ahLst/>
                    <a:cxnLst/>
                    <a:rect l="0" t="0" r="0" b="0"/>
                    <a:pathLst>
                      <a:path w="2965" h="2956">
                        <a:moveTo>
                          <a:pt x="-4" y="1474"/>
                        </a:moveTo>
                        <a:cubicBezTo>
                          <a:pt x="-4" y="655"/>
                          <a:pt x="659" y="-8"/>
                          <a:pt x="1476" y="-8"/>
                        </a:cubicBezTo>
                        <a:cubicBezTo>
                          <a:pt x="2294" y="-8"/>
                          <a:pt x="2957" y="655"/>
                          <a:pt x="2957" y="1474"/>
                        </a:cubicBezTo>
                        <a:cubicBezTo>
                          <a:pt x="2957" y="2292"/>
                          <a:pt x="2294" y="2956"/>
                          <a:pt x="1476" y="2956"/>
                        </a:cubicBezTo>
                        <a:cubicBezTo>
                          <a:pt x="659" y="2956"/>
                          <a:pt x="-4" y="2292"/>
                          <a:pt x="-4" y="1474"/>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10800000" scaled="0"/>
                  </a:gradFill>
                  <a:ln w="7700" cap="flat">
                    <a:noFill/>
                    <a:bevel/>
                  </a:ln>
                </p:spPr>
              </p:sp>
              <p:sp>
                <p:nvSpPr>
                  <p:cNvPr id="3600" name="Freeform 3599"/>
                  <p:cNvSpPr/>
                  <p:nvPr/>
                </p:nvSpPr>
                <p:spPr>
                  <a:xfrm>
                    <a:off x="5630243" y="4063644"/>
                    <a:ext cx="2019" cy="3773"/>
                  </a:xfrm>
                  <a:custGeom>
                    <a:avLst/>
                    <a:gdLst/>
                    <a:ahLst/>
                    <a:cxnLst/>
                    <a:rect l="0" t="0" r="0" b="0"/>
                    <a:pathLst>
                      <a:path w="2019" h="3773" fill="none">
                        <a:moveTo>
                          <a:pt x="2019" y="0"/>
                        </a:moveTo>
                        <a:lnTo>
                          <a:pt x="0" y="3773"/>
                        </a:lnTo>
                      </a:path>
                    </a:pathLst>
                  </a:custGeom>
                  <a:solidFill>
                    <a:srgbClr val="FFFFFF"/>
                  </a:solidFill>
                  <a:ln w="7700" cap="flat">
                    <a:solidFill>
                      <a:srgbClr val="000000"/>
                    </a:solidFill>
                    <a:bevel/>
                  </a:ln>
                </p:spPr>
              </p:sp>
              <p:sp>
                <p:nvSpPr>
                  <p:cNvPr id="3601" name="Freeform 3600"/>
                  <p:cNvSpPr/>
                  <p:nvPr/>
                </p:nvSpPr>
                <p:spPr>
                  <a:xfrm>
                    <a:off x="5606688" y="4063644"/>
                    <a:ext cx="1952" cy="3773"/>
                  </a:xfrm>
                  <a:custGeom>
                    <a:avLst/>
                    <a:gdLst/>
                    <a:ahLst/>
                    <a:cxnLst/>
                    <a:rect l="0" t="0" r="0" b="0"/>
                    <a:pathLst>
                      <a:path w="1952" h="3773" fill="none">
                        <a:moveTo>
                          <a:pt x="0" y="0"/>
                        </a:moveTo>
                        <a:lnTo>
                          <a:pt x="1952" y="3773"/>
                        </a:lnTo>
                      </a:path>
                    </a:pathLst>
                  </a:custGeom>
                  <a:solidFill>
                    <a:srgbClr val="FFFFFF"/>
                  </a:solidFill>
                  <a:ln w="7700" cap="flat">
                    <a:solidFill>
                      <a:srgbClr val="000000"/>
                    </a:solidFill>
                    <a:bevel/>
                  </a:ln>
                </p:spPr>
              </p:sp>
              <p:sp>
                <p:nvSpPr>
                  <p:cNvPr id="3602" name="Freeform 3601"/>
                  <p:cNvSpPr/>
                  <p:nvPr/>
                </p:nvSpPr>
                <p:spPr>
                  <a:xfrm>
                    <a:off x="5642828" y="4084125"/>
                    <a:ext cx="4307" cy="808"/>
                  </a:xfrm>
                  <a:custGeom>
                    <a:avLst/>
                    <a:gdLst/>
                    <a:ahLst/>
                    <a:cxnLst/>
                    <a:rect l="0" t="0" r="0" b="0"/>
                    <a:pathLst>
                      <a:path w="4307" h="808" fill="none">
                        <a:moveTo>
                          <a:pt x="0" y="808"/>
                        </a:moveTo>
                        <a:lnTo>
                          <a:pt x="4307" y="0"/>
                        </a:lnTo>
                      </a:path>
                    </a:pathLst>
                  </a:custGeom>
                  <a:solidFill>
                    <a:srgbClr val="FFFFFF"/>
                  </a:solidFill>
                  <a:ln w="7700" cap="flat">
                    <a:solidFill>
                      <a:srgbClr val="000000"/>
                    </a:solidFill>
                    <a:bevel/>
                  </a:ln>
                </p:spPr>
              </p:sp>
              <p:sp>
                <p:nvSpPr>
                  <p:cNvPr id="3603" name="Freeform 3602"/>
                  <p:cNvSpPr/>
                  <p:nvPr/>
                </p:nvSpPr>
                <p:spPr>
                  <a:xfrm>
                    <a:off x="5635963" y="4105415"/>
                    <a:ext cx="3096" cy="3099"/>
                  </a:xfrm>
                  <a:custGeom>
                    <a:avLst/>
                    <a:gdLst/>
                    <a:ahLst/>
                    <a:cxnLst/>
                    <a:rect l="0" t="0" r="0" b="0"/>
                    <a:pathLst>
                      <a:path w="3096" h="3099" fill="none">
                        <a:moveTo>
                          <a:pt x="0" y="0"/>
                        </a:moveTo>
                        <a:lnTo>
                          <a:pt x="3096" y="3099"/>
                        </a:lnTo>
                      </a:path>
                    </a:pathLst>
                  </a:custGeom>
                  <a:solidFill>
                    <a:srgbClr val="FFFFFF"/>
                  </a:solidFill>
                  <a:ln w="7700" cap="flat">
                    <a:solidFill>
                      <a:srgbClr val="000000"/>
                    </a:solidFill>
                    <a:bevel/>
                  </a:ln>
                </p:spPr>
              </p:sp>
              <p:sp>
                <p:nvSpPr>
                  <p:cNvPr id="3604" name="Freeform 3603"/>
                  <p:cNvSpPr/>
                  <p:nvPr/>
                </p:nvSpPr>
                <p:spPr>
                  <a:xfrm>
                    <a:off x="5598477" y="4103596"/>
                    <a:ext cx="3769" cy="3167"/>
                  </a:xfrm>
                  <a:custGeom>
                    <a:avLst/>
                    <a:gdLst/>
                    <a:ahLst/>
                    <a:cxnLst/>
                    <a:rect l="0" t="0" r="0" b="0"/>
                    <a:pathLst>
                      <a:path w="3769" h="3167" fill="none">
                        <a:moveTo>
                          <a:pt x="3769" y="0"/>
                        </a:moveTo>
                        <a:lnTo>
                          <a:pt x="0" y="3167"/>
                        </a:lnTo>
                      </a:path>
                    </a:pathLst>
                  </a:custGeom>
                  <a:solidFill>
                    <a:srgbClr val="FFFFFF"/>
                  </a:solidFill>
                  <a:ln w="7700" cap="flat">
                    <a:solidFill>
                      <a:srgbClr val="000000"/>
                    </a:solidFill>
                    <a:bevel/>
                  </a:ln>
                </p:spPr>
              </p:sp>
              <p:sp>
                <p:nvSpPr>
                  <p:cNvPr id="3605" name="Freeform 3604"/>
                  <p:cNvSpPr/>
                  <p:nvPr/>
                </p:nvSpPr>
                <p:spPr>
                  <a:xfrm>
                    <a:off x="5591545" y="4084327"/>
                    <a:ext cx="4509" cy="674"/>
                  </a:xfrm>
                  <a:custGeom>
                    <a:avLst/>
                    <a:gdLst/>
                    <a:ahLst/>
                    <a:cxnLst/>
                    <a:rect l="0" t="0" r="0" b="0"/>
                    <a:pathLst>
                      <a:path w="4509" h="674" fill="none">
                        <a:moveTo>
                          <a:pt x="4509" y="674"/>
                        </a:moveTo>
                        <a:lnTo>
                          <a:pt x="0" y="0"/>
                        </a:lnTo>
                      </a:path>
                    </a:pathLst>
                  </a:custGeom>
                  <a:solidFill>
                    <a:srgbClr val="FFFFFF"/>
                  </a:solidFill>
                  <a:ln w="7700" cap="flat">
                    <a:solidFill>
                      <a:srgbClr val="000000"/>
                    </a:solidFill>
                    <a:bevel/>
                  </a:ln>
                </p:spPr>
              </p:sp>
              <p:grpSp>
                <p:nvGrpSpPr>
                  <p:cNvPr id="3606" name="Group 3605"/>
                  <p:cNvGrpSpPr/>
                  <p:nvPr/>
                </p:nvGrpSpPr>
                <p:grpSpPr>
                  <a:xfrm>
                    <a:off x="5612828" y="4108312"/>
                    <a:ext cx="12599" cy="5983"/>
                    <a:chOff x="5612828" y="4108312"/>
                    <a:chExt cx="12599" cy="5983"/>
                  </a:xfrm>
                </p:grpSpPr>
                <p:sp>
                  <p:nvSpPr>
                    <p:cNvPr id="3607" name="Freeform 3606"/>
                    <p:cNvSpPr/>
                    <p:nvPr/>
                  </p:nvSpPr>
                  <p:spPr>
                    <a:xfrm>
                      <a:off x="5612828" y="4108312"/>
                      <a:ext cx="12599" cy="5983"/>
                    </a:xfrm>
                    <a:custGeom>
                      <a:avLst/>
                      <a:gdLst/>
                      <a:ahLst/>
                      <a:cxnLst/>
                      <a:rect l="0" t="0" r="0" b="0"/>
                      <a:pathLst>
                        <a:path w="12599" h="5983">
                          <a:moveTo>
                            <a:pt x="0" y="0"/>
                          </a:moveTo>
                          <a:lnTo>
                            <a:pt x="12599" y="0"/>
                          </a:lnTo>
                          <a:lnTo>
                            <a:pt x="12599" y="5983"/>
                          </a:lnTo>
                          <a:lnTo>
                            <a:pt x="0" y="5983"/>
                          </a:lnTo>
                          <a:lnTo>
                            <a:pt x="0" y="0"/>
                          </a:lnTo>
                          <a:close/>
                        </a:path>
                      </a:pathLst>
                    </a:custGeom>
                    <a:solidFill>
                      <a:srgbClr val="000000"/>
                    </a:solidFill>
                    <a:ln w="7700" cap="flat">
                      <a:noFill/>
                      <a:bevel/>
                    </a:ln>
                  </p:spPr>
                </p:sp>
                <p:sp>
                  <p:nvSpPr>
                    <p:cNvPr id="3608" name="Freeform 3607"/>
                    <p:cNvSpPr/>
                    <p:nvPr/>
                  </p:nvSpPr>
                  <p:spPr>
                    <a:xfrm>
                      <a:off x="5613878" y="4109202"/>
                      <a:ext cx="10499" cy="4204"/>
                    </a:xfrm>
                    <a:custGeom>
                      <a:avLst/>
                      <a:gdLst/>
                      <a:ahLst/>
                      <a:cxnLst/>
                      <a:rect l="0" t="0" r="0" b="0"/>
                      <a:pathLst>
                        <a:path w="10499" h="4204">
                          <a:moveTo>
                            <a:pt x="0" y="0"/>
                          </a:moveTo>
                          <a:lnTo>
                            <a:pt x="10499" y="0"/>
                          </a:lnTo>
                          <a:lnTo>
                            <a:pt x="10499" y="4204"/>
                          </a:lnTo>
                          <a:lnTo>
                            <a:pt x="0" y="4204"/>
                          </a:lnTo>
                          <a:lnTo>
                            <a:pt x="0" y="0"/>
                          </a:lnTo>
                          <a:close/>
                        </a:path>
                      </a:pathLst>
                    </a:custGeom>
                    <a:noFill/>
                    <a:ln w="5775" cap="flat">
                      <a:solidFill>
                        <a:srgbClr val="FFFFFF"/>
                      </a:solidFill>
                      <a:bevel/>
                    </a:ln>
                  </p:spPr>
                </p:sp>
              </p:grpSp>
            </p:grpSp>
            <p:grpSp>
              <p:nvGrpSpPr>
                <p:cNvPr id="3609" name="Group 3608"/>
                <p:cNvGrpSpPr/>
                <p:nvPr/>
              </p:nvGrpSpPr>
              <p:grpSpPr>
                <a:xfrm>
                  <a:off x="5690746" y="4054215"/>
                  <a:ext cx="67650" cy="67717"/>
                  <a:chOff x="5690746" y="4054215"/>
                  <a:chExt cx="67650" cy="67717"/>
                </a:xfrm>
              </p:grpSpPr>
              <p:sp>
                <p:nvSpPr>
                  <p:cNvPr id="3610" name="Freeform 3609"/>
                  <p:cNvSpPr/>
                  <p:nvPr/>
                </p:nvSpPr>
                <p:spPr>
                  <a:xfrm>
                    <a:off x="5690746" y="4054215"/>
                    <a:ext cx="67650" cy="67717"/>
                  </a:xfrm>
                  <a:custGeom>
                    <a:avLst/>
                    <a:gdLst/>
                    <a:ahLst/>
                    <a:cxnLst/>
                    <a:rect l="0" t="0" r="0" b="0"/>
                    <a:pathLst>
                      <a:path w="67650" h="67717">
                        <a:moveTo>
                          <a:pt x="0" y="33859"/>
                        </a:moveTo>
                        <a:cubicBezTo>
                          <a:pt x="0" y="15154"/>
                          <a:pt x="15137" y="0"/>
                          <a:pt x="33825" y="0"/>
                        </a:cubicBezTo>
                        <a:cubicBezTo>
                          <a:pt x="52504" y="0"/>
                          <a:pt x="67650" y="15154"/>
                          <a:pt x="67650" y="33859"/>
                        </a:cubicBezTo>
                        <a:cubicBezTo>
                          <a:pt x="67650" y="52551"/>
                          <a:pt x="52504" y="67717"/>
                          <a:pt x="33825" y="67717"/>
                        </a:cubicBezTo>
                        <a:cubicBezTo>
                          <a:pt x="15137" y="67717"/>
                          <a:pt x="0" y="52551"/>
                          <a:pt x="0" y="33859"/>
                        </a:cubicBezTo>
                        <a:close/>
                      </a:path>
                    </a:pathLst>
                  </a:custGeom>
                  <a:solidFill>
                    <a:srgbClr val="000000"/>
                  </a:solidFill>
                  <a:ln w="7700" cap="flat">
                    <a:noFill/>
                    <a:bevel/>
                  </a:ln>
                </p:spPr>
              </p:sp>
              <p:sp>
                <p:nvSpPr>
                  <p:cNvPr id="3611" name="Freeform 3610"/>
                  <p:cNvSpPr/>
                  <p:nvPr/>
                </p:nvSpPr>
                <p:spPr>
                  <a:xfrm>
                    <a:off x="5693621" y="4057085"/>
                    <a:ext cx="61900" cy="61979"/>
                  </a:xfrm>
                  <a:custGeom>
                    <a:avLst/>
                    <a:gdLst/>
                    <a:ahLst/>
                    <a:cxnLst/>
                    <a:rect l="0" t="0" r="0" b="0"/>
                    <a:pathLst>
                      <a:path w="61900" h="61979">
                        <a:moveTo>
                          <a:pt x="0" y="30990"/>
                        </a:moveTo>
                        <a:cubicBezTo>
                          <a:pt x="0" y="13870"/>
                          <a:pt x="13851" y="0"/>
                          <a:pt x="30950" y="0"/>
                        </a:cubicBezTo>
                        <a:cubicBezTo>
                          <a:pt x="48041" y="0"/>
                          <a:pt x="61900" y="13870"/>
                          <a:pt x="61900" y="30990"/>
                        </a:cubicBezTo>
                        <a:cubicBezTo>
                          <a:pt x="61900" y="48098"/>
                          <a:pt x="48041" y="61979"/>
                          <a:pt x="30950" y="61979"/>
                        </a:cubicBezTo>
                        <a:cubicBezTo>
                          <a:pt x="13851" y="61979"/>
                          <a:pt x="0" y="48098"/>
                          <a:pt x="0" y="30990"/>
                        </a:cubicBezTo>
                        <a:close/>
                      </a:path>
                    </a:pathLst>
                  </a:custGeom>
                  <a:solidFill>
                    <a:srgbClr val="9E9F9F"/>
                  </a:solidFill>
                  <a:ln w="7700" cap="flat">
                    <a:noFill/>
                    <a:bevel/>
                  </a:ln>
                </p:spPr>
              </p:sp>
              <p:sp>
                <p:nvSpPr>
                  <p:cNvPr id="3612" name="Freeform 3611"/>
                  <p:cNvSpPr/>
                  <p:nvPr/>
                </p:nvSpPr>
                <p:spPr>
                  <a:xfrm>
                    <a:off x="5694609" y="4058073"/>
                    <a:ext cx="59924" cy="60001"/>
                  </a:xfrm>
                  <a:custGeom>
                    <a:avLst/>
                    <a:gdLst/>
                    <a:ahLst/>
                    <a:cxnLst/>
                    <a:rect l="0" t="0" r="0" b="0"/>
                    <a:pathLst>
                      <a:path w="59924" h="60001">
                        <a:moveTo>
                          <a:pt x="0" y="30001"/>
                        </a:moveTo>
                        <a:cubicBezTo>
                          <a:pt x="0" y="13427"/>
                          <a:pt x="13409" y="0"/>
                          <a:pt x="29962" y="0"/>
                        </a:cubicBezTo>
                        <a:cubicBezTo>
                          <a:pt x="46508" y="0"/>
                          <a:pt x="59924" y="13427"/>
                          <a:pt x="59924" y="30001"/>
                        </a:cubicBezTo>
                        <a:cubicBezTo>
                          <a:pt x="59924" y="46563"/>
                          <a:pt x="46508" y="60001"/>
                          <a:pt x="29962" y="60001"/>
                        </a:cubicBezTo>
                        <a:cubicBezTo>
                          <a:pt x="13409" y="60001"/>
                          <a:pt x="0" y="46563"/>
                          <a:pt x="0" y="30001"/>
                        </a:cubicBezTo>
                        <a:close/>
                      </a:path>
                    </a:pathLst>
                  </a:custGeom>
                  <a:solidFill>
                    <a:srgbClr val="EBEAE9"/>
                  </a:solidFill>
                  <a:ln w="7700" cap="flat">
                    <a:noFill/>
                    <a:bevel/>
                  </a:ln>
                </p:spPr>
              </p:sp>
              <p:sp>
                <p:nvSpPr>
                  <p:cNvPr id="3613" name="Freeform 3612"/>
                  <p:cNvSpPr/>
                  <p:nvPr/>
                </p:nvSpPr>
                <p:spPr>
                  <a:xfrm>
                    <a:off x="5704863" y="4078900"/>
                    <a:ext cx="30651" cy="26794"/>
                  </a:xfrm>
                  <a:custGeom>
                    <a:avLst/>
                    <a:gdLst/>
                    <a:ahLst/>
                    <a:cxnLst/>
                    <a:rect l="0" t="0" r="0" b="0"/>
                    <a:pathLst>
                      <a:path w="30651" h="26794">
                        <a:moveTo>
                          <a:pt x="0" y="26794"/>
                        </a:moveTo>
                        <a:lnTo>
                          <a:pt x="18104" y="10279"/>
                        </a:lnTo>
                        <a:cubicBezTo>
                          <a:pt x="18104" y="10279"/>
                          <a:pt x="24094" y="5293"/>
                          <a:pt x="25440" y="644"/>
                        </a:cubicBezTo>
                        <a:cubicBezTo>
                          <a:pt x="25440" y="644"/>
                          <a:pt x="26247" y="-838"/>
                          <a:pt x="27736" y="644"/>
                        </a:cubicBezTo>
                        <a:lnTo>
                          <a:pt x="30285" y="3878"/>
                        </a:lnTo>
                        <a:cubicBezTo>
                          <a:pt x="30285" y="3878"/>
                          <a:pt x="31564" y="5967"/>
                          <a:pt x="29343" y="5967"/>
                        </a:cubicBezTo>
                        <a:cubicBezTo>
                          <a:pt x="29343" y="5967"/>
                          <a:pt x="24295" y="7247"/>
                          <a:pt x="19046" y="11828"/>
                        </a:cubicBezTo>
                        <a:lnTo>
                          <a:pt x="0" y="26794"/>
                        </a:lnTo>
                        <a:close/>
                      </a:path>
                    </a:pathLst>
                  </a:custGeom>
                  <a:solidFill>
                    <a:srgbClr val="000000"/>
                  </a:solidFill>
                  <a:ln w="7700" cap="flat">
                    <a:noFill/>
                    <a:bevel/>
                  </a:ln>
                </p:spPr>
              </p:sp>
              <p:sp>
                <p:nvSpPr>
                  <p:cNvPr id="3614" name="Freeform 3613"/>
                  <p:cNvSpPr/>
                  <p:nvPr/>
                </p:nvSpPr>
                <p:spPr>
                  <a:xfrm>
                    <a:off x="5722970" y="4086012"/>
                    <a:ext cx="4909" cy="4927"/>
                  </a:xfrm>
                  <a:custGeom>
                    <a:avLst/>
                    <a:gdLst/>
                    <a:ahLst/>
                    <a:cxnLst/>
                    <a:rect l="0" t="0" r="0" b="0"/>
                    <a:pathLst>
                      <a:path w="4909" h="4927">
                        <a:moveTo>
                          <a:pt x="0" y="2463"/>
                        </a:moveTo>
                        <a:cubicBezTo>
                          <a:pt x="0" y="1101"/>
                          <a:pt x="1096" y="0"/>
                          <a:pt x="2454" y="0"/>
                        </a:cubicBezTo>
                        <a:cubicBezTo>
                          <a:pt x="3809" y="0"/>
                          <a:pt x="4909" y="1101"/>
                          <a:pt x="4909" y="2463"/>
                        </a:cubicBezTo>
                        <a:cubicBezTo>
                          <a:pt x="4909" y="3817"/>
                          <a:pt x="3809" y="4918"/>
                          <a:pt x="2454" y="4918"/>
                        </a:cubicBezTo>
                        <a:cubicBezTo>
                          <a:pt x="1096" y="4918"/>
                          <a:pt x="0" y="3817"/>
                          <a:pt x="0" y="2463"/>
                        </a:cubicBezTo>
                        <a:close/>
                      </a:path>
                    </a:pathLst>
                  </a:custGeom>
                  <a:solidFill>
                    <a:srgbClr val="000000"/>
                  </a:solidFill>
                  <a:ln w="7700" cap="flat">
                    <a:solidFill>
                      <a:srgbClr val="000000"/>
                    </a:solidFill>
                    <a:bevel/>
                  </a:ln>
                </p:spPr>
              </p:sp>
              <p:sp>
                <p:nvSpPr>
                  <p:cNvPr id="3615" name="Freeform 3614"/>
                  <p:cNvSpPr/>
                  <p:nvPr/>
                </p:nvSpPr>
                <p:spPr>
                  <a:xfrm>
                    <a:off x="5723942" y="4086997"/>
                    <a:ext cx="2965" cy="2956"/>
                  </a:xfrm>
                  <a:custGeom>
                    <a:avLst/>
                    <a:gdLst/>
                    <a:ahLst/>
                    <a:cxnLst/>
                    <a:rect l="0" t="0" r="0" b="0"/>
                    <a:pathLst>
                      <a:path w="2965" h="2956">
                        <a:moveTo>
                          <a:pt x="-4" y="1474"/>
                        </a:moveTo>
                        <a:cubicBezTo>
                          <a:pt x="-4" y="655"/>
                          <a:pt x="659" y="-8"/>
                          <a:pt x="1476" y="-8"/>
                        </a:cubicBezTo>
                        <a:cubicBezTo>
                          <a:pt x="2294" y="-8"/>
                          <a:pt x="2957" y="655"/>
                          <a:pt x="2957" y="1474"/>
                        </a:cubicBezTo>
                        <a:cubicBezTo>
                          <a:pt x="2957" y="2292"/>
                          <a:pt x="2294" y="2956"/>
                          <a:pt x="1476" y="2956"/>
                        </a:cubicBezTo>
                        <a:cubicBezTo>
                          <a:pt x="659" y="2956"/>
                          <a:pt x="-4" y="2292"/>
                          <a:pt x="-4" y="1474"/>
                        </a:cubicBezTo>
                        <a:close/>
                      </a:path>
                    </a:pathLst>
                  </a:custGeom>
                  <a:gradFill>
                    <a:gsLst>
                      <a:gs pos="0">
                        <a:srgbClr val="C4AA84"/>
                      </a:gs>
                      <a:gs pos="15000">
                        <a:srgbClr val="FFE0B3"/>
                      </a:gs>
                      <a:gs pos="25000">
                        <a:srgbClr val="FFEED7"/>
                      </a:gs>
                      <a:gs pos="44000">
                        <a:srgbClr val="DFC297"/>
                      </a:gs>
                      <a:gs pos="60000">
                        <a:srgbClr val="C7AD86"/>
                      </a:gs>
                      <a:gs pos="80000">
                        <a:srgbClr val="A89170"/>
                      </a:gs>
                      <a:gs pos="97000">
                        <a:srgbClr val="998566"/>
                      </a:gs>
                      <a:gs pos="100000">
                        <a:srgbClr val="CBB189"/>
                      </a:gs>
                    </a:gsLst>
                    <a:lin ang="10800000" scaled="0"/>
                  </a:gradFill>
                  <a:ln w="7700" cap="flat">
                    <a:noFill/>
                    <a:bevel/>
                  </a:ln>
                </p:spPr>
              </p:sp>
              <p:sp>
                <p:nvSpPr>
                  <p:cNvPr id="3616" name="Freeform 3615"/>
                  <p:cNvSpPr/>
                  <p:nvPr/>
                </p:nvSpPr>
                <p:spPr>
                  <a:xfrm>
                    <a:off x="5735686" y="4063644"/>
                    <a:ext cx="2019" cy="3773"/>
                  </a:xfrm>
                  <a:custGeom>
                    <a:avLst/>
                    <a:gdLst/>
                    <a:ahLst/>
                    <a:cxnLst/>
                    <a:rect l="0" t="0" r="0" b="0"/>
                    <a:pathLst>
                      <a:path w="2019" h="3773" fill="none">
                        <a:moveTo>
                          <a:pt x="2019" y="0"/>
                        </a:moveTo>
                        <a:lnTo>
                          <a:pt x="0" y="3773"/>
                        </a:lnTo>
                      </a:path>
                    </a:pathLst>
                  </a:custGeom>
                  <a:solidFill>
                    <a:srgbClr val="FFFFFF"/>
                  </a:solidFill>
                  <a:ln w="7700" cap="flat">
                    <a:solidFill>
                      <a:srgbClr val="000000"/>
                    </a:solidFill>
                    <a:bevel/>
                  </a:ln>
                </p:spPr>
              </p:sp>
              <p:sp>
                <p:nvSpPr>
                  <p:cNvPr id="3617" name="Freeform 3616"/>
                  <p:cNvSpPr/>
                  <p:nvPr/>
                </p:nvSpPr>
                <p:spPr>
                  <a:xfrm>
                    <a:off x="5712131" y="4063644"/>
                    <a:ext cx="1952" cy="3773"/>
                  </a:xfrm>
                  <a:custGeom>
                    <a:avLst/>
                    <a:gdLst/>
                    <a:ahLst/>
                    <a:cxnLst/>
                    <a:rect l="0" t="0" r="0" b="0"/>
                    <a:pathLst>
                      <a:path w="1952" h="3773" fill="none">
                        <a:moveTo>
                          <a:pt x="0" y="0"/>
                        </a:moveTo>
                        <a:lnTo>
                          <a:pt x="1952" y="3773"/>
                        </a:lnTo>
                      </a:path>
                    </a:pathLst>
                  </a:custGeom>
                  <a:solidFill>
                    <a:srgbClr val="FFFFFF"/>
                  </a:solidFill>
                  <a:ln w="7700" cap="flat">
                    <a:solidFill>
                      <a:srgbClr val="000000"/>
                    </a:solidFill>
                    <a:bevel/>
                  </a:ln>
                </p:spPr>
              </p:sp>
              <p:sp>
                <p:nvSpPr>
                  <p:cNvPr id="3618" name="Freeform 3617"/>
                  <p:cNvSpPr/>
                  <p:nvPr/>
                </p:nvSpPr>
                <p:spPr>
                  <a:xfrm>
                    <a:off x="5748271" y="4084125"/>
                    <a:ext cx="4307" cy="808"/>
                  </a:xfrm>
                  <a:custGeom>
                    <a:avLst/>
                    <a:gdLst/>
                    <a:ahLst/>
                    <a:cxnLst/>
                    <a:rect l="0" t="0" r="0" b="0"/>
                    <a:pathLst>
                      <a:path w="4307" h="808" fill="none">
                        <a:moveTo>
                          <a:pt x="0" y="808"/>
                        </a:moveTo>
                        <a:lnTo>
                          <a:pt x="4307" y="0"/>
                        </a:lnTo>
                      </a:path>
                    </a:pathLst>
                  </a:custGeom>
                  <a:solidFill>
                    <a:srgbClr val="FFFFFF"/>
                  </a:solidFill>
                  <a:ln w="7700" cap="flat">
                    <a:solidFill>
                      <a:srgbClr val="000000"/>
                    </a:solidFill>
                    <a:bevel/>
                  </a:ln>
                </p:spPr>
              </p:sp>
              <p:sp>
                <p:nvSpPr>
                  <p:cNvPr id="3619" name="Freeform 3618"/>
                  <p:cNvSpPr/>
                  <p:nvPr/>
                </p:nvSpPr>
                <p:spPr>
                  <a:xfrm>
                    <a:off x="5741406" y="4105415"/>
                    <a:ext cx="3096" cy="3099"/>
                  </a:xfrm>
                  <a:custGeom>
                    <a:avLst/>
                    <a:gdLst/>
                    <a:ahLst/>
                    <a:cxnLst/>
                    <a:rect l="0" t="0" r="0" b="0"/>
                    <a:pathLst>
                      <a:path w="3096" h="3099" fill="none">
                        <a:moveTo>
                          <a:pt x="0" y="0"/>
                        </a:moveTo>
                        <a:lnTo>
                          <a:pt x="3096" y="3099"/>
                        </a:lnTo>
                      </a:path>
                    </a:pathLst>
                  </a:custGeom>
                  <a:solidFill>
                    <a:srgbClr val="FFFFFF"/>
                  </a:solidFill>
                  <a:ln w="7700" cap="flat">
                    <a:solidFill>
                      <a:srgbClr val="000000"/>
                    </a:solidFill>
                    <a:bevel/>
                  </a:ln>
                </p:spPr>
              </p:sp>
              <p:sp>
                <p:nvSpPr>
                  <p:cNvPr id="3620" name="Freeform 3619"/>
                  <p:cNvSpPr/>
                  <p:nvPr/>
                </p:nvSpPr>
                <p:spPr>
                  <a:xfrm>
                    <a:off x="5703920" y="4103596"/>
                    <a:ext cx="3769" cy="3167"/>
                  </a:xfrm>
                  <a:custGeom>
                    <a:avLst/>
                    <a:gdLst/>
                    <a:ahLst/>
                    <a:cxnLst/>
                    <a:rect l="0" t="0" r="0" b="0"/>
                    <a:pathLst>
                      <a:path w="3769" h="3167" fill="none">
                        <a:moveTo>
                          <a:pt x="3769" y="0"/>
                        </a:moveTo>
                        <a:lnTo>
                          <a:pt x="0" y="3167"/>
                        </a:lnTo>
                      </a:path>
                    </a:pathLst>
                  </a:custGeom>
                  <a:solidFill>
                    <a:srgbClr val="FFFFFF"/>
                  </a:solidFill>
                  <a:ln w="7700" cap="flat">
                    <a:solidFill>
                      <a:srgbClr val="000000"/>
                    </a:solidFill>
                    <a:bevel/>
                  </a:ln>
                </p:spPr>
              </p:sp>
              <p:sp>
                <p:nvSpPr>
                  <p:cNvPr id="3621" name="Freeform 3620"/>
                  <p:cNvSpPr/>
                  <p:nvPr/>
                </p:nvSpPr>
                <p:spPr>
                  <a:xfrm>
                    <a:off x="5696988" y="4084327"/>
                    <a:ext cx="4509" cy="674"/>
                  </a:xfrm>
                  <a:custGeom>
                    <a:avLst/>
                    <a:gdLst/>
                    <a:ahLst/>
                    <a:cxnLst/>
                    <a:rect l="0" t="0" r="0" b="0"/>
                    <a:pathLst>
                      <a:path w="4509" h="674" fill="none">
                        <a:moveTo>
                          <a:pt x="4509" y="674"/>
                        </a:moveTo>
                        <a:lnTo>
                          <a:pt x="0" y="0"/>
                        </a:lnTo>
                      </a:path>
                    </a:pathLst>
                  </a:custGeom>
                  <a:solidFill>
                    <a:srgbClr val="FFFFFF"/>
                  </a:solidFill>
                  <a:ln w="7700" cap="flat">
                    <a:solidFill>
                      <a:srgbClr val="000000"/>
                    </a:solidFill>
                    <a:bevel/>
                  </a:ln>
                </p:spPr>
              </p:sp>
              <p:grpSp>
                <p:nvGrpSpPr>
                  <p:cNvPr id="3622" name="Group 3621"/>
                  <p:cNvGrpSpPr/>
                  <p:nvPr/>
                </p:nvGrpSpPr>
                <p:grpSpPr>
                  <a:xfrm>
                    <a:off x="5718271" y="4108312"/>
                    <a:ext cx="12599" cy="5983"/>
                    <a:chOff x="5718271" y="4108312"/>
                    <a:chExt cx="12599" cy="5983"/>
                  </a:xfrm>
                </p:grpSpPr>
                <p:sp>
                  <p:nvSpPr>
                    <p:cNvPr id="3623" name="Freeform 3622"/>
                    <p:cNvSpPr/>
                    <p:nvPr/>
                  </p:nvSpPr>
                  <p:spPr>
                    <a:xfrm>
                      <a:off x="5718271" y="4108312"/>
                      <a:ext cx="12599" cy="5983"/>
                    </a:xfrm>
                    <a:custGeom>
                      <a:avLst/>
                      <a:gdLst/>
                      <a:ahLst/>
                      <a:cxnLst/>
                      <a:rect l="0" t="0" r="0" b="0"/>
                      <a:pathLst>
                        <a:path w="12599" h="5983">
                          <a:moveTo>
                            <a:pt x="0" y="0"/>
                          </a:moveTo>
                          <a:lnTo>
                            <a:pt x="12599" y="0"/>
                          </a:lnTo>
                          <a:lnTo>
                            <a:pt x="12599" y="5983"/>
                          </a:lnTo>
                          <a:lnTo>
                            <a:pt x="0" y="5983"/>
                          </a:lnTo>
                          <a:lnTo>
                            <a:pt x="0" y="0"/>
                          </a:lnTo>
                          <a:close/>
                        </a:path>
                      </a:pathLst>
                    </a:custGeom>
                    <a:solidFill>
                      <a:srgbClr val="000000"/>
                    </a:solidFill>
                    <a:ln w="7700" cap="flat">
                      <a:noFill/>
                      <a:bevel/>
                    </a:ln>
                  </p:spPr>
                </p:sp>
                <p:sp>
                  <p:nvSpPr>
                    <p:cNvPr id="3624" name="Freeform 3623"/>
                    <p:cNvSpPr/>
                    <p:nvPr/>
                  </p:nvSpPr>
                  <p:spPr>
                    <a:xfrm>
                      <a:off x="5719321" y="4109202"/>
                      <a:ext cx="10499" cy="4204"/>
                    </a:xfrm>
                    <a:custGeom>
                      <a:avLst/>
                      <a:gdLst/>
                      <a:ahLst/>
                      <a:cxnLst/>
                      <a:rect l="0" t="0" r="0" b="0"/>
                      <a:pathLst>
                        <a:path w="10499" h="4204">
                          <a:moveTo>
                            <a:pt x="0" y="0"/>
                          </a:moveTo>
                          <a:lnTo>
                            <a:pt x="10499" y="0"/>
                          </a:lnTo>
                          <a:lnTo>
                            <a:pt x="10499" y="4204"/>
                          </a:lnTo>
                          <a:lnTo>
                            <a:pt x="0" y="4204"/>
                          </a:lnTo>
                          <a:lnTo>
                            <a:pt x="0" y="0"/>
                          </a:lnTo>
                          <a:close/>
                        </a:path>
                      </a:pathLst>
                    </a:custGeom>
                    <a:noFill/>
                    <a:ln w="5775" cap="flat">
                      <a:solidFill>
                        <a:srgbClr val="FFFFFF"/>
                      </a:solidFill>
                      <a:bevel/>
                    </a:ln>
                  </p:spPr>
                </p:sp>
              </p:grpSp>
            </p:grpSp>
          </p:grpSp>
        </p:grpSp>
        <p:sp>
          <p:nvSpPr>
            <p:cNvPr id="3759" name="Text 3759">
              <a:hlinkClick r:id="rId2" action="ppaction://hlinkfile"/>
            </p:cNvPr>
            <p:cNvSpPr txBox="1"/>
            <p:nvPr/>
          </p:nvSpPr>
          <p:spPr>
            <a:xfrm>
              <a:off x="383452" y="6385408"/>
              <a:ext cx="2310000" cy="338800"/>
            </a:xfrm>
            <a:prstGeom prst="rect">
              <a:avLst/>
            </a:prstGeom>
            <a:noFill/>
          </p:spPr>
          <p:txBody>
            <a:bodyPr wrap="square" lIns="28000" tIns="18000" rIns="28000" bIns="18000" rtlCol="0" anchor="ctr"/>
            <a:lstStyle/>
            <a:p>
              <a:pPr algn="ctr"/>
              <a:r>
                <a:rPr sz="780" dirty="0">
                  <a:solidFill>
                    <a:srgbClr val="FF1418"/>
                  </a:solidFill>
                  <a:latin typeface="Arial"/>
                </a:rPr>
                <a:t>Created by Edraw - All-in-one Diagram Tool</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594</Words>
  <Application>Microsoft Office PowerPoint</Application>
  <PresentationFormat>On-screen Show (4:3)</PresentationFormat>
  <Paragraphs>126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cuments</dc:creator>
  <cp:lastModifiedBy>Edraw</cp:lastModifiedBy>
  <cp:revision>2</cp:revision>
  <dcterms:created xsi:type="dcterms:W3CDTF">2015-09-06T04:39:14Z</dcterms:created>
  <dcterms:modified xsi:type="dcterms:W3CDTF">2015-09-06T09:39:14Z</dcterms:modified>
</cp:coreProperties>
</file>