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8" name="Group2888"/>
          <p:cNvGrpSpPr/>
          <p:nvPr/>
        </p:nvGrpSpPr>
        <p:grpSpPr>
          <a:xfrm>
            <a:off x="1463600" y="-591400"/>
            <a:ext cx="6216800" cy="8040800"/>
            <a:chOff x="1463600" y="-591400"/>
            <a:chExt cx="6216800" cy="8040800"/>
          </a:xfrm>
        </p:grpSpPr>
        <p:sp>
          <p:nvSpPr>
            <p:cNvPr id="164" name="ConnectLine"/>
            <p:cNvSpPr/>
            <p:nvPr/>
          </p:nvSpPr>
          <p:spPr>
            <a:xfrm>
              <a:off x="3295200" y="3687400"/>
              <a:ext cx="212800" cy="2508000"/>
            </a:xfrm>
            <a:custGeom>
              <a:avLst/>
              <a:gdLst/>
              <a:ahLst/>
              <a:cxnLst/>
              <a:pathLst>
                <a:path w="212800" h="2508000" fill="none">
                  <a:moveTo>
                    <a:pt x="0" y="0"/>
                  </a:moveTo>
                  <a:lnTo>
                    <a:pt x="106400" y="0"/>
                  </a:lnTo>
                  <a:lnTo>
                    <a:pt x="106400" y="-2508000"/>
                  </a:lnTo>
                  <a:lnTo>
                    <a:pt x="212800" y="-250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68" name="ConnectLine"/>
            <p:cNvSpPr/>
            <p:nvPr/>
          </p:nvSpPr>
          <p:spPr>
            <a:xfrm>
              <a:off x="3295200" y="3687400"/>
              <a:ext cx="212800" cy="836000"/>
            </a:xfrm>
            <a:custGeom>
              <a:avLst/>
              <a:gdLst/>
              <a:ahLst/>
              <a:cxnLst/>
              <a:pathLst>
                <a:path w="212800" h="836000" fill="none">
                  <a:moveTo>
                    <a:pt x="0" y="0"/>
                  </a:moveTo>
                  <a:lnTo>
                    <a:pt x="106400" y="0"/>
                  </a:lnTo>
                  <a:lnTo>
                    <a:pt x="106400" y="-836000"/>
                  </a:lnTo>
                  <a:lnTo>
                    <a:pt x="212800" y="-836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73" name="ConnectLine"/>
            <p:cNvSpPr/>
            <p:nvPr/>
          </p:nvSpPr>
          <p:spPr>
            <a:xfrm>
              <a:off x="3295200" y="3687400"/>
              <a:ext cx="212800" cy="836000"/>
            </a:xfrm>
            <a:custGeom>
              <a:avLst/>
              <a:gdLst/>
              <a:ahLst/>
              <a:cxnLst/>
              <a:pathLst>
                <a:path w="212800" h="836000" fill="none">
                  <a:moveTo>
                    <a:pt x="0" y="0"/>
                  </a:moveTo>
                  <a:lnTo>
                    <a:pt x="106400" y="0"/>
                  </a:lnTo>
                  <a:lnTo>
                    <a:pt x="106400" y="836000"/>
                  </a:lnTo>
                  <a:lnTo>
                    <a:pt x="212800" y="836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77" name="ConnectLine"/>
            <p:cNvSpPr/>
            <p:nvPr/>
          </p:nvSpPr>
          <p:spPr>
            <a:xfrm>
              <a:off x="3295200" y="3687400"/>
              <a:ext cx="212800" cy="2508000"/>
            </a:xfrm>
            <a:custGeom>
              <a:avLst/>
              <a:gdLst/>
              <a:ahLst/>
              <a:cxnLst/>
              <a:pathLst>
                <a:path w="212800" h="2508000" fill="none">
                  <a:moveTo>
                    <a:pt x="0" y="0"/>
                  </a:moveTo>
                  <a:lnTo>
                    <a:pt x="106400" y="0"/>
                  </a:lnTo>
                  <a:lnTo>
                    <a:pt x="106400" y="2508000"/>
                  </a:lnTo>
                  <a:lnTo>
                    <a:pt x="212800" y="250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81" name="ConnectLine"/>
            <p:cNvSpPr/>
            <p:nvPr/>
          </p:nvSpPr>
          <p:spPr>
            <a:xfrm>
              <a:off x="4815200" y="6195400"/>
              <a:ext cx="212800" cy="418000"/>
            </a:xfrm>
            <a:custGeom>
              <a:avLst/>
              <a:gdLst/>
              <a:ahLst/>
              <a:cxnLst/>
              <a:pathLst>
                <a:path w="212800" h="418000" fill="none">
                  <a:moveTo>
                    <a:pt x="0" y="0"/>
                  </a:moveTo>
                  <a:lnTo>
                    <a:pt x="106400" y="0"/>
                  </a:lnTo>
                  <a:lnTo>
                    <a:pt x="106400" y="-418000"/>
                  </a:lnTo>
                  <a:lnTo>
                    <a:pt x="212800" y="-41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85" name="ConnectLine"/>
            <p:cNvSpPr/>
            <p:nvPr/>
          </p:nvSpPr>
          <p:spPr>
            <a:xfrm>
              <a:off x="4815200" y="6195400"/>
              <a:ext cx="212800" cy="418000"/>
            </a:xfrm>
            <a:custGeom>
              <a:avLst/>
              <a:gdLst/>
              <a:ahLst/>
              <a:cxnLst/>
              <a:pathLst>
                <a:path w="212800" h="418000" fill="none">
                  <a:moveTo>
                    <a:pt x="0" y="0"/>
                  </a:moveTo>
                  <a:lnTo>
                    <a:pt x="106400" y="0"/>
                  </a:lnTo>
                  <a:lnTo>
                    <a:pt x="106400" y="418000"/>
                  </a:lnTo>
                  <a:lnTo>
                    <a:pt x="212800" y="41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92" name="ConnectLine"/>
            <p:cNvSpPr/>
            <p:nvPr/>
          </p:nvSpPr>
          <p:spPr>
            <a:xfrm>
              <a:off x="4815200" y="4523400"/>
              <a:ext cx="212800" cy="418000"/>
            </a:xfrm>
            <a:custGeom>
              <a:avLst/>
              <a:gdLst/>
              <a:ahLst/>
              <a:cxnLst/>
              <a:pathLst>
                <a:path w="212800" h="418000" fill="none">
                  <a:moveTo>
                    <a:pt x="0" y="0"/>
                  </a:moveTo>
                  <a:lnTo>
                    <a:pt x="106400" y="0"/>
                  </a:lnTo>
                  <a:lnTo>
                    <a:pt x="106400" y="418000"/>
                  </a:lnTo>
                  <a:lnTo>
                    <a:pt x="212800" y="41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96" name="ConnectLine"/>
            <p:cNvSpPr/>
            <p:nvPr/>
          </p:nvSpPr>
          <p:spPr>
            <a:xfrm>
              <a:off x="4815200" y="4523400"/>
              <a:ext cx="212800" cy="418000"/>
            </a:xfrm>
            <a:custGeom>
              <a:avLst/>
              <a:gdLst/>
              <a:ahLst/>
              <a:cxnLst/>
              <a:pathLst>
                <a:path w="212800" h="418000" fill="none">
                  <a:moveTo>
                    <a:pt x="0" y="0"/>
                  </a:moveTo>
                  <a:lnTo>
                    <a:pt x="106400" y="0"/>
                  </a:lnTo>
                  <a:lnTo>
                    <a:pt x="106400" y="-418000"/>
                  </a:lnTo>
                  <a:lnTo>
                    <a:pt x="212800" y="-41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31" name="ConnectLine"/>
            <p:cNvSpPr/>
            <p:nvPr/>
          </p:nvSpPr>
          <p:spPr>
            <a:xfrm>
              <a:off x="4815200" y="1179400"/>
              <a:ext cx="212800" cy="418000"/>
            </a:xfrm>
            <a:custGeom>
              <a:avLst/>
              <a:gdLst/>
              <a:ahLst/>
              <a:cxnLst/>
              <a:pathLst>
                <a:path w="212800" h="418000" fill="none">
                  <a:moveTo>
                    <a:pt x="0" y="0"/>
                  </a:moveTo>
                  <a:lnTo>
                    <a:pt x="106400" y="0"/>
                  </a:lnTo>
                  <a:lnTo>
                    <a:pt x="106400" y="-418000"/>
                  </a:lnTo>
                  <a:lnTo>
                    <a:pt x="212800" y="-41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38" name="ConnectLine"/>
            <p:cNvSpPr/>
            <p:nvPr/>
          </p:nvSpPr>
          <p:spPr>
            <a:xfrm>
              <a:off x="4815200" y="1179400"/>
              <a:ext cx="212800" cy="418000"/>
            </a:xfrm>
            <a:custGeom>
              <a:avLst/>
              <a:gdLst/>
              <a:ahLst/>
              <a:cxnLst/>
              <a:pathLst>
                <a:path w="212800" h="418000" fill="none">
                  <a:moveTo>
                    <a:pt x="0" y="0"/>
                  </a:moveTo>
                  <a:lnTo>
                    <a:pt x="106400" y="0"/>
                  </a:lnTo>
                  <a:lnTo>
                    <a:pt x="106400" y="418000"/>
                  </a:lnTo>
                  <a:lnTo>
                    <a:pt x="212800" y="41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55" name="ConnectLine"/>
            <p:cNvSpPr/>
            <p:nvPr/>
          </p:nvSpPr>
          <p:spPr>
            <a:xfrm>
              <a:off x="4815200" y="2851400"/>
              <a:ext cx="212800" cy="418000"/>
            </a:xfrm>
            <a:custGeom>
              <a:avLst/>
              <a:gdLst/>
              <a:ahLst/>
              <a:cxnLst/>
              <a:pathLst>
                <a:path w="212800" h="418000" fill="none">
                  <a:moveTo>
                    <a:pt x="0" y="0"/>
                  </a:moveTo>
                  <a:lnTo>
                    <a:pt x="106400" y="0"/>
                  </a:lnTo>
                  <a:lnTo>
                    <a:pt x="106400" y="-418000"/>
                  </a:lnTo>
                  <a:lnTo>
                    <a:pt x="212800" y="-41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59" name="ConnectLine"/>
            <p:cNvSpPr/>
            <p:nvPr/>
          </p:nvSpPr>
          <p:spPr>
            <a:xfrm>
              <a:off x="4815200" y="2851400"/>
              <a:ext cx="212800" cy="418000"/>
            </a:xfrm>
            <a:custGeom>
              <a:avLst/>
              <a:gdLst/>
              <a:ahLst/>
              <a:cxnLst/>
              <a:pathLst>
                <a:path w="212800" h="418000" fill="none">
                  <a:moveTo>
                    <a:pt x="0" y="0"/>
                  </a:moveTo>
                  <a:lnTo>
                    <a:pt x="106400" y="0"/>
                  </a:lnTo>
                  <a:lnTo>
                    <a:pt x="106400" y="418000"/>
                  </a:lnTo>
                  <a:lnTo>
                    <a:pt x="212800" y="41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60" name="ConnectLine"/>
            <p:cNvSpPr/>
            <p:nvPr/>
          </p:nvSpPr>
          <p:spPr>
            <a:xfrm>
              <a:off x="3295200" y="3687400"/>
              <a:ext cx="653600" cy="471200"/>
            </a:xfrm>
            <a:custGeom>
              <a:avLst/>
              <a:gdLst/>
              <a:ahLst/>
              <a:cxnLst/>
              <a:pathLst>
                <a:path w="653600" h="471200" fill="none">
                  <a:moveTo>
                    <a:pt x="0" y="0"/>
                  </a:moveTo>
                  <a:lnTo>
                    <a:pt x="106400" y="0"/>
                  </a:lnTo>
                  <a:lnTo>
                    <a:pt x="106400" y="364800"/>
                  </a:lnTo>
                  <a:lnTo>
                    <a:pt x="-653600" y="364800"/>
                  </a:lnTo>
                  <a:lnTo>
                    <a:pt x="-653600" y="471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grpSp>
          <p:nvGrpSpPr>
            <p:cNvPr id="620" name="Border"/>
            <p:cNvGrpSpPr/>
            <p:nvPr/>
          </p:nvGrpSpPr>
          <p:grpSpPr>
            <a:xfrm>
              <a:off x="1471200" y="-583800"/>
              <a:ext cx="6201600" cy="8025600"/>
              <a:chOff x="1471200" y="-583800"/>
              <a:chExt cx="6201600" cy="8025600"/>
            </a:xfrm>
          </p:grpSpPr>
          <p:sp>
            <p:nvSpPr>
              <p:cNvPr id="621" name=""/>
              <p:cNvSpPr/>
              <p:nvPr/>
            </p:nvSpPr>
            <p:spPr>
              <a:xfrm>
                <a:off x="1471200" y="-583800"/>
                <a:ext cx="6201600" cy="228000"/>
              </a:xfrm>
              <a:custGeom>
                <a:avLst/>
                <a:gdLst>
                  <a:gd name="rtl" fmla="*/ 4593778 w 6201600"/>
                  <a:gd name="rtr" fmla="*/ 6055433 w 6201600"/>
                </a:gdLst>
                <a:ahLst/>
                <a:cxnLst/>
                <a:rect l="rtl" t="t" r="rtr" b="b"/>
                <a:pathLst>
                  <a:path w="6201600" h="228000">
                    <a:moveTo>
                      <a:pt x="0" y="0"/>
                    </a:moveTo>
                    <a:lnTo>
                      <a:pt x="6201600" y="0"/>
                    </a:lnTo>
                    <a:lnTo>
                      <a:pt x="5973600" y="228000"/>
                    </a:lnTo>
                    <a:lnTo>
                      <a:pt x="0" y="22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CDDDD"/>
                  </a:gs>
                  <a:gs pos="100000">
                    <a:srgbClr val="96E4E4"/>
                  </a:gs>
                </a:gsLst>
                <a:lin ang="5400000" scaled="0"/>
              </a:gradFill>
              <a:ln w="7600" cap="flat">
                <a:solidFill>
                  <a:srgbClr val="CBF1F1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r"/>
                <a:r>
                  <a:rPr sz="912">
                    <a:solidFill>
                      <a:srgbClr val="000000"/>
                    </a:solidFill>
                    <a:latin typeface="Arial"/>
                  </a:rPr>
                  <a:t>May 12 2008</a:t>
                </a:r>
              </a:p>
            </p:txBody>
          </p:sp>
          <p:sp>
            <p:nvSpPr>
              <p:cNvPr id="622" name=""/>
              <p:cNvSpPr/>
              <p:nvPr/>
            </p:nvSpPr>
            <p:spPr>
              <a:xfrm>
                <a:off x="5812320" y="7077000"/>
                <a:ext cx="1860480" cy="364800"/>
              </a:xfrm>
              <a:custGeom>
                <a:avLst/>
                <a:gdLst>
                  <a:gd name="rtl" fmla="*/ 260467 w 1860480"/>
                  <a:gd name="rtt" fmla="*/ 113088 h 364800"/>
                  <a:gd name="rtr" fmla="*/ 1748851 w 1860480"/>
                  <a:gd name="rtb" fmla="*/ 364800 h 364800"/>
                </a:gdLst>
                <a:ahLst/>
                <a:cxnLst/>
                <a:rect l="rtl" t="rtt" r="rtr" b="rtb"/>
                <a:pathLst>
                  <a:path w="1860480" h="364800">
                    <a:moveTo>
                      <a:pt x="364800" y="113088"/>
                    </a:moveTo>
                    <a:lnTo>
                      <a:pt x="1696320" y="113088"/>
                    </a:lnTo>
                    <a:lnTo>
                      <a:pt x="1860480" y="0"/>
                    </a:lnTo>
                    <a:lnTo>
                      <a:pt x="1860480" y="364800"/>
                    </a:lnTo>
                    <a:lnTo>
                      <a:pt x="0" y="364800"/>
                    </a:lnTo>
                    <a:lnTo>
                      <a:pt x="364800" y="113088"/>
                    </a:lnTo>
                    <a:close/>
                  </a:path>
                </a:pathLst>
              </a:custGeom>
              <a:gradFill>
                <a:gsLst>
                  <a:gs pos="0">
                    <a:srgbClr val="A3E7E7"/>
                  </a:gs>
                  <a:gs pos="100000">
                    <a:srgbClr val="7CDDDD"/>
                  </a:gs>
                </a:gsLst>
                <a:lin ang="5400000" scaled="0"/>
              </a:gradFill>
              <a:ln w="7600" cap="flat">
                <a:solidFill>
                  <a:srgbClr val="CBF1F1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Company Name</a:t>
                </a:r>
              </a:p>
            </p:txBody>
          </p:sp>
          <p:sp>
            <p:nvSpPr>
              <p:cNvPr id="623" name=""/>
              <p:cNvSpPr/>
              <p:nvPr/>
            </p:nvSpPr>
            <p:spPr>
              <a:xfrm>
                <a:off x="1471200" y="-355800"/>
                <a:ext cx="4589184" cy="456000"/>
              </a:xfrm>
              <a:custGeom>
                <a:avLst/>
                <a:gdLst>
                  <a:gd name="rtl" fmla="*/ 68841 w 4589184"/>
                  <a:gd name="rtr" fmla="*/ 4199107 w 4589184"/>
                </a:gdLst>
                <a:ahLst/>
                <a:cxnLst/>
                <a:rect l="rtl" t="t" r="rtr" b="b"/>
                <a:pathLst>
                  <a:path w="4589184" h="456000">
                    <a:moveTo>
                      <a:pt x="0" y="0"/>
                    </a:moveTo>
                    <a:lnTo>
                      <a:pt x="4589184" y="0"/>
                    </a:lnTo>
                    <a:lnTo>
                      <a:pt x="4133184" y="456000"/>
                    </a:lnTo>
                    <a:lnTo>
                      <a:pt x="0" y="456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B0EBEB"/>
                  </a:gs>
                  <a:gs pos="100000">
                    <a:srgbClr val="CBF1F1"/>
                  </a:gs>
                </a:gsLst>
                <a:lin ang="5400000" scaled="0"/>
              </a:gradFill>
              <a:ln w="7600" cap="flat">
                <a:solidFill>
                  <a:srgbClr val="CBF1F1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520">
                    <a:solidFill>
                      <a:srgbClr val="000000"/>
                    </a:solidFill>
                    <a:latin typeface="Arial"/>
                  </a:rPr>
                  <a:t>Outline Company Orgchart</a:t>
                </a:r>
              </a:p>
            </p:txBody>
          </p:sp>
        </p:grpSp>
        <p:grpSp>
          <p:nvGrpSpPr>
            <p:cNvPr id="154" name="Card 11"/>
            <p:cNvGrpSpPr/>
            <p:nvPr/>
          </p:nvGrpSpPr>
          <p:grpSpPr>
            <a:xfrm>
              <a:off x="1988000" y="3429000"/>
              <a:ext cx="1307200" cy="516800"/>
              <a:chOff x="1988000" y="3429000"/>
              <a:chExt cx="1307200" cy="516800"/>
            </a:xfrm>
          </p:grpSpPr>
          <p:sp>
            <p:nvSpPr>
              <p:cNvPr id="155" name="Multi-Style Rectangle"/>
              <p:cNvSpPr/>
              <p:nvPr/>
            </p:nvSpPr>
            <p:spPr>
              <a:xfrm>
                <a:off x="1988000" y="3429000"/>
                <a:ext cx="1307200" cy="91200"/>
              </a:xfrm>
              <a:custGeom>
                <a:avLst/>
                <a:gdLst/>
                <a:ahLst/>
                <a:cxnLst/>
                <a:pathLst>
                  <a:path w="1307200" h="91200">
                    <a:moveTo>
                      <a:pt x="0" y="65360"/>
                    </a:moveTo>
                    <a:cubicBezTo>
                      <a:pt x="0" y="29262"/>
                      <a:pt x="29262" y="0"/>
                      <a:pt x="65360" y="0"/>
                    </a:cubicBezTo>
                    <a:lnTo>
                      <a:pt x="1241840" y="0"/>
                    </a:lnTo>
                    <a:cubicBezTo>
                      <a:pt x="1277940" y="0"/>
                      <a:pt x="1307200" y="29262"/>
                      <a:pt x="1307200" y="65360"/>
                    </a:cubicBezTo>
                    <a:lnTo>
                      <a:pt x="1307200" y="91200"/>
                    </a:lnTo>
                    <a:lnTo>
                      <a:pt x="0" y="91200"/>
                    </a:lnTo>
                    <a:lnTo>
                      <a:pt x="0" y="6536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CCCCCC"/>
                  </a:gs>
                </a:gsLst>
                <a:lin ang="5400000" scaled="0"/>
              </a:gradFill>
              <a:ln w="7600" cap="flat">
                <a:solidFill>
                  <a:srgbClr val="1A8E88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56" name=""/>
              <p:cNvSpPr/>
              <p:nvPr/>
            </p:nvSpPr>
            <p:spPr>
              <a:xfrm>
                <a:off x="1988000" y="3520200"/>
                <a:ext cx="1307200" cy="425600"/>
              </a:xfrm>
              <a:custGeom>
                <a:avLst/>
                <a:gdLst/>
                <a:ahLst/>
                <a:cxnLst/>
                <a:pathLst>
                  <a:path w="1307200" h="425600">
                    <a:moveTo>
                      <a:pt x="0" y="0"/>
                    </a:moveTo>
                    <a:lnTo>
                      <a:pt x="1307200" y="0"/>
                    </a:lnTo>
                    <a:lnTo>
                      <a:pt x="1307200" y="360240"/>
                    </a:lnTo>
                    <a:cubicBezTo>
                      <a:pt x="1307200" y="396338"/>
                      <a:pt x="1277940" y="425600"/>
                      <a:pt x="1241840" y="425600"/>
                    </a:cubicBezTo>
                    <a:lnTo>
                      <a:pt x="65360" y="425600"/>
                    </a:lnTo>
                    <a:cubicBezTo>
                      <a:pt x="29262" y="425600"/>
                      <a:pt x="0" y="396338"/>
                      <a:pt x="0" y="36024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4DC1BB"/>
                  </a:gs>
                  <a:gs pos="100000">
                    <a:srgbClr val="1A8E88"/>
                  </a:gs>
                </a:gsLst>
                <a:lin ang="5400000" scaled="0"/>
              </a:gradFill>
              <a:ln w="7600" cap="flat">
                <a:solidFill>
                  <a:srgbClr val="1A8E88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889" name="Text 2889"/>
              <p:cNvSpPr txBox="1"/>
              <p:nvPr/>
            </p:nvSpPr>
            <p:spPr>
              <a:xfrm>
                <a:off x="2018400" y="3664600"/>
                <a:ext cx="12464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Arial"/>
                  </a:rPr>
                  <a:t>Board Of Directors</a:t>
                </a:r>
              </a:p>
            </p:txBody>
          </p:sp>
        </p:grpSp>
        <p:grpSp>
          <p:nvGrpSpPr>
            <p:cNvPr id="176" name="Card 10"/>
            <p:cNvGrpSpPr/>
            <p:nvPr/>
          </p:nvGrpSpPr>
          <p:grpSpPr>
            <a:xfrm>
              <a:off x="3508000" y="5967400"/>
              <a:ext cx="1307200" cy="456000"/>
              <a:chOff x="3508000" y="5967400"/>
              <a:chExt cx="1307200" cy="456000"/>
            </a:xfrm>
          </p:grpSpPr>
          <p:sp>
            <p:nvSpPr>
              <p:cNvPr id="174" name="Multi-Style Rectangle"/>
              <p:cNvSpPr/>
              <p:nvPr/>
            </p:nvSpPr>
            <p:spPr>
              <a:xfrm>
                <a:off x="3508000" y="5967400"/>
                <a:ext cx="1307200" cy="91200"/>
              </a:xfrm>
              <a:custGeom>
                <a:avLst/>
                <a:gdLst/>
                <a:ahLst/>
                <a:cxnLst/>
                <a:pathLst>
                  <a:path w="1307200" h="91200">
                    <a:moveTo>
                      <a:pt x="0" y="65360"/>
                    </a:moveTo>
                    <a:cubicBezTo>
                      <a:pt x="0" y="29262"/>
                      <a:pt x="29262" y="0"/>
                      <a:pt x="65360" y="0"/>
                    </a:cubicBezTo>
                    <a:lnTo>
                      <a:pt x="1241840" y="0"/>
                    </a:lnTo>
                    <a:cubicBezTo>
                      <a:pt x="1277940" y="0"/>
                      <a:pt x="1307200" y="29262"/>
                      <a:pt x="1307200" y="65360"/>
                    </a:cubicBezTo>
                    <a:lnTo>
                      <a:pt x="1307200" y="91200"/>
                    </a:lnTo>
                    <a:lnTo>
                      <a:pt x="0" y="91200"/>
                    </a:lnTo>
                    <a:lnTo>
                      <a:pt x="0" y="65360"/>
                    </a:lnTo>
                    <a:close/>
                  </a:path>
                </a:pathLst>
              </a:custGeom>
              <a:gradFill>
                <a:gsLst>
                  <a:gs pos="0">
                    <a:srgbClr val="F6B680"/>
                  </a:gs>
                  <a:gs pos="100000">
                    <a:srgbClr val="F08020"/>
                  </a:gs>
                </a:gsLst>
                <a:lin ang="5400000" scaled="0"/>
              </a:gradFill>
              <a:ln w="7600" cap="flat">
                <a:solidFill>
                  <a:srgbClr val="F0802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75" name=""/>
              <p:cNvSpPr/>
              <p:nvPr/>
            </p:nvSpPr>
            <p:spPr>
              <a:xfrm>
                <a:off x="3508000" y="6058600"/>
                <a:ext cx="1307200" cy="364800"/>
              </a:xfrm>
              <a:custGeom>
                <a:avLst/>
                <a:gdLst/>
                <a:ahLst/>
                <a:cxnLst/>
                <a:pathLst>
                  <a:path w="1307200" h="364800">
                    <a:moveTo>
                      <a:pt x="0" y="0"/>
                    </a:moveTo>
                    <a:lnTo>
                      <a:pt x="1307200" y="0"/>
                    </a:lnTo>
                    <a:lnTo>
                      <a:pt x="1307200" y="299440"/>
                    </a:lnTo>
                    <a:cubicBezTo>
                      <a:pt x="1307200" y="335538"/>
                      <a:pt x="1277940" y="364800"/>
                      <a:pt x="1241840" y="364800"/>
                    </a:cubicBezTo>
                    <a:lnTo>
                      <a:pt x="65360" y="364800"/>
                    </a:lnTo>
                    <a:cubicBezTo>
                      <a:pt x="29262" y="364800"/>
                      <a:pt x="0" y="335538"/>
                      <a:pt x="0" y="29944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0802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890" name="Text 2890"/>
              <p:cNvSpPr txBox="1"/>
              <p:nvPr/>
            </p:nvSpPr>
            <p:spPr>
              <a:xfrm>
                <a:off x="3538400" y="6180200"/>
                <a:ext cx="1246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Sales Development</a:t>
                </a:r>
              </a:p>
            </p:txBody>
          </p:sp>
        </p:grpSp>
        <p:grpSp>
          <p:nvGrpSpPr>
            <p:cNvPr id="184" name="Card 10"/>
            <p:cNvGrpSpPr/>
            <p:nvPr/>
          </p:nvGrpSpPr>
          <p:grpSpPr>
            <a:xfrm>
              <a:off x="5028000" y="6301800"/>
              <a:ext cx="1824000" cy="623200"/>
              <a:chOff x="5028000" y="6301800"/>
              <a:chExt cx="1824000" cy="623200"/>
            </a:xfrm>
          </p:grpSpPr>
          <p:sp>
            <p:nvSpPr>
              <p:cNvPr id="182" name="Multi-Style Rectangle"/>
              <p:cNvSpPr/>
              <p:nvPr/>
            </p:nvSpPr>
            <p:spPr>
              <a:xfrm>
                <a:off x="5028000" y="6301800"/>
                <a:ext cx="1824000" cy="91200"/>
              </a:xfrm>
              <a:custGeom>
                <a:avLst/>
                <a:gdLst/>
                <a:ahLst/>
                <a:cxnLst/>
                <a:pathLst>
                  <a:path w="1824000" h="91200">
                    <a:moveTo>
                      <a:pt x="0" y="91200"/>
                    </a:moveTo>
                    <a:cubicBezTo>
                      <a:pt x="0" y="40830"/>
                      <a:pt x="40830" y="0"/>
                      <a:pt x="91200" y="0"/>
                    </a:cubicBezTo>
                    <a:lnTo>
                      <a:pt x="1732800" y="0"/>
                    </a:lnTo>
                    <a:cubicBezTo>
                      <a:pt x="1783173" y="0"/>
                      <a:pt x="1824000" y="40830"/>
                      <a:pt x="1824000" y="91200"/>
                    </a:cubicBezTo>
                    <a:lnTo>
                      <a:pt x="1824000" y="91200"/>
                    </a:lnTo>
                    <a:lnTo>
                      <a:pt x="0" y="91200"/>
                    </a:lnTo>
                    <a:lnTo>
                      <a:pt x="0" y="91200"/>
                    </a:lnTo>
                    <a:close/>
                  </a:path>
                </a:pathLst>
              </a:custGeom>
              <a:gradFill>
                <a:gsLst>
                  <a:gs pos="0">
                    <a:srgbClr val="33CCFF"/>
                  </a:gs>
                  <a:gs pos="100000">
                    <a:srgbClr val="0099CC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83" name=""/>
              <p:cNvSpPr/>
              <p:nvPr/>
            </p:nvSpPr>
            <p:spPr>
              <a:xfrm>
                <a:off x="5028000" y="6393000"/>
                <a:ext cx="1824000" cy="532000"/>
              </a:xfrm>
              <a:custGeom>
                <a:avLst/>
                <a:gdLst/>
                <a:ahLst/>
                <a:cxnLst/>
                <a:pathLst>
                  <a:path w="1824000" h="532000">
                    <a:moveTo>
                      <a:pt x="0" y="0"/>
                    </a:moveTo>
                    <a:lnTo>
                      <a:pt x="1824000" y="0"/>
                    </a:lnTo>
                    <a:lnTo>
                      <a:pt x="1824000" y="440800"/>
                    </a:lnTo>
                    <a:cubicBezTo>
                      <a:pt x="1824000" y="491170"/>
                      <a:pt x="1783173" y="532000"/>
                      <a:pt x="1732800" y="532000"/>
                    </a:cubicBezTo>
                    <a:lnTo>
                      <a:pt x="91200" y="532000"/>
                    </a:lnTo>
                    <a:cubicBezTo>
                      <a:pt x="40830" y="532000"/>
                      <a:pt x="0" y="491170"/>
                      <a:pt x="0" y="4408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891" name="Text 2891"/>
              <p:cNvSpPr txBox="1"/>
              <p:nvPr/>
            </p:nvSpPr>
            <p:spPr>
              <a:xfrm>
                <a:off x="5058400" y="6415800"/>
                <a:ext cx="1763200" cy="4864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Product Planning Group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Planning and marketing of premium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goods and OEM goods</a:t>
                </a:r>
              </a:p>
            </p:txBody>
          </p:sp>
        </p:grpSp>
        <p:grpSp>
          <p:nvGrpSpPr>
            <p:cNvPr id="180" name="Card 10"/>
            <p:cNvGrpSpPr/>
            <p:nvPr/>
          </p:nvGrpSpPr>
          <p:grpSpPr>
            <a:xfrm>
              <a:off x="5028000" y="5465800"/>
              <a:ext cx="1824000" cy="623200"/>
              <a:chOff x="5028000" y="5465800"/>
              <a:chExt cx="1824000" cy="623200"/>
            </a:xfrm>
          </p:grpSpPr>
          <p:sp>
            <p:nvSpPr>
              <p:cNvPr id="178" name="Multi-Style Rectangle"/>
              <p:cNvSpPr/>
              <p:nvPr/>
            </p:nvSpPr>
            <p:spPr>
              <a:xfrm>
                <a:off x="5028000" y="5465800"/>
                <a:ext cx="1824000" cy="91200"/>
              </a:xfrm>
              <a:custGeom>
                <a:avLst/>
                <a:gdLst/>
                <a:ahLst/>
                <a:cxnLst/>
                <a:pathLst>
                  <a:path w="1824000" h="91200">
                    <a:moveTo>
                      <a:pt x="0" y="91200"/>
                    </a:moveTo>
                    <a:cubicBezTo>
                      <a:pt x="0" y="40830"/>
                      <a:pt x="40830" y="0"/>
                      <a:pt x="91200" y="0"/>
                    </a:cubicBezTo>
                    <a:lnTo>
                      <a:pt x="1732800" y="0"/>
                    </a:lnTo>
                    <a:cubicBezTo>
                      <a:pt x="1783173" y="0"/>
                      <a:pt x="1824000" y="40830"/>
                      <a:pt x="1824000" y="91200"/>
                    </a:cubicBezTo>
                    <a:lnTo>
                      <a:pt x="1824000" y="91200"/>
                    </a:lnTo>
                    <a:lnTo>
                      <a:pt x="0" y="91200"/>
                    </a:lnTo>
                    <a:lnTo>
                      <a:pt x="0" y="91200"/>
                    </a:lnTo>
                    <a:close/>
                  </a:path>
                </a:pathLst>
              </a:custGeom>
              <a:gradFill>
                <a:gsLst>
                  <a:gs pos="0">
                    <a:srgbClr val="33CCFF"/>
                  </a:gs>
                  <a:gs pos="100000">
                    <a:srgbClr val="0099CC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79" name=""/>
              <p:cNvSpPr/>
              <p:nvPr/>
            </p:nvSpPr>
            <p:spPr>
              <a:xfrm>
                <a:off x="5028000" y="5557000"/>
                <a:ext cx="1824000" cy="532000"/>
              </a:xfrm>
              <a:custGeom>
                <a:avLst/>
                <a:gdLst/>
                <a:ahLst/>
                <a:cxnLst/>
                <a:pathLst>
                  <a:path w="1824000" h="532000">
                    <a:moveTo>
                      <a:pt x="0" y="0"/>
                    </a:moveTo>
                    <a:lnTo>
                      <a:pt x="1824000" y="0"/>
                    </a:lnTo>
                    <a:lnTo>
                      <a:pt x="1824000" y="440800"/>
                    </a:lnTo>
                    <a:cubicBezTo>
                      <a:pt x="1824000" y="491170"/>
                      <a:pt x="1783173" y="532000"/>
                      <a:pt x="1732800" y="532000"/>
                    </a:cubicBezTo>
                    <a:lnTo>
                      <a:pt x="91200" y="532000"/>
                    </a:lnTo>
                    <a:cubicBezTo>
                      <a:pt x="40830" y="532000"/>
                      <a:pt x="0" y="491170"/>
                      <a:pt x="0" y="4408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892" name="Text 2892"/>
              <p:cNvSpPr txBox="1"/>
              <p:nvPr/>
            </p:nvSpPr>
            <p:spPr>
              <a:xfrm>
                <a:off x="5058400" y="5579800"/>
                <a:ext cx="1763200" cy="4864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Promotion Group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Planning and marketing of premium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and distribution promotion</a:t>
                </a:r>
              </a:p>
            </p:txBody>
          </p:sp>
        </p:grpSp>
        <p:grpSp>
          <p:nvGrpSpPr>
            <p:cNvPr id="172" name="Card 10"/>
            <p:cNvGrpSpPr/>
            <p:nvPr/>
          </p:nvGrpSpPr>
          <p:grpSpPr>
            <a:xfrm>
              <a:off x="3508000" y="4295400"/>
              <a:ext cx="1307200" cy="456000"/>
              <a:chOff x="3508000" y="4295400"/>
              <a:chExt cx="1307200" cy="456000"/>
            </a:xfrm>
          </p:grpSpPr>
          <p:sp>
            <p:nvSpPr>
              <p:cNvPr id="170" name="Multi-Style Rectangle"/>
              <p:cNvSpPr/>
              <p:nvPr/>
            </p:nvSpPr>
            <p:spPr>
              <a:xfrm>
                <a:off x="3508000" y="4295400"/>
                <a:ext cx="1307200" cy="91200"/>
              </a:xfrm>
              <a:custGeom>
                <a:avLst/>
                <a:gdLst/>
                <a:ahLst/>
                <a:cxnLst/>
                <a:pathLst>
                  <a:path w="1307200" h="91200">
                    <a:moveTo>
                      <a:pt x="0" y="65360"/>
                    </a:moveTo>
                    <a:cubicBezTo>
                      <a:pt x="0" y="29262"/>
                      <a:pt x="29262" y="0"/>
                      <a:pt x="65360" y="0"/>
                    </a:cubicBezTo>
                    <a:lnTo>
                      <a:pt x="1241840" y="0"/>
                    </a:lnTo>
                    <a:cubicBezTo>
                      <a:pt x="1277940" y="0"/>
                      <a:pt x="1307200" y="29262"/>
                      <a:pt x="1307200" y="65360"/>
                    </a:cubicBezTo>
                    <a:lnTo>
                      <a:pt x="1307200" y="91200"/>
                    </a:lnTo>
                    <a:lnTo>
                      <a:pt x="0" y="91200"/>
                    </a:lnTo>
                    <a:lnTo>
                      <a:pt x="0" y="65360"/>
                    </a:lnTo>
                    <a:close/>
                  </a:path>
                </a:pathLst>
              </a:custGeom>
              <a:gradFill>
                <a:gsLst>
                  <a:gs pos="0">
                    <a:srgbClr val="F6B680"/>
                  </a:gs>
                  <a:gs pos="100000">
                    <a:srgbClr val="F08020"/>
                  </a:gs>
                </a:gsLst>
                <a:lin ang="5400000" scaled="0"/>
              </a:gradFill>
              <a:ln w="7600" cap="flat">
                <a:solidFill>
                  <a:srgbClr val="F0802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71" name=""/>
              <p:cNvSpPr/>
              <p:nvPr/>
            </p:nvSpPr>
            <p:spPr>
              <a:xfrm>
                <a:off x="3508000" y="4386600"/>
                <a:ext cx="1307200" cy="364800"/>
              </a:xfrm>
              <a:custGeom>
                <a:avLst/>
                <a:gdLst/>
                <a:ahLst/>
                <a:cxnLst/>
                <a:pathLst>
                  <a:path w="1307200" h="364800">
                    <a:moveTo>
                      <a:pt x="0" y="0"/>
                    </a:moveTo>
                    <a:lnTo>
                      <a:pt x="1307200" y="0"/>
                    </a:lnTo>
                    <a:lnTo>
                      <a:pt x="1307200" y="299440"/>
                    </a:lnTo>
                    <a:cubicBezTo>
                      <a:pt x="1307200" y="335538"/>
                      <a:pt x="1277940" y="364800"/>
                      <a:pt x="1241840" y="364800"/>
                    </a:cubicBezTo>
                    <a:lnTo>
                      <a:pt x="65360" y="364800"/>
                    </a:lnTo>
                    <a:cubicBezTo>
                      <a:pt x="29262" y="364800"/>
                      <a:pt x="0" y="335538"/>
                      <a:pt x="0" y="29944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0802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893" name="Text 2893"/>
              <p:cNvSpPr txBox="1"/>
              <p:nvPr/>
            </p:nvSpPr>
            <p:spPr>
              <a:xfrm>
                <a:off x="3538400" y="4447400"/>
                <a:ext cx="1246400" cy="24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Production Management,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Procurement</a:t>
                </a:r>
              </a:p>
            </p:txBody>
          </p:sp>
        </p:grpSp>
        <p:grpSp>
          <p:nvGrpSpPr>
            <p:cNvPr id="195" name="Card 10"/>
            <p:cNvGrpSpPr/>
            <p:nvPr/>
          </p:nvGrpSpPr>
          <p:grpSpPr>
            <a:xfrm>
              <a:off x="5028000" y="3793800"/>
              <a:ext cx="1824000" cy="623200"/>
              <a:chOff x="5028000" y="3793800"/>
              <a:chExt cx="1824000" cy="623200"/>
            </a:xfrm>
          </p:grpSpPr>
          <p:sp>
            <p:nvSpPr>
              <p:cNvPr id="193" name="Multi-Style Rectangle"/>
              <p:cNvSpPr/>
              <p:nvPr/>
            </p:nvSpPr>
            <p:spPr>
              <a:xfrm>
                <a:off x="5028000" y="3793800"/>
                <a:ext cx="1824000" cy="91200"/>
              </a:xfrm>
              <a:custGeom>
                <a:avLst/>
                <a:gdLst/>
                <a:ahLst/>
                <a:cxnLst/>
                <a:pathLst>
                  <a:path w="1824000" h="91200">
                    <a:moveTo>
                      <a:pt x="0" y="91200"/>
                    </a:moveTo>
                    <a:cubicBezTo>
                      <a:pt x="0" y="40830"/>
                      <a:pt x="40830" y="0"/>
                      <a:pt x="91200" y="0"/>
                    </a:cubicBezTo>
                    <a:lnTo>
                      <a:pt x="1732800" y="0"/>
                    </a:lnTo>
                    <a:cubicBezTo>
                      <a:pt x="1783173" y="0"/>
                      <a:pt x="1824000" y="40830"/>
                      <a:pt x="1824000" y="91200"/>
                    </a:cubicBezTo>
                    <a:lnTo>
                      <a:pt x="1824000" y="91200"/>
                    </a:lnTo>
                    <a:lnTo>
                      <a:pt x="0" y="91200"/>
                    </a:lnTo>
                    <a:lnTo>
                      <a:pt x="0" y="91200"/>
                    </a:lnTo>
                    <a:close/>
                  </a:path>
                </a:pathLst>
              </a:custGeom>
              <a:gradFill>
                <a:gsLst>
                  <a:gs pos="0">
                    <a:srgbClr val="33CCFF"/>
                  </a:gs>
                  <a:gs pos="100000">
                    <a:srgbClr val="0099CC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94" name=""/>
              <p:cNvSpPr/>
              <p:nvPr/>
            </p:nvSpPr>
            <p:spPr>
              <a:xfrm>
                <a:off x="5028000" y="3885000"/>
                <a:ext cx="1824000" cy="532000"/>
              </a:xfrm>
              <a:custGeom>
                <a:avLst/>
                <a:gdLst/>
                <a:ahLst/>
                <a:cxnLst/>
                <a:pathLst>
                  <a:path w="1824000" h="532000">
                    <a:moveTo>
                      <a:pt x="0" y="0"/>
                    </a:moveTo>
                    <a:lnTo>
                      <a:pt x="1824000" y="0"/>
                    </a:lnTo>
                    <a:lnTo>
                      <a:pt x="1824000" y="440800"/>
                    </a:lnTo>
                    <a:cubicBezTo>
                      <a:pt x="1824000" y="491170"/>
                      <a:pt x="1783173" y="532000"/>
                      <a:pt x="1732800" y="532000"/>
                    </a:cubicBezTo>
                    <a:lnTo>
                      <a:pt x="91200" y="532000"/>
                    </a:lnTo>
                    <a:cubicBezTo>
                      <a:pt x="40830" y="532000"/>
                      <a:pt x="0" y="491170"/>
                      <a:pt x="0" y="4408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894" name="Text 2894"/>
              <p:cNvSpPr txBox="1"/>
              <p:nvPr/>
            </p:nvSpPr>
            <p:spPr>
              <a:xfrm>
                <a:off x="5058400" y="3968600"/>
                <a:ext cx="1763200" cy="364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Procurement Team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Procurement of premium and OEM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goods</a:t>
                </a:r>
              </a:p>
            </p:txBody>
          </p:sp>
        </p:grpSp>
        <p:grpSp>
          <p:nvGrpSpPr>
            <p:cNvPr id="191" name="Card 10"/>
            <p:cNvGrpSpPr/>
            <p:nvPr/>
          </p:nvGrpSpPr>
          <p:grpSpPr>
            <a:xfrm>
              <a:off x="5028000" y="4629800"/>
              <a:ext cx="1824000" cy="623200"/>
              <a:chOff x="5028000" y="4629800"/>
              <a:chExt cx="1824000" cy="623200"/>
            </a:xfrm>
          </p:grpSpPr>
          <p:sp>
            <p:nvSpPr>
              <p:cNvPr id="186" name="Multi-Style Rectangle"/>
              <p:cNvSpPr/>
              <p:nvPr/>
            </p:nvSpPr>
            <p:spPr>
              <a:xfrm>
                <a:off x="5028000" y="4629800"/>
                <a:ext cx="1824000" cy="91200"/>
              </a:xfrm>
              <a:custGeom>
                <a:avLst/>
                <a:gdLst/>
                <a:ahLst/>
                <a:cxnLst/>
                <a:pathLst>
                  <a:path w="1824000" h="91200">
                    <a:moveTo>
                      <a:pt x="0" y="91200"/>
                    </a:moveTo>
                    <a:cubicBezTo>
                      <a:pt x="0" y="40830"/>
                      <a:pt x="40830" y="0"/>
                      <a:pt x="91200" y="0"/>
                    </a:cubicBezTo>
                    <a:lnTo>
                      <a:pt x="1732800" y="0"/>
                    </a:lnTo>
                    <a:cubicBezTo>
                      <a:pt x="1783173" y="0"/>
                      <a:pt x="1824000" y="40830"/>
                      <a:pt x="1824000" y="91200"/>
                    </a:cubicBezTo>
                    <a:lnTo>
                      <a:pt x="1824000" y="91200"/>
                    </a:lnTo>
                    <a:lnTo>
                      <a:pt x="0" y="91200"/>
                    </a:lnTo>
                    <a:lnTo>
                      <a:pt x="0" y="91200"/>
                    </a:lnTo>
                    <a:close/>
                  </a:path>
                </a:pathLst>
              </a:custGeom>
              <a:gradFill>
                <a:gsLst>
                  <a:gs pos="0">
                    <a:srgbClr val="33CCFF"/>
                  </a:gs>
                  <a:gs pos="100000">
                    <a:srgbClr val="0099CC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87" name=""/>
              <p:cNvSpPr/>
              <p:nvPr/>
            </p:nvSpPr>
            <p:spPr>
              <a:xfrm>
                <a:off x="5028000" y="4721000"/>
                <a:ext cx="1824000" cy="532000"/>
              </a:xfrm>
              <a:custGeom>
                <a:avLst/>
                <a:gdLst/>
                <a:ahLst/>
                <a:cxnLst/>
                <a:pathLst>
                  <a:path w="1824000" h="532000">
                    <a:moveTo>
                      <a:pt x="0" y="0"/>
                    </a:moveTo>
                    <a:lnTo>
                      <a:pt x="1824000" y="0"/>
                    </a:lnTo>
                    <a:lnTo>
                      <a:pt x="1824000" y="440800"/>
                    </a:lnTo>
                    <a:cubicBezTo>
                      <a:pt x="1824000" y="491170"/>
                      <a:pt x="1783173" y="532000"/>
                      <a:pt x="1732800" y="532000"/>
                    </a:cubicBezTo>
                    <a:lnTo>
                      <a:pt x="91200" y="532000"/>
                    </a:lnTo>
                    <a:cubicBezTo>
                      <a:pt x="40830" y="532000"/>
                      <a:pt x="0" y="491170"/>
                      <a:pt x="0" y="4408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895" name="Text 2895"/>
              <p:cNvSpPr txBox="1"/>
              <p:nvPr/>
            </p:nvSpPr>
            <p:spPr>
              <a:xfrm>
                <a:off x="5058400" y="4743800"/>
                <a:ext cx="1763200" cy="4864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Production Management Team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Production management for premium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and OEM goods</a:t>
                </a:r>
              </a:p>
            </p:txBody>
          </p:sp>
        </p:grpSp>
        <p:grpSp>
          <p:nvGrpSpPr>
            <p:cNvPr id="167" name="Card 10"/>
            <p:cNvGrpSpPr/>
            <p:nvPr/>
          </p:nvGrpSpPr>
          <p:grpSpPr>
            <a:xfrm>
              <a:off x="3508000" y="2623400"/>
              <a:ext cx="1307200" cy="456000"/>
              <a:chOff x="3508000" y="2623400"/>
              <a:chExt cx="1307200" cy="456000"/>
            </a:xfrm>
          </p:grpSpPr>
          <p:sp>
            <p:nvSpPr>
              <p:cNvPr id="165" name="Multi-Style Rectangle"/>
              <p:cNvSpPr/>
              <p:nvPr/>
            </p:nvSpPr>
            <p:spPr>
              <a:xfrm>
                <a:off x="3508000" y="2623400"/>
                <a:ext cx="1307200" cy="91200"/>
              </a:xfrm>
              <a:custGeom>
                <a:avLst/>
                <a:gdLst/>
                <a:ahLst/>
                <a:cxnLst/>
                <a:pathLst>
                  <a:path w="1307200" h="91200">
                    <a:moveTo>
                      <a:pt x="0" y="65360"/>
                    </a:moveTo>
                    <a:cubicBezTo>
                      <a:pt x="0" y="29262"/>
                      <a:pt x="29262" y="0"/>
                      <a:pt x="65360" y="0"/>
                    </a:cubicBezTo>
                    <a:lnTo>
                      <a:pt x="1241840" y="0"/>
                    </a:lnTo>
                    <a:cubicBezTo>
                      <a:pt x="1277940" y="0"/>
                      <a:pt x="1307200" y="29262"/>
                      <a:pt x="1307200" y="65360"/>
                    </a:cubicBezTo>
                    <a:lnTo>
                      <a:pt x="1307200" y="91200"/>
                    </a:lnTo>
                    <a:lnTo>
                      <a:pt x="0" y="91200"/>
                    </a:lnTo>
                    <a:lnTo>
                      <a:pt x="0" y="65360"/>
                    </a:lnTo>
                    <a:close/>
                  </a:path>
                </a:pathLst>
              </a:custGeom>
              <a:gradFill>
                <a:gsLst>
                  <a:gs pos="0">
                    <a:srgbClr val="F6B680"/>
                  </a:gs>
                  <a:gs pos="100000">
                    <a:srgbClr val="F08020"/>
                  </a:gs>
                </a:gsLst>
                <a:lin ang="5400000" scaled="0"/>
              </a:gradFill>
              <a:ln w="7600" cap="flat">
                <a:solidFill>
                  <a:srgbClr val="F0802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66" name=""/>
              <p:cNvSpPr/>
              <p:nvPr/>
            </p:nvSpPr>
            <p:spPr>
              <a:xfrm>
                <a:off x="3508000" y="2714600"/>
                <a:ext cx="1307200" cy="364800"/>
              </a:xfrm>
              <a:custGeom>
                <a:avLst/>
                <a:gdLst/>
                <a:ahLst/>
                <a:cxnLst/>
                <a:pathLst>
                  <a:path w="1307200" h="364800">
                    <a:moveTo>
                      <a:pt x="0" y="0"/>
                    </a:moveTo>
                    <a:lnTo>
                      <a:pt x="1307200" y="0"/>
                    </a:lnTo>
                    <a:lnTo>
                      <a:pt x="1307200" y="299440"/>
                    </a:lnTo>
                    <a:cubicBezTo>
                      <a:pt x="1307200" y="335538"/>
                      <a:pt x="1277940" y="364800"/>
                      <a:pt x="1241840" y="364800"/>
                    </a:cubicBezTo>
                    <a:lnTo>
                      <a:pt x="65360" y="364800"/>
                    </a:lnTo>
                    <a:cubicBezTo>
                      <a:pt x="29262" y="364800"/>
                      <a:pt x="0" y="335538"/>
                      <a:pt x="0" y="29944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0802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896" name="Text 2896"/>
              <p:cNvSpPr txBox="1"/>
              <p:nvPr/>
            </p:nvSpPr>
            <p:spPr>
              <a:xfrm>
                <a:off x="3538400" y="2775400"/>
                <a:ext cx="1246400" cy="24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Production Development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Procurement</a:t>
                </a:r>
              </a:p>
            </p:txBody>
          </p:sp>
        </p:grpSp>
        <p:grpSp>
          <p:nvGrpSpPr>
            <p:cNvPr id="258" name="Card 10"/>
            <p:cNvGrpSpPr/>
            <p:nvPr/>
          </p:nvGrpSpPr>
          <p:grpSpPr>
            <a:xfrm>
              <a:off x="5028000" y="2957800"/>
              <a:ext cx="1824000" cy="623200"/>
              <a:chOff x="5028000" y="2957800"/>
              <a:chExt cx="1824000" cy="623200"/>
            </a:xfrm>
          </p:grpSpPr>
          <p:sp>
            <p:nvSpPr>
              <p:cNvPr id="256" name="Multi-Style Rectangle"/>
              <p:cNvSpPr/>
              <p:nvPr/>
            </p:nvSpPr>
            <p:spPr>
              <a:xfrm>
                <a:off x="5028000" y="2957800"/>
                <a:ext cx="1824000" cy="91200"/>
              </a:xfrm>
              <a:custGeom>
                <a:avLst/>
                <a:gdLst/>
                <a:ahLst/>
                <a:cxnLst/>
                <a:pathLst>
                  <a:path w="1824000" h="91200">
                    <a:moveTo>
                      <a:pt x="0" y="91200"/>
                    </a:moveTo>
                    <a:cubicBezTo>
                      <a:pt x="0" y="40830"/>
                      <a:pt x="40830" y="0"/>
                      <a:pt x="91200" y="0"/>
                    </a:cubicBezTo>
                    <a:lnTo>
                      <a:pt x="1732800" y="0"/>
                    </a:lnTo>
                    <a:cubicBezTo>
                      <a:pt x="1783173" y="0"/>
                      <a:pt x="1824000" y="40830"/>
                      <a:pt x="1824000" y="91200"/>
                    </a:cubicBezTo>
                    <a:lnTo>
                      <a:pt x="1824000" y="91200"/>
                    </a:lnTo>
                    <a:lnTo>
                      <a:pt x="0" y="91200"/>
                    </a:lnTo>
                    <a:lnTo>
                      <a:pt x="0" y="91200"/>
                    </a:lnTo>
                    <a:close/>
                  </a:path>
                </a:pathLst>
              </a:custGeom>
              <a:gradFill>
                <a:gsLst>
                  <a:gs pos="0">
                    <a:srgbClr val="33CCFF"/>
                  </a:gs>
                  <a:gs pos="100000">
                    <a:srgbClr val="0099CC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7" name=""/>
              <p:cNvSpPr/>
              <p:nvPr/>
            </p:nvSpPr>
            <p:spPr>
              <a:xfrm>
                <a:off x="5028000" y="3049000"/>
                <a:ext cx="1824000" cy="532000"/>
              </a:xfrm>
              <a:custGeom>
                <a:avLst/>
                <a:gdLst/>
                <a:ahLst/>
                <a:cxnLst/>
                <a:pathLst>
                  <a:path w="1824000" h="532000">
                    <a:moveTo>
                      <a:pt x="0" y="0"/>
                    </a:moveTo>
                    <a:lnTo>
                      <a:pt x="1824000" y="0"/>
                    </a:lnTo>
                    <a:lnTo>
                      <a:pt x="1824000" y="440800"/>
                    </a:lnTo>
                    <a:cubicBezTo>
                      <a:pt x="1824000" y="491170"/>
                      <a:pt x="1783173" y="532000"/>
                      <a:pt x="1732800" y="532000"/>
                    </a:cubicBezTo>
                    <a:lnTo>
                      <a:pt x="91200" y="532000"/>
                    </a:lnTo>
                    <a:cubicBezTo>
                      <a:pt x="40830" y="532000"/>
                      <a:pt x="0" y="491170"/>
                      <a:pt x="0" y="4408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897" name="Text 2897"/>
              <p:cNvSpPr txBox="1"/>
              <p:nvPr/>
            </p:nvSpPr>
            <p:spPr>
              <a:xfrm>
                <a:off x="5058400" y="3193400"/>
                <a:ext cx="1763200" cy="24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Choosing Material, Send to Factory</a:t>
                </a:r>
              </a:p>
            </p:txBody>
          </p:sp>
        </p:grpSp>
        <p:grpSp>
          <p:nvGrpSpPr>
            <p:cNvPr id="254" name="Card 10"/>
            <p:cNvGrpSpPr/>
            <p:nvPr/>
          </p:nvGrpSpPr>
          <p:grpSpPr>
            <a:xfrm>
              <a:off x="5028000" y="2121800"/>
              <a:ext cx="1824000" cy="623200"/>
              <a:chOff x="5028000" y="2121800"/>
              <a:chExt cx="1824000" cy="623200"/>
            </a:xfrm>
          </p:grpSpPr>
          <p:sp>
            <p:nvSpPr>
              <p:cNvPr id="252" name="Multi-Style Rectangle"/>
              <p:cNvSpPr/>
              <p:nvPr/>
            </p:nvSpPr>
            <p:spPr>
              <a:xfrm>
                <a:off x="5028000" y="2121800"/>
                <a:ext cx="1824000" cy="91200"/>
              </a:xfrm>
              <a:custGeom>
                <a:avLst/>
                <a:gdLst/>
                <a:ahLst/>
                <a:cxnLst/>
                <a:pathLst>
                  <a:path w="1824000" h="91200">
                    <a:moveTo>
                      <a:pt x="0" y="91200"/>
                    </a:moveTo>
                    <a:cubicBezTo>
                      <a:pt x="0" y="40830"/>
                      <a:pt x="40830" y="0"/>
                      <a:pt x="91200" y="0"/>
                    </a:cubicBezTo>
                    <a:lnTo>
                      <a:pt x="1732800" y="0"/>
                    </a:lnTo>
                    <a:cubicBezTo>
                      <a:pt x="1783173" y="0"/>
                      <a:pt x="1824000" y="40830"/>
                      <a:pt x="1824000" y="91200"/>
                    </a:cubicBezTo>
                    <a:lnTo>
                      <a:pt x="1824000" y="91200"/>
                    </a:lnTo>
                    <a:lnTo>
                      <a:pt x="0" y="91200"/>
                    </a:lnTo>
                    <a:lnTo>
                      <a:pt x="0" y="91200"/>
                    </a:lnTo>
                    <a:close/>
                  </a:path>
                </a:pathLst>
              </a:custGeom>
              <a:gradFill>
                <a:gsLst>
                  <a:gs pos="0">
                    <a:srgbClr val="33CCFF"/>
                  </a:gs>
                  <a:gs pos="100000">
                    <a:srgbClr val="0099CC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3" name=""/>
              <p:cNvSpPr/>
              <p:nvPr/>
            </p:nvSpPr>
            <p:spPr>
              <a:xfrm>
                <a:off x="5028000" y="2213000"/>
                <a:ext cx="1824000" cy="532000"/>
              </a:xfrm>
              <a:custGeom>
                <a:avLst/>
                <a:gdLst/>
                <a:ahLst/>
                <a:cxnLst/>
                <a:pathLst>
                  <a:path w="1824000" h="532000">
                    <a:moveTo>
                      <a:pt x="0" y="0"/>
                    </a:moveTo>
                    <a:lnTo>
                      <a:pt x="1824000" y="0"/>
                    </a:lnTo>
                    <a:lnTo>
                      <a:pt x="1824000" y="440800"/>
                    </a:lnTo>
                    <a:cubicBezTo>
                      <a:pt x="1824000" y="491170"/>
                      <a:pt x="1783173" y="532000"/>
                      <a:pt x="1732800" y="532000"/>
                    </a:cubicBezTo>
                    <a:lnTo>
                      <a:pt x="91200" y="532000"/>
                    </a:lnTo>
                    <a:cubicBezTo>
                      <a:pt x="40830" y="532000"/>
                      <a:pt x="0" y="491170"/>
                      <a:pt x="0" y="4408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898" name="Text 2898"/>
              <p:cNvSpPr txBox="1"/>
              <p:nvPr/>
            </p:nvSpPr>
            <p:spPr>
              <a:xfrm>
                <a:off x="5058400" y="2357400"/>
                <a:ext cx="1763200" cy="24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Prototype Design and Improvement</a:t>
                </a:r>
              </a:p>
            </p:txBody>
          </p:sp>
        </p:grpSp>
        <p:grpSp>
          <p:nvGrpSpPr>
            <p:cNvPr id="161" name="Card 10"/>
            <p:cNvGrpSpPr/>
            <p:nvPr/>
          </p:nvGrpSpPr>
          <p:grpSpPr>
            <a:xfrm>
              <a:off x="3508000" y="951400"/>
              <a:ext cx="1307200" cy="456000"/>
              <a:chOff x="3508000" y="951400"/>
              <a:chExt cx="1307200" cy="456000"/>
            </a:xfrm>
          </p:grpSpPr>
          <p:sp>
            <p:nvSpPr>
              <p:cNvPr id="162" name="Multi-Style Rectangle"/>
              <p:cNvSpPr/>
              <p:nvPr/>
            </p:nvSpPr>
            <p:spPr>
              <a:xfrm>
                <a:off x="3508000" y="951400"/>
                <a:ext cx="1307200" cy="91200"/>
              </a:xfrm>
              <a:custGeom>
                <a:avLst/>
                <a:gdLst/>
                <a:ahLst/>
                <a:cxnLst/>
                <a:pathLst>
                  <a:path w="1307200" h="91200">
                    <a:moveTo>
                      <a:pt x="0" y="65360"/>
                    </a:moveTo>
                    <a:cubicBezTo>
                      <a:pt x="0" y="29262"/>
                      <a:pt x="29262" y="0"/>
                      <a:pt x="65360" y="0"/>
                    </a:cubicBezTo>
                    <a:lnTo>
                      <a:pt x="1241840" y="0"/>
                    </a:lnTo>
                    <a:cubicBezTo>
                      <a:pt x="1277940" y="0"/>
                      <a:pt x="1307200" y="29262"/>
                      <a:pt x="1307200" y="65360"/>
                    </a:cubicBezTo>
                    <a:lnTo>
                      <a:pt x="1307200" y="91200"/>
                    </a:lnTo>
                    <a:lnTo>
                      <a:pt x="0" y="91200"/>
                    </a:lnTo>
                    <a:lnTo>
                      <a:pt x="0" y="65360"/>
                    </a:lnTo>
                    <a:close/>
                  </a:path>
                </a:pathLst>
              </a:custGeom>
              <a:gradFill>
                <a:gsLst>
                  <a:gs pos="0">
                    <a:srgbClr val="F6B680"/>
                  </a:gs>
                  <a:gs pos="100000">
                    <a:srgbClr val="F08020"/>
                  </a:gs>
                </a:gsLst>
                <a:lin ang="5400000" scaled="0"/>
              </a:gradFill>
              <a:ln w="7600" cap="flat">
                <a:solidFill>
                  <a:srgbClr val="F0802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63" name=""/>
              <p:cNvSpPr/>
              <p:nvPr/>
            </p:nvSpPr>
            <p:spPr>
              <a:xfrm>
                <a:off x="3508000" y="1042600"/>
                <a:ext cx="1307200" cy="364800"/>
              </a:xfrm>
              <a:custGeom>
                <a:avLst/>
                <a:gdLst/>
                <a:ahLst/>
                <a:cxnLst/>
                <a:pathLst>
                  <a:path w="1307200" h="364800">
                    <a:moveTo>
                      <a:pt x="0" y="0"/>
                    </a:moveTo>
                    <a:lnTo>
                      <a:pt x="1307200" y="0"/>
                    </a:lnTo>
                    <a:lnTo>
                      <a:pt x="1307200" y="299440"/>
                    </a:lnTo>
                    <a:cubicBezTo>
                      <a:pt x="1307200" y="335538"/>
                      <a:pt x="1277940" y="364800"/>
                      <a:pt x="1241840" y="364800"/>
                    </a:cubicBezTo>
                    <a:lnTo>
                      <a:pt x="65360" y="364800"/>
                    </a:lnTo>
                    <a:cubicBezTo>
                      <a:pt x="29262" y="364800"/>
                      <a:pt x="0" y="335538"/>
                      <a:pt x="0" y="29944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0802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899" name="Text 2899"/>
              <p:cNvSpPr txBox="1"/>
              <p:nvPr/>
            </p:nvSpPr>
            <p:spPr>
              <a:xfrm>
                <a:off x="3538400" y="1164200"/>
                <a:ext cx="1246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Planning</a:t>
                </a:r>
              </a:p>
            </p:txBody>
          </p:sp>
        </p:grpSp>
        <p:grpSp>
          <p:nvGrpSpPr>
            <p:cNvPr id="237" name="Card 10"/>
            <p:cNvGrpSpPr/>
            <p:nvPr/>
          </p:nvGrpSpPr>
          <p:grpSpPr>
            <a:xfrm>
              <a:off x="5028000" y="1285800"/>
              <a:ext cx="1824000" cy="623200"/>
              <a:chOff x="5028000" y="1285800"/>
              <a:chExt cx="1824000" cy="623200"/>
            </a:xfrm>
          </p:grpSpPr>
          <p:sp>
            <p:nvSpPr>
              <p:cNvPr id="232" name="Multi-Style Rectangle"/>
              <p:cNvSpPr/>
              <p:nvPr/>
            </p:nvSpPr>
            <p:spPr>
              <a:xfrm>
                <a:off x="5028000" y="1285800"/>
                <a:ext cx="1824000" cy="91200"/>
              </a:xfrm>
              <a:custGeom>
                <a:avLst/>
                <a:gdLst/>
                <a:ahLst/>
                <a:cxnLst/>
                <a:pathLst>
                  <a:path w="1824000" h="91200">
                    <a:moveTo>
                      <a:pt x="0" y="91200"/>
                    </a:moveTo>
                    <a:cubicBezTo>
                      <a:pt x="0" y="40830"/>
                      <a:pt x="40830" y="0"/>
                      <a:pt x="91200" y="0"/>
                    </a:cubicBezTo>
                    <a:lnTo>
                      <a:pt x="1732800" y="0"/>
                    </a:lnTo>
                    <a:cubicBezTo>
                      <a:pt x="1783173" y="0"/>
                      <a:pt x="1824000" y="40830"/>
                      <a:pt x="1824000" y="91200"/>
                    </a:cubicBezTo>
                    <a:lnTo>
                      <a:pt x="1824000" y="91200"/>
                    </a:lnTo>
                    <a:lnTo>
                      <a:pt x="0" y="91200"/>
                    </a:lnTo>
                    <a:lnTo>
                      <a:pt x="0" y="91200"/>
                    </a:lnTo>
                    <a:close/>
                  </a:path>
                </a:pathLst>
              </a:custGeom>
              <a:gradFill>
                <a:gsLst>
                  <a:gs pos="0">
                    <a:srgbClr val="33CCFF"/>
                  </a:gs>
                  <a:gs pos="100000">
                    <a:srgbClr val="0099CC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36" name=""/>
              <p:cNvSpPr/>
              <p:nvPr/>
            </p:nvSpPr>
            <p:spPr>
              <a:xfrm>
                <a:off x="5028000" y="1377000"/>
                <a:ext cx="1824000" cy="532000"/>
              </a:xfrm>
              <a:custGeom>
                <a:avLst/>
                <a:gdLst/>
                <a:ahLst/>
                <a:cxnLst/>
                <a:pathLst>
                  <a:path w="1824000" h="532000">
                    <a:moveTo>
                      <a:pt x="0" y="0"/>
                    </a:moveTo>
                    <a:lnTo>
                      <a:pt x="1824000" y="0"/>
                    </a:lnTo>
                    <a:lnTo>
                      <a:pt x="1824000" y="440800"/>
                    </a:lnTo>
                    <a:cubicBezTo>
                      <a:pt x="1824000" y="491170"/>
                      <a:pt x="1783173" y="532000"/>
                      <a:pt x="1732800" y="532000"/>
                    </a:cubicBezTo>
                    <a:lnTo>
                      <a:pt x="91200" y="532000"/>
                    </a:lnTo>
                    <a:cubicBezTo>
                      <a:pt x="40830" y="532000"/>
                      <a:pt x="0" y="491170"/>
                      <a:pt x="0" y="4408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900" name="Text 2900"/>
              <p:cNvSpPr txBox="1"/>
              <p:nvPr/>
            </p:nvSpPr>
            <p:spPr>
              <a:xfrm>
                <a:off x="5058400" y="1460600"/>
                <a:ext cx="1763200" cy="364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Creation Team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Design of premium and OEM goods</a:t>
                </a:r>
              </a:p>
            </p:txBody>
          </p:sp>
        </p:grpSp>
        <p:grpSp>
          <p:nvGrpSpPr>
            <p:cNvPr id="230" name="Card 10"/>
            <p:cNvGrpSpPr/>
            <p:nvPr/>
          </p:nvGrpSpPr>
          <p:grpSpPr>
            <a:xfrm>
              <a:off x="5028000" y="449800"/>
              <a:ext cx="1824000" cy="623200"/>
              <a:chOff x="5028000" y="449800"/>
              <a:chExt cx="1824000" cy="623200"/>
            </a:xfrm>
          </p:grpSpPr>
          <p:sp>
            <p:nvSpPr>
              <p:cNvPr id="228" name="Multi-Style Rectangle"/>
              <p:cNvSpPr/>
              <p:nvPr/>
            </p:nvSpPr>
            <p:spPr>
              <a:xfrm>
                <a:off x="5028000" y="449800"/>
                <a:ext cx="1824000" cy="91200"/>
              </a:xfrm>
              <a:custGeom>
                <a:avLst/>
                <a:gdLst/>
                <a:ahLst/>
                <a:cxnLst/>
                <a:pathLst>
                  <a:path w="1824000" h="91200">
                    <a:moveTo>
                      <a:pt x="0" y="91200"/>
                    </a:moveTo>
                    <a:cubicBezTo>
                      <a:pt x="0" y="40830"/>
                      <a:pt x="40830" y="0"/>
                      <a:pt x="91200" y="0"/>
                    </a:cubicBezTo>
                    <a:lnTo>
                      <a:pt x="1732800" y="0"/>
                    </a:lnTo>
                    <a:cubicBezTo>
                      <a:pt x="1783173" y="0"/>
                      <a:pt x="1824000" y="40830"/>
                      <a:pt x="1824000" y="91200"/>
                    </a:cubicBezTo>
                    <a:lnTo>
                      <a:pt x="1824000" y="91200"/>
                    </a:lnTo>
                    <a:lnTo>
                      <a:pt x="0" y="91200"/>
                    </a:lnTo>
                    <a:lnTo>
                      <a:pt x="0" y="91200"/>
                    </a:lnTo>
                    <a:close/>
                  </a:path>
                </a:pathLst>
              </a:custGeom>
              <a:gradFill>
                <a:gsLst>
                  <a:gs pos="0">
                    <a:srgbClr val="33CCFF"/>
                  </a:gs>
                  <a:gs pos="100000">
                    <a:srgbClr val="0099CC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29" name=""/>
              <p:cNvSpPr/>
              <p:nvPr/>
            </p:nvSpPr>
            <p:spPr>
              <a:xfrm>
                <a:off x="5028000" y="541000"/>
                <a:ext cx="1824000" cy="532000"/>
              </a:xfrm>
              <a:custGeom>
                <a:avLst/>
                <a:gdLst/>
                <a:ahLst/>
                <a:cxnLst/>
                <a:pathLst>
                  <a:path w="1824000" h="532000">
                    <a:moveTo>
                      <a:pt x="0" y="0"/>
                    </a:moveTo>
                    <a:lnTo>
                      <a:pt x="1824000" y="0"/>
                    </a:lnTo>
                    <a:lnTo>
                      <a:pt x="1824000" y="440800"/>
                    </a:lnTo>
                    <a:cubicBezTo>
                      <a:pt x="1824000" y="491170"/>
                      <a:pt x="1783173" y="532000"/>
                      <a:pt x="1732800" y="532000"/>
                    </a:cubicBezTo>
                    <a:lnTo>
                      <a:pt x="91200" y="532000"/>
                    </a:lnTo>
                    <a:cubicBezTo>
                      <a:pt x="40830" y="532000"/>
                      <a:pt x="0" y="491170"/>
                      <a:pt x="0" y="4408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901" name="Text 2901"/>
              <p:cNvSpPr txBox="1"/>
              <p:nvPr/>
            </p:nvSpPr>
            <p:spPr>
              <a:xfrm>
                <a:off x="5058400" y="563800"/>
                <a:ext cx="1763200" cy="4864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Value Creation Center 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Planning of premium promotion and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distribution promotion</a:t>
                </a:r>
              </a:p>
            </p:txBody>
          </p:sp>
        </p:grpSp>
        <p:grpSp>
          <p:nvGrpSpPr>
            <p:cNvPr id="246" name="Card 10"/>
            <p:cNvGrpSpPr/>
            <p:nvPr/>
          </p:nvGrpSpPr>
          <p:grpSpPr>
            <a:xfrm>
              <a:off x="2033600" y="4158600"/>
              <a:ext cx="1216000" cy="516800"/>
              <a:chOff x="2033600" y="4158600"/>
              <a:chExt cx="1216000" cy="516800"/>
            </a:xfrm>
          </p:grpSpPr>
          <p:sp>
            <p:nvSpPr>
              <p:cNvPr id="247" name="Multi-Style Rectangle"/>
              <p:cNvSpPr/>
              <p:nvPr/>
            </p:nvSpPr>
            <p:spPr>
              <a:xfrm>
                <a:off x="2033600" y="4158600"/>
                <a:ext cx="1216000" cy="91200"/>
              </a:xfrm>
              <a:custGeom>
                <a:avLst/>
                <a:gdLst/>
                <a:ahLst/>
                <a:cxnLst/>
                <a:pathLst>
                  <a:path w="1216000" h="91200">
                    <a:moveTo>
                      <a:pt x="0" y="60800"/>
                    </a:moveTo>
                    <a:cubicBezTo>
                      <a:pt x="0" y="27220"/>
                      <a:pt x="27220" y="0"/>
                      <a:pt x="60800" y="0"/>
                    </a:cubicBezTo>
                    <a:lnTo>
                      <a:pt x="1155200" y="0"/>
                    </a:lnTo>
                    <a:cubicBezTo>
                      <a:pt x="1188777" y="0"/>
                      <a:pt x="1216000" y="27220"/>
                      <a:pt x="1216000" y="60800"/>
                    </a:cubicBezTo>
                    <a:lnTo>
                      <a:pt x="1216000" y="91200"/>
                    </a:lnTo>
                    <a:lnTo>
                      <a:pt x="0" y="91200"/>
                    </a:lnTo>
                    <a:lnTo>
                      <a:pt x="0" y="60800"/>
                    </a:lnTo>
                    <a:close/>
                  </a:path>
                </a:pathLst>
              </a:custGeom>
              <a:gradFill>
                <a:gsLst>
                  <a:gs pos="0">
                    <a:srgbClr val="AED75B"/>
                  </a:gs>
                  <a:gs pos="100000">
                    <a:srgbClr val="7BA428"/>
                  </a:gs>
                </a:gsLst>
                <a:lin ang="5400000" scaled="0"/>
              </a:gradFill>
              <a:ln w="7600" cap="flat">
                <a:solidFill>
                  <a:srgbClr val="7BA428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48" name=""/>
              <p:cNvSpPr/>
              <p:nvPr/>
            </p:nvSpPr>
            <p:spPr>
              <a:xfrm>
                <a:off x="2033600" y="4249800"/>
                <a:ext cx="1216000" cy="425600"/>
              </a:xfrm>
              <a:custGeom>
                <a:avLst/>
                <a:gdLst/>
                <a:ahLst/>
                <a:cxnLst/>
                <a:pathLst>
                  <a:path w="1216000" h="425600">
                    <a:moveTo>
                      <a:pt x="0" y="0"/>
                    </a:moveTo>
                    <a:lnTo>
                      <a:pt x="1216000" y="0"/>
                    </a:lnTo>
                    <a:lnTo>
                      <a:pt x="1216000" y="364800"/>
                    </a:lnTo>
                    <a:cubicBezTo>
                      <a:pt x="1216000" y="398380"/>
                      <a:pt x="1188777" y="425600"/>
                      <a:pt x="1155200" y="425600"/>
                    </a:cubicBezTo>
                    <a:lnTo>
                      <a:pt x="60800" y="425600"/>
                    </a:lnTo>
                    <a:cubicBezTo>
                      <a:pt x="27220" y="425600"/>
                      <a:pt x="0" y="398380"/>
                      <a:pt x="0" y="3648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7BA428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902" name="Text 2902"/>
              <p:cNvSpPr txBox="1"/>
              <p:nvPr/>
            </p:nvSpPr>
            <p:spPr>
              <a:xfrm>
                <a:off x="2064000" y="4280200"/>
                <a:ext cx="1155200" cy="364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Management Group 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Corporate Planning,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Accounting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2013-12-01T23:37:43Z</dcterms:created>
  <dcterms:modified xsi:type="dcterms:W3CDTF">2013-12-01T23:37:43Z</dcterms:modified>
</cp:coreProperties>
</file>