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7" d="100"/>
          <a:sy n="117" d="100"/>
        </p:scale>
        <p:origin x="-146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ltLang="zh-CN" smtClean="0"/>
              <a:t>Click to edit Master title style</a:t>
            </a:r>
            <a:endParaRPr lang="zh-CN" alt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smtClean="0"/>
              <a:t>Click to edit Master subtitle style</a:t>
            </a:r>
            <a:endParaRPr lang="zh-CN" altLang="en-US"/>
          </a:p>
        </p:txBody>
      </p:sp>
      <p:sp>
        <p:nvSpPr>
          <p:cNvPr id="4" name="Date Placeholder 3"/>
          <p:cNvSpPr>
            <a:spLocks noGrp="1"/>
          </p:cNvSpPr>
          <p:nvPr>
            <p:ph type="dt" sz="half" idx="10"/>
          </p:nvPr>
        </p:nvSpPr>
        <p:spPr/>
        <p:txBody>
          <a:bodyPr/>
          <a:lstStyle/>
          <a:p>
            <a:fld id="{36512AA3-2E20-47C0-BA88-04677EB4993E}" type="datetimeFigureOut">
              <a:rPr lang="zh-CN" altLang="en-US" smtClean="0"/>
              <a:t>2015/8/20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225462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36512AA3-2E20-47C0-BA88-04677EB4993E}" type="datetimeFigureOut">
              <a:rPr lang="zh-CN" altLang="en-US" smtClean="0"/>
              <a:t>2015/8/20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3966534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smtClean="0"/>
              <a:t>Click to edit Master text styles</a:t>
            </a:r>
          </a:p>
        </p:txBody>
      </p:sp>
      <p:sp>
        <p:nvSpPr>
          <p:cNvPr id="4" name="Date Placeholder 3"/>
          <p:cNvSpPr>
            <a:spLocks noGrp="1"/>
          </p:cNvSpPr>
          <p:nvPr>
            <p:ph type="dt" sz="half" idx="10"/>
          </p:nvPr>
        </p:nvSpPr>
        <p:spPr/>
        <p:txBody>
          <a:bodyPr/>
          <a:lstStyle/>
          <a:p>
            <a:fld id="{36512AA3-2E20-47C0-BA88-04677EB4993E}" type="datetimeFigureOut">
              <a:rPr lang="zh-CN" altLang="en-US" smtClean="0"/>
              <a:t>2015/8/20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164803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838200" y="1825625"/>
            <a:ext cx="51816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6172200" y="1825625"/>
            <a:ext cx="51816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Date Placeholder 4"/>
          <p:cNvSpPr>
            <a:spLocks noGrp="1"/>
          </p:cNvSpPr>
          <p:nvPr>
            <p:ph type="dt" sz="half" idx="10"/>
          </p:nvPr>
        </p:nvSpPr>
        <p:spPr/>
        <p:txBody>
          <a:bodyPr/>
          <a:lstStyle/>
          <a:p>
            <a:fld id="{36512AA3-2E20-47C0-BA88-04677EB4993E}" type="datetimeFigureOut">
              <a:rPr lang="zh-CN" altLang="en-US" smtClean="0"/>
              <a:t>2015/8/20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441638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ltLang="zh-CN" smtClean="0"/>
              <a:t>Click to edit Master title style</a:t>
            </a:r>
            <a:endParaRPr lang="zh-CN" alt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7" name="Date Placeholder 6"/>
          <p:cNvSpPr>
            <a:spLocks noGrp="1"/>
          </p:cNvSpPr>
          <p:nvPr>
            <p:ph type="dt" sz="half" idx="10"/>
          </p:nvPr>
        </p:nvSpPr>
        <p:spPr/>
        <p:txBody>
          <a:bodyPr/>
          <a:lstStyle/>
          <a:p>
            <a:fld id="{36512AA3-2E20-47C0-BA88-04677EB4993E}" type="datetimeFigureOut">
              <a:rPr lang="zh-CN" altLang="en-US" smtClean="0"/>
              <a:t>2015/8/20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597502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Date Placeholder 2"/>
          <p:cNvSpPr>
            <a:spLocks noGrp="1"/>
          </p:cNvSpPr>
          <p:nvPr>
            <p:ph type="dt" sz="half" idx="10"/>
          </p:nvPr>
        </p:nvSpPr>
        <p:spPr/>
        <p:txBody>
          <a:bodyPr/>
          <a:lstStyle/>
          <a:p>
            <a:fld id="{36512AA3-2E20-47C0-BA88-04677EB4993E}" type="datetimeFigureOut">
              <a:rPr lang="zh-CN" altLang="en-US" smtClean="0"/>
              <a:t>2015/8/20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405806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512AA3-2E20-47C0-BA88-04677EB4993E}" type="datetimeFigureOut">
              <a:rPr lang="zh-CN" altLang="en-US" smtClean="0"/>
              <a:t>2015/8/20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3835165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36512AA3-2E20-47C0-BA88-04677EB4993E}" type="datetimeFigureOut">
              <a:rPr lang="zh-CN" altLang="en-US" smtClean="0"/>
              <a:t>2015/8/20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1262402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36512AA3-2E20-47C0-BA88-04677EB4993E}" type="datetimeFigureOut">
              <a:rPr lang="zh-CN" altLang="en-US" smtClean="0"/>
              <a:t>2015/8/20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3099335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36512AA3-2E20-47C0-BA88-04677EB4993E}" type="datetimeFigureOut">
              <a:rPr lang="zh-CN" altLang="en-US" smtClean="0"/>
              <a:t>2015/8/20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347762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36512AA3-2E20-47C0-BA88-04677EB4993E}" type="datetimeFigureOut">
              <a:rPr lang="zh-CN" altLang="en-US" smtClean="0"/>
              <a:t>2015/8/20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1921515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ltLang="zh-CN" smtClean="0"/>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F60DB7-6E48-4466-B7A9-24611520A472}" type="datetimeFigureOut">
              <a:rPr lang="zh-CN" altLang="en-US" smtClean="0"/>
              <a:t>2015/8/20</a:t>
            </a:fld>
            <a:endParaRPr lang="zh-CN"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5D7CD6-334A-41AE-9AE2-B93EEDD81DF1}" type="slidenum">
              <a:rPr lang="zh-CN" altLang="en-US" smtClean="0"/>
              <a:t>‹#›</a:t>
            </a:fld>
            <a:endParaRPr lang="zh-CN" altLang="en-US"/>
          </a:p>
        </p:txBody>
      </p:sp>
    </p:spTree>
    <p:extLst>
      <p:ext uri="{BB962C8B-B14F-4D97-AF65-F5344CB8AC3E}">
        <p14:creationId xmlns:p14="http://schemas.microsoft.com/office/powerpoint/2010/main" val="257406824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hyperlink" Target="https://www.edrawsoft.com/edraw-max.php"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www.edrawsoft.com/types-orgchart.php"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s://www.edrawsoft.com/why-use-orgchart.php"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edrawsoft.com/edraw-orgchart.php"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s://www.edrawsoft.com/org-chart-tips.php"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www.edrawsoft.com/Organizational-chart-examples.php"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Page-1"/>
        <p:cNvGrpSpPr/>
        <p:nvPr/>
      </p:nvGrpSpPr>
      <p:grpSpPr>
        <a:xfrm>
          <a:off x="0" y="0"/>
          <a:ext cx="0" cy="0"/>
          <a:chOff x="0" y="0"/>
          <a:chExt cx="0" cy="0"/>
        </a:xfrm>
      </p:grpSpPr>
      <p:grpSp>
        <p:nvGrpSpPr>
          <p:cNvPr id="2226" name="Group2226"/>
          <p:cNvGrpSpPr/>
          <p:nvPr/>
        </p:nvGrpSpPr>
        <p:grpSpPr>
          <a:xfrm>
            <a:off x="-12572" y="177032"/>
            <a:ext cx="9169144" cy="6503936"/>
            <a:chOff x="-12572" y="177032"/>
            <a:chExt cx="9169144" cy="6503936"/>
          </a:xfrm>
        </p:grpSpPr>
        <p:sp>
          <p:nvSpPr>
            <p:cNvPr id="4003" name="Freeform 4002"/>
            <p:cNvSpPr/>
            <p:nvPr/>
          </p:nvSpPr>
          <p:spPr>
            <a:xfrm>
              <a:off x="-4872" y="197568"/>
              <a:ext cx="9147600" cy="6468000"/>
            </a:xfrm>
            <a:custGeom>
              <a:avLst/>
              <a:gdLst/>
              <a:ahLst/>
              <a:cxnLst/>
              <a:rect l="0" t="0" r="0" b="0"/>
              <a:pathLst>
                <a:path w="9147600" h="6468000">
                  <a:moveTo>
                    <a:pt x="0" y="0"/>
                  </a:moveTo>
                  <a:lnTo>
                    <a:pt x="9147600" y="0"/>
                  </a:lnTo>
                  <a:lnTo>
                    <a:pt x="9147600" y="6468000"/>
                  </a:lnTo>
                  <a:lnTo>
                    <a:pt x="0" y="6468000"/>
                  </a:lnTo>
                  <a:lnTo>
                    <a:pt x="0" y="0"/>
                  </a:lnTo>
                  <a:close/>
                </a:path>
              </a:pathLst>
            </a:custGeom>
            <a:solidFill>
              <a:srgbClr val="FFFFFF"/>
            </a:solidFill>
            <a:ln w="7700" cap="flat">
              <a:solidFill>
                <a:srgbClr val="FFFFFF"/>
              </a:solidFill>
              <a:bevel/>
            </a:ln>
          </p:spPr>
        </p:sp>
        <p:sp>
          <p:nvSpPr>
            <p:cNvPr id="2227" name="Text 2227"/>
            <p:cNvSpPr txBox="1"/>
            <p:nvPr/>
          </p:nvSpPr>
          <p:spPr>
            <a:xfrm>
              <a:off x="410718" y="553978"/>
              <a:ext cx="2723236" cy="286887"/>
            </a:xfrm>
            <a:prstGeom prst="rect">
              <a:avLst/>
            </a:prstGeom>
            <a:noFill/>
          </p:spPr>
          <p:txBody>
            <a:bodyPr wrap="square" lIns="28000" tIns="18000" rIns="28000" bIns="18000" rtlCol="0" anchor="ctr"/>
            <a:lstStyle/>
            <a:p>
              <a:pPr algn="l"/>
              <a:r>
                <a:rPr sz="1872">
                  <a:solidFill>
                    <a:srgbClr val="000000"/>
                  </a:solidFill>
                  <a:latin typeface="Comic Sans MS"/>
                </a:rPr>
                <a:t>Organizational Chart</a:t>
              </a:r>
            </a:p>
          </p:txBody>
        </p:sp>
        <p:sp>
          <p:nvSpPr>
            <p:cNvPr id="1422" name="Freeform 1421"/>
            <p:cNvSpPr/>
            <p:nvPr/>
          </p:nvSpPr>
          <p:spPr>
            <a:xfrm flipH="1">
              <a:off x="2126488" y="184732"/>
              <a:ext cx="7022392" cy="6488536"/>
            </a:xfrm>
            <a:custGeom>
              <a:avLst/>
              <a:gdLst/>
              <a:ahLst/>
              <a:cxnLst/>
              <a:rect l="0" t="0" r="0" b="0"/>
              <a:pathLst>
                <a:path w="7022392" h="6488536">
                  <a:moveTo>
                    <a:pt x="0" y="0"/>
                  </a:moveTo>
                  <a:lnTo>
                    <a:pt x="2392121" y="10267"/>
                  </a:lnTo>
                  <a:lnTo>
                    <a:pt x="7022392" y="6488536"/>
                  </a:lnTo>
                  <a:lnTo>
                    <a:pt x="0" y="6478256"/>
                  </a:lnTo>
                  <a:lnTo>
                    <a:pt x="0" y="0"/>
                  </a:lnTo>
                  <a:close/>
                </a:path>
              </a:pathLst>
            </a:custGeom>
            <a:solidFill>
              <a:srgbClr val="FFAF00"/>
            </a:solidFill>
            <a:ln w="7700" cap="flat">
              <a:solidFill>
                <a:srgbClr val="FFAF00"/>
              </a:solidFill>
              <a:bevel/>
            </a:ln>
          </p:spPr>
        </p:sp>
        <p:sp>
          <p:nvSpPr>
            <p:cNvPr id="1428" name="Freeform 1427"/>
            <p:cNvSpPr/>
            <p:nvPr/>
          </p:nvSpPr>
          <p:spPr>
            <a:xfrm>
              <a:off x="205138" y="589622"/>
              <a:ext cx="215600" cy="215600"/>
            </a:xfrm>
            <a:custGeom>
              <a:avLst/>
              <a:gdLst/>
              <a:ahLst/>
              <a:cxnLst/>
              <a:rect l="0" t="0" r="0" b="0"/>
              <a:pathLst>
                <a:path w="215600" h="215600">
                  <a:moveTo>
                    <a:pt x="17248" y="0"/>
                  </a:moveTo>
                  <a:lnTo>
                    <a:pt x="198352" y="0"/>
                  </a:lnTo>
                  <a:cubicBezTo>
                    <a:pt x="207878" y="0"/>
                    <a:pt x="215600" y="7722"/>
                    <a:pt x="215600" y="17248"/>
                  </a:cubicBezTo>
                  <a:lnTo>
                    <a:pt x="215600" y="198352"/>
                  </a:lnTo>
                  <a:cubicBezTo>
                    <a:pt x="215600" y="207878"/>
                    <a:pt x="207878" y="215600"/>
                    <a:pt x="198352" y="215600"/>
                  </a:cubicBezTo>
                  <a:lnTo>
                    <a:pt x="17248" y="215600"/>
                  </a:lnTo>
                  <a:cubicBezTo>
                    <a:pt x="7722" y="215600"/>
                    <a:pt x="0" y="207878"/>
                    <a:pt x="0" y="198352"/>
                  </a:cubicBezTo>
                  <a:lnTo>
                    <a:pt x="0" y="17248"/>
                  </a:lnTo>
                  <a:cubicBezTo>
                    <a:pt x="0" y="7722"/>
                    <a:pt x="7722" y="0"/>
                    <a:pt x="17248" y="0"/>
                  </a:cubicBezTo>
                  <a:close/>
                </a:path>
              </a:pathLst>
            </a:custGeom>
            <a:solidFill>
              <a:srgbClr val="FFAF00"/>
            </a:solidFill>
            <a:ln w="7700" cap="flat">
              <a:solidFill>
                <a:srgbClr val="FFAF00"/>
              </a:solidFill>
              <a:bevel/>
            </a:ln>
          </p:spPr>
        </p:sp>
        <p:sp>
          <p:nvSpPr>
            <p:cNvPr id="2228" name="Text 2228"/>
            <p:cNvSpPr txBox="1"/>
            <p:nvPr/>
          </p:nvSpPr>
          <p:spPr>
            <a:xfrm>
              <a:off x="6463128" y="821553"/>
              <a:ext cx="2679600" cy="462000"/>
            </a:xfrm>
            <a:prstGeom prst="rect">
              <a:avLst/>
            </a:prstGeom>
            <a:noFill/>
          </p:spPr>
          <p:txBody>
            <a:bodyPr wrap="square" lIns="28000" tIns="18000" rIns="28000" bIns="18000" rtlCol="0" anchor="ctr"/>
            <a:lstStyle/>
            <a:p>
              <a:pPr algn="ctr"/>
              <a:r>
                <a:rPr sz="1248">
                  <a:solidFill>
                    <a:srgbClr val="FFFFFF"/>
                  </a:solidFill>
                  <a:latin typeface="Comic Sans MS"/>
                </a:rPr>
                <a:t>Definition of Organizational Chart</a:t>
              </a:r>
            </a:p>
          </p:txBody>
        </p:sp>
        <p:sp>
          <p:nvSpPr>
            <p:cNvPr id="2229" name="Text 2229"/>
            <p:cNvSpPr txBox="1"/>
            <p:nvPr/>
          </p:nvSpPr>
          <p:spPr>
            <a:xfrm>
              <a:off x="5693128" y="1799168"/>
              <a:ext cx="3449600" cy="462000"/>
            </a:xfrm>
            <a:prstGeom prst="rect">
              <a:avLst/>
            </a:prstGeom>
            <a:noFill/>
          </p:spPr>
          <p:txBody>
            <a:bodyPr wrap="square" lIns="28000" tIns="18000" rIns="28000" bIns="18000" rtlCol="0" anchor="ctr"/>
            <a:lstStyle/>
            <a:p>
              <a:pPr algn="ctr"/>
              <a:r>
                <a:rPr sz="1248">
                  <a:solidFill>
                    <a:srgbClr val="FFFFFF"/>
                  </a:solidFill>
                  <a:latin typeface="Comic Sans MS"/>
                </a:rPr>
                <a:t>Types of Organizational Chart</a:t>
              </a:r>
            </a:p>
          </p:txBody>
        </p:sp>
        <p:sp>
          <p:nvSpPr>
            <p:cNvPr id="2230" name="Text 2230"/>
            <p:cNvSpPr txBox="1"/>
            <p:nvPr/>
          </p:nvSpPr>
          <p:spPr>
            <a:xfrm>
              <a:off x="4752255" y="2861768"/>
              <a:ext cx="3927000" cy="462000"/>
            </a:xfrm>
            <a:prstGeom prst="rect">
              <a:avLst/>
            </a:prstGeom>
            <a:noFill/>
          </p:spPr>
          <p:txBody>
            <a:bodyPr wrap="square" lIns="28000" tIns="18000" rIns="28000" bIns="18000" rtlCol="0" anchor="ctr"/>
            <a:lstStyle/>
            <a:p>
              <a:pPr algn="ctr"/>
              <a:r>
                <a:rPr sz="1248">
                  <a:solidFill>
                    <a:srgbClr val="FFFFFF"/>
                  </a:solidFill>
                  <a:latin typeface="Comic Sans MS"/>
                </a:rPr>
                <a:t>Benenefits of Organizational Chart</a:t>
              </a:r>
            </a:p>
          </p:txBody>
        </p:sp>
        <p:sp>
          <p:nvSpPr>
            <p:cNvPr id="2231" name="Text 2231"/>
            <p:cNvSpPr txBox="1"/>
            <p:nvPr/>
          </p:nvSpPr>
          <p:spPr>
            <a:xfrm>
              <a:off x="3998108" y="3942480"/>
              <a:ext cx="3927000" cy="462000"/>
            </a:xfrm>
            <a:prstGeom prst="rect">
              <a:avLst/>
            </a:prstGeom>
            <a:noFill/>
          </p:spPr>
          <p:txBody>
            <a:bodyPr wrap="square" lIns="28000" tIns="18000" rIns="28000" bIns="18000" rtlCol="0" anchor="ctr"/>
            <a:lstStyle/>
            <a:p>
              <a:pPr algn="ctr"/>
              <a:r>
                <a:rPr sz="1248">
                  <a:solidFill>
                    <a:srgbClr val="FFFFFF"/>
                  </a:solidFill>
                  <a:latin typeface="Comic Sans MS"/>
                </a:rPr>
                <a:t>Limitations of Organizational Chart</a:t>
              </a:r>
            </a:p>
          </p:txBody>
        </p:sp>
        <p:grpSp>
          <p:nvGrpSpPr>
            <p:cNvPr id="1442" name="Group 1441"/>
            <p:cNvGrpSpPr/>
            <p:nvPr/>
          </p:nvGrpSpPr>
          <p:grpSpPr>
            <a:xfrm>
              <a:off x="5956327" y="568552"/>
              <a:ext cx="606903" cy="577289"/>
              <a:chOff x="5956327" y="568552"/>
              <a:chExt cx="606903" cy="577289"/>
            </a:xfrm>
          </p:grpSpPr>
          <p:sp>
            <p:nvSpPr>
              <p:cNvPr id="1443" name="Freeform 1442"/>
              <p:cNvSpPr/>
              <p:nvPr/>
            </p:nvSpPr>
            <p:spPr>
              <a:xfrm>
                <a:off x="5956327" y="568552"/>
                <a:ext cx="606903" cy="577289"/>
              </a:xfrm>
              <a:custGeom>
                <a:avLst/>
                <a:gdLst/>
                <a:ahLst/>
                <a:cxnLst/>
                <a:rect l="0" t="0" r="0" b="0"/>
                <a:pathLst>
                  <a:path w="606903" h="577289">
                    <a:moveTo>
                      <a:pt x="491165" y="577289"/>
                    </a:moveTo>
                    <a:lnTo>
                      <a:pt x="303452" y="478602"/>
                    </a:lnTo>
                    <a:lnTo>
                      <a:pt x="116078" y="577289"/>
                    </a:lnTo>
                    <a:lnTo>
                      <a:pt x="151796" y="368439"/>
                    </a:lnTo>
                    <a:lnTo>
                      <a:pt x="0" y="220616"/>
                    </a:lnTo>
                    <a:lnTo>
                      <a:pt x="209666" y="190047"/>
                    </a:lnTo>
                    <a:lnTo>
                      <a:pt x="303452" y="0"/>
                    </a:lnTo>
                    <a:lnTo>
                      <a:pt x="397209" y="189957"/>
                    </a:lnTo>
                    <a:lnTo>
                      <a:pt x="606903" y="220325"/>
                    </a:lnTo>
                    <a:lnTo>
                      <a:pt x="455249" y="368294"/>
                    </a:lnTo>
                    <a:lnTo>
                      <a:pt x="491165" y="577289"/>
                    </a:lnTo>
                    <a:close/>
                  </a:path>
                </a:pathLst>
              </a:custGeom>
              <a:solidFill>
                <a:srgbClr val="FFAF00"/>
              </a:solidFill>
              <a:ln w="7700" cap="flat">
                <a:solidFill>
                  <a:srgbClr val="FFAF00"/>
                </a:solidFill>
                <a:bevel/>
              </a:ln>
            </p:spPr>
          </p:sp>
          <p:sp>
            <p:nvSpPr>
              <p:cNvPr id="1444" name="Freeform 1443"/>
              <p:cNvSpPr/>
              <p:nvPr/>
            </p:nvSpPr>
            <p:spPr>
              <a:xfrm>
                <a:off x="6072407" y="758509"/>
                <a:ext cx="490823" cy="387331"/>
              </a:xfrm>
              <a:custGeom>
                <a:avLst/>
                <a:gdLst/>
                <a:ahLst/>
                <a:cxnLst/>
                <a:rect l="0" t="0" r="0" b="0"/>
                <a:pathLst>
                  <a:path w="490823" h="387331">
                    <a:moveTo>
                      <a:pt x="375087" y="387331"/>
                    </a:moveTo>
                    <a:lnTo>
                      <a:pt x="187372" y="288645"/>
                    </a:lnTo>
                    <a:lnTo>
                      <a:pt x="0" y="387331"/>
                    </a:lnTo>
                    <a:lnTo>
                      <a:pt x="281131" y="0"/>
                    </a:lnTo>
                    <a:lnTo>
                      <a:pt x="490823" y="30367"/>
                    </a:lnTo>
                    <a:lnTo>
                      <a:pt x="339169" y="178337"/>
                    </a:lnTo>
                    <a:lnTo>
                      <a:pt x="375087" y="387331"/>
                    </a:lnTo>
                    <a:close/>
                  </a:path>
                </a:pathLst>
              </a:custGeom>
              <a:solidFill>
                <a:srgbClr val="FFFFFF"/>
              </a:solidFill>
              <a:ln w="7700" cap="flat">
                <a:solidFill>
                  <a:srgbClr val="FFFFFF"/>
                </a:solidFill>
                <a:bevel/>
              </a:ln>
            </p:spPr>
          </p:sp>
          <p:sp>
            <p:nvSpPr>
              <p:cNvPr id="2232" name="Text 2232"/>
              <p:cNvSpPr txBox="1"/>
              <p:nvPr/>
            </p:nvSpPr>
            <p:spPr>
              <a:xfrm>
                <a:off x="5956327" y="568552"/>
                <a:ext cx="606903" cy="577289"/>
              </a:xfrm>
              <a:prstGeom prst="rect">
                <a:avLst/>
              </a:prstGeom>
              <a:noFill/>
            </p:spPr>
            <p:txBody>
              <a:bodyPr wrap="square" lIns="28000" tIns="18000" rIns="28000" bIns="18000" rtlCol="0" anchor="ctr"/>
              <a:lstStyle/>
              <a:p>
                <a:pPr algn="ctr"/>
                <a:r>
                  <a:rPr sz="1404" b="1">
                    <a:solidFill>
                      <a:srgbClr val="566A47"/>
                    </a:solidFill>
                    <a:latin typeface="Comic Sans MS"/>
                  </a:rPr>
                  <a:t>1</a:t>
                </a:r>
              </a:p>
            </p:txBody>
          </p:sp>
        </p:grpSp>
        <p:grpSp>
          <p:nvGrpSpPr>
            <p:cNvPr id="1445" name="Group 1444"/>
            <p:cNvGrpSpPr/>
            <p:nvPr/>
          </p:nvGrpSpPr>
          <p:grpSpPr>
            <a:xfrm>
              <a:off x="5223428" y="1620301"/>
              <a:ext cx="606903" cy="577289"/>
              <a:chOff x="5223428" y="1620301"/>
              <a:chExt cx="606903" cy="577289"/>
            </a:xfrm>
          </p:grpSpPr>
          <p:sp>
            <p:nvSpPr>
              <p:cNvPr id="1446" name="Freeform 1445"/>
              <p:cNvSpPr/>
              <p:nvPr/>
            </p:nvSpPr>
            <p:spPr>
              <a:xfrm>
                <a:off x="5223428" y="1620301"/>
                <a:ext cx="606903" cy="577289"/>
              </a:xfrm>
              <a:custGeom>
                <a:avLst/>
                <a:gdLst/>
                <a:ahLst/>
                <a:cxnLst/>
                <a:rect l="0" t="0" r="0" b="0"/>
                <a:pathLst>
                  <a:path w="606903" h="577289">
                    <a:moveTo>
                      <a:pt x="491165" y="577289"/>
                    </a:moveTo>
                    <a:lnTo>
                      <a:pt x="303452" y="478602"/>
                    </a:lnTo>
                    <a:lnTo>
                      <a:pt x="116078" y="577289"/>
                    </a:lnTo>
                    <a:lnTo>
                      <a:pt x="151796" y="368439"/>
                    </a:lnTo>
                    <a:lnTo>
                      <a:pt x="0" y="220616"/>
                    </a:lnTo>
                    <a:lnTo>
                      <a:pt x="209666" y="190047"/>
                    </a:lnTo>
                    <a:lnTo>
                      <a:pt x="303452" y="0"/>
                    </a:lnTo>
                    <a:lnTo>
                      <a:pt x="397209" y="189957"/>
                    </a:lnTo>
                    <a:lnTo>
                      <a:pt x="606903" y="220325"/>
                    </a:lnTo>
                    <a:lnTo>
                      <a:pt x="455249" y="368294"/>
                    </a:lnTo>
                    <a:lnTo>
                      <a:pt x="491165" y="577289"/>
                    </a:lnTo>
                    <a:close/>
                  </a:path>
                </a:pathLst>
              </a:custGeom>
              <a:solidFill>
                <a:srgbClr val="FFAF00"/>
              </a:solidFill>
              <a:ln w="7700" cap="flat">
                <a:solidFill>
                  <a:srgbClr val="FFAF00"/>
                </a:solidFill>
                <a:bevel/>
              </a:ln>
            </p:spPr>
          </p:sp>
          <p:sp>
            <p:nvSpPr>
              <p:cNvPr id="1447" name="Freeform 1446"/>
              <p:cNvSpPr/>
              <p:nvPr/>
            </p:nvSpPr>
            <p:spPr>
              <a:xfrm>
                <a:off x="5339508" y="1810258"/>
                <a:ext cx="490823" cy="387331"/>
              </a:xfrm>
              <a:custGeom>
                <a:avLst/>
                <a:gdLst/>
                <a:ahLst/>
                <a:cxnLst/>
                <a:rect l="0" t="0" r="0" b="0"/>
                <a:pathLst>
                  <a:path w="490823" h="387331">
                    <a:moveTo>
                      <a:pt x="375087" y="387331"/>
                    </a:moveTo>
                    <a:lnTo>
                      <a:pt x="187372" y="288645"/>
                    </a:lnTo>
                    <a:lnTo>
                      <a:pt x="0" y="387331"/>
                    </a:lnTo>
                    <a:lnTo>
                      <a:pt x="281131" y="0"/>
                    </a:lnTo>
                    <a:lnTo>
                      <a:pt x="490823" y="30367"/>
                    </a:lnTo>
                    <a:lnTo>
                      <a:pt x="339169" y="178337"/>
                    </a:lnTo>
                    <a:lnTo>
                      <a:pt x="375087" y="387331"/>
                    </a:lnTo>
                    <a:close/>
                  </a:path>
                </a:pathLst>
              </a:custGeom>
              <a:solidFill>
                <a:srgbClr val="FFFFFF"/>
              </a:solidFill>
              <a:ln w="7700" cap="flat">
                <a:solidFill>
                  <a:srgbClr val="FFFFFF"/>
                </a:solidFill>
                <a:bevel/>
              </a:ln>
            </p:spPr>
          </p:sp>
          <p:sp>
            <p:nvSpPr>
              <p:cNvPr id="2233" name="Text 2233"/>
              <p:cNvSpPr txBox="1"/>
              <p:nvPr/>
            </p:nvSpPr>
            <p:spPr>
              <a:xfrm>
                <a:off x="5223428" y="1620301"/>
                <a:ext cx="606903" cy="577289"/>
              </a:xfrm>
              <a:prstGeom prst="rect">
                <a:avLst/>
              </a:prstGeom>
              <a:noFill/>
            </p:spPr>
            <p:txBody>
              <a:bodyPr wrap="square" lIns="28000" tIns="18000" rIns="28000" bIns="18000" rtlCol="0" anchor="ctr"/>
              <a:lstStyle/>
              <a:p>
                <a:pPr algn="ctr"/>
                <a:r>
                  <a:rPr sz="1404" b="1">
                    <a:solidFill>
                      <a:srgbClr val="566A47"/>
                    </a:solidFill>
                    <a:latin typeface="Comic Sans MS"/>
                  </a:rPr>
                  <a:t>2</a:t>
                </a:r>
              </a:p>
            </p:txBody>
          </p:sp>
        </p:grpSp>
        <p:grpSp>
          <p:nvGrpSpPr>
            <p:cNvPr id="1448" name="Group 1447"/>
            <p:cNvGrpSpPr/>
            <p:nvPr/>
          </p:nvGrpSpPr>
          <p:grpSpPr>
            <a:xfrm>
              <a:off x="4453277" y="2661568"/>
              <a:ext cx="606903" cy="577289"/>
              <a:chOff x="4453277" y="2661568"/>
              <a:chExt cx="606903" cy="577289"/>
            </a:xfrm>
          </p:grpSpPr>
          <p:sp>
            <p:nvSpPr>
              <p:cNvPr id="1449" name="Freeform 1448"/>
              <p:cNvSpPr/>
              <p:nvPr/>
            </p:nvSpPr>
            <p:spPr>
              <a:xfrm>
                <a:off x="4453277" y="2661568"/>
                <a:ext cx="606903" cy="577289"/>
              </a:xfrm>
              <a:custGeom>
                <a:avLst/>
                <a:gdLst/>
                <a:ahLst/>
                <a:cxnLst/>
                <a:rect l="0" t="0" r="0" b="0"/>
                <a:pathLst>
                  <a:path w="606903" h="577289">
                    <a:moveTo>
                      <a:pt x="491165" y="577289"/>
                    </a:moveTo>
                    <a:lnTo>
                      <a:pt x="303452" y="478602"/>
                    </a:lnTo>
                    <a:lnTo>
                      <a:pt x="116078" y="577289"/>
                    </a:lnTo>
                    <a:lnTo>
                      <a:pt x="151796" y="368439"/>
                    </a:lnTo>
                    <a:lnTo>
                      <a:pt x="0" y="220616"/>
                    </a:lnTo>
                    <a:lnTo>
                      <a:pt x="209666" y="190047"/>
                    </a:lnTo>
                    <a:lnTo>
                      <a:pt x="303452" y="0"/>
                    </a:lnTo>
                    <a:lnTo>
                      <a:pt x="397209" y="189957"/>
                    </a:lnTo>
                    <a:lnTo>
                      <a:pt x="606903" y="220325"/>
                    </a:lnTo>
                    <a:lnTo>
                      <a:pt x="455249" y="368294"/>
                    </a:lnTo>
                    <a:lnTo>
                      <a:pt x="491165" y="577289"/>
                    </a:lnTo>
                    <a:close/>
                  </a:path>
                </a:pathLst>
              </a:custGeom>
              <a:solidFill>
                <a:srgbClr val="FFAF00"/>
              </a:solidFill>
              <a:ln w="7700" cap="flat">
                <a:solidFill>
                  <a:srgbClr val="FFAF00"/>
                </a:solidFill>
                <a:bevel/>
              </a:ln>
            </p:spPr>
          </p:sp>
          <p:sp>
            <p:nvSpPr>
              <p:cNvPr id="1450" name="Freeform 1449"/>
              <p:cNvSpPr/>
              <p:nvPr/>
            </p:nvSpPr>
            <p:spPr>
              <a:xfrm>
                <a:off x="4569357" y="2851526"/>
                <a:ext cx="490823" cy="387331"/>
              </a:xfrm>
              <a:custGeom>
                <a:avLst/>
                <a:gdLst/>
                <a:ahLst/>
                <a:cxnLst/>
                <a:rect l="0" t="0" r="0" b="0"/>
                <a:pathLst>
                  <a:path w="490823" h="387331">
                    <a:moveTo>
                      <a:pt x="375087" y="387331"/>
                    </a:moveTo>
                    <a:lnTo>
                      <a:pt x="187372" y="288645"/>
                    </a:lnTo>
                    <a:lnTo>
                      <a:pt x="0" y="387331"/>
                    </a:lnTo>
                    <a:lnTo>
                      <a:pt x="281131" y="0"/>
                    </a:lnTo>
                    <a:lnTo>
                      <a:pt x="490823" y="30367"/>
                    </a:lnTo>
                    <a:lnTo>
                      <a:pt x="339169" y="178337"/>
                    </a:lnTo>
                    <a:lnTo>
                      <a:pt x="375087" y="387331"/>
                    </a:lnTo>
                    <a:close/>
                  </a:path>
                </a:pathLst>
              </a:custGeom>
              <a:solidFill>
                <a:srgbClr val="FFFFFF"/>
              </a:solidFill>
              <a:ln w="7700" cap="flat">
                <a:solidFill>
                  <a:srgbClr val="FFFFFF"/>
                </a:solidFill>
                <a:bevel/>
              </a:ln>
            </p:spPr>
          </p:sp>
          <p:sp>
            <p:nvSpPr>
              <p:cNvPr id="2234" name="Text 2234"/>
              <p:cNvSpPr txBox="1"/>
              <p:nvPr/>
            </p:nvSpPr>
            <p:spPr>
              <a:xfrm>
                <a:off x="4453277" y="2661568"/>
                <a:ext cx="606903" cy="577289"/>
              </a:xfrm>
              <a:prstGeom prst="rect">
                <a:avLst/>
              </a:prstGeom>
              <a:noFill/>
            </p:spPr>
            <p:txBody>
              <a:bodyPr wrap="square" lIns="28000" tIns="18000" rIns="28000" bIns="18000" rtlCol="0" anchor="ctr"/>
              <a:lstStyle/>
              <a:p>
                <a:pPr algn="ctr"/>
                <a:r>
                  <a:rPr sz="1404" b="1">
                    <a:solidFill>
                      <a:srgbClr val="566A47"/>
                    </a:solidFill>
                    <a:latin typeface="Comic Sans MS"/>
                  </a:rPr>
                  <a:t>3</a:t>
                </a:r>
              </a:p>
            </p:txBody>
          </p:sp>
        </p:grpSp>
        <p:grpSp>
          <p:nvGrpSpPr>
            <p:cNvPr id="1451" name="Group 1450"/>
            <p:cNvGrpSpPr/>
            <p:nvPr/>
          </p:nvGrpSpPr>
          <p:grpSpPr>
            <a:xfrm>
              <a:off x="3694724" y="3725092"/>
              <a:ext cx="606903" cy="577289"/>
              <a:chOff x="3694724" y="3725092"/>
              <a:chExt cx="606903" cy="577289"/>
            </a:xfrm>
          </p:grpSpPr>
          <p:sp>
            <p:nvSpPr>
              <p:cNvPr id="1452" name="Freeform 1451"/>
              <p:cNvSpPr/>
              <p:nvPr/>
            </p:nvSpPr>
            <p:spPr>
              <a:xfrm>
                <a:off x="3694724" y="3725092"/>
                <a:ext cx="606903" cy="577289"/>
              </a:xfrm>
              <a:custGeom>
                <a:avLst/>
                <a:gdLst/>
                <a:ahLst/>
                <a:cxnLst/>
                <a:rect l="0" t="0" r="0" b="0"/>
                <a:pathLst>
                  <a:path w="606903" h="577289">
                    <a:moveTo>
                      <a:pt x="491165" y="577289"/>
                    </a:moveTo>
                    <a:lnTo>
                      <a:pt x="303452" y="478602"/>
                    </a:lnTo>
                    <a:lnTo>
                      <a:pt x="116078" y="577289"/>
                    </a:lnTo>
                    <a:lnTo>
                      <a:pt x="151796" y="368439"/>
                    </a:lnTo>
                    <a:lnTo>
                      <a:pt x="0" y="220616"/>
                    </a:lnTo>
                    <a:lnTo>
                      <a:pt x="209666" y="190047"/>
                    </a:lnTo>
                    <a:lnTo>
                      <a:pt x="303452" y="0"/>
                    </a:lnTo>
                    <a:lnTo>
                      <a:pt x="397209" y="189957"/>
                    </a:lnTo>
                    <a:lnTo>
                      <a:pt x="606903" y="220325"/>
                    </a:lnTo>
                    <a:lnTo>
                      <a:pt x="455249" y="368294"/>
                    </a:lnTo>
                    <a:lnTo>
                      <a:pt x="491165" y="577289"/>
                    </a:lnTo>
                    <a:close/>
                  </a:path>
                </a:pathLst>
              </a:custGeom>
              <a:solidFill>
                <a:srgbClr val="FFAF00"/>
              </a:solidFill>
              <a:ln w="7700" cap="flat">
                <a:solidFill>
                  <a:srgbClr val="FFAF00"/>
                </a:solidFill>
                <a:bevel/>
              </a:ln>
            </p:spPr>
          </p:sp>
          <p:sp>
            <p:nvSpPr>
              <p:cNvPr id="1453" name="Freeform 1452"/>
              <p:cNvSpPr/>
              <p:nvPr/>
            </p:nvSpPr>
            <p:spPr>
              <a:xfrm>
                <a:off x="3810804" y="3915050"/>
                <a:ext cx="490823" cy="387331"/>
              </a:xfrm>
              <a:custGeom>
                <a:avLst/>
                <a:gdLst/>
                <a:ahLst/>
                <a:cxnLst/>
                <a:rect l="0" t="0" r="0" b="0"/>
                <a:pathLst>
                  <a:path w="490823" h="387331">
                    <a:moveTo>
                      <a:pt x="375087" y="387331"/>
                    </a:moveTo>
                    <a:lnTo>
                      <a:pt x="187372" y="288645"/>
                    </a:lnTo>
                    <a:lnTo>
                      <a:pt x="0" y="387331"/>
                    </a:lnTo>
                    <a:lnTo>
                      <a:pt x="281131" y="0"/>
                    </a:lnTo>
                    <a:lnTo>
                      <a:pt x="490823" y="30367"/>
                    </a:lnTo>
                    <a:lnTo>
                      <a:pt x="339169" y="178337"/>
                    </a:lnTo>
                    <a:lnTo>
                      <a:pt x="375087" y="387331"/>
                    </a:lnTo>
                    <a:close/>
                  </a:path>
                </a:pathLst>
              </a:custGeom>
              <a:solidFill>
                <a:srgbClr val="FFFFFF"/>
              </a:solidFill>
              <a:ln w="7700" cap="flat">
                <a:solidFill>
                  <a:srgbClr val="FFFFFF"/>
                </a:solidFill>
                <a:bevel/>
              </a:ln>
            </p:spPr>
          </p:sp>
          <p:sp>
            <p:nvSpPr>
              <p:cNvPr id="2235" name="Text 2235"/>
              <p:cNvSpPr txBox="1"/>
              <p:nvPr/>
            </p:nvSpPr>
            <p:spPr>
              <a:xfrm>
                <a:off x="3694724" y="3725092"/>
                <a:ext cx="606903" cy="577289"/>
              </a:xfrm>
              <a:prstGeom prst="rect">
                <a:avLst/>
              </a:prstGeom>
              <a:noFill/>
            </p:spPr>
            <p:txBody>
              <a:bodyPr wrap="square" lIns="28000" tIns="18000" rIns="28000" bIns="18000" rtlCol="0" anchor="ctr"/>
              <a:lstStyle/>
              <a:p>
                <a:pPr algn="ctr"/>
                <a:r>
                  <a:rPr sz="1404" b="1">
                    <a:solidFill>
                      <a:srgbClr val="566A47"/>
                    </a:solidFill>
                    <a:latin typeface="Comic Sans MS"/>
                  </a:rPr>
                  <a:t>4</a:t>
                </a:r>
              </a:p>
            </p:txBody>
          </p:sp>
        </p:grpSp>
        <p:sp>
          <p:nvSpPr>
            <p:cNvPr id="1454" name="Freeform 1453"/>
            <p:cNvSpPr/>
            <p:nvPr/>
          </p:nvSpPr>
          <p:spPr>
            <a:xfrm>
              <a:off x="6505183" y="1141990"/>
              <a:ext cx="2502498" cy="7700"/>
            </a:xfrm>
            <a:custGeom>
              <a:avLst/>
              <a:gdLst/>
              <a:ahLst/>
              <a:cxnLst/>
              <a:rect l="0" t="0" r="0" b="0"/>
              <a:pathLst>
                <a:path w="2502498" h="7700" fill="none">
                  <a:moveTo>
                    <a:pt x="0" y="0"/>
                  </a:moveTo>
                  <a:lnTo>
                    <a:pt x="2502498" y="0"/>
                  </a:lnTo>
                </a:path>
              </a:pathLst>
            </a:custGeom>
            <a:solidFill>
              <a:srgbClr val="FFFFFF"/>
            </a:solidFill>
            <a:ln w="7700" cap="flat">
              <a:solidFill>
                <a:srgbClr val="FFFFFF"/>
              </a:solidFill>
              <a:bevel/>
            </a:ln>
          </p:spPr>
        </p:sp>
        <p:sp>
          <p:nvSpPr>
            <p:cNvPr id="1455" name="Freeform 1454"/>
            <p:cNvSpPr/>
            <p:nvPr/>
          </p:nvSpPr>
          <p:spPr>
            <a:xfrm>
              <a:off x="5735311" y="2191760"/>
              <a:ext cx="3407417" cy="7700"/>
            </a:xfrm>
            <a:custGeom>
              <a:avLst/>
              <a:gdLst/>
              <a:ahLst/>
              <a:cxnLst/>
              <a:rect l="0" t="0" r="0" b="0"/>
              <a:pathLst>
                <a:path w="3407417" h="7700" fill="none">
                  <a:moveTo>
                    <a:pt x="0" y="0"/>
                  </a:moveTo>
                  <a:lnTo>
                    <a:pt x="3407417" y="0"/>
                  </a:lnTo>
                </a:path>
              </a:pathLst>
            </a:custGeom>
            <a:solidFill>
              <a:srgbClr val="FFFFFF"/>
            </a:solidFill>
            <a:ln w="7700" cap="flat">
              <a:solidFill>
                <a:srgbClr val="FFFFFF"/>
              </a:solidFill>
              <a:bevel/>
            </a:ln>
          </p:spPr>
        </p:sp>
        <p:sp>
          <p:nvSpPr>
            <p:cNvPr id="1456" name="Freeform 1455"/>
            <p:cNvSpPr/>
            <p:nvPr/>
          </p:nvSpPr>
          <p:spPr>
            <a:xfrm>
              <a:off x="4960155" y="3235007"/>
              <a:ext cx="3480400" cy="7700"/>
            </a:xfrm>
            <a:custGeom>
              <a:avLst/>
              <a:gdLst/>
              <a:ahLst/>
              <a:cxnLst/>
              <a:rect l="0" t="0" r="0" b="0"/>
              <a:pathLst>
                <a:path w="3480400" h="7700" fill="none">
                  <a:moveTo>
                    <a:pt x="0" y="0"/>
                  </a:moveTo>
                  <a:lnTo>
                    <a:pt x="3480400" y="0"/>
                  </a:lnTo>
                </a:path>
              </a:pathLst>
            </a:custGeom>
            <a:solidFill>
              <a:srgbClr val="FFFFFF"/>
            </a:solidFill>
            <a:ln w="7700" cap="flat">
              <a:solidFill>
                <a:srgbClr val="FFFFFF"/>
              </a:solidFill>
              <a:bevel/>
            </a:ln>
          </p:spPr>
        </p:sp>
        <p:sp>
          <p:nvSpPr>
            <p:cNvPr id="1457" name="Freeform 1456"/>
            <p:cNvSpPr/>
            <p:nvPr/>
          </p:nvSpPr>
          <p:spPr>
            <a:xfrm>
              <a:off x="4208427" y="4298531"/>
              <a:ext cx="3480400" cy="7700"/>
            </a:xfrm>
            <a:custGeom>
              <a:avLst/>
              <a:gdLst/>
              <a:ahLst/>
              <a:cxnLst/>
              <a:rect l="0" t="0" r="0" b="0"/>
              <a:pathLst>
                <a:path w="3480400" h="7700" fill="none">
                  <a:moveTo>
                    <a:pt x="0" y="0"/>
                  </a:moveTo>
                  <a:lnTo>
                    <a:pt x="3480400" y="0"/>
                  </a:lnTo>
                </a:path>
              </a:pathLst>
            </a:custGeom>
            <a:solidFill>
              <a:srgbClr val="FFFFFF"/>
            </a:solidFill>
            <a:ln w="7700" cap="flat">
              <a:solidFill>
                <a:srgbClr val="FFFFFF"/>
              </a:solidFill>
              <a:bevel/>
            </a:ln>
          </p:spPr>
        </p:sp>
        <p:sp>
          <p:nvSpPr>
            <p:cNvPr id="2236" name="Text 2236"/>
            <p:cNvSpPr txBox="1"/>
            <p:nvPr/>
          </p:nvSpPr>
          <p:spPr>
            <a:xfrm>
              <a:off x="3182928" y="5023193"/>
              <a:ext cx="3927000" cy="462000"/>
            </a:xfrm>
            <a:prstGeom prst="rect">
              <a:avLst/>
            </a:prstGeom>
            <a:noFill/>
          </p:spPr>
          <p:txBody>
            <a:bodyPr wrap="square" lIns="28000" tIns="18000" rIns="28000" bIns="18000" rtlCol="0" anchor="ctr"/>
            <a:lstStyle/>
            <a:p>
              <a:pPr algn="ctr"/>
              <a:r>
                <a:rPr sz="1248">
                  <a:solidFill>
                    <a:srgbClr val="FFFFFF"/>
                  </a:solidFill>
                  <a:latin typeface="Comic Sans MS"/>
                </a:rPr>
                <a:t>Organizational Chart Software</a:t>
              </a:r>
            </a:p>
          </p:txBody>
        </p:sp>
        <p:grpSp>
          <p:nvGrpSpPr>
            <p:cNvPr id="1424" name="Group 1423"/>
            <p:cNvGrpSpPr/>
            <p:nvPr/>
          </p:nvGrpSpPr>
          <p:grpSpPr>
            <a:xfrm>
              <a:off x="2950188" y="4785845"/>
              <a:ext cx="606903" cy="577289"/>
              <a:chOff x="2950188" y="4785845"/>
              <a:chExt cx="606903" cy="577289"/>
            </a:xfrm>
          </p:grpSpPr>
          <p:sp>
            <p:nvSpPr>
              <p:cNvPr id="1425" name="Freeform 1424"/>
              <p:cNvSpPr/>
              <p:nvPr/>
            </p:nvSpPr>
            <p:spPr>
              <a:xfrm>
                <a:off x="2950188" y="4785845"/>
                <a:ext cx="606903" cy="577289"/>
              </a:xfrm>
              <a:custGeom>
                <a:avLst/>
                <a:gdLst/>
                <a:ahLst/>
                <a:cxnLst/>
                <a:rect l="0" t="0" r="0" b="0"/>
                <a:pathLst>
                  <a:path w="606903" h="577289">
                    <a:moveTo>
                      <a:pt x="491165" y="577289"/>
                    </a:moveTo>
                    <a:lnTo>
                      <a:pt x="303452" y="478602"/>
                    </a:lnTo>
                    <a:lnTo>
                      <a:pt x="116078" y="577289"/>
                    </a:lnTo>
                    <a:lnTo>
                      <a:pt x="151796" y="368439"/>
                    </a:lnTo>
                    <a:lnTo>
                      <a:pt x="0" y="220616"/>
                    </a:lnTo>
                    <a:lnTo>
                      <a:pt x="209666" y="190047"/>
                    </a:lnTo>
                    <a:lnTo>
                      <a:pt x="303452" y="0"/>
                    </a:lnTo>
                    <a:lnTo>
                      <a:pt x="397209" y="189957"/>
                    </a:lnTo>
                    <a:lnTo>
                      <a:pt x="606903" y="220325"/>
                    </a:lnTo>
                    <a:lnTo>
                      <a:pt x="455249" y="368294"/>
                    </a:lnTo>
                    <a:lnTo>
                      <a:pt x="491165" y="577289"/>
                    </a:lnTo>
                    <a:close/>
                  </a:path>
                </a:pathLst>
              </a:custGeom>
              <a:solidFill>
                <a:srgbClr val="FFAF00"/>
              </a:solidFill>
              <a:ln w="7700" cap="flat">
                <a:solidFill>
                  <a:srgbClr val="FFAF00"/>
                </a:solidFill>
                <a:bevel/>
              </a:ln>
            </p:spPr>
          </p:sp>
          <p:sp>
            <p:nvSpPr>
              <p:cNvPr id="1426" name="Freeform 1425"/>
              <p:cNvSpPr/>
              <p:nvPr/>
            </p:nvSpPr>
            <p:spPr>
              <a:xfrm>
                <a:off x="3066268" y="4975802"/>
                <a:ext cx="490823" cy="387331"/>
              </a:xfrm>
              <a:custGeom>
                <a:avLst/>
                <a:gdLst/>
                <a:ahLst/>
                <a:cxnLst/>
                <a:rect l="0" t="0" r="0" b="0"/>
                <a:pathLst>
                  <a:path w="490823" h="387331">
                    <a:moveTo>
                      <a:pt x="375087" y="387331"/>
                    </a:moveTo>
                    <a:lnTo>
                      <a:pt x="187372" y="288645"/>
                    </a:lnTo>
                    <a:lnTo>
                      <a:pt x="0" y="387331"/>
                    </a:lnTo>
                    <a:lnTo>
                      <a:pt x="281131" y="0"/>
                    </a:lnTo>
                    <a:lnTo>
                      <a:pt x="490823" y="30367"/>
                    </a:lnTo>
                    <a:lnTo>
                      <a:pt x="339169" y="178337"/>
                    </a:lnTo>
                    <a:lnTo>
                      <a:pt x="375087" y="387331"/>
                    </a:lnTo>
                    <a:close/>
                  </a:path>
                </a:pathLst>
              </a:custGeom>
              <a:solidFill>
                <a:srgbClr val="FFFFFF"/>
              </a:solidFill>
              <a:ln w="7700" cap="flat">
                <a:solidFill>
                  <a:srgbClr val="FFFFFF"/>
                </a:solidFill>
                <a:bevel/>
              </a:ln>
            </p:spPr>
          </p:sp>
          <p:sp>
            <p:nvSpPr>
              <p:cNvPr id="2237" name="Text 2237"/>
              <p:cNvSpPr txBox="1"/>
              <p:nvPr/>
            </p:nvSpPr>
            <p:spPr>
              <a:xfrm>
                <a:off x="2950188" y="4785845"/>
                <a:ext cx="606903" cy="577289"/>
              </a:xfrm>
              <a:prstGeom prst="rect">
                <a:avLst/>
              </a:prstGeom>
              <a:noFill/>
            </p:spPr>
            <p:txBody>
              <a:bodyPr wrap="square" lIns="28000" tIns="18000" rIns="28000" bIns="18000" rtlCol="0" anchor="ctr"/>
              <a:lstStyle/>
              <a:p>
                <a:pPr algn="ctr"/>
                <a:r>
                  <a:rPr sz="1404" b="1">
                    <a:solidFill>
                      <a:srgbClr val="566A47"/>
                    </a:solidFill>
                    <a:latin typeface="Comic Sans MS"/>
                  </a:rPr>
                  <a:t>5</a:t>
                </a:r>
              </a:p>
            </p:txBody>
          </p:sp>
        </p:grpSp>
        <p:sp>
          <p:nvSpPr>
            <p:cNvPr id="1427" name="Freeform 1426"/>
            <p:cNvSpPr/>
            <p:nvPr/>
          </p:nvSpPr>
          <p:spPr>
            <a:xfrm>
              <a:off x="3460128" y="5359283"/>
              <a:ext cx="3480400" cy="7700"/>
            </a:xfrm>
            <a:custGeom>
              <a:avLst/>
              <a:gdLst/>
              <a:ahLst/>
              <a:cxnLst/>
              <a:rect l="0" t="0" r="0" b="0"/>
              <a:pathLst>
                <a:path w="3480400" h="7700" fill="none">
                  <a:moveTo>
                    <a:pt x="0" y="0"/>
                  </a:moveTo>
                  <a:lnTo>
                    <a:pt x="3480400" y="0"/>
                  </a:lnTo>
                </a:path>
              </a:pathLst>
            </a:custGeom>
            <a:solidFill>
              <a:srgbClr val="FFFFFF"/>
            </a:solidFill>
            <a:ln w="7700" cap="flat">
              <a:solidFill>
                <a:srgbClr val="FFFFFF"/>
              </a:solidFill>
              <a:bevel/>
            </a:ln>
          </p:spPr>
        </p:sp>
        <p:sp>
          <p:nvSpPr>
            <p:cNvPr id="2238" name="Text 2238"/>
            <p:cNvSpPr txBox="1"/>
            <p:nvPr/>
          </p:nvSpPr>
          <p:spPr>
            <a:xfrm>
              <a:off x="2352727" y="6072668"/>
              <a:ext cx="3927000" cy="462000"/>
            </a:xfrm>
            <a:prstGeom prst="rect">
              <a:avLst/>
            </a:prstGeom>
            <a:noFill/>
          </p:spPr>
          <p:txBody>
            <a:bodyPr wrap="square" lIns="28000" tIns="18000" rIns="28000" bIns="18000" rtlCol="0" anchor="ctr"/>
            <a:lstStyle/>
            <a:p>
              <a:pPr algn="ctr"/>
              <a:r>
                <a:rPr sz="1248">
                  <a:solidFill>
                    <a:srgbClr val="FFFFFF"/>
                  </a:solidFill>
                  <a:latin typeface="Comic Sans MS"/>
                </a:rPr>
                <a:t>Organizational Chart Examples</a:t>
              </a:r>
            </a:p>
          </p:txBody>
        </p:sp>
        <p:grpSp>
          <p:nvGrpSpPr>
            <p:cNvPr id="1430" name="Group 1429"/>
            <p:cNvGrpSpPr/>
            <p:nvPr/>
          </p:nvGrpSpPr>
          <p:grpSpPr>
            <a:xfrm>
              <a:off x="2160278" y="5888079"/>
              <a:ext cx="606903" cy="577289"/>
              <a:chOff x="2160278" y="5888079"/>
              <a:chExt cx="606903" cy="577289"/>
            </a:xfrm>
          </p:grpSpPr>
          <p:sp>
            <p:nvSpPr>
              <p:cNvPr id="1431" name="Freeform 1430"/>
              <p:cNvSpPr/>
              <p:nvPr/>
            </p:nvSpPr>
            <p:spPr>
              <a:xfrm>
                <a:off x="2160278" y="5888079"/>
                <a:ext cx="606903" cy="577289"/>
              </a:xfrm>
              <a:custGeom>
                <a:avLst/>
                <a:gdLst/>
                <a:ahLst/>
                <a:cxnLst/>
                <a:rect l="0" t="0" r="0" b="0"/>
                <a:pathLst>
                  <a:path w="606903" h="577289">
                    <a:moveTo>
                      <a:pt x="491165" y="577289"/>
                    </a:moveTo>
                    <a:lnTo>
                      <a:pt x="303452" y="478602"/>
                    </a:lnTo>
                    <a:lnTo>
                      <a:pt x="116078" y="577289"/>
                    </a:lnTo>
                    <a:lnTo>
                      <a:pt x="151796" y="368439"/>
                    </a:lnTo>
                    <a:lnTo>
                      <a:pt x="0" y="220616"/>
                    </a:lnTo>
                    <a:lnTo>
                      <a:pt x="209666" y="190047"/>
                    </a:lnTo>
                    <a:lnTo>
                      <a:pt x="303452" y="0"/>
                    </a:lnTo>
                    <a:lnTo>
                      <a:pt x="397209" y="189957"/>
                    </a:lnTo>
                    <a:lnTo>
                      <a:pt x="606903" y="220325"/>
                    </a:lnTo>
                    <a:lnTo>
                      <a:pt x="455249" y="368294"/>
                    </a:lnTo>
                    <a:lnTo>
                      <a:pt x="491165" y="577289"/>
                    </a:lnTo>
                    <a:close/>
                  </a:path>
                </a:pathLst>
              </a:custGeom>
              <a:solidFill>
                <a:srgbClr val="FFAF00"/>
              </a:solidFill>
              <a:ln w="7700" cap="flat">
                <a:solidFill>
                  <a:srgbClr val="FFAF00"/>
                </a:solidFill>
                <a:bevel/>
              </a:ln>
            </p:spPr>
          </p:sp>
          <p:sp>
            <p:nvSpPr>
              <p:cNvPr id="1432" name="Freeform 1431"/>
              <p:cNvSpPr/>
              <p:nvPr/>
            </p:nvSpPr>
            <p:spPr>
              <a:xfrm>
                <a:off x="2276358" y="6078037"/>
                <a:ext cx="490823" cy="387331"/>
              </a:xfrm>
              <a:custGeom>
                <a:avLst/>
                <a:gdLst/>
                <a:ahLst/>
                <a:cxnLst/>
                <a:rect l="0" t="0" r="0" b="0"/>
                <a:pathLst>
                  <a:path w="490823" h="387331">
                    <a:moveTo>
                      <a:pt x="375087" y="387331"/>
                    </a:moveTo>
                    <a:lnTo>
                      <a:pt x="187372" y="288645"/>
                    </a:lnTo>
                    <a:lnTo>
                      <a:pt x="0" y="387331"/>
                    </a:lnTo>
                    <a:lnTo>
                      <a:pt x="281131" y="0"/>
                    </a:lnTo>
                    <a:lnTo>
                      <a:pt x="490823" y="30367"/>
                    </a:lnTo>
                    <a:lnTo>
                      <a:pt x="339169" y="178337"/>
                    </a:lnTo>
                    <a:lnTo>
                      <a:pt x="375087" y="387331"/>
                    </a:lnTo>
                    <a:close/>
                  </a:path>
                </a:pathLst>
              </a:custGeom>
              <a:solidFill>
                <a:srgbClr val="FFFFFF"/>
              </a:solidFill>
              <a:ln w="7700" cap="flat">
                <a:solidFill>
                  <a:srgbClr val="FFFFFF"/>
                </a:solidFill>
                <a:bevel/>
              </a:ln>
            </p:spPr>
          </p:sp>
          <p:sp>
            <p:nvSpPr>
              <p:cNvPr id="2239" name="Text 2239"/>
              <p:cNvSpPr txBox="1"/>
              <p:nvPr/>
            </p:nvSpPr>
            <p:spPr>
              <a:xfrm>
                <a:off x="2160278" y="5888079"/>
                <a:ext cx="606903" cy="577289"/>
              </a:xfrm>
              <a:prstGeom prst="rect">
                <a:avLst/>
              </a:prstGeom>
              <a:noFill/>
            </p:spPr>
            <p:txBody>
              <a:bodyPr wrap="square" lIns="28000" tIns="18000" rIns="28000" bIns="18000" rtlCol="0" anchor="ctr"/>
              <a:lstStyle/>
              <a:p>
                <a:pPr algn="ctr"/>
                <a:r>
                  <a:rPr sz="1248">
                    <a:solidFill>
                      <a:srgbClr val="566A47"/>
                    </a:solidFill>
                    <a:latin typeface="Comic Sans MS"/>
                  </a:rPr>
                  <a:t>6</a:t>
                </a:r>
              </a:p>
            </p:txBody>
          </p:sp>
        </p:grpSp>
        <p:sp>
          <p:nvSpPr>
            <p:cNvPr id="1433" name="Freeform 1432"/>
            <p:cNvSpPr/>
            <p:nvPr/>
          </p:nvSpPr>
          <p:spPr>
            <a:xfrm>
              <a:off x="2661527" y="6461518"/>
              <a:ext cx="3480400" cy="7700"/>
            </a:xfrm>
            <a:custGeom>
              <a:avLst/>
              <a:gdLst/>
              <a:ahLst/>
              <a:cxnLst/>
              <a:rect l="0" t="0" r="0" b="0"/>
              <a:pathLst>
                <a:path w="3480400" h="7700" fill="none">
                  <a:moveTo>
                    <a:pt x="0" y="0"/>
                  </a:moveTo>
                  <a:lnTo>
                    <a:pt x="3480400" y="0"/>
                  </a:lnTo>
                </a:path>
              </a:pathLst>
            </a:custGeom>
            <a:solidFill>
              <a:srgbClr val="FFFFFF"/>
            </a:solidFill>
            <a:ln w="7700" cap="flat">
              <a:solidFill>
                <a:srgbClr val="FFFFFF"/>
              </a:solidFill>
              <a:bevel/>
            </a:ln>
          </p:spPr>
        </p:sp>
        <p:grpSp>
          <p:nvGrpSpPr>
            <p:cNvPr id="2240" name="Group 2240"/>
            <p:cNvGrpSpPr/>
            <p:nvPr/>
          </p:nvGrpSpPr>
          <p:grpSpPr>
            <a:xfrm>
              <a:off x="983047" y="1682664"/>
              <a:ext cx="666092" cy="353862"/>
              <a:chOff x="983047" y="1682664"/>
              <a:chExt cx="666092" cy="353862"/>
            </a:xfrm>
          </p:grpSpPr>
          <p:sp>
            <p:nvSpPr>
              <p:cNvPr id="1434" name="Manager"/>
              <p:cNvSpPr/>
              <p:nvPr/>
            </p:nvSpPr>
            <p:spPr>
              <a:xfrm>
                <a:off x="983047" y="1682664"/>
                <a:ext cx="666092" cy="353862"/>
              </a:xfrm>
              <a:custGeom>
                <a:avLst/>
                <a:gdLst>
                  <a:gd name="connsiteX0" fmla="*/ 0 w 666092"/>
                  <a:gd name="connsiteY0" fmla="*/ 176931 h 353862"/>
                  <a:gd name="connsiteX1" fmla="*/ 333047 w 666092"/>
                  <a:gd name="connsiteY1" fmla="*/ 0 h 353862"/>
                  <a:gd name="connsiteX2" fmla="*/ 666092 w 666092"/>
                  <a:gd name="connsiteY2" fmla="*/ 176931 h 353862"/>
                  <a:gd name="connsiteX3" fmla="*/ 333047 w 666092"/>
                  <a:gd name="connsiteY3" fmla="*/ 353862 h 353862"/>
                </a:gdLst>
                <a:ahLst/>
                <a:cxnLst>
                  <a:cxn ang="0">
                    <a:pos x="connsiteX0" y="connsiteY0"/>
                  </a:cxn>
                  <a:cxn ang="0">
                    <a:pos x="connsiteX1" y="connsiteY1"/>
                  </a:cxn>
                  <a:cxn ang="0">
                    <a:pos x="connsiteX2" y="connsiteY2"/>
                  </a:cxn>
                  <a:cxn ang="0">
                    <a:pos x="connsiteX3" y="connsiteY3"/>
                  </a:cxn>
                </a:cxnLst>
                <a:rect l="0" t="0" r="0" b="0"/>
                <a:pathLst>
                  <a:path w="666092" h="353862">
                    <a:moveTo>
                      <a:pt x="23100" y="23100"/>
                    </a:moveTo>
                    <a:lnTo>
                      <a:pt x="642992" y="23100"/>
                    </a:lnTo>
                    <a:lnTo>
                      <a:pt x="642992" y="330762"/>
                    </a:lnTo>
                    <a:lnTo>
                      <a:pt x="23100" y="330762"/>
                    </a:lnTo>
                    <a:close/>
                  </a:path>
                  <a:path w="666092" h="353862" fill="none">
                    <a:moveTo>
                      <a:pt x="0" y="0"/>
                    </a:moveTo>
                    <a:lnTo>
                      <a:pt x="666092" y="0"/>
                    </a:lnTo>
                    <a:lnTo>
                      <a:pt x="666092" y="353862"/>
                    </a:lnTo>
                    <a:lnTo>
                      <a:pt x="0" y="353862"/>
                    </a:lnTo>
                    <a:close/>
                  </a:path>
                </a:pathLst>
              </a:custGeom>
              <a:solidFill>
                <a:srgbClr val="9D2932"/>
              </a:solidFill>
              <a:ln w="23100" cap="flat">
                <a:solidFill>
                  <a:srgbClr val="B68183"/>
                </a:solidFill>
                <a:bevel/>
              </a:ln>
            </p:spPr>
          </p:sp>
          <p:sp>
            <p:nvSpPr>
              <p:cNvPr id="2241" name="Text 2241"/>
              <p:cNvSpPr txBox="1"/>
              <p:nvPr/>
            </p:nvSpPr>
            <p:spPr>
              <a:xfrm>
                <a:off x="1013847" y="1720995"/>
                <a:ext cx="604492" cy="138600"/>
              </a:xfrm>
              <a:prstGeom prst="rect">
                <a:avLst/>
              </a:prstGeom>
              <a:noFill/>
            </p:spPr>
            <p:txBody>
              <a:bodyPr wrap="square" lIns="28000" tIns="18000" rIns="28000" bIns="18000" rtlCol="0" anchor="ctr"/>
              <a:lstStyle/>
              <a:p>
                <a:pPr algn="ctr"/>
                <a:r>
                  <a:rPr sz="780" dirty="0">
                    <a:solidFill>
                      <a:srgbClr val="FFFFFF"/>
                    </a:solidFill>
                    <a:latin typeface="Comic Sans MS"/>
                  </a:rPr>
                  <a:t>Name</a:t>
                </a:r>
              </a:p>
            </p:txBody>
          </p:sp>
        </p:grpSp>
        <p:grpSp>
          <p:nvGrpSpPr>
            <p:cNvPr id="2243" name="Group 2243"/>
            <p:cNvGrpSpPr/>
            <p:nvPr/>
          </p:nvGrpSpPr>
          <p:grpSpPr>
            <a:xfrm>
              <a:off x="983047" y="2159723"/>
              <a:ext cx="666092" cy="353862"/>
              <a:chOff x="983047" y="2159723"/>
              <a:chExt cx="666092" cy="353862"/>
            </a:xfrm>
          </p:grpSpPr>
          <p:sp>
            <p:nvSpPr>
              <p:cNvPr id="1435" name="Position"/>
              <p:cNvSpPr/>
              <p:nvPr/>
            </p:nvSpPr>
            <p:spPr>
              <a:xfrm>
                <a:off x="983047" y="2159723"/>
                <a:ext cx="666092" cy="353862"/>
              </a:xfrm>
              <a:custGeom>
                <a:avLst/>
                <a:gdLst>
                  <a:gd name="connsiteX0" fmla="*/ 0 w 666092"/>
                  <a:gd name="connsiteY0" fmla="*/ 176931 h 353862"/>
                  <a:gd name="connsiteX1" fmla="*/ 333047 w 666092"/>
                  <a:gd name="connsiteY1" fmla="*/ 0 h 353862"/>
                  <a:gd name="connsiteX2" fmla="*/ 666092 w 666092"/>
                  <a:gd name="connsiteY2" fmla="*/ 176931 h 353862"/>
                  <a:gd name="connsiteX3" fmla="*/ 333047 w 666092"/>
                  <a:gd name="connsiteY3" fmla="*/ 353862 h 353862"/>
                </a:gdLst>
                <a:ahLst/>
                <a:cxnLst>
                  <a:cxn ang="0">
                    <a:pos x="connsiteX0" y="connsiteY0"/>
                  </a:cxn>
                  <a:cxn ang="0">
                    <a:pos x="connsiteX1" y="connsiteY1"/>
                  </a:cxn>
                  <a:cxn ang="0">
                    <a:pos x="connsiteX2" y="connsiteY2"/>
                  </a:cxn>
                  <a:cxn ang="0">
                    <a:pos x="connsiteX3" y="connsiteY3"/>
                  </a:cxn>
                </a:cxnLst>
                <a:rect l="0" t="0" r="0" b="0"/>
                <a:pathLst>
                  <a:path w="666092" h="353862">
                    <a:moveTo>
                      <a:pt x="0" y="0"/>
                    </a:moveTo>
                    <a:lnTo>
                      <a:pt x="666092" y="0"/>
                    </a:lnTo>
                    <a:lnTo>
                      <a:pt x="666092" y="353862"/>
                    </a:lnTo>
                    <a:lnTo>
                      <a:pt x="0" y="353862"/>
                    </a:lnTo>
                    <a:close/>
                  </a:path>
                </a:pathLst>
              </a:custGeom>
              <a:solidFill>
                <a:srgbClr val="E17000"/>
              </a:solidFill>
              <a:ln w="7700" cap="flat">
                <a:solidFill>
                  <a:srgbClr val="E17000"/>
                </a:solidFill>
                <a:bevel/>
              </a:ln>
            </p:spPr>
          </p:sp>
          <p:sp>
            <p:nvSpPr>
              <p:cNvPr id="2244" name="Text 2244"/>
              <p:cNvSpPr txBox="1"/>
              <p:nvPr/>
            </p:nvSpPr>
            <p:spPr>
              <a:xfrm>
                <a:off x="1013847" y="2198054"/>
                <a:ext cx="604492" cy="138600"/>
              </a:xfrm>
              <a:prstGeom prst="rect">
                <a:avLst/>
              </a:prstGeom>
              <a:noFill/>
            </p:spPr>
            <p:txBody>
              <a:bodyPr wrap="square" lIns="28000" tIns="18000" rIns="28000" bIns="18000" rtlCol="0" anchor="ctr"/>
              <a:lstStyle/>
              <a:p>
                <a:pPr algn="ctr"/>
                <a:r>
                  <a:rPr sz="780">
                    <a:solidFill>
                      <a:srgbClr val="FFFFFF"/>
                    </a:solidFill>
                    <a:latin typeface="Comic Sans MS"/>
                  </a:rPr>
                  <a:t>Name</a:t>
                </a:r>
              </a:p>
            </p:txBody>
          </p:sp>
          <p:sp>
            <p:nvSpPr>
              <p:cNvPr id="2245" name="Text 2245"/>
              <p:cNvSpPr txBox="1"/>
              <p:nvPr/>
            </p:nvSpPr>
            <p:spPr>
              <a:xfrm>
                <a:off x="1013847" y="2275054"/>
                <a:ext cx="604492" cy="138600"/>
              </a:xfrm>
              <a:prstGeom prst="rect">
                <a:avLst/>
              </a:prstGeom>
              <a:noFill/>
            </p:spPr>
            <p:txBody>
              <a:bodyPr wrap="square" lIns="28000" tIns="18000" rIns="28000" bIns="18000" rtlCol="0" anchor="ctr"/>
              <a:lstStyle/>
              <a:p>
                <a:pPr algn="ctr"/>
                <a:endParaRPr sz="780" dirty="0">
                  <a:solidFill>
                    <a:srgbClr val="FFFFFF"/>
                  </a:solidFill>
                  <a:latin typeface="Comic Sans MS"/>
                </a:endParaRPr>
              </a:p>
            </p:txBody>
          </p:sp>
        </p:grpSp>
        <p:sp>
          <p:nvSpPr>
            <p:cNvPr id="1436" name="ConnectLine"/>
            <p:cNvSpPr/>
            <p:nvPr/>
          </p:nvSpPr>
          <p:spPr>
            <a:xfrm>
              <a:off x="1316094" y="2036526"/>
              <a:ext cx="0" cy="123197"/>
            </a:xfrm>
            <a:custGeom>
              <a:avLst/>
              <a:gdLst/>
              <a:ahLst/>
              <a:cxnLst/>
              <a:rect l="0" t="0" r="0" b="0"/>
              <a:pathLst>
                <a:path h="123197" fill="none">
                  <a:moveTo>
                    <a:pt x="0" y="0"/>
                  </a:moveTo>
                  <a:lnTo>
                    <a:pt x="0" y="123197"/>
                  </a:lnTo>
                </a:path>
              </a:pathLst>
            </a:custGeom>
            <a:solidFill>
              <a:srgbClr val="E17000"/>
            </a:solidFill>
            <a:ln w="7700" cap="flat">
              <a:solidFill>
                <a:srgbClr val="E17000"/>
              </a:solidFill>
              <a:bevel/>
            </a:ln>
          </p:spPr>
        </p:sp>
        <p:grpSp>
          <p:nvGrpSpPr>
            <p:cNvPr id="2246" name="Group 2246"/>
            <p:cNvGrpSpPr/>
            <p:nvPr/>
          </p:nvGrpSpPr>
          <p:grpSpPr>
            <a:xfrm>
              <a:off x="1772336" y="2159723"/>
              <a:ext cx="666092" cy="353862"/>
              <a:chOff x="1772336" y="2159723"/>
              <a:chExt cx="666092" cy="353862"/>
            </a:xfrm>
          </p:grpSpPr>
          <p:sp>
            <p:nvSpPr>
              <p:cNvPr id="1437" name="Position"/>
              <p:cNvSpPr/>
              <p:nvPr/>
            </p:nvSpPr>
            <p:spPr>
              <a:xfrm>
                <a:off x="1772336" y="2159723"/>
                <a:ext cx="666092" cy="353862"/>
              </a:xfrm>
              <a:custGeom>
                <a:avLst/>
                <a:gdLst>
                  <a:gd name="connsiteX0" fmla="*/ 0 w 666092"/>
                  <a:gd name="connsiteY0" fmla="*/ 176931 h 353862"/>
                  <a:gd name="connsiteX1" fmla="*/ 333047 w 666092"/>
                  <a:gd name="connsiteY1" fmla="*/ 0 h 353862"/>
                  <a:gd name="connsiteX2" fmla="*/ 666092 w 666092"/>
                  <a:gd name="connsiteY2" fmla="*/ 176931 h 353862"/>
                  <a:gd name="connsiteX3" fmla="*/ 333047 w 666092"/>
                  <a:gd name="connsiteY3" fmla="*/ 353862 h 353862"/>
                </a:gdLst>
                <a:ahLst/>
                <a:cxnLst>
                  <a:cxn ang="0">
                    <a:pos x="connsiteX0" y="connsiteY0"/>
                  </a:cxn>
                  <a:cxn ang="0">
                    <a:pos x="connsiteX1" y="connsiteY1"/>
                  </a:cxn>
                  <a:cxn ang="0">
                    <a:pos x="connsiteX2" y="connsiteY2"/>
                  </a:cxn>
                  <a:cxn ang="0">
                    <a:pos x="connsiteX3" y="connsiteY3"/>
                  </a:cxn>
                </a:cxnLst>
                <a:rect l="0" t="0" r="0" b="0"/>
                <a:pathLst>
                  <a:path w="666092" h="353862">
                    <a:moveTo>
                      <a:pt x="0" y="0"/>
                    </a:moveTo>
                    <a:lnTo>
                      <a:pt x="666092" y="0"/>
                    </a:lnTo>
                    <a:lnTo>
                      <a:pt x="666092" y="353862"/>
                    </a:lnTo>
                    <a:lnTo>
                      <a:pt x="0" y="353862"/>
                    </a:lnTo>
                    <a:close/>
                  </a:path>
                </a:pathLst>
              </a:custGeom>
              <a:solidFill>
                <a:srgbClr val="E17000"/>
              </a:solidFill>
              <a:ln w="7700" cap="flat">
                <a:solidFill>
                  <a:srgbClr val="E17000"/>
                </a:solidFill>
                <a:bevel/>
              </a:ln>
            </p:spPr>
          </p:sp>
          <p:sp>
            <p:nvSpPr>
              <p:cNvPr id="2247" name="Text 2247"/>
              <p:cNvSpPr txBox="1"/>
              <p:nvPr/>
            </p:nvSpPr>
            <p:spPr>
              <a:xfrm>
                <a:off x="1803136" y="2198054"/>
                <a:ext cx="604492" cy="138600"/>
              </a:xfrm>
              <a:prstGeom prst="rect">
                <a:avLst/>
              </a:prstGeom>
              <a:noFill/>
            </p:spPr>
            <p:txBody>
              <a:bodyPr wrap="square" lIns="28000" tIns="18000" rIns="28000" bIns="18000" rtlCol="0" anchor="ctr"/>
              <a:lstStyle/>
              <a:p>
                <a:pPr algn="ctr"/>
                <a:r>
                  <a:rPr sz="780" dirty="0">
                    <a:solidFill>
                      <a:srgbClr val="FFFFFF"/>
                    </a:solidFill>
                    <a:latin typeface="Comic Sans MS"/>
                  </a:rPr>
                  <a:t>Name</a:t>
                </a:r>
              </a:p>
            </p:txBody>
          </p:sp>
        </p:grpSp>
        <p:sp>
          <p:nvSpPr>
            <p:cNvPr id="1458" name="ConnectLine"/>
            <p:cNvSpPr/>
            <p:nvPr/>
          </p:nvSpPr>
          <p:spPr>
            <a:xfrm>
              <a:off x="1316094" y="2036526"/>
              <a:ext cx="789288" cy="123197"/>
            </a:xfrm>
            <a:custGeom>
              <a:avLst/>
              <a:gdLst/>
              <a:ahLst/>
              <a:cxnLst/>
              <a:rect l="0" t="0" r="0" b="0"/>
              <a:pathLst>
                <a:path w="789288" h="123197" fill="none">
                  <a:moveTo>
                    <a:pt x="0" y="0"/>
                  </a:moveTo>
                  <a:lnTo>
                    <a:pt x="0" y="61597"/>
                  </a:lnTo>
                  <a:lnTo>
                    <a:pt x="789288" y="61597"/>
                  </a:lnTo>
                  <a:lnTo>
                    <a:pt x="789288" y="123197"/>
                  </a:lnTo>
                </a:path>
              </a:pathLst>
            </a:custGeom>
            <a:solidFill>
              <a:srgbClr val="E17000"/>
            </a:solidFill>
            <a:ln w="7700" cap="flat">
              <a:solidFill>
                <a:srgbClr val="E17000"/>
              </a:solidFill>
              <a:bevel/>
            </a:ln>
          </p:spPr>
        </p:sp>
        <p:grpSp>
          <p:nvGrpSpPr>
            <p:cNvPr id="2249" name="Group 2249"/>
            <p:cNvGrpSpPr/>
            <p:nvPr/>
          </p:nvGrpSpPr>
          <p:grpSpPr>
            <a:xfrm>
              <a:off x="193751" y="2159723"/>
              <a:ext cx="666092" cy="353862"/>
              <a:chOff x="193751" y="2159723"/>
              <a:chExt cx="666092" cy="353862"/>
            </a:xfrm>
          </p:grpSpPr>
          <p:sp>
            <p:nvSpPr>
              <p:cNvPr id="1459" name="Position"/>
              <p:cNvSpPr/>
              <p:nvPr/>
            </p:nvSpPr>
            <p:spPr>
              <a:xfrm>
                <a:off x="193751" y="2159723"/>
                <a:ext cx="666092" cy="353862"/>
              </a:xfrm>
              <a:custGeom>
                <a:avLst/>
                <a:gdLst>
                  <a:gd name="connsiteX0" fmla="*/ 0 w 666092"/>
                  <a:gd name="connsiteY0" fmla="*/ 176931 h 353862"/>
                  <a:gd name="connsiteX1" fmla="*/ 333047 w 666092"/>
                  <a:gd name="connsiteY1" fmla="*/ 0 h 353862"/>
                  <a:gd name="connsiteX2" fmla="*/ 666092 w 666092"/>
                  <a:gd name="connsiteY2" fmla="*/ 176931 h 353862"/>
                  <a:gd name="connsiteX3" fmla="*/ 333047 w 666092"/>
                  <a:gd name="connsiteY3" fmla="*/ 353862 h 353862"/>
                </a:gdLst>
                <a:ahLst/>
                <a:cxnLst>
                  <a:cxn ang="0">
                    <a:pos x="connsiteX0" y="connsiteY0"/>
                  </a:cxn>
                  <a:cxn ang="0">
                    <a:pos x="connsiteX1" y="connsiteY1"/>
                  </a:cxn>
                  <a:cxn ang="0">
                    <a:pos x="connsiteX2" y="connsiteY2"/>
                  </a:cxn>
                  <a:cxn ang="0">
                    <a:pos x="connsiteX3" y="connsiteY3"/>
                  </a:cxn>
                </a:cxnLst>
                <a:rect l="0" t="0" r="0" b="0"/>
                <a:pathLst>
                  <a:path w="666092" h="353862">
                    <a:moveTo>
                      <a:pt x="0" y="0"/>
                    </a:moveTo>
                    <a:lnTo>
                      <a:pt x="666092" y="0"/>
                    </a:lnTo>
                    <a:lnTo>
                      <a:pt x="666092" y="353862"/>
                    </a:lnTo>
                    <a:lnTo>
                      <a:pt x="0" y="353862"/>
                    </a:lnTo>
                    <a:close/>
                  </a:path>
                </a:pathLst>
              </a:custGeom>
              <a:solidFill>
                <a:srgbClr val="E17000"/>
              </a:solidFill>
              <a:ln w="7700" cap="flat">
                <a:solidFill>
                  <a:srgbClr val="E17000"/>
                </a:solidFill>
                <a:bevel/>
              </a:ln>
            </p:spPr>
          </p:sp>
          <p:sp>
            <p:nvSpPr>
              <p:cNvPr id="2250" name="Text 2250"/>
              <p:cNvSpPr txBox="1"/>
              <p:nvPr/>
            </p:nvSpPr>
            <p:spPr>
              <a:xfrm>
                <a:off x="224551" y="2198054"/>
                <a:ext cx="604492" cy="138600"/>
              </a:xfrm>
              <a:prstGeom prst="rect">
                <a:avLst/>
              </a:prstGeom>
              <a:noFill/>
            </p:spPr>
            <p:txBody>
              <a:bodyPr wrap="square" lIns="28000" tIns="18000" rIns="28000" bIns="18000" rtlCol="0" anchor="ctr"/>
              <a:lstStyle/>
              <a:p>
                <a:pPr algn="ctr"/>
                <a:r>
                  <a:rPr sz="780" dirty="0">
                    <a:solidFill>
                      <a:srgbClr val="FFFFFF"/>
                    </a:solidFill>
                    <a:latin typeface="Comic Sans MS"/>
                  </a:rPr>
                  <a:t>Name</a:t>
                </a:r>
              </a:p>
            </p:txBody>
          </p:sp>
        </p:grpSp>
        <p:sp>
          <p:nvSpPr>
            <p:cNvPr id="1460" name="ConnectLine"/>
            <p:cNvSpPr/>
            <p:nvPr/>
          </p:nvSpPr>
          <p:spPr>
            <a:xfrm>
              <a:off x="1316094" y="2036526"/>
              <a:ext cx="789296" cy="123197"/>
            </a:xfrm>
            <a:custGeom>
              <a:avLst/>
              <a:gdLst/>
              <a:ahLst/>
              <a:cxnLst/>
              <a:rect l="0" t="0" r="0" b="0"/>
              <a:pathLst>
                <a:path w="789296" h="123197" fill="none">
                  <a:moveTo>
                    <a:pt x="0" y="0"/>
                  </a:moveTo>
                  <a:lnTo>
                    <a:pt x="0" y="61597"/>
                  </a:lnTo>
                  <a:lnTo>
                    <a:pt x="-789296" y="61597"/>
                  </a:lnTo>
                  <a:lnTo>
                    <a:pt x="-789296" y="123197"/>
                  </a:lnTo>
                </a:path>
              </a:pathLst>
            </a:custGeom>
            <a:solidFill>
              <a:srgbClr val="E17000"/>
            </a:solidFill>
            <a:ln w="7700" cap="flat">
              <a:solidFill>
                <a:srgbClr val="E17000"/>
              </a:solidFill>
              <a:bevel/>
            </a:ln>
          </p:spPr>
        </p:sp>
        <p:grpSp>
          <p:nvGrpSpPr>
            <p:cNvPr id="2252" name="Group 2252"/>
            <p:cNvGrpSpPr/>
            <p:nvPr/>
          </p:nvGrpSpPr>
          <p:grpSpPr>
            <a:xfrm>
              <a:off x="193751" y="2636791"/>
              <a:ext cx="666092" cy="353862"/>
              <a:chOff x="193751" y="2636791"/>
              <a:chExt cx="666092" cy="353862"/>
            </a:xfrm>
          </p:grpSpPr>
          <p:sp>
            <p:nvSpPr>
              <p:cNvPr id="1461" name="Position"/>
              <p:cNvSpPr/>
              <p:nvPr/>
            </p:nvSpPr>
            <p:spPr>
              <a:xfrm>
                <a:off x="193751" y="2636791"/>
                <a:ext cx="666092" cy="353862"/>
              </a:xfrm>
              <a:custGeom>
                <a:avLst/>
                <a:gdLst>
                  <a:gd name="connsiteX0" fmla="*/ 0 w 666092"/>
                  <a:gd name="connsiteY0" fmla="*/ 176931 h 353862"/>
                  <a:gd name="connsiteX1" fmla="*/ 333047 w 666092"/>
                  <a:gd name="connsiteY1" fmla="*/ 0 h 353862"/>
                  <a:gd name="connsiteX2" fmla="*/ 666092 w 666092"/>
                  <a:gd name="connsiteY2" fmla="*/ 176931 h 353862"/>
                  <a:gd name="connsiteX3" fmla="*/ 333047 w 666092"/>
                  <a:gd name="connsiteY3" fmla="*/ 353862 h 353862"/>
                </a:gdLst>
                <a:ahLst/>
                <a:cxnLst>
                  <a:cxn ang="0">
                    <a:pos x="connsiteX0" y="connsiteY0"/>
                  </a:cxn>
                  <a:cxn ang="0">
                    <a:pos x="connsiteX1" y="connsiteY1"/>
                  </a:cxn>
                  <a:cxn ang="0">
                    <a:pos x="connsiteX2" y="connsiteY2"/>
                  </a:cxn>
                  <a:cxn ang="0">
                    <a:pos x="connsiteX3" y="connsiteY3"/>
                  </a:cxn>
                </a:cxnLst>
                <a:rect l="0" t="0" r="0" b="0"/>
                <a:pathLst>
                  <a:path w="666092" h="353862">
                    <a:moveTo>
                      <a:pt x="0" y="0"/>
                    </a:moveTo>
                    <a:lnTo>
                      <a:pt x="666092" y="0"/>
                    </a:lnTo>
                    <a:lnTo>
                      <a:pt x="666092" y="353862"/>
                    </a:lnTo>
                    <a:lnTo>
                      <a:pt x="0" y="353862"/>
                    </a:lnTo>
                    <a:close/>
                  </a:path>
                </a:pathLst>
              </a:custGeom>
              <a:solidFill>
                <a:srgbClr val="E88D70"/>
              </a:solidFill>
              <a:ln w="23100" cap="flat">
                <a:solidFill>
                  <a:srgbClr val="EDAC9B"/>
                </a:solidFill>
                <a:bevel/>
              </a:ln>
            </p:spPr>
          </p:sp>
          <p:sp>
            <p:nvSpPr>
              <p:cNvPr id="2253" name="Text 2253"/>
              <p:cNvSpPr txBox="1"/>
              <p:nvPr/>
            </p:nvSpPr>
            <p:spPr>
              <a:xfrm>
                <a:off x="224551" y="2675122"/>
                <a:ext cx="604492" cy="138600"/>
              </a:xfrm>
              <a:prstGeom prst="rect">
                <a:avLst/>
              </a:prstGeom>
              <a:noFill/>
            </p:spPr>
            <p:txBody>
              <a:bodyPr wrap="square" lIns="28000" tIns="18000" rIns="28000" bIns="18000" rtlCol="0" anchor="ctr"/>
              <a:lstStyle/>
              <a:p>
                <a:pPr algn="ctr"/>
                <a:r>
                  <a:rPr sz="780">
                    <a:solidFill>
                      <a:srgbClr val="FFFFFF"/>
                    </a:solidFill>
                    <a:latin typeface="Comic Sans MS"/>
                  </a:rPr>
                  <a:t>Name</a:t>
                </a:r>
              </a:p>
            </p:txBody>
          </p:sp>
          <p:sp>
            <p:nvSpPr>
              <p:cNvPr id="2254" name="Text 2254"/>
              <p:cNvSpPr txBox="1"/>
              <p:nvPr/>
            </p:nvSpPr>
            <p:spPr>
              <a:xfrm>
                <a:off x="224551" y="2752122"/>
                <a:ext cx="604492" cy="138600"/>
              </a:xfrm>
              <a:prstGeom prst="rect">
                <a:avLst/>
              </a:prstGeom>
              <a:noFill/>
            </p:spPr>
            <p:txBody>
              <a:bodyPr wrap="square" lIns="28000" tIns="18000" rIns="28000" bIns="18000" rtlCol="0" anchor="ctr"/>
              <a:lstStyle/>
              <a:p>
                <a:pPr algn="ctr"/>
                <a:endParaRPr sz="780" dirty="0">
                  <a:solidFill>
                    <a:srgbClr val="FFFFFF"/>
                  </a:solidFill>
                  <a:latin typeface="Comic Sans MS"/>
                </a:endParaRPr>
              </a:p>
            </p:txBody>
          </p:sp>
        </p:grpSp>
        <p:sp>
          <p:nvSpPr>
            <p:cNvPr id="1462" name="ConnectLine"/>
            <p:cNvSpPr/>
            <p:nvPr/>
          </p:nvSpPr>
          <p:spPr>
            <a:xfrm>
              <a:off x="526798" y="2513584"/>
              <a:ext cx="0" cy="123206"/>
            </a:xfrm>
            <a:custGeom>
              <a:avLst/>
              <a:gdLst/>
              <a:ahLst/>
              <a:cxnLst/>
              <a:rect l="0" t="0" r="0" b="0"/>
              <a:pathLst>
                <a:path h="123206" fill="none">
                  <a:moveTo>
                    <a:pt x="0" y="0"/>
                  </a:moveTo>
                  <a:lnTo>
                    <a:pt x="0" y="123206"/>
                  </a:lnTo>
                </a:path>
              </a:pathLst>
            </a:custGeom>
            <a:noFill/>
            <a:ln w="7700" cap="flat">
              <a:solidFill>
                <a:srgbClr val="566A47"/>
              </a:solidFill>
              <a:bevel/>
            </a:ln>
          </p:spPr>
        </p:sp>
        <p:grpSp>
          <p:nvGrpSpPr>
            <p:cNvPr id="2255" name="Group 2255"/>
            <p:cNvGrpSpPr/>
            <p:nvPr/>
          </p:nvGrpSpPr>
          <p:grpSpPr>
            <a:xfrm>
              <a:off x="983047" y="2636791"/>
              <a:ext cx="666092" cy="353862"/>
              <a:chOff x="983047" y="2636791"/>
              <a:chExt cx="666092" cy="353862"/>
            </a:xfrm>
          </p:grpSpPr>
          <p:sp>
            <p:nvSpPr>
              <p:cNvPr id="1463" name="Position"/>
              <p:cNvSpPr/>
              <p:nvPr/>
            </p:nvSpPr>
            <p:spPr>
              <a:xfrm>
                <a:off x="983047" y="2636791"/>
                <a:ext cx="666092" cy="353862"/>
              </a:xfrm>
              <a:custGeom>
                <a:avLst/>
                <a:gdLst>
                  <a:gd name="connsiteX0" fmla="*/ 0 w 666092"/>
                  <a:gd name="connsiteY0" fmla="*/ 176931 h 353862"/>
                  <a:gd name="connsiteX1" fmla="*/ 333047 w 666092"/>
                  <a:gd name="connsiteY1" fmla="*/ 0 h 353862"/>
                  <a:gd name="connsiteX2" fmla="*/ 666092 w 666092"/>
                  <a:gd name="connsiteY2" fmla="*/ 176931 h 353862"/>
                  <a:gd name="connsiteX3" fmla="*/ 333047 w 666092"/>
                  <a:gd name="connsiteY3" fmla="*/ 353862 h 353862"/>
                </a:gdLst>
                <a:ahLst/>
                <a:cxnLst>
                  <a:cxn ang="0">
                    <a:pos x="connsiteX0" y="connsiteY0"/>
                  </a:cxn>
                  <a:cxn ang="0">
                    <a:pos x="connsiteX1" y="connsiteY1"/>
                  </a:cxn>
                  <a:cxn ang="0">
                    <a:pos x="connsiteX2" y="connsiteY2"/>
                  </a:cxn>
                  <a:cxn ang="0">
                    <a:pos x="connsiteX3" y="connsiteY3"/>
                  </a:cxn>
                </a:cxnLst>
                <a:rect l="0" t="0" r="0" b="0"/>
                <a:pathLst>
                  <a:path w="666092" h="353862">
                    <a:moveTo>
                      <a:pt x="0" y="0"/>
                    </a:moveTo>
                    <a:lnTo>
                      <a:pt x="666092" y="0"/>
                    </a:lnTo>
                    <a:lnTo>
                      <a:pt x="666092" y="353862"/>
                    </a:lnTo>
                    <a:lnTo>
                      <a:pt x="0" y="353862"/>
                    </a:lnTo>
                    <a:close/>
                  </a:path>
                </a:pathLst>
              </a:custGeom>
              <a:solidFill>
                <a:srgbClr val="E88D70"/>
              </a:solidFill>
              <a:ln w="23100" cap="flat">
                <a:solidFill>
                  <a:srgbClr val="EDAC9B"/>
                </a:solidFill>
                <a:bevel/>
              </a:ln>
            </p:spPr>
          </p:sp>
          <p:sp>
            <p:nvSpPr>
              <p:cNvPr id="2256" name="Text 2256"/>
              <p:cNvSpPr txBox="1"/>
              <p:nvPr/>
            </p:nvSpPr>
            <p:spPr>
              <a:xfrm>
                <a:off x="1013847" y="2675122"/>
                <a:ext cx="604492" cy="138600"/>
              </a:xfrm>
              <a:prstGeom prst="rect">
                <a:avLst/>
              </a:prstGeom>
              <a:noFill/>
            </p:spPr>
            <p:txBody>
              <a:bodyPr wrap="square" lIns="28000" tIns="18000" rIns="28000" bIns="18000" rtlCol="0" anchor="ctr"/>
              <a:lstStyle/>
              <a:p>
                <a:pPr algn="ctr"/>
                <a:r>
                  <a:rPr sz="780">
                    <a:solidFill>
                      <a:srgbClr val="FFFFFF"/>
                    </a:solidFill>
                    <a:latin typeface="Comic Sans MS"/>
                  </a:rPr>
                  <a:t>Name</a:t>
                </a:r>
              </a:p>
            </p:txBody>
          </p:sp>
        </p:grpSp>
        <p:sp>
          <p:nvSpPr>
            <p:cNvPr id="1464" name="ConnectLine"/>
            <p:cNvSpPr/>
            <p:nvPr/>
          </p:nvSpPr>
          <p:spPr>
            <a:xfrm>
              <a:off x="1316094" y="2513584"/>
              <a:ext cx="0" cy="123206"/>
            </a:xfrm>
            <a:custGeom>
              <a:avLst/>
              <a:gdLst/>
              <a:ahLst/>
              <a:cxnLst/>
              <a:rect l="0" t="0" r="0" b="0"/>
              <a:pathLst>
                <a:path h="123206" fill="none">
                  <a:moveTo>
                    <a:pt x="0" y="0"/>
                  </a:moveTo>
                  <a:lnTo>
                    <a:pt x="0" y="123206"/>
                  </a:lnTo>
                </a:path>
              </a:pathLst>
            </a:custGeom>
            <a:noFill/>
            <a:ln w="7700" cap="flat">
              <a:solidFill>
                <a:srgbClr val="566A47"/>
              </a:solidFill>
              <a:bevel/>
            </a:ln>
          </p:spPr>
        </p:sp>
        <p:grpSp>
          <p:nvGrpSpPr>
            <p:cNvPr id="2258" name="Group 2258"/>
            <p:cNvGrpSpPr/>
            <p:nvPr/>
          </p:nvGrpSpPr>
          <p:grpSpPr>
            <a:xfrm>
              <a:off x="1772336" y="2636791"/>
              <a:ext cx="666092" cy="353862"/>
              <a:chOff x="1772336" y="2636791"/>
              <a:chExt cx="666092" cy="353862"/>
            </a:xfrm>
          </p:grpSpPr>
          <p:sp>
            <p:nvSpPr>
              <p:cNvPr id="1465" name="Position"/>
              <p:cNvSpPr/>
              <p:nvPr/>
            </p:nvSpPr>
            <p:spPr>
              <a:xfrm>
                <a:off x="1772336" y="2636791"/>
                <a:ext cx="666092" cy="353862"/>
              </a:xfrm>
              <a:custGeom>
                <a:avLst/>
                <a:gdLst>
                  <a:gd name="connsiteX0" fmla="*/ 0 w 666092"/>
                  <a:gd name="connsiteY0" fmla="*/ 176931 h 353862"/>
                  <a:gd name="connsiteX1" fmla="*/ 333047 w 666092"/>
                  <a:gd name="connsiteY1" fmla="*/ 0 h 353862"/>
                  <a:gd name="connsiteX2" fmla="*/ 666092 w 666092"/>
                  <a:gd name="connsiteY2" fmla="*/ 176931 h 353862"/>
                  <a:gd name="connsiteX3" fmla="*/ 333047 w 666092"/>
                  <a:gd name="connsiteY3" fmla="*/ 353862 h 353862"/>
                </a:gdLst>
                <a:ahLst/>
                <a:cxnLst>
                  <a:cxn ang="0">
                    <a:pos x="connsiteX0" y="connsiteY0"/>
                  </a:cxn>
                  <a:cxn ang="0">
                    <a:pos x="connsiteX1" y="connsiteY1"/>
                  </a:cxn>
                  <a:cxn ang="0">
                    <a:pos x="connsiteX2" y="connsiteY2"/>
                  </a:cxn>
                  <a:cxn ang="0">
                    <a:pos x="connsiteX3" y="connsiteY3"/>
                  </a:cxn>
                </a:cxnLst>
                <a:rect l="0" t="0" r="0" b="0"/>
                <a:pathLst>
                  <a:path w="666092" h="353862">
                    <a:moveTo>
                      <a:pt x="0" y="0"/>
                    </a:moveTo>
                    <a:lnTo>
                      <a:pt x="666092" y="0"/>
                    </a:lnTo>
                    <a:lnTo>
                      <a:pt x="666092" y="353862"/>
                    </a:lnTo>
                    <a:lnTo>
                      <a:pt x="0" y="353862"/>
                    </a:lnTo>
                    <a:close/>
                  </a:path>
                </a:pathLst>
              </a:custGeom>
              <a:solidFill>
                <a:srgbClr val="E88D70"/>
              </a:solidFill>
              <a:ln w="23100" cap="flat">
                <a:solidFill>
                  <a:srgbClr val="EDAC9B"/>
                </a:solidFill>
                <a:bevel/>
              </a:ln>
            </p:spPr>
          </p:sp>
          <p:sp>
            <p:nvSpPr>
              <p:cNvPr id="2259" name="Text 2259"/>
              <p:cNvSpPr txBox="1"/>
              <p:nvPr/>
            </p:nvSpPr>
            <p:spPr>
              <a:xfrm>
                <a:off x="1803136" y="2675122"/>
                <a:ext cx="604492" cy="138600"/>
              </a:xfrm>
              <a:prstGeom prst="rect">
                <a:avLst/>
              </a:prstGeom>
              <a:noFill/>
            </p:spPr>
            <p:txBody>
              <a:bodyPr wrap="square" lIns="28000" tIns="18000" rIns="28000" bIns="18000" rtlCol="0" anchor="ctr"/>
              <a:lstStyle/>
              <a:p>
                <a:pPr algn="ctr"/>
                <a:r>
                  <a:rPr sz="780">
                    <a:solidFill>
                      <a:srgbClr val="FFFFFF"/>
                    </a:solidFill>
                    <a:latin typeface="Comic Sans MS"/>
                  </a:rPr>
                  <a:t>Name</a:t>
                </a:r>
              </a:p>
            </p:txBody>
          </p:sp>
          <p:sp>
            <p:nvSpPr>
              <p:cNvPr id="2260" name="Text 2260"/>
              <p:cNvSpPr txBox="1"/>
              <p:nvPr/>
            </p:nvSpPr>
            <p:spPr>
              <a:xfrm>
                <a:off x="1803136" y="2752122"/>
                <a:ext cx="604492" cy="138600"/>
              </a:xfrm>
              <a:prstGeom prst="rect">
                <a:avLst/>
              </a:prstGeom>
              <a:noFill/>
            </p:spPr>
            <p:txBody>
              <a:bodyPr wrap="square" lIns="28000" tIns="18000" rIns="28000" bIns="18000" rtlCol="0" anchor="ctr"/>
              <a:lstStyle/>
              <a:p>
                <a:pPr algn="ctr"/>
                <a:endParaRPr sz="780" dirty="0">
                  <a:solidFill>
                    <a:srgbClr val="FFFFFF"/>
                  </a:solidFill>
                  <a:latin typeface="Comic Sans MS"/>
                </a:endParaRPr>
              </a:p>
            </p:txBody>
          </p:sp>
        </p:grpSp>
        <p:sp>
          <p:nvSpPr>
            <p:cNvPr id="1466" name="ConnectLine"/>
            <p:cNvSpPr/>
            <p:nvPr/>
          </p:nvSpPr>
          <p:spPr>
            <a:xfrm>
              <a:off x="2105382" y="2513584"/>
              <a:ext cx="0" cy="123206"/>
            </a:xfrm>
            <a:custGeom>
              <a:avLst/>
              <a:gdLst/>
              <a:ahLst/>
              <a:cxnLst/>
              <a:rect l="0" t="0" r="0" b="0"/>
              <a:pathLst>
                <a:path h="123206" fill="none">
                  <a:moveTo>
                    <a:pt x="0" y="0"/>
                  </a:moveTo>
                  <a:lnTo>
                    <a:pt x="0" y="123206"/>
                  </a:lnTo>
                </a:path>
              </a:pathLst>
            </a:custGeom>
            <a:noFill/>
            <a:ln w="7700" cap="flat">
              <a:solidFill>
                <a:srgbClr val="566A47"/>
              </a:solidFill>
              <a:bevel/>
            </a:ln>
          </p:spPr>
        </p:sp>
        <p:grpSp>
          <p:nvGrpSpPr>
            <p:cNvPr id="1467" name="Manager With Photo"/>
            <p:cNvGrpSpPr/>
            <p:nvPr/>
          </p:nvGrpSpPr>
          <p:grpSpPr>
            <a:xfrm>
              <a:off x="2505478" y="1299691"/>
              <a:ext cx="889419" cy="472505"/>
              <a:chOff x="2505478" y="1299691"/>
              <a:chExt cx="889419" cy="472505"/>
            </a:xfrm>
          </p:grpSpPr>
          <p:sp>
            <p:nvSpPr>
              <p:cNvPr id="1468" name="Rectangle"/>
              <p:cNvSpPr/>
              <p:nvPr/>
            </p:nvSpPr>
            <p:spPr>
              <a:xfrm>
                <a:off x="2505478" y="1299691"/>
                <a:ext cx="889419" cy="472505"/>
              </a:xfrm>
              <a:custGeom>
                <a:avLst/>
                <a:gdLst/>
                <a:ahLst/>
                <a:cxnLst/>
                <a:rect l="0" t="0" r="0" b="0"/>
                <a:pathLst>
                  <a:path w="889419" h="472505">
                    <a:moveTo>
                      <a:pt x="23100" y="23100"/>
                    </a:moveTo>
                    <a:lnTo>
                      <a:pt x="866319" y="23100"/>
                    </a:lnTo>
                    <a:lnTo>
                      <a:pt x="866319" y="449405"/>
                    </a:lnTo>
                    <a:lnTo>
                      <a:pt x="23100" y="449405"/>
                    </a:lnTo>
                    <a:close/>
                  </a:path>
                  <a:path w="889419" h="472505">
                    <a:moveTo>
                      <a:pt x="0" y="0"/>
                    </a:moveTo>
                    <a:lnTo>
                      <a:pt x="889419" y="0"/>
                    </a:lnTo>
                    <a:lnTo>
                      <a:pt x="889419" y="472505"/>
                    </a:lnTo>
                    <a:lnTo>
                      <a:pt x="0" y="472505"/>
                    </a:lnTo>
                    <a:close/>
                  </a:path>
                </a:pathLst>
              </a:custGeom>
              <a:solidFill>
                <a:srgbClr val="ECEEEA"/>
              </a:solidFill>
              <a:ln w="7700" cap="flat">
                <a:solidFill>
                  <a:srgbClr val="A0AF95"/>
                </a:solidFill>
                <a:bevel/>
              </a:ln>
            </p:spPr>
          </p:sp>
          <p:pic>
            <p:nvPicPr>
              <p:cNvPr id="1469" name="Photo"/>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43978" y="1358059"/>
                <a:ext cx="291731" cy="355768"/>
              </a:xfrm>
              <a:prstGeom prst="rect">
                <a:avLst/>
              </a:prstGeom>
            </p:spPr>
          </p:pic>
          <p:sp>
            <p:nvSpPr>
              <p:cNvPr id="2261" name="Text 2261"/>
              <p:cNvSpPr txBox="1"/>
              <p:nvPr/>
            </p:nvSpPr>
            <p:spPr>
              <a:xfrm>
                <a:off x="2835709" y="1397343"/>
                <a:ext cx="482192" cy="138600"/>
              </a:xfrm>
              <a:prstGeom prst="rect">
                <a:avLst/>
              </a:prstGeom>
              <a:noFill/>
            </p:spPr>
            <p:txBody>
              <a:bodyPr wrap="square" lIns="28000" tIns="18000" rIns="28000" bIns="18000" rtlCol="0" anchor="ctr"/>
              <a:lstStyle/>
              <a:p>
                <a:pPr algn="ctr"/>
                <a:r>
                  <a:rPr sz="780">
                    <a:solidFill>
                      <a:srgbClr val="566A47"/>
                    </a:solidFill>
                    <a:latin typeface="Comic Sans MS"/>
                  </a:rPr>
                  <a:t>Name</a:t>
                </a:r>
              </a:p>
            </p:txBody>
          </p:sp>
          <p:sp>
            <p:nvSpPr>
              <p:cNvPr id="2262" name="Text 2262"/>
              <p:cNvSpPr txBox="1"/>
              <p:nvPr/>
            </p:nvSpPr>
            <p:spPr>
              <a:xfrm>
                <a:off x="2835709" y="1539793"/>
                <a:ext cx="482192" cy="138600"/>
              </a:xfrm>
              <a:prstGeom prst="rect">
                <a:avLst/>
              </a:prstGeom>
              <a:noFill/>
            </p:spPr>
            <p:txBody>
              <a:bodyPr wrap="square" lIns="28000" tIns="18000" rIns="28000" bIns="18000" rtlCol="0" anchor="ctr"/>
              <a:lstStyle/>
              <a:p>
                <a:pPr algn="ctr"/>
                <a:r>
                  <a:rPr sz="780">
                    <a:solidFill>
                      <a:srgbClr val="566A47"/>
                    </a:solidFill>
                    <a:latin typeface="Comic Sans MS"/>
                  </a:rPr>
                  <a:t>Title</a:t>
                </a:r>
              </a:p>
            </p:txBody>
          </p:sp>
        </p:grpSp>
        <p:grpSp>
          <p:nvGrpSpPr>
            <p:cNvPr id="1470" name="Manager With Photo"/>
            <p:cNvGrpSpPr/>
            <p:nvPr/>
          </p:nvGrpSpPr>
          <p:grpSpPr>
            <a:xfrm>
              <a:off x="3518098" y="1451871"/>
              <a:ext cx="767481" cy="407724"/>
              <a:chOff x="3518098" y="1451871"/>
              <a:chExt cx="767481" cy="407724"/>
            </a:xfrm>
          </p:grpSpPr>
          <p:sp>
            <p:nvSpPr>
              <p:cNvPr id="1471" name="Rectangle"/>
              <p:cNvSpPr/>
              <p:nvPr/>
            </p:nvSpPr>
            <p:spPr>
              <a:xfrm>
                <a:off x="3518098" y="1451871"/>
                <a:ext cx="767481" cy="407724"/>
              </a:xfrm>
              <a:custGeom>
                <a:avLst/>
                <a:gdLst/>
                <a:ahLst/>
                <a:cxnLst/>
                <a:rect l="0" t="0" r="0" b="0"/>
                <a:pathLst>
                  <a:path w="767481" h="407724">
                    <a:moveTo>
                      <a:pt x="23100" y="23100"/>
                    </a:moveTo>
                    <a:lnTo>
                      <a:pt x="744381" y="23100"/>
                    </a:lnTo>
                    <a:lnTo>
                      <a:pt x="744381" y="384624"/>
                    </a:lnTo>
                    <a:lnTo>
                      <a:pt x="23100" y="384624"/>
                    </a:lnTo>
                    <a:close/>
                  </a:path>
                  <a:path w="767481" h="407724">
                    <a:moveTo>
                      <a:pt x="0" y="0"/>
                    </a:moveTo>
                    <a:lnTo>
                      <a:pt x="767481" y="0"/>
                    </a:lnTo>
                    <a:lnTo>
                      <a:pt x="767481" y="407724"/>
                    </a:lnTo>
                    <a:lnTo>
                      <a:pt x="0" y="407724"/>
                    </a:lnTo>
                    <a:close/>
                  </a:path>
                </a:pathLst>
              </a:custGeom>
              <a:solidFill>
                <a:srgbClr val="ECEEEA"/>
              </a:solidFill>
              <a:ln w="7700" cap="flat">
                <a:solidFill>
                  <a:srgbClr val="A0AF95"/>
                </a:solidFill>
                <a:bevel/>
              </a:ln>
            </p:spPr>
          </p:sp>
          <p:pic>
            <p:nvPicPr>
              <p:cNvPr id="1472" name="Phot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56598" y="1502236"/>
                <a:ext cx="251734" cy="306992"/>
              </a:xfrm>
              <a:prstGeom prst="rect">
                <a:avLst/>
              </a:prstGeom>
            </p:spPr>
          </p:pic>
          <p:sp>
            <p:nvSpPr>
              <p:cNvPr id="2263" name="Text 2263"/>
              <p:cNvSpPr txBox="1"/>
              <p:nvPr/>
            </p:nvSpPr>
            <p:spPr>
              <a:xfrm>
                <a:off x="3808331" y="1517133"/>
                <a:ext cx="400247" cy="138600"/>
              </a:xfrm>
              <a:prstGeom prst="rect">
                <a:avLst/>
              </a:prstGeom>
              <a:noFill/>
            </p:spPr>
            <p:txBody>
              <a:bodyPr wrap="square" lIns="28000" tIns="18000" rIns="28000" bIns="18000" rtlCol="0" anchor="ctr"/>
              <a:lstStyle/>
              <a:p>
                <a:pPr algn="ctr"/>
                <a:r>
                  <a:rPr sz="780">
                    <a:solidFill>
                      <a:srgbClr val="566A47"/>
                    </a:solidFill>
                    <a:latin typeface="Comic Sans MS"/>
                  </a:rPr>
                  <a:t>Name</a:t>
                </a:r>
              </a:p>
            </p:txBody>
          </p:sp>
          <p:sp>
            <p:nvSpPr>
              <p:cNvPr id="2264" name="Text 2264"/>
              <p:cNvSpPr txBox="1"/>
              <p:nvPr/>
            </p:nvSpPr>
            <p:spPr>
              <a:xfrm>
                <a:off x="3808331" y="1659583"/>
                <a:ext cx="400247" cy="138600"/>
              </a:xfrm>
              <a:prstGeom prst="rect">
                <a:avLst/>
              </a:prstGeom>
              <a:noFill/>
            </p:spPr>
            <p:txBody>
              <a:bodyPr wrap="square" lIns="28000" tIns="18000" rIns="28000" bIns="18000" rtlCol="0" anchor="ctr"/>
              <a:lstStyle/>
              <a:p>
                <a:pPr algn="ctr"/>
                <a:r>
                  <a:rPr sz="780">
                    <a:solidFill>
                      <a:srgbClr val="566A47"/>
                    </a:solidFill>
                    <a:latin typeface="Comic Sans MS"/>
                  </a:rPr>
                  <a:t>Title</a:t>
                </a:r>
              </a:p>
            </p:txBody>
          </p:sp>
        </p:grpSp>
        <p:sp>
          <p:nvSpPr>
            <p:cNvPr id="1473" name="ConnectLine"/>
            <p:cNvSpPr/>
            <p:nvPr/>
          </p:nvSpPr>
          <p:spPr>
            <a:xfrm>
              <a:off x="3394898" y="1535944"/>
              <a:ext cx="123200" cy="119789"/>
            </a:xfrm>
            <a:custGeom>
              <a:avLst/>
              <a:gdLst/>
              <a:ahLst/>
              <a:cxnLst/>
              <a:rect l="0" t="0" r="0" b="0"/>
              <a:pathLst>
                <a:path w="123200" h="119789" fill="none">
                  <a:moveTo>
                    <a:pt x="0" y="0"/>
                  </a:moveTo>
                  <a:lnTo>
                    <a:pt x="61600" y="0"/>
                  </a:lnTo>
                  <a:lnTo>
                    <a:pt x="61600" y="119789"/>
                  </a:lnTo>
                  <a:lnTo>
                    <a:pt x="123200" y="119789"/>
                  </a:lnTo>
                </a:path>
              </a:pathLst>
            </a:custGeom>
            <a:noFill/>
            <a:ln w="7700" cap="flat">
              <a:solidFill>
                <a:srgbClr val="566A47"/>
              </a:solidFill>
              <a:bevel/>
            </a:ln>
          </p:spPr>
        </p:sp>
        <p:grpSp>
          <p:nvGrpSpPr>
            <p:cNvPr id="1474" name="Manager With Photo"/>
            <p:cNvGrpSpPr/>
            <p:nvPr/>
          </p:nvGrpSpPr>
          <p:grpSpPr>
            <a:xfrm>
              <a:off x="3518098" y="2170604"/>
              <a:ext cx="767481" cy="407724"/>
              <a:chOff x="3518098" y="2170604"/>
              <a:chExt cx="767481" cy="407724"/>
            </a:xfrm>
          </p:grpSpPr>
          <p:sp>
            <p:nvSpPr>
              <p:cNvPr id="1475" name="Rectangle"/>
              <p:cNvSpPr/>
              <p:nvPr/>
            </p:nvSpPr>
            <p:spPr>
              <a:xfrm>
                <a:off x="3518098" y="2170604"/>
                <a:ext cx="767481" cy="407724"/>
              </a:xfrm>
              <a:custGeom>
                <a:avLst/>
                <a:gdLst/>
                <a:ahLst/>
                <a:cxnLst/>
                <a:rect l="0" t="0" r="0" b="0"/>
                <a:pathLst>
                  <a:path w="767481" h="407724">
                    <a:moveTo>
                      <a:pt x="23100" y="23100"/>
                    </a:moveTo>
                    <a:lnTo>
                      <a:pt x="744381" y="23100"/>
                    </a:lnTo>
                    <a:lnTo>
                      <a:pt x="744381" y="384624"/>
                    </a:lnTo>
                    <a:lnTo>
                      <a:pt x="23100" y="384624"/>
                    </a:lnTo>
                    <a:close/>
                  </a:path>
                  <a:path w="767481" h="407724">
                    <a:moveTo>
                      <a:pt x="0" y="0"/>
                    </a:moveTo>
                    <a:lnTo>
                      <a:pt x="767481" y="0"/>
                    </a:lnTo>
                    <a:lnTo>
                      <a:pt x="767481" y="407724"/>
                    </a:lnTo>
                    <a:lnTo>
                      <a:pt x="0" y="407724"/>
                    </a:lnTo>
                    <a:close/>
                  </a:path>
                </a:pathLst>
              </a:custGeom>
              <a:solidFill>
                <a:srgbClr val="ECEEEA"/>
              </a:solidFill>
              <a:ln w="7700" cap="flat">
                <a:solidFill>
                  <a:srgbClr val="A0AF95"/>
                </a:solidFill>
                <a:bevel/>
              </a:ln>
            </p:spPr>
          </p:sp>
          <p:pic>
            <p:nvPicPr>
              <p:cNvPr id="1476" name="Phot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56598" y="2220970"/>
                <a:ext cx="251734" cy="306992"/>
              </a:xfrm>
              <a:prstGeom prst="rect">
                <a:avLst/>
              </a:prstGeom>
            </p:spPr>
          </p:pic>
          <p:sp>
            <p:nvSpPr>
              <p:cNvPr id="2265" name="Text 2265"/>
              <p:cNvSpPr txBox="1"/>
              <p:nvPr/>
            </p:nvSpPr>
            <p:spPr>
              <a:xfrm>
                <a:off x="3808331" y="2235866"/>
                <a:ext cx="400247" cy="138600"/>
              </a:xfrm>
              <a:prstGeom prst="rect">
                <a:avLst/>
              </a:prstGeom>
              <a:noFill/>
            </p:spPr>
            <p:txBody>
              <a:bodyPr wrap="square" lIns="28000" tIns="18000" rIns="28000" bIns="18000" rtlCol="0" anchor="ctr"/>
              <a:lstStyle/>
              <a:p>
                <a:pPr algn="ctr"/>
                <a:r>
                  <a:rPr sz="780">
                    <a:solidFill>
                      <a:srgbClr val="566A47"/>
                    </a:solidFill>
                    <a:latin typeface="Comic Sans MS"/>
                  </a:rPr>
                  <a:t>Name</a:t>
                </a:r>
              </a:p>
            </p:txBody>
          </p:sp>
          <p:sp>
            <p:nvSpPr>
              <p:cNvPr id="2266" name="Text 2266"/>
              <p:cNvSpPr txBox="1"/>
              <p:nvPr/>
            </p:nvSpPr>
            <p:spPr>
              <a:xfrm>
                <a:off x="3808331" y="2378316"/>
                <a:ext cx="400247" cy="138600"/>
              </a:xfrm>
              <a:prstGeom prst="rect">
                <a:avLst/>
              </a:prstGeom>
              <a:noFill/>
            </p:spPr>
            <p:txBody>
              <a:bodyPr wrap="square" lIns="28000" tIns="18000" rIns="28000" bIns="18000" rtlCol="0" anchor="ctr"/>
              <a:lstStyle/>
              <a:p>
                <a:pPr algn="ctr"/>
                <a:r>
                  <a:rPr sz="780">
                    <a:solidFill>
                      <a:srgbClr val="566A47"/>
                    </a:solidFill>
                    <a:latin typeface="Comic Sans MS"/>
                  </a:rPr>
                  <a:t>Title</a:t>
                </a:r>
              </a:p>
            </p:txBody>
          </p:sp>
        </p:grpSp>
        <p:sp>
          <p:nvSpPr>
            <p:cNvPr id="1477" name="ConnectLine"/>
            <p:cNvSpPr/>
            <p:nvPr/>
          </p:nvSpPr>
          <p:spPr>
            <a:xfrm>
              <a:off x="3394898" y="1535944"/>
              <a:ext cx="123200" cy="838522"/>
            </a:xfrm>
            <a:custGeom>
              <a:avLst/>
              <a:gdLst/>
              <a:ahLst/>
              <a:cxnLst/>
              <a:rect l="0" t="0" r="0" b="0"/>
              <a:pathLst>
                <a:path w="123200" h="838522" fill="none">
                  <a:moveTo>
                    <a:pt x="0" y="0"/>
                  </a:moveTo>
                  <a:lnTo>
                    <a:pt x="61600" y="0"/>
                  </a:lnTo>
                  <a:lnTo>
                    <a:pt x="61600" y="838522"/>
                  </a:lnTo>
                  <a:lnTo>
                    <a:pt x="123200" y="838522"/>
                  </a:lnTo>
                </a:path>
              </a:pathLst>
            </a:custGeom>
            <a:noFill/>
            <a:ln w="7700" cap="flat">
              <a:solidFill>
                <a:srgbClr val="566A47"/>
              </a:solidFill>
              <a:bevel/>
            </a:ln>
          </p:spPr>
        </p:sp>
        <p:grpSp>
          <p:nvGrpSpPr>
            <p:cNvPr id="1478" name="Manager With Photo"/>
            <p:cNvGrpSpPr/>
            <p:nvPr/>
          </p:nvGrpSpPr>
          <p:grpSpPr>
            <a:xfrm>
              <a:off x="3518098" y="493560"/>
              <a:ext cx="767481" cy="407724"/>
              <a:chOff x="3518098" y="493560"/>
              <a:chExt cx="767481" cy="407724"/>
            </a:xfrm>
          </p:grpSpPr>
          <p:sp>
            <p:nvSpPr>
              <p:cNvPr id="1479" name="Rectangle"/>
              <p:cNvSpPr/>
              <p:nvPr/>
            </p:nvSpPr>
            <p:spPr>
              <a:xfrm>
                <a:off x="3518098" y="493560"/>
                <a:ext cx="767481" cy="407724"/>
              </a:xfrm>
              <a:custGeom>
                <a:avLst/>
                <a:gdLst/>
                <a:ahLst/>
                <a:cxnLst/>
                <a:rect l="0" t="0" r="0" b="0"/>
                <a:pathLst>
                  <a:path w="767481" h="407724">
                    <a:moveTo>
                      <a:pt x="23100" y="23100"/>
                    </a:moveTo>
                    <a:lnTo>
                      <a:pt x="744381" y="23100"/>
                    </a:lnTo>
                    <a:lnTo>
                      <a:pt x="744381" y="384624"/>
                    </a:lnTo>
                    <a:lnTo>
                      <a:pt x="23100" y="384624"/>
                    </a:lnTo>
                    <a:close/>
                  </a:path>
                  <a:path w="767481" h="407724">
                    <a:moveTo>
                      <a:pt x="0" y="0"/>
                    </a:moveTo>
                    <a:lnTo>
                      <a:pt x="767481" y="0"/>
                    </a:lnTo>
                    <a:lnTo>
                      <a:pt x="767481" y="407724"/>
                    </a:lnTo>
                    <a:lnTo>
                      <a:pt x="0" y="407724"/>
                    </a:lnTo>
                    <a:close/>
                  </a:path>
                </a:pathLst>
              </a:custGeom>
              <a:solidFill>
                <a:srgbClr val="ECEEEA"/>
              </a:solidFill>
              <a:ln w="7700" cap="flat">
                <a:solidFill>
                  <a:srgbClr val="A0AF95"/>
                </a:solidFill>
                <a:bevel/>
              </a:ln>
            </p:spPr>
          </p:sp>
          <p:pic>
            <p:nvPicPr>
              <p:cNvPr id="1480" name="Phot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56598" y="543925"/>
                <a:ext cx="251734" cy="306992"/>
              </a:xfrm>
              <a:prstGeom prst="rect">
                <a:avLst/>
              </a:prstGeom>
            </p:spPr>
          </p:pic>
          <p:sp>
            <p:nvSpPr>
              <p:cNvPr id="2267" name="Text 2267"/>
              <p:cNvSpPr txBox="1"/>
              <p:nvPr/>
            </p:nvSpPr>
            <p:spPr>
              <a:xfrm>
                <a:off x="3808331" y="558822"/>
                <a:ext cx="400247" cy="138600"/>
              </a:xfrm>
              <a:prstGeom prst="rect">
                <a:avLst/>
              </a:prstGeom>
              <a:noFill/>
            </p:spPr>
            <p:txBody>
              <a:bodyPr wrap="square" lIns="28000" tIns="18000" rIns="28000" bIns="18000" rtlCol="0" anchor="ctr"/>
              <a:lstStyle/>
              <a:p>
                <a:pPr algn="ctr"/>
                <a:r>
                  <a:rPr sz="780">
                    <a:solidFill>
                      <a:srgbClr val="566A47"/>
                    </a:solidFill>
                    <a:latin typeface="Comic Sans MS"/>
                  </a:rPr>
                  <a:t>Name</a:t>
                </a:r>
              </a:p>
            </p:txBody>
          </p:sp>
          <p:sp>
            <p:nvSpPr>
              <p:cNvPr id="2268" name="Text 2268"/>
              <p:cNvSpPr txBox="1"/>
              <p:nvPr/>
            </p:nvSpPr>
            <p:spPr>
              <a:xfrm>
                <a:off x="3808331" y="701272"/>
                <a:ext cx="400247" cy="138600"/>
              </a:xfrm>
              <a:prstGeom prst="rect">
                <a:avLst/>
              </a:prstGeom>
              <a:noFill/>
            </p:spPr>
            <p:txBody>
              <a:bodyPr wrap="square" lIns="28000" tIns="18000" rIns="28000" bIns="18000" rtlCol="0" anchor="ctr"/>
              <a:lstStyle/>
              <a:p>
                <a:pPr algn="ctr"/>
                <a:r>
                  <a:rPr sz="780">
                    <a:solidFill>
                      <a:srgbClr val="566A47"/>
                    </a:solidFill>
                    <a:latin typeface="Comic Sans MS"/>
                  </a:rPr>
                  <a:t>Title</a:t>
                </a:r>
              </a:p>
            </p:txBody>
          </p:sp>
        </p:grpSp>
        <p:sp>
          <p:nvSpPr>
            <p:cNvPr id="1481" name="ConnectLine"/>
            <p:cNvSpPr/>
            <p:nvPr/>
          </p:nvSpPr>
          <p:spPr>
            <a:xfrm>
              <a:off x="3394898" y="1535944"/>
              <a:ext cx="123200" cy="838522"/>
            </a:xfrm>
            <a:custGeom>
              <a:avLst/>
              <a:gdLst/>
              <a:ahLst/>
              <a:cxnLst/>
              <a:rect l="0" t="0" r="0" b="0"/>
              <a:pathLst>
                <a:path w="123200" h="838522" fill="none">
                  <a:moveTo>
                    <a:pt x="0" y="0"/>
                  </a:moveTo>
                  <a:lnTo>
                    <a:pt x="61600" y="0"/>
                  </a:lnTo>
                  <a:lnTo>
                    <a:pt x="61600" y="-838522"/>
                  </a:lnTo>
                  <a:lnTo>
                    <a:pt x="123200" y="-838522"/>
                  </a:lnTo>
                </a:path>
              </a:pathLst>
            </a:custGeom>
            <a:noFill/>
            <a:ln w="7700" cap="flat">
              <a:solidFill>
                <a:srgbClr val="566A47"/>
              </a:solidFill>
              <a:bevel/>
            </a:ln>
          </p:spPr>
        </p:sp>
        <p:grpSp>
          <p:nvGrpSpPr>
            <p:cNvPr id="1482" name="Manager With Photo"/>
            <p:cNvGrpSpPr/>
            <p:nvPr/>
          </p:nvGrpSpPr>
          <p:grpSpPr>
            <a:xfrm>
              <a:off x="4408778" y="279866"/>
              <a:ext cx="670033" cy="355956"/>
              <a:chOff x="4408778" y="279866"/>
              <a:chExt cx="670033" cy="355956"/>
            </a:xfrm>
          </p:grpSpPr>
          <p:sp>
            <p:nvSpPr>
              <p:cNvPr id="1483" name="Rectangle"/>
              <p:cNvSpPr/>
              <p:nvPr/>
            </p:nvSpPr>
            <p:spPr>
              <a:xfrm>
                <a:off x="4408778" y="279866"/>
                <a:ext cx="670033" cy="355956"/>
              </a:xfrm>
              <a:custGeom>
                <a:avLst/>
                <a:gdLst/>
                <a:ahLst/>
                <a:cxnLst/>
                <a:rect l="0" t="0" r="0" b="0"/>
                <a:pathLst>
                  <a:path w="670033" h="355956">
                    <a:moveTo>
                      <a:pt x="23100" y="23100"/>
                    </a:moveTo>
                    <a:lnTo>
                      <a:pt x="646933" y="23100"/>
                    </a:lnTo>
                    <a:lnTo>
                      <a:pt x="646933" y="332856"/>
                    </a:lnTo>
                    <a:lnTo>
                      <a:pt x="23100" y="332856"/>
                    </a:lnTo>
                    <a:close/>
                  </a:path>
                  <a:path w="670033" h="355956">
                    <a:moveTo>
                      <a:pt x="0" y="0"/>
                    </a:moveTo>
                    <a:lnTo>
                      <a:pt x="670033" y="0"/>
                    </a:lnTo>
                    <a:lnTo>
                      <a:pt x="670033" y="355956"/>
                    </a:lnTo>
                    <a:lnTo>
                      <a:pt x="0" y="355956"/>
                    </a:lnTo>
                    <a:close/>
                  </a:path>
                </a:pathLst>
              </a:custGeom>
              <a:solidFill>
                <a:srgbClr val="ECEEEA"/>
              </a:solidFill>
              <a:ln w="7700" cap="flat">
                <a:solidFill>
                  <a:srgbClr val="A0AF95"/>
                </a:solidFill>
                <a:bevel/>
              </a:ln>
            </p:spPr>
          </p:sp>
          <p:pic>
            <p:nvPicPr>
              <p:cNvPr id="1484" name="Phot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47278" y="323837"/>
                <a:ext cx="219771" cy="268013"/>
              </a:xfrm>
              <a:prstGeom prst="rect">
                <a:avLst/>
              </a:prstGeom>
            </p:spPr>
          </p:pic>
          <p:sp>
            <p:nvSpPr>
              <p:cNvPr id="2269" name="Text 2269"/>
              <p:cNvSpPr txBox="1"/>
              <p:nvPr/>
            </p:nvSpPr>
            <p:spPr>
              <a:xfrm>
                <a:off x="4667049" y="319244"/>
                <a:ext cx="334762" cy="138600"/>
              </a:xfrm>
              <a:prstGeom prst="rect">
                <a:avLst/>
              </a:prstGeom>
              <a:noFill/>
            </p:spPr>
            <p:txBody>
              <a:bodyPr wrap="square" lIns="28000" tIns="18000" rIns="28000" bIns="18000" rtlCol="0" anchor="ctr"/>
              <a:lstStyle/>
              <a:p>
                <a:pPr algn="ctr"/>
                <a:r>
                  <a:rPr sz="780">
                    <a:solidFill>
                      <a:srgbClr val="566A47"/>
                    </a:solidFill>
                    <a:latin typeface="Comic Sans MS"/>
                  </a:rPr>
                  <a:t>Name</a:t>
                </a:r>
              </a:p>
            </p:txBody>
          </p:sp>
          <p:sp>
            <p:nvSpPr>
              <p:cNvPr id="2270" name="Text 2270"/>
              <p:cNvSpPr txBox="1"/>
              <p:nvPr/>
            </p:nvSpPr>
            <p:spPr>
              <a:xfrm>
                <a:off x="4667049" y="457844"/>
                <a:ext cx="334762" cy="138600"/>
              </a:xfrm>
              <a:prstGeom prst="rect">
                <a:avLst/>
              </a:prstGeom>
              <a:noFill/>
            </p:spPr>
            <p:txBody>
              <a:bodyPr wrap="square" lIns="28000" tIns="18000" rIns="28000" bIns="18000" rtlCol="0" anchor="ctr"/>
              <a:lstStyle/>
              <a:p>
                <a:pPr algn="ctr"/>
                <a:r>
                  <a:rPr sz="780">
                    <a:solidFill>
                      <a:srgbClr val="566A47"/>
                    </a:solidFill>
                    <a:latin typeface="Comic Sans MS"/>
                  </a:rPr>
                  <a:t>Title</a:t>
                </a:r>
              </a:p>
            </p:txBody>
          </p:sp>
        </p:grpSp>
        <p:sp>
          <p:nvSpPr>
            <p:cNvPr id="1485" name="ConnectLine"/>
            <p:cNvSpPr/>
            <p:nvPr/>
          </p:nvSpPr>
          <p:spPr>
            <a:xfrm>
              <a:off x="4285578" y="697422"/>
              <a:ext cx="123200" cy="239578"/>
            </a:xfrm>
            <a:custGeom>
              <a:avLst/>
              <a:gdLst/>
              <a:ahLst/>
              <a:cxnLst/>
              <a:rect l="0" t="0" r="0" b="0"/>
              <a:pathLst>
                <a:path w="123200" h="239578" fill="none">
                  <a:moveTo>
                    <a:pt x="0" y="0"/>
                  </a:moveTo>
                  <a:lnTo>
                    <a:pt x="61600" y="0"/>
                  </a:lnTo>
                  <a:lnTo>
                    <a:pt x="61600" y="-239578"/>
                  </a:lnTo>
                  <a:lnTo>
                    <a:pt x="123200" y="-239578"/>
                  </a:lnTo>
                </a:path>
              </a:pathLst>
            </a:custGeom>
            <a:noFill/>
            <a:ln w="7700" cap="flat">
              <a:solidFill>
                <a:srgbClr val="566A47"/>
              </a:solidFill>
              <a:bevel/>
            </a:ln>
          </p:spPr>
        </p:sp>
        <p:grpSp>
          <p:nvGrpSpPr>
            <p:cNvPr id="1486" name="Manager With Photo"/>
            <p:cNvGrpSpPr/>
            <p:nvPr/>
          </p:nvGrpSpPr>
          <p:grpSpPr>
            <a:xfrm>
              <a:off x="4408778" y="759022"/>
              <a:ext cx="670033" cy="355956"/>
              <a:chOff x="4408778" y="759022"/>
              <a:chExt cx="670033" cy="355956"/>
            </a:xfrm>
          </p:grpSpPr>
          <p:sp>
            <p:nvSpPr>
              <p:cNvPr id="1487" name="Rectangle"/>
              <p:cNvSpPr/>
              <p:nvPr/>
            </p:nvSpPr>
            <p:spPr>
              <a:xfrm>
                <a:off x="4408778" y="759022"/>
                <a:ext cx="670033" cy="355956"/>
              </a:xfrm>
              <a:custGeom>
                <a:avLst/>
                <a:gdLst/>
                <a:ahLst/>
                <a:cxnLst/>
                <a:rect l="0" t="0" r="0" b="0"/>
                <a:pathLst>
                  <a:path w="670033" h="355956">
                    <a:moveTo>
                      <a:pt x="23100" y="23100"/>
                    </a:moveTo>
                    <a:lnTo>
                      <a:pt x="646933" y="23100"/>
                    </a:lnTo>
                    <a:lnTo>
                      <a:pt x="646933" y="332856"/>
                    </a:lnTo>
                    <a:lnTo>
                      <a:pt x="23100" y="332856"/>
                    </a:lnTo>
                    <a:close/>
                  </a:path>
                  <a:path w="670033" h="355956">
                    <a:moveTo>
                      <a:pt x="0" y="0"/>
                    </a:moveTo>
                    <a:lnTo>
                      <a:pt x="670033" y="0"/>
                    </a:lnTo>
                    <a:lnTo>
                      <a:pt x="670033" y="355956"/>
                    </a:lnTo>
                    <a:lnTo>
                      <a:pt x="0" y="355956"/>
                    </a:lnTo>
                    <a:close/>
                  </a:path>
                </a:pathLst>
              </a:custGeom>
              <a:solidFill>
                <a:srgbClr val="ECEEEA"/>
              </a:solidFill>
              <a:ln w="7700" cap="flat">
                <a:solidFill>
                  <a:srgbClr val="A0AF95"/>
                </a:solidFill>
                <a:bevel/>
              </a:ln>
            </p:spPr>
          </p:sp>
          <p:pic>
            <p:nvPicPr>
              <p:cNvPr id="1488" name="Phot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47278" y="802993"/>
                <a:ext cx="219771" cy="268013"/>
              </a:xfrm>
              <a:prstGeom prst="rect">
                <a:avLst/>
              </a:prstGeom>
            </p:spPr>
          </p:pic>
          <p:sp>
            <p:nvSpPr>
              <p:cNvPr id="2271" name="Text 2271"/>
              <p:cNvSpPr txBox="1"/>
              <p:nvPr/>
            </p:nvSpPr>
            <p:spPr>
              <a:xfrm>
                <a:off x="4667049" y="798400"/>
                <a:ext cx="334762" cy="138600"/>
              </a:xfrm>
              <a:prstGeom prst="rect">
                <a:avLst/>
              </a:prstGeom>
              <a:noFill/>
            </p:spPr>
            <p:txBody>
              <a:bodyPr wrap="square" lIns="28000" tIns="18000" rIns="28000" bIns="18000" rtlCol="0" anchor="ctr"/>
              <a:lstStyle/>
              <a:p>
                <a:pPr algn="ctr"/>
                <a:r>
                  <a:rPr sz="780">
                    <a:solidFill>
                      <a:srgbClr val="566A47"/>
                    </a:solidFill>
                    <a:latin typeface="Comic Sans MS"/>
                  </a:rPr>
                  <a:t>Name</a:t>
                </a:r>
              </a:p>
            </p:txBody>
          </p:sp>
          <p:sp>
            <p:nvSpPr>
              <p:cNvPr id="2272" name="Text 2272"/>
              <p:cNvSpPr txBox="1"/>
              <p:nvPr/>
            </p:nvSpPr>
            <p:spPr>
              <a:xfrm>
                <a:off x="4667049" y="937000"/>
                <a:ext cx="334762" cy="138600"/>
              </a:xfrm>
              <a:prstGeom prst="rect">
                <a:avLst/>
              </a:prstGeom>
              <a:noFill/>
            </p:spPr>
            <p:txBody>
              <a:bodyPr wrap="square" lIns="28000" tIns="18000" rIns="28000" bIns="18000" rtlCol="0" anchor="ctr"/>
              <a:lstStyle/>
              <a:p>
                <a:pPr algn="ctr"/>
                <a:r>
                  <a:rPr sz="780">
                    <a:solidFill>
                      <a:srgbClr val="566A47"/>
                    </a:solidFill>
                    <a:latin typeface="Comic Sans MS"/>
                  </a:rPr>
                  <a:t>Title</a:t>
                </a:r>
              </a:p>
            </p:txBody>
          </p:sp>
        </p:grpSp>
        <p:sp>
          <p:nvSpPr>
            <p:cNvPr id="1489" name="ConnectLine"/>
            <p:cNvSpPr/>
            <p:nvPr/>
          </p:nvSpPr>
          <p:spPr>
            <a:xfrm>
              <a:off x="4285578" y="697422"/>
              <a:ext cx="123200" cy="239578"/>
            </a:xfrm>
            <a:custGeom>
              <a:avLst/>
              <a:gdLst/>
              <a:ahLst/>
              <a:cxnLst/>
              <a:rect l="0" t="0" r="0" b="0"/>
              <a:pathLst>
                <a:path w="123200" h="239578" fill="none">
                  <a:moveTo>
                    <a:pt x="0" y="0"/>
                  </a:moveTo>
                  <a:lnTo>
                    <a:pt x="61600" y="0"/>
                  </a:lnTo>
                  <a:lnTo>
                    <a:pt x="61600" y="239578"/>
                  </a:lnTo>
                  <a:lnTo>
                    <a:pt x="123200" y="239578"/>
                  </a:lnTo>
                </a:path>
              </a:pathLst>
            </a:custGeom>
            <a:noFill/>
            <a:ln w="7700" cap="flat">
              <a:solidFill>
                <a:srgbClr val="566A47"/>
              </a:solidFill>
              <a:bevel/>
            </a:ln>
          </p:spPr>
        </p:sp>
        <p:grpSp>
          <p:nvGrpSpPr>
            <p:cNvPr id="1490" name="Manager With Photo"/>
            <p:cNvGrpSpPr/>
            <p:nvPr/>
          </p:nvGrpSpPr>
          <p:grpSpPr>
            <a:xfrm>
              <a:off x="4408778" y="1238177"/>
              <a:ext cx="670033" cy="355956"/>
              <a:chOff x="4408778" y="1238177"/>
              <a:chExt cx="670033" cy="355956"/>
            </a:xfrm>
          </p:grpSpPr>
          <p:sp>
            <p:nvSpPr>
              <p:cNvPr id="1491" name="Rectangle"/>
              <p:cNvSpPr/>
              <p:nvPr/>
            </p:nvSpPr>
            <p:spPr>
              <a:xfrm>
                <a:off x="4408778" y="1238177"/>
                <a:ext cx="670033" cy="355956"/>
              </a:xfrm>
              <a:custGeom>
                <a:avLst/>
                <a:gdLst/>
                <a:ahLst/>
                <a:cxnLst/>
                <a:rect l="0" t="0" r="0" b="0"/>
                <a:pathLst>
                  <a:path w="670033" h="355956">
                    <a:moveTo>
                      <a:pt x="23100" y="23100"/>
                    </a:moveTo>
                    <a:lnTo>
                      <a:pt x="646933" y="23100"/>
                    </a:lnTo>
                    <a:lnTo>
                      <a:pt x="646933" y="332856"/>
                    </a:lnTo>
                    <a:lnTo>
                      <a:pt x="23100" y="332856"/>
                    </a:lnTo>
                    <a:close/>
                  </a:path>
                  <a:path w="670033" h="355956">
                    <a:moveTo>
                      <a:pt x="0" y="0"/>
                    </a:moveTo>
                    <a:lnTo>
                      <a:pt x="670033" y="0"/>
                    </a:lnTo>
                    <a:lnTo>
                      <a:pt x="670033" y="355956"/>
                    </a:lnTo>
                    <a:lnTo>
                      <a:pt x="0" y="355956"/>
                    </a:lnTo>
                    <a:close/>
                  </a:path>
                </a:pathLst>
              </a:custGeom>
              <a:solidFill>
                <a:srgbClr val="ECEEEA"/>
              </a:solidFill>
              <a:ln w="7700" cap="flat">
                <a:solidFill>
                  <a:srgbClr val="A0AF95"/>
                </a:solidFill>
                <a:bevel/>
              </a:ln>
            </p:spPr>
          </p:sp>
          <p:pic>
            <p:nvPicPr>
              <p:cNvPr id="1492" name="Phot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47278" y="1282148"/>
                <a:ext cx="219771" cy="268013"/>
              </a:xfrm>
              <a:prstGeom prst="rect">
                <a:avLst/>
              </a:prstGeom>
            </p:spPr>
          </p:pic>
          <p:sp>
            <p:nvSpPr>
              <p:cNvPr id="2273" name="Text 2273"/>
              <p:cNvSpPr txBox="1"/>
              <p:nvPr/>
            </p:nvSpPr>
            <p:spPr>
              <a:xfrm>
                <a:off x="4667049" y="1277555"/>
                <a:ext cx="334762" cy="138600"/>
              </a:xfrm>
              <a:prstGeom prst="rect">
                <a:avLst/>
              </a:prstGeom>
              <a:noFill/>
            </p:spPr>
            <p:txBody>
              <a:bodyPr wrap="square" lIns="28000" tIns="18000" rIns="28000" bIns="18000" rtlCol="0" anchor="ctr"/>
              <a:lstStyle/>
              <a:p>
                <a:pPr algn="ctr"/>
                <a:r>
                  <a:rPr sz="780">
                    <a:solidFill>
                      <a:srgbClr val="566A47"/>
                    </a:solidFill>
                    <a:latin typeface="Comic Sans MS"/>
                  </a:rPr>
                  <a:t>Name</a:t>
                </a:r>
              </a:p>
            </p:txBody>
          </p:sp>
          <p:sp>
            <p:nvSpPr>
              <p:cNvPr id="2274" name="Text 2274"/>
              <p:cNvSpPr txBox="1"/>
              <p:nvPr/>
            </p:nvSpPr>
            <p:spPr>
              <a:xfrm>
                <a:off x="4667049" y="1416155"/>
                <a:ext cx="334762" cy="138600"/>
              </a:xfrm>
              <a:prstGeom prst="rect">
                <a:avLst/>
              </a:prstGeom>
              <a:noFill/>
            </p:spPr>
            <p:txBody>
              <a:bodyPr wrap="square" lIns="28000" tIns="18000" rIns="28000" bIns="18000" rtlCol="0" anchor="ctr"/>
              <a:lstStyle/>
              <a:p>
                <a:pPr algn="ctr"/>
                <a:r>
                  <a:rPr sz="780">
                    <a:solidFill>
                      <a:srgbClr val="566A47"/>
                    </a:solidFill>
                    <a:latin typeface="Comic Sans MS"/>
                  </a:rPr>
                  <a:t>Title</a:t>
                </a:r>
              </a:p>
            </p:txBody>
          </p:sp>
        </p:grpSp>
        <p:sp>
          <p:nvSpPr>
            <p:cNvPr id="1493" name="ConnectLine"/>
            <p:cNvSpPr/>
            <p:nvPr/>
          </p:nvSpPr>
          <p:spPr>
            <a:xfrm>
              <a:off x="4285578" y="1655733"/>
              <a:ext cx="123200" cy="239578"/>
            </a:xfrm>
            <a:custGeom>
              <a:avLst/>
              <a:gdLst/>
              <a:ahLst/>
              <a:cxnLst/>
              <a:rect l="0" t="0" r="0" b="0"/>
              <a:pathLst>
                <a:path w="123200" h="239578" fill="none">
                  <a:moveTo>
                    <a:pt x="0" y="0"/>
                  </a:moveTo>
                  <a:lnTo>
                    <a:pt x="61600" y="0"/>
                  </a:lnTo>
                  <a:lnTo>
                    <a:pt x="61600" y="-239578"/>
                  </a:lnTo>
                  <a:lnTo>
                    <a:pt x="123200" y="-239578"/>
                  </a:lnTo>
                </a:path>
              </a:pathLst>
            </a:custGeom>
            <a:noFill/>
            <a:ln w="7700" cap="flat">
              <a:solidFill>
                <a:srgbClr val="566A47"/>
              </a:solidFill>
              <a:bevel/>
            </a:ln>
          </p:spPr>
        </p:sp>
        <p:grpSp>
          <p:nvGrpSpPr>
            <p:cNvPr id="1494" name="Manager With Photo"/>
            <p:cNvGrpSpPr/>
            <p:nvPr/>
          </p:nvGrpSpPr>
          <p:grpSpPr>
            <a:xfrm>
              <a:off x="4408778" y="1717333"/>
              <a:ext cx="670033" cy="355956"/>
              <a:chOff x="4408778" y="1717333"/>
              <a:chExt cx="670033" cy="355956"/>
            </a:xfrm>
          </p:grpSpPr>
          <p:sp>
            <p:nvSpPr>
              <p:cNvPr id="1495" name="Rectangle"/>
              <p:cNvSpPr/>
              <p:nvPr/>
            </p:nvSpPr>
            <p:spPr>
              <a:xfrm>
                <a:off x="4408778" y="1717333"/>
                <a:ext cx="670033" cy="355956"/>
              </a:xfrm>
              <a:custGeom>
                <a:avLst/>
                <a:gdLst/>
                <a:ahLst/>
                <a:cxnLst/>
                <a:rect l="0" t="0" r="0" b="0"/>
                <a:pathLst>
                  <a:path w="670033" h="355956">
                    <a:moveTo>
                      <a:pt x="23100" y="23100"/>
                    </a:moveTo>
                    <a:lnTo>
                      <a:pt x="646933" y="23100"/>
                    </a:lnTo>
                    <a:lnTo>
                      <a:pt x="646933" y="332856"/>
                    </a:lnTo>
                    <a:lnTo>
                      <a:pt x="23100" y="332856"/>
                    </a:lnTo>
                    <a:close/>
                  </a:path>
                  <a:path w="670033" h="355956">
                    <a:moveTo>
                      <a:pt x="0" y="0"/>
                    </a:moveTo>
                    <a:lnTo>
                      <a:pt x="670033" y="0"/>
                    </a:lnTo>
                    <a:lnTo>
                      <a:pt x="670033" y="355956"/>
                    </a:lnTo>
                    <a:lnTo>
                      <a:pt x="0" y="355956"/>
                    </a:lnTo>
                    <a:close/>
                  </a:path>
                </a:pathLst>
              </a:custGeom>
              <a:solidFill>
                <a:srgbClr val="ECEEEA"/>
              </a:solidFill>
              <a:ln w="7700" cap="flat">
                <a:solidFill>
                  <a:srgbClr val="A0AF95"/>
                </a:solidFill>
                <a:bevel/>
              </a:ln>
            </p:spPr>
          </p:sp>
          <p:pic>
            <p:nvPicPr>
              <p:cNvPr id="1496" name="Phot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47278" y="1761304"/>
                <a:ext cx="219771" cy="268013"/>
              </a:xfrm>
              <a:prstGeom prst="rect">
                <a:avLst/>
              </a:prstGeom>
            </p:spPr>
          </p:pic>
          <p:sp>
            <p:nvSpPr>
              <p:cNvPr id="2275" name="Text 2275"/>
              <p:cNvSpPr txBox="1"/>
              <p:nvPr/>
            </p:nvSpPr>
            <p:spPr>
              <a:xfrm>
                <a:off x="4667049" y="1756711"/>
                <a:ext cx="334762" cy="138600"/>
              </a:xfrm>
              <a:prstGeom prst="rect">
                <a:avLst/>
              </a:prstGeom>
              <a:noFill/>
            </p:spPr>
            <p:txBody>
              <a:bodyPr wrap="square" lIns="28000" tIns="18000" rIns="28000" bIns="18000" rtlCol="0" anchor="ctr"/>
              <a:lstStyle/>
              <a:p>
                <a:pPr algn="ctr"/>
                <a:r>
                  <a:rPr sz="780">
                    <a:solidFill>
                      <a:srgbClr val="566A47"/>
                    </a:solidFill>
                    <a:latin typeface="Comic Sans MS"/>
                  </a:rPr>
                  <a:t>Name</a:t>
                </a:r>
              </a:p>
            </p:txBody>
          </p:sp>
          <p:sp>
            <p:nvSpPr>
              <p:cNvPr id="2276" name="Text 2276"/>
              <p:cNvSpPr txBox="1"/>
              <p:nvPr/>
            </p:nvSpPr>
            <p:spPr>
              <a:xfrm>
                <a:off x="4667049" y="1895311"/>
                <a:ext cx="334762" cy="138600"/>
              </a:xfrm>
              <a:prstGeom prst="rect">
                <a:avLst/>
              </a:prstGeom>
              <a:noFill/>
            </p:spPr>
            <p:txBody>
              <a:bodyPr wrap="square" lIns="28000" tIns="18000" rIns="28000" bIns="18000" rtlCol="0" anchor="ctr"/>
              <a:lstStyle/>
              <a:p>
                <a:pPr algn="ctr"/>
                <a:r>
                  <a:rPr sz="780">
                    <a:solidFill>
                      <a:srgbClr val="566A47"/>
                    </a:solidFill>
                    <a:latin typeface="Comic Sans MS"/>
                  </a:rPr>
                  <a:t>Title</a:t>
                </a:r>
              </a:p>
            </p:txBody>
          </p:sp>
        </p:grpSp>
        <p:sp>
          <p:nvSpPr>
            <p:cNvPr id="1497" name="ConnectLine"/>
            <p:cNvSpPr/>
            <p:nvPr/>
          </p:nvSpPr>
          <p:spPr>
            <a:xfrm>
              <a:off x="4285578" y="1655733"/>
              <a:ext cx="123200" cy="239578"/>
            </a:xfrm>
            <a:custGeom>
              <a:avLst/>
              <a:gdLst/>
              <a:ahLst/>
              <a:cxnLst/>
              <a:rect l="0" t="0" r="0" b="0"/>
              <a:pathLst>
                <a:path w="123200" h="239578" fill="none">
                  <a:moveTo>
                    <a:pt x="0" y="0"/>
                  </a:moveTo>
                  <a:lnTo>
                    <a:pt x="61600" y="0"/>
                  </a:lnTo>
                  <a:lnTo>
                    <a:pt x="61600" y="239578"/>
                  </a:lnTo>
                  <a:lnTo>
                    <a:pt x="123200" y="239578"/>
                  </a:lnTo>
                </a:path>
              </a:pathLst>
            </a:custGeom>
            <a:noFill/>
            <a:ln w="7700" cap="flat">
              <a:solidFill>
                <a:srgbClr val="566A47"/>
              </a:solidFill>
              <a:bevel/>
            </a:ln>
          </p:spPr>
        </p:sp>
        <p:grpSp>
          <p:nvGrpSpPr>
            <p:cNvPr id="1498" name="Manager With Photo"/>
            <p:cNvGrpSpPr/>
            <p:nvPr/>
          </p:nvGrpSpPr>
          <p:grpSpPr>
            <a:xfrm>
              <a:off x="4408778" y="2196488"/>
              <a:ext cx="670033" cy="355956"/>
              <a:chOff x="4408778" y="2196488"/>
              <a:chExt cx="670033" cy="355956"/>
            </a:xfrm>
          </p:grpSpPr>
          <p:sp>
            <p:nvSpPr>
              <p:cNvPr id="1499" name="Rectangle"/>
              <p:cNvSpPr/>
              <p:nvPr/>
            </p:nvSpPr>
            <p:spPr>
              <a:xfrm>
                <a:off x="4408778" y="2196488"/>
                <a:ext cx="670033" cy="355956"/>
              </a:xfrm>
              <a:custGeom>
                <a:avLst/>
                <a:gdLst/>
                <a:ahLst/>
                <a:cxnLst/>
                <a:rect l="0" t="0" r="0" b="0"/>
                <a:pathLst>
                  <a:path w="670033" h="355956">
                    <a:moveTo>
                      <a:pt x="23100" y="23100"/>
                    </a:moveTo>
                    <a:lnTo>
                      <a:pt x="646933" y="23100"/>
                    </a:lnTo>
                    <a:lnTo>
                      <a:pt x="646933" y="332856"/>
                    </a:lnTo>
                    <a:lnTo>
                      <a:pt x="23100" y="332856"/>
                    </a:lnTo>
                    <a:close/>
                  </a:path>
                  <a:path w="670033" h="355956">
                    <a:moveTo>
                      <a:pt x="0" y="0"/>
                    </a:moveTo>
                    <a:lnTo>
                      <a:pt x="670033" y="0"/>
                    </a:lnTo>
                    <a:lnTo>
                      <a:pt x="670033" y="355956"/>
                    </a:lnTo>
                    <a:lnTo>
                      <a:pt x="0" y="355956"/>
                    </a:lnTo>
                    <a:close/>
                  </a:path>
                </a:pathLst>
              </a:custGeom>
              <a:solidFill>
                <a:srgbClr val="ECEEEA"/>
              </a:solidFill>
              <a:ln w="7700" cap="flat">
                <a:solidFill>
                  <a:srgbClr val="A0AF95"/>
                </a:solidFill>
                <a:bevel/>
              </a:ln>
            </p:spPr>
          </p:sp>
          <p:pic>
            <p:nvPicPr>
              <p:cNvPr id="1500" name="Phot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47278" y="2240459"/>
                <a:ext cx="219771" cy="268013"/>
              </a:xfrm>
              <a:prstGeom prst="rect">
                <a:avLst/>
              </a:prstGeom>
            </p:spPr>
          </p:pic>
          <p:sp>
            <p:nvSpPr>
              <p:cNvPr id="2277" name="Text 2277"/>
              <p:cNvSpPr txBox="1"/>
              <p:nvPr/>
            </p:nvSpPr>
            <p:spPr>
              <a:xfrm>
                <a:off x="4667049" y="2235866"/>
                <a:ext cx="334762" cy="138600"/>
              </a:xfrm>
              <a:prstGeom prst="rect">
                <a:avLst/>
              </a:prstGeom>
              <a:noFill/>
            </p:spPr>
            <p:txBody>
              <a:bodyPr wrap="square" lIns="28000" tIns="18000" rIns="28000" bIns="18000" rtlCol="0" anchor="ctr"/>
              <a:lstStyle/>
              <a:p>
                <a:pPr algn="ctr"/>
                <a:r>
                  <a:rPr sz="780">
                    <a:solidFill>
                      <a:srgbClr val="566A47"/>
                    </a:solidFill>
                    <a:latin typeface="Comic Sans MS"/>
                  </a:rPr>
                  <a:t>Name</a:t>
                </a:r>
              </a:p>
            </p:txBody>
          </p:sp>
          <p:sp>
            <p:nvSpPr>
              <p:cNvPr id="2278" name="Text 2278"/>
              <p:cNvSpPr txBox="1"/>
              <p:nvPr/>
            </p:nvSpPr>
            <p:spPr>
              <a:xfrm>
                <a:off x="4667049" y="2374466"/>
                <a:ext cx="334762" cy="138600"/>
              </a:xfrm>
              <a:prstGeom prst="rect">
                <a:avLst/>
              </a:prstGeom>
              <a:noFill/>
            </p:spPr>
            <p:txBody>
              <a:bodyPr wrap="square" lIns="28000" tIns="18000" rIns="28000" bIns="18000" rtlCol="0" anchor="ctr"/>
              <a:lstStyle/>
              <a:p>
                <a:pPr algn="ctr"/>
                <a:r>
                  <a:rPr sz="780">
                    <a:solidFill>
                      <a:srgbClr val="566A47"/>
                    </a:solidFill>
                    <a:latin typeface="Comic Sans MS"/>
                  </a:rPr>
                  <a:t>Title</a:t>
                </a:r>
              </a:p>
            </p:txBody>
          </p:sp>
        </p:grpSp>
        <p:sp>
          <p:nvSpPr>
            <p:cNvPr id="1501" name="ConnectLine"/>
            <p:cNvSpPr/>
            <p:nvPr/>
          </p:nvSpPr>
          <p:spPr>
            <a:xfrm>
              <a:off x="4285578" y="2374466"/>
              <a:ext cx="123200" cy="0"/>
            </a:xfrm>
            <a:custGeom>
              <a:avLst/>
              <a:gdLst/>
              <a:ahLst/>
              <a:cxnLst/>
              <a:rect l="0" t="0" r="0" b="0"/>
              <a:pathLst>
                <a:path w="123200" fill="none">
                  <a:moveTo>
                    <a:pt x="0" y="0"/>
                  </a:moveTo>
                  <a:lnTo>
                    <a:pt x="123200" y="0"/>
                  </a:lnTo>
                </a:path>
              </a:pathLst>
            </a:custGeom>
            <a:noFill/>
            <a:ln w="7700" cap="flat">
              <a:solidFill>
                <a:srgbClr val="566A47"/>
              </a:solidFill>
              <a:bevel/>
            </a:ln>
          </p:spPr>
        </p:sp>
        <p:grpSp>
          <p:nvGrpSpPr>
            <p:cNvPr id="1506" name="Highlight shape"/>
            <p:cNvGrpSpPr/>
            <p:nvPr/>
          </p:nvGrpSpPr>
          <p:grpSpPr>
            <a:xfrm>
              <a:off x="1262658" y="3358188"/>
              <a:ext cx="510321" cy="510321"/>
              <a:chOff x="1262658" y="3358188"/>
              <a:chExt cx="510321" cy="510321"/>
            </a:xfrm>
          </p:grpSpPr>
          <p:sp>
            <p:nvSpPr>
              <p:cNvPr id="1507" name="Circle"/>
              <p:cNvSpPr/>
              <p:nvPr/>
            </p:nvSpPr>
            <p:spPr>
              <a:xfrm>
                <a:off x="1262658" y="3358188"/>
                <a:ext cx="510321" cy="510321"/>
              </a:xfrm>
              <a:custGeom>
                <a:avLst/>
                <a:gdLst/>
                <a:ahLst/>
                <a:cxnLst/>
                <a:rect l="0" t="0" r="0" b="0"/>
                <a:pathLst>
                  <a:path w="510321" h="510321">
                    <a:moveTo>
                      <a:pt x="0" y="255161"/>
                    </a:moveTo>
                    <a:cubicBezTo>
                      <a:pt x="0" y="114240"/>
                      <a:pt x="114240" y="0"/>
                      <a:pt x="255161" y="0"/>
                    </a:cubicBezTo>
                    <a:cubicBezTo>
                      <a:pt x="396082" y="0"/>
                      <a:pt x="510321" y="114240"/>
                      <a:pt x="510321" y="255161"/>
                    </a:cubicBezTo>
                    <a:cubicBezTo>
                      <a:pt x="510321" y="396082"/>
                      <a:pt x="396082" y="510321"/>
                      <a:pt x="255161" y="510321"/>
                    </a:cubicBezTo>
                    <a:cubicBezTo>
                      <a:pt x="114240" y="510321"/>
                      <a:pt x="0" y="396082"/>
                      <a:pt x="0" y="255161"/>
                    </a:cubicBezTo>
                    <a:close/>
                  </a:path>
                </a:pathLst>
              </a:custGeom>
              <a:solidFill>
                <a:srgbClr val="789263"/>
              </a:solidFill>
              <a:ln w="7700" cap="flat">
                <a:noFill/>
                <a:bevel/>
              </a:ln>
            </p:spPr>
          </p:sp>
          <p:sp>
            <p:nvSpPr>
              <p:cNvPr id="1508" name="Circle"/>
              <p:cNvSpPr/>
              <p:nvPr/>
            </p:nvSpPr>
            <p:spPr>
              <a:xfrm>
                <a:off x="1339658" y="3435188"/>
                <a:ext cx="356321" cy="356321"/>
              </a:xfrm>
              <a:custGeom>
                <a:avLst/>
                <a:gdLst/>
                <a:ahLst/>
                <a:cxnLst/>
                <a:rect l="0" t="0" r="0" b="0"/>
                <a:pathLst>
                  <a:path w="356321" h="356321">
                    <a:moveTo>
                      <a:pt x="0" y="178161"/>
                    </a:moveTo>
                    <a:cubicBezTo>
                      <a:pt x="0" y="79765"/>
                      <a:pt x="79765" y="0"/>
                      <a:pt x="178161" y="0"/>
                    </a:cubicBezTo>
                    <a:cubicBezTo>
                      <a:pt x="276556" y="0"/>
                      <a:pt x="356321" y="79765"/>
                      <a:pt x="356321" y="178161"/>
                    </a:cubicBezTo>
                    <a:cubicBezTo>
                      <a:pt x="356321" y="276556"/>
                      <a:pt x="276556" y="356321"/>
                      <a:pt x="178161" y="356321"/>
                    </a:cubicBezTo>
                    <a:cubicBezTo>
                      <a:pt x="79765" y="356321"/>
                      <a:pt x="0" y="276556"/>
                      <a:pt x="0" y="178161"/>
                    </a:cubicBezTo>
                    <a:close/>
                  </a:path>
                </a:pathLst>
              </a:custGeom>
              <a:solidFill>
                <a:srgbClr val="FFFFFF"/>
              </a:solidFill>
              <a:ln w="7700" cap="flat">
                <a:noFill/>
                <a:bevel/>
              </a:ln>
            </p:spPr>
          </p:sp>
          <p:sp>
            <p:nvSpPr>
              <p:cNvPr id="2279" name="Text 2279"/>
              <p:cNvSpPr txBox="1"/>
              <p:nvPr/>
            </p:nvSpPr>
            <p:spPr>
              <a:xfrm>
                <a:off x="1262658" y="3358188"/>
                <a:ext cx="510321" cy="510321"/>
              </a:xfrm>
              <a:prstGeom prst="rect">
                <a:avLst/>
              </a:prstGeom>
              <a:noFill/>
            </p:spPr>
            <p:txBody>
              <a:bodyPr wrap="square" lIns="28000" tIns="18000" rIns="28000" bIns="18000" rtlCol="0" anchor="ctr"/>
              <a:lstStyle/>
              <a:p>
                <a:pPr algn="ctr"/>
                <a:r>
                  <a:rPr sz="546">
                    <a:solidFill>
                      <a:srgbClr val="72329D"/>
                    </a:solidFill>
                    <a:latin typeface="Comic Sans MS"/>
                  </a:rPr>
                  <a:t>Shareholder</a:t>
                </a:r>
              </a:p>
            </p:txBody>
          </p:sp>
        </p:grpSp>
        <p:grpSp>
          <p:nvGrpSpPr>
            <p:cNvPr id="1509" name="Highlight shape"/>
            <p:cNvGrpSpPr/>
            <p:nvPr/>
          </p:nvGrpSpPr>
          <p:grpSpPr>
            <a:xfrm>
              <a:off x="706780" y="3801191"/>
              <a:ext cx="510321" cy="510321"/>
              <a:chOff x="706780" y="3801191"/>
              <a:chExt cx="510321" cy="510321"/>
            </a:xfrm>
          </p:grpSpPr>
          <p:sp>
            <p:nvSpPr>
              <p:cNvPr id="1510" name="Circle"/>
              <p:cNvSpPr/>
              <p:nvPr/>
            </p:nvSpPr>
            <p:spPr>
              <a:xfrm>
                <a:off x="706780" y="3801191"/>
                <a:ext cx="510321" cy="510321"/>
              </a:xfrm>
              <a:custGeom>
                <a:avLst/>
                <a:gdLst/>
                <a:ahLst/>
                <a:cxnLst/>
                <a:rect l="0" t="0" r="0" b="0"/>
                <a:pathLst>
                  <a:path w="510321" h="510321">
                    <a:moveTo>
                      <a:pt x="0" y="255161"/>
                    </a:moveTo>
                    <a:cubicBezTo>
                      <a:pt x="0" y="114240"/>
                      <a:pt x="114240" y="0"/>
                      <a:pt x="255161" y="0"/>
                    </a:cubicBezTo>
                    <a:cubicBezTo>
                      <a:pt x="396082" y="0"/>
                      <a:pt x="510321" y="114240"/>
                      <a:pt x="510321" y="255161"/>
                    </a:cubicBezTo>
                    <a:cubicBezTo>
                      <a:pt x="510321" y="396082"/>
                      <a:pt x="396082" y="510321"/>
                      <a:pt x="255161" y="510321"/>
                    </a:cubicBezTo>
                    <a:cubicBezTo>
                      <a:pt x="114240" y="510321"/>
                      <a:pt x="0" y="396082"/>
                      <a:pt x="0" y="255161"/>
                    </a:cubicBezTo>
                    <a:close/>
                  </a:path>
                </a:pathLst>
              </a:custGeom>
              <a:solidFill>
                <a:srgbClr val="789263"/>
              </a:solidFill>
              <a:ln w="7700" cap="flat">
                <a:noFill/>
                <a:bevel/>
              </a:ln>
            </p:spPr>
          </p:sp>
          <p:sp>
            <p:nvSpPr>
              <p:cNvPr id="1511" name="Circle"/>
              <p:cNvSpPr/>
              <p:nvPr/>
            </p:nvSpPr>
            <p:spPr>
              <a:xfrm>
                <a:off x="783780" y="3878191"/>
                <a:ext cx="356321" cy="356321"/>
              </a:xfrm>
              <a:custGeom>
                <a:avLst/>
                <a:gdLst/>
                <a:ahLst/>
                <a:cxnLst/>
                <a:rect l="0" t="0" r="0" b="0"/>
                <a:pathLst>
                  <a:path w="356321" h="356321">
                    <a:moveTo>
                      <a:pt x="0" y="178161"/>
                    </a:moveTo>
                    <a:cubicBezTo>
                      <a:pt x="0" y="79765"/>
                      <a:pt x="79765" y="0"/>
                      <a:pt x="178161" y="0"/>
                    </a:cubicBezTo>
                    <a:cubicBezTo>
                      <a:pt x="276556" y="0"/>
                      <a:pt x="356321" y="79765"/>
                      <a:pt x="356321" y="178161"/>
                    </a:cubicBezTo>
                    <a:cubicBezTo>
                      <a:pt x="356321" y="276556"/>
                      <a:pt x="276556" y="356321"/>
                      <a:pt x="178161" y="356321"/>
                    </a:cubicBezTo>
                    <a:cubicBezTo>
                      <a:pt x="79765" y="356321"/>
                      <a:pt x="0" y="276556"/>
                      <a:pt x="0" y="178161"/>
                    </a:cubicBezTo>
                    <a:close/>
                  </a:path>
                </a:pathLst>
              </a:custGeom>
              <a:solidFill>
                <a:srgbClr val="FFFFFF"/>
              </a:solidFill>
              <a:ln w="7700" cap="flat">
                <a:noFill/>
                <a:bevel/>
              </a:ln>
            </p:spPr>
          </p:sp>
          <p:sp>
            <p:nvSpPr>
              <p:cNvPr id="2280" name="Text 2280"/>
              <p:cNvSpPr txBox="1"/>
              <p:nvPr/>
            </p:nvSpPr>
            <p:spPr>
              <a:xfrm>
                <a:off x="706780" y="3801191"/>
                <a:ext cx="510321" cy="510321"/>
              </a:xfrm>
              <a:prstGeom prst="rect">
                <a:avLst/>
              </a:prstGeom>
              <a:noFill/>
            </p:spPr>
            <p:txBody>
              <a:bodyPr wrap="square" lIns="28000" tIns="18000" rIns="28000" bIns="18000" rtlCol="0" anchor="ctr"/>
              <a:lstStyle/>
              <a:p>
                <a:pPr algn="ctr"/>
                <a:r>
                  <a:rPr sz="624">
                    <a:solidFill>
                      <a:srgbClr val="72329D"/>
                    </a:solidFill>
                    <a:latin typeface="Comic Sans MS"/>
                  </a:rPr>
                  <a:t>Board</a:t>
                </a:r>
              </a:p>
            </p:txBody>
          </p:sp>
        </p:grpSp>
        <p:grpSp>
          <p:nvGrpSpPr>
            <p:cNvPr id="1512" name="Highlight shape"/>
            <p:cNvGrpSpPr/>
            <p:nvPr/>
          </p:nvGrpSpPr>
          <p:grpSpPr>
            <a:xfrm>
              <a:off x="1877846" y="3801191"/>
              <a:ext cx="510321" cy="510321"/>
              <a:chOff x="1877846" y="3801191"/>
              <a:chExt cx="510321" cy="510321"/>
            </a:xfrm>
          </p:grpSpPr>
          <p:sp>
            <p:nvSpPr>
              <p:cNvPr id="1513" name="Circle"/>
              <p:cNvSpPr/>
              <p:nvPr/>
            </p:nvSpPr>
            <p:spPr>
              <a:xfrm>
                <a:off x="1877846" y="3801191"/>
                <a:ext cx="510321" cy="510321"/>
              </a:xfrm>
              <a:custGeom>
                <a:avLst/>
                <a:gdLst/>
                <a:ahLst/>
                <a:cxnLst/>
                <a:rect l="0" t="0" r="0" b="0"/>
                <a:pathLst>
                  <a:path w="510321" h="510321">
                    <a:moveTo>
                      <a:pt x="0" y="255161"/>
                    </a:moveTo>
                    <a:cubicBezTo>
                      <a:pt x="0" y="114240"/>
                      <a:pt x="114240" y="0"/>
                      <a:pt x="255161" y="0"/>
                    </a:cubicBezTo>
                    <a:cubicBezTo>
                      <a:pt x="396082" y="0"/>
                      <a:pt x="510321" y="114240"/>
                      <a:pt x="510321" y="255161"/>
                    </a:cubicBezTo>
                    <a:cubicBezTo>
                      <a:pt x="510321" y="396082"/>
                      <a:pt x="396082" y="510321"/>
                      <a:pt x="255161" y="510321"/>
                    </a:cubicBezTo>
                    <a:cubicBezTo>
                      <a:pt x="114240" y="510321"/>
                      <a:pt x="0" y="396082"/>
                      <a:pt x="0" y="255161"/>
                    </a:cubicBezTo>
                    <a:close/>
                  </a:path>
                </a:pathLst>
              </a:custGeom>
              <a:solidFill>
                <a:srgbClr val="789263"/>
              </a:solidFill>
              <a:ln w="7700" cap="flat">
                <a:noFill/>
                <a:bevel/>
              </a:ln>
            </p:spPr>
          </p:sp>
          <p:sp>
            <p:nvSpPr>
              <p:cNvPr id="1514" name="Circle"/>
              <p:cNvSpPr/>
              <p:nvPr/>
            </p:nvSpPr>
            <p:spPr>
              <a:xfrm>
                <a:off x="1954846" y="3878191"/>
                <a:ext cx="356321" cy="356321"/>
              </a:xfrm>
              <a:custGeom>
                <a:avLst/>
                <a:gdLst/>
                <a:ahLst/>
                <a:cxnLst/>
                <a:rect l="0" t="0" r="0" b="0"/>
                <a:pathLst>
                  <a:path w="356321" h="356321">
                    <a:moveTo>
                      <a:pt x="0" y="178161"/>
                    </a:moveTo>
                    <a:cubicBezTo>
                      <a:pt x="0" y="79765"/>
                      <a:pt x="79765" y="0"/>
                      <a:pt x="178161" y="0"/>
                    </a:cubicBezTo>
                    <a:cubicBezTo>
                      <a:pt x="276556" y="0"/>
                      <a:pt x="356321" y="79765"/>
                      <a:pt x="356321" y="178161"/>
                    </a:cubicBezTo>
                    <a:cubicBezTo>
                      <a:pt x="356321" y="276556"/>
                      <a:pt x="276556" y="356321"/>
                      <a:pt x="178161" y="356321"/>
                    </a:cubicBezTo>
                    <a:cubicBezTo>
                      <a:pt x="79765" y="356321"/>
                      <a:pt x="0" y="276556"/>
                      <a:pt x="0" y="178161"/>
                    </a:cubicBezTo>
                    <a:close/>
                  </a:path>
                </a:pathLst>
              </a:custGeom>
              <a:solidFill>
                <a:srgbClr val="FFFFFF"/>
              </a:solidFill>
              <a:ln w="7700" cap="flat">
                <a:noFill/>
                <a:bevel/>
              </a:ln>
            </p:spPr>
          </p:sp>
          <p:sp>
            <p:nvSpPr>
              <p:cNvPr id="2281" name="Text 2281"/>
              <p:cNvSpPr txBox="1"/>
              <p:nvPr/>
            </p:nvSpPr>
            <p:spPr>
              <a:xfrm>
                <a:off x="1877846" y="3801191"/>
                <a:ext cx="510321" cy="510321"/>
              </a:xfrm>
              <a:prstGeom prst="rect">
                <a:avLst/>
              </a:prstGeom>
              <a:noFill/>
            </p:spPr>
            <p:txBody>
              <a:bodyPr wrap="square" lIns="28000" tIns="18000" rIns="28000" bIns="18000" rtlCol="0" anchor="ctr"/>
              <a:lstStyle/>
              <a:p>
                <a:pPr algn="ctr"/>
                <a:r>
                  <a:rPr sz="624">
                    <a:solidFill>
                      <a:srgbClr val="72329D"/>
                    </a:solidFill>
                    <a:latin typeface="Comic Sans MS"/>
                  </a:rPr>
                  <a:t>Inspection</a:t>
                </a:r>
              </a:p>
            </p:txBody>
          </p:sp>
        </p:grpSp>
        <p:grpSp>
          <p:nvGrpSpPr>
            <p:cNvPr id="1515" name="Highlight shape"/>
            <p:cNvGrpSpPr/>
            <p:nvPr/>
          </p:nvGrpSpPr>
          <p:grpSpPr>
            <a:xfrm>
              <a:off x="1290845" y="4114259"/>
              <a:ext cx="510321" cy="510321"/>
              <a:chOff x="1290845" y="4114259"/>
              <a:chExt cx="510321" cy="510321"/>
            </a:xfrm>
          </p:grpSpPr>
          <p:sp>
            <p:nvSpPr>
              <p:cNvPr id="1516" name="Circle"/>
              <p:cNvSpPr/>
              <p:nvPr/>
            </p:nvSpPr>
            <p:spPr>
              <a:xfrm>
                <a:off x="1290845" y="4114259"/>
                <a:ext cx="510321" cy="510321"/>
              </a:xfrm>
              <a:custGeom>
                <a:avLst/>
                <a:gdLst/>
                <a:ahLst/>
                <a:cxnLst/>
                <a:rect l="0" t="0" r="0" b="0"/>
                <a:pathLst>
                  <a:path w="510321" h="510321">
                    <a:moveTo>
                      <a:pt x="0" y="255161"/>
                    </a:moveTo>
                    <a:cubicBezTo>
                      <a:pt x="0" y="114240"/>
                      <a:pt x="114240" y="0"/>
                      <a:pt x="255161" y="0"/>
                    </a:cubicBezTo>
                    <a:cubicBezTo>
                      <a:pt x="396082" y="0"/>
                      <a:pt x="510321" y="114240"/>
                      <a:pt x="510321" y="255161"/>
                    </a:cubicBezTo>
                    <a:cubicBezTo>
                      <a:pt x="510321" y="396082"/>
                      <a:pt x="396082" y="510321"/>
                      <a:pt x="255161" y="510321"/>
                    </a:cubicBezTo>
                    <a:cubicBezTo>
                      <a:pt x="114240" y="510321"/>
                      <a:pt x="0" y="396082"/>
                      <a:pt x="0" y="255161"/>
                    </a:cubicBezTo>
                    <a:close/>
                  </a:path>
                </a:pathLst>
              </a:custGeom>
              <a:solidFill>
                <a:srgbClr val="789263"/>
              </a:solidFill>
              <a:ln w="7700" cap="flat">
                <a:noFill/>
                <a:bevel/>
              </a:ln>
            </p:spPr>
          </p:sp>
          <p:sp>
            <p:nvSpPr>
              <p:cNvPr id="1517" name="Circle"/>
              <p:cNvSpPr/>
              <p:nvPr/>
            </p:nvSpPr>
            <p:spPr>
              <a:xfrm>
                <a:off x="1367845" y="4191259"/>
                <a:ext cx="356321" cy="356321"/>
              </a:xfrm>
              <a:custGeom>
                <a:avLst/>
                <a:gdLst/>
                <a:ahLst/>
                <a:cxnLst/>
                <a:rect l="0" t="0" r="0" b="0"/>
                <a:pathLst>
                  <a:path w="356321" h="356321">
                    <a:moveTo>
                      <a:pt x="0" y="178161"/>
                    </a:moveTo>
                    <a:cubicBezTo>
                      <a:pt x="0" y="79765"/>
                      <a:pt x="79765" y="0"/>
                      <a:pt x="178161" y="0"/>
                    </a:cubicBezTo>
                    <a:cubicBezTo>
                      <a:pt x="276556" y="0"/>
                      <a:pt x="356321" y="79765"/>
                      <a:pt x="356321" y="178161"/>
                    </a:cubicBezTo>
                    <a:cubicBezTo>
                      <a:pt x="356321" y="276556"/>
                      <a:pt x="276556" y="356321"/>
                      <a:pt x="178161" y="356321"/>
                    </a:cubicBezTo>
                    <a:cubicBezTo>
                      <a:pt x="79765" y="356321"/>
                      <a:pt x="0" y="276556"/>
                      <a:pt x="0" y="178161"/>
                    </a:cubicBezTo>
                    <a:close/>
                  </a:path>
                </a:pathLst>
              </a:custGeom>
              <a:solidFill>
                <a:srgbClr val="FFFFFF"/>
              </a:solidFill>
              <a:ln w="7700" cap="flat">
                <a:noFill/>
                <a:bevel/>
              </a:ln>
            </p:spPr>
          </p:sp>
          <p:sp>
            <p:nvSpPr>
              <p:cNvPr id="2282" name="Text 2282"/>
              <p:cNvSpPr txBox="1"/>
              <p:nvPr/>
            </p:nvSpPr>
            <p:spPr>
              <a:xfrm>
                <a:off x="1290845" y="4114259"/>
                <a:ext cx="510321" cy="510321"/>
              </a:xfrm>
              <a:prstGeom prst="rect">
                <a:avLst/>
              </a:prstGeom>
              <a:noFill/>
            </p:spPr>
            <p:txBody>
              <a:bodyPr wrap="square" lIns="28000" tIns="18000" rIns="28000" bIns="18000" rtlCol="0" anchor="ctr"/>
              <a:lstStyle/>
              <a:p>
                <a:pPr algn="ctr"/>
                <a:r>
                  <a:rPr sz="624">
                    <a:solidFill>
                      <a:srgbClr val="72329D"/>
                    </a:solidFill>
                    <a:latin typeface="Comic Sans MS"/>
                  </a:rPr>
                  <a:t>Director</a:t>
                </a:r>
              </a:p>
            </p:txBody>
          </p:sp>
        </p:grpSp>
        <p:grpSp>
          <p:nvGrpSpPr>
            <p:cNvPr id="1518" name="Highlight shape"/>
            <p:cNvGrpSpPr/>
            <p:nvPr/>
          </p:nvGrpSpPr>
          <p:grpSpPr>
            <a:xfrm>
              <a:off x="167162" y="4760749"/>
              <a:ext cx="375682" cy="375682"/>
              <a:chOff x="167162" y="4760749"/>
              <a:chExt cx="375682" cy="375682"/>
            </a:xfrm>
          </p:grpSpPr>
          <p:sp>
            <p:nvSpPr>
              <p:cNvPr id="1519" name="Freeform 1518"/>
              <p:cNvSpPr/>
              <p:nvPr/>
            </p:nvSpPr>
            <p:spPr>
              <a:xfrm>
                <a:off x="167162" y="4760749"/>
                <a:ext cx="375682" cy="375682"/>
              </a:xfrm>
              <a:custGeom>
                <a:avLst/>
                <a:gdLst/>
                <a:ahLst/>
                <a:cxnLst/>
                <a:rect l="0" t="0" r="0" b="0"/>
                <a:pathLst>
                  <a:path w="375682" h="375682" stroke="0">
                    <a:moveTo>
                      <a:pt x="0" y="187841"/>
                    </a:moveTo>
                    <a:cubicBezTo>
                      <a:pt x="0" y="84099"/>
                      <a:pt x="84099" y="0"/>
                      <a:pt x="187841" y="0"/>
                    </a:cubicBezTo>
                    <a:cubicBezTo>
                      <a:pt x="291582" y="0"/>
                      <a:pt x="375682" y="84099"/>
                      <a:pt x="375682" y="187841"/>
                    </a:cubicBezTo>
                    <a:cubicBezTo>
                      <a:pt x="375682" y="291582"/>
                      <a:pt x="291582" y="375682"/>
                      <a:pt x="187841" y="375682"/>
                    </a:cubicBezTo>
                    <a:cubicBezTo>
                      <a:pt x="84099" y="375682"/>
                      <a:pt x="0" y="291582"/>
                      <a:pt x="0" y="187841"/>
                    </a:cubicBezTo>
                    <a:close/>
                  </a:path>
                </a:pathLst>
              </a:custGeom>
              <a:gradFill>
                <a:gsLst>
                  <a:gs pos="100000">
                    <a:srgbClr val="FFB395"/>
                  </a:gs>
                  <a:gs pos="50000">
                    <a:srgbClr val="FF8000"/>
                  </a:gs>
                  <a:gs pos="0">
                    <a:srgbClr val="FF8000"/>
                  </a:gs>
                </a:gsLst>
                <a:path path="shape">
                  <a:fillToRect l="50000" t="50000" r="50000" b="50000"/>
                </a:path>
              </a:gradFill>
              <a:ln w="7700" cap="flat">
                <a:noFill/>
                <a:bevel/>
              </a:ln>
            </p:spPr>
          </p:sp>
          <p:sp>
            <p:nvSpPr>
              <p:cNvPr id="1520" name="Freeform 1519"/>
              <p:cNvSpPr/>
              <p:nvPr/>
            </p:nvSpPr>
            <p:spPr>
              <a:xfrm>
                <a:off x="167162" y="4948590"/>
                <a:ext cx="375682" cy="187841"/>
              </a:xfrm>
              <a:custGeom>
                <a:avLst/>
                <a:gdLst/>
                <a:ahLst/>
                <a:cxnLst/>
                <a:rect l="0" t="0" r="0" b="0"/>
                <a:pathLst>
                  <a:path w="375682" h="187841" stroke="0">
                    <a:moveTo>
                      <a:pt x="0" y="0"/>
                    </a:moveTo>
                    <a:cubicBezTo>
                      <a:pt x="33643" y="26167"/>
                      <a:pt x="84099" y="52334"/>
                      <a:pt x="187841" y="52334"/>
                    </a:cubicBezTo>
                    <a:cubicBezTo>
                      <a:pt x="291583" y="52334"/>
                      <a:pt x="338300" y="30840"/>
                      <a:pt x="375682" y="0"/>
                    </a:cubicBezTo>
                    <a:cubicBezTo>
                      <a:pt x="375682" y="103742"/>
                      <a:pt x="291583" y="187841"/>
                      <a:pt x="187841" y="187841"/>
                    </a:cubicBezTo>
                    <a:cubicBezTo>
                      <a:pt x="84099" y="187841"/>
                      <a:pt x="0" y="103742"/>
                      <a:pt x="0" y="0"/>
                    </a:cubicBezTo>
                    <a:close/>
                  </a:path>
                </a:pathLst>
              </a:custGeom>
              <a:gradFill>
                <a:gsLst>
                  <a:gs pos="0">
                    <a:srgbClr val="FF8000"/>
                  </a:gs>
                  <a:gs pos="50000">
                    <a:srgbClr val="FF9459"/>
                  </a:gs>
                  <a:gs pos="100000">
                    <a:srgbClr val="FFB090"/>
                  </a:gs>
                </a:gsLst>
                <a:lin ang="5400000" scaled="0"/>
              </a:gradFill>
              <a:ln w="7700" cap="flat">
                <a:noFill/>
                <a:bevel/>
              </a:ln>
            </p:spPr>
          </p:sp>
          <p:sp>
            <p:nvSpPr>
              <p:cNvPr id="1521" name="Freeform 1520"/>
              <p:cNvSpPr/>
              <p:nvPr/>
            </p:nvSpPr>
            <p:spPr>
              <a:xfrm>
                <a:off x="170640" y="4846329"/>
                <a:ext cx="41342" cy="118004"/>
              </a:xfrm>
              <a:custGeom>
                <a:avLst/>
                <a:gdLst/>
                <a:ahLst/>
                <a:cxnLst/>
                <a:rect l="0" t="0" r="0" b="0"/>
                <a:pathLst>
                  <a:path w="41342" h="118004" stroke="0">
                    <a:moveTo>
                      <a:pt x="32275" y="0"/>
                    </a:moveTo>
                    <a:cubicBezTo>
                      <a:pt x="2468" y="43206"/>
                      <a:pt x="0" y="100034"/>
                      <a:pt x="0" y="100034"/>
                    </a:cubicBezTo>
                    <a:cubicBezTo>
                      <a:pt x="0" y="100034"/>
                      <a:pt x="15611" y="113307"/>
                      <a:pt x="27880" y="118004"/>
                    </a:cubicBezTo>
                    <a:cubicBezTo>
                      <a:pt x="21901" y="72617"/>
                      <a:pt x="41342" y="37224"/>
                      <a:pt x="41342" y="37224"/>
                    </a:cubicBezTo>
                    <a:cubicBezTo>
                      <a:pt x="41342" y="37224"/>
                      <a:pt x="22399" y="19278"/>
                      <a:pt x="32275" y="0"/>
                    </a:cubicBezTo>
                    <a:close/>
                  </a:path>
                </a:pathLst>
              </a:custGeom>
              <a:gradFill>
                <a:gsLst>
                  <a:gs pos="0">
                    <a:srgbClr val="FFE3DA"/>
                  </a:gs>
                  <a:gs pos="100000">
                    <a:srgbClr val="FFB395"/>
                  </a:gs>
                </a:gsLst>
                <a:lin ang="2700000" scaled="0"/>
              </a:gradFill>
              <a:ln w="7700" cap="flat">
                <a:noFill/>
                <a:bevel/>
              </a:ln>
            </p:spPr>
          </p:sp>
          <p:sp>
            <p:nvSpPr>
              <p:cNvPr id="1522" name="Freeform 1521"/>
              <p:cNvSpPr/>
              <p:nvPr/>
            </p:nvSpPr>
            <p:spPr>
              <a:xfrm>
                <a:off x="368127" y="4765226"/>
                <a:ext cx="123557" cy="83771"/>
              </a:xfrm>
              <a:custGeom>
                <a:avLst/>
                <a:gdLst/>
                <a:ahLst/>
                <a:cxnLst/>
                <a:rect l="0" t="0" r="0" b="0"/>
                <a:pathLst>
                  <a:path w="123557" h="83771" stroke="0">
                    <a:moveTo>
                      <a:pt x="0" y="0"/>
                    </a:moveTo>
                    <a:cubicBezTo>
                      <a:pt x="0" y="0"/>
                      <a:pt x="18903" y="3482"/>
                      <a:pt x="21394" y="29902"/>
                    </a:cubicBezTo>
                    <a:cubicBezTo>
                      <a:pt x="77450" y="39997"/>
                      <a:pt x="109589" y="83771"/>
                      <a:pt x="109589" y="83771"/>
                    </a:cubicBezTo>
                    <a:cubicBezTo>
                      <a:pt x="109589" y="83771"/>
                      <a:pt x="120053" y="72773"/>
                      <a:pt x="123557" y="59811"/>
                    </a:cubicBezTo>
                    <a:cubicBezTo>
                      <a:pt x="73714" y="2983"/>
                      <a:pt x="0" y="0"/>
                      <a:pt x="0" y="0"/>
                    </a:cubicBezTo>
                    <a:close/>
                  </a:path>
                </a:pathLst>
              </a:custGeom>
              <a:gradFill>
                <a:gsLst>
                  <a:gs pos="0">
                    <a:srgbClr val="FFEDE7"/>
                  </a:gs>
                  <a:gs pos="50000">
                    <a:srgbClr val="FFC0AA"/>
                  </a:gs>
                </a:gsLst>
                <a:lin ang="8100000" scaled="0"/>
              </a:gradFill>
              <a:ln w="7700" cap="flat">
                <a:noFill/>
                <a:bevel/>
              </a:ln>
            </p:spPr>
          </p:sp>
          <p:sp>
            <p:nvSpPr>
              <p:cNvPr id="1523" name="Freeform 1522"/>
              <p:cNvSpPr/>
              <p:nvPr/>
            </p:nvSpPr>
            <p:spPr>
              <a:xfrm>
                <a:off x="481220" y="4830600"/>
                <a:ext cx="33400" cy="52342"/>
              </a:xfrm>
              <a:custGeom>
                <a:avLst/>
                <a:gdLst/>
                <a:ahLst/>
                <a:cxnLst/>
                <a:rect l="0" t="0" r="0" b="0"/>
                <a:pathLst>
                  <a:path w="33400" h="52342" stroke="0">
                    <a:moveTo>
                      <a:pt x="15423" y="-78"/>
                    </a:moveTo>
                    <a:cubicBezTo>
                      <a:pt x="15423" y="-78"/>
                      <a:pt x="7451" y="17369"/>
                      <a:pt x="0" y="22853"/>
                    </a:cubicBezTo>
                    <a:cubicBezTo>
                      <a:pt x="7452" y="31327"/>
                      <a:pt x="17415" y="52264"/>
                      <a:pt x="17416" y="52264"/>
                    </a:cubicBezTo>
                    <a:cubicBezTo>
                      <a:pt x="17415" y="52264"/>
                      <a:pt x="29358" y="36811"/>
                      <a:pt x="33361" y="26841"/>
                    </a:cubicBezTo>
                    <a:cubicBezTo>
                      <a:pt x="29358" y="14877"/>
                      <a:pt x="15423" y="-78"/>
                      <a:pt x="15423" y="-78"/>
                    </a:cubicBezTo>
                    <a:close/>
                  </a:path>
                </a:pathLst>
              </a:custGeom>
              <a:gradFill>
                <a:gsLst>
                  <a:gs pos="0">
                    <a:srgbClr val="FFEDE7"/>
                  </a:gs>
                  <a:gs pos="50000">
                    <a:srgbClr val="FFC0AA"/>
                  </a:gs>
                </a:gsLst>
                <a:lin ang="8100000" scaled="0"/>
              </a:gradFill>
              <a:ln w="7700" cap="flat">
                <a:noFill/>
                <a:bevel/>
              </a:ln>
            </p:spPr>
          </p:sp>
          <p:sp>
            <p:nvSpPr>
              <p:cNvPr id="1524" name="Freeform 1523"/>
              <p:cNvSpPr/>
              <p:nvPr/>
            </p:nvSpPr>
            <p:spPr>
              <a:xfrm>
                <a:off x="201037" y="4794494"/>
                <a:ext cx="307932" cy="308192"/>
              </a:xfrm>
              <a:custGeom>
                <a:avLst/>
                <a:gdLst/>
                <a:ahLst/>
                <a:cxnLst/>
                <a:rect l="0" t="0" r="0" b="0"/>
                <a:pathLst>
                  <a:path w="307932" h="308192" stroke="0">
                    <a:moveTo>
                      <a:pt x="0" y="154096"/>
                    </a:moveTo>
                    <a:cubicBezTo>
                      <a:pt x="0" y="68973"/>
                      <a:pt x="68901" y="0"/>
                      <a:pt x="153966" y="0"/>
                    </a:cubicBezTo>
                    <a:cubicBezTo>
                      <a:pt x="238990" y="0"/>
                      <a:pt x="307932" y="68973"/>
                      <a:pt x="307932" y="154096"/>
                    </a:cubicBezTo>
                    <a:cubicBezTo>
                      <a:pt x="307932" y="239136"/>
                      <a:pt x="238990" y="308192"/>
                      <a:pt x="153966" y="308192"/>
                    </a:cubicBezTo>
                    <a:cubicBezTo>
                      <a:pt x="68901" y="308192"/>
                      <a:pt x="0" y="239136"/>
                      <a:pt x="0" y="154096"/>
                    </a:cubicBezTo>
                    <a:close/>
                  </a:path>
                </a:pathLst>
              </a:custGeom>
              <a:solidFill>
                <a:srgbClr val="FFFFFF">
                  <a:alpha val="40000"/>
                </a:srgbClr>
              </a:solidFill>
              <a:ln w="7700" cap="flat">
                <a:noFill/>
                <a:bevel/>
              </a:ln>
            </p:spPr>
          </p:sp>
          <p:sp>
            <p:nvSpPr>
              <p:cNvPr id="1525" name="Freeform 1524"/>
              <p:cNvSpPr/>
              <p:nvPr/>
            </p:nvSpPr>
            <p:spPr>
              <a:xfrm>
                <a:off x="209900" y="4803364"/>
                <a:ext cx="290206" cy="290452"/>
              </a:xfrm>
              <a:custGeom>
                <a:avLst/>
                <a:gdLst/>
                <a:ahLst/>
                <a:cxnLst/>
                <a:rect l="0" t="0" r="0" b="0"/>
                <a:pathLst>
                  <a:path w="290206" h="290452" stroke="0">
                    <a:moveTo>
                      <a:pt x="0" y="145226"/>
                    </a:moveTo>
                    <a:cubicBezTo>
                      <a:pt x="0" y="65003"/>
                      <a:pt x="64935" y="0"/>
                      <a:pt x="145103" y="0"/>
                    </a:cubicBezTo>
                    <a:cubicBezTo>
                      <a:pt x="225233" y="0"/>
                      <a:pt x="290206" y="65003"/>
                      <a:pt x="290206" y="145226"/>
                    </a:cubicBezTo>
                    <a:cubicBezTo>
                      <a:pt x="290206" y="225372"/>
                      <a:pt x="225233" y="290452"/>
                      <a:pt x="145103" y="290452"/>
                    </a:cubicBezTo>
                    <a:cubicBezTo>
                      <a:pt x="64935" y="290452"/>
                      <a:pt x="0" y="225372"/>
                      <a:pt x="0" y="145226"/>
                    </a:cubicBezTo>
                    <a:close/>
                  </a:path>
                </a:pathLst>
              </a:custGeom>
              <a:solidFill>
                <a:srgbClr val="FFFFFF"/>
              </a:solidFill>
              <a:ln w="7700" cap="flat">
                <a:noFill/>
                <a:bevel/>
              </a:ln>
            </p:spPr>
          </p:sp>
          <p:sp>
            <p:nvSpPr>
              <p:cNvPr id="2283" name="Text 2283"/>
              <p:cNvSpPr txBox="1"/>
              <p:nvPr/>
            </p:nvSpPr>
            <p:spPr>
              <a:xfrm>
                <a:off x="219758" y="4813345"/>
                <a:ext cx="270491" cy="270491"/>
              </a:xfrm>
              <a:prstGeom prst="rect">
                <a:avLst/>
              </a:prstGeom>
              <a:noFill/>
            </p:spPr>
            <p:txBody>
              <a:bodyPr wrap="square" lIns="28000" tIns="18000" rIns="28000" bIns="18000" rtlCol="0" anchor="ctr"/>
              <a:lstStyle/>
              <a:p>
                <a:pPr algn="ctr"/>
                <a:r>
                  <a:rPr sz="624">
                    <a:solidFill>
                      <a:srgbClr val="72329D"/>
                    </a:solidFill>
                    <a:latin typeface="Comic Sans MS"/>
                  </a:rPr>
                  <a:t>Title</a:t>
                </a:r>
              </a:p>
            </p:txBody>
          </p:sp>
        </p:grpSp>
        <p:grpSp>
          <p:nvGrpSpPr>
            <p:cNvPr id="1526" name="Highlight shape"/>
            <p:cNvGrpSpPr/>
            <p:nvPr/>
          </p:nvGrpSpPr>
          <p:grpSpPr>
            <a:xfrm>
              <a:off x="774098" y="4760749"/>
              <a:ext cx="375682" cy="375682"/>
              <a:chOff x="774098" y="4760749"/>
              <a:chExt cx="375682" cy="375682"/>
            </a:xfrm>
          </p:grpSpPr>
          <p:sp>
            <p:nvSpPr>
              <p:cNvPr id="1527" name="Freeform 1526"/>
              <p:cNvSpPr/>
              <p:nvPr/>
            </p:nvSpPr>
            <p:spPr>
              <a:xfrm>
                <a:off x="774098" y="4760749"/>
                <a:ext cx="375682" cy="375682"/>
              </a:xfrm>
              <a:custGeom>
                <a:avLst/>
                <a:gdLst/>
                <a:ahLst/>
                <a:cxnLst/>
                <a:rect l="0" t="0" r="0" b="0"/>
                <a:pathLst>
                  <a:path w="375682" h="375682" stroke="0">
                    <a:moveTo>
                      <a:pt x="0" y="187841"/>
                    </a:moveTo>
                    <a:cubicBezTo>
                      <a:pt x="0" y="84099"/>
                      <a:pt x="84099" y="0"/>
                      <a:pt x="187841" y="0"/>
                    </a:cubicBezTo>
                    <a:cubicBezTo>
                      <a:pt x="291582" y="0"/>
                      <a:pt x="375682" y="84099"/>
                      <a:pt x="375682" y="187841"/>
                    </a:cubicBezTo>
                    <a:cubicBezTo>
                      <a:pt x="375682" y="291582"/>
                      <a:pt x="291582" y="375682"/>
                      <a:pt x="187841" y="375682"/>
                    </a:cubicBezTo>
                    <a:cubicBezTo>
                      <a:pt x="84099" y="375682"/>
                      <a:pt x="0" y="291582"/>
                      <a:pt x="0" y="187841"/>
                    </a:cubicBezTo>
                    <a:close/>
                  </a:path>
                </a:pathLst>
              </a:custGeom>
              <a:gradFill>
                <a:gsLst>
                  <a:gs pos="100000">
                    <a:srgbClr val="FFB395"/>
                  </a:gs>
                  <a:gs pos="50000">
                    <a:srgbClr val="FF8000"/>
                  </a:gs>
                  <a:gs pos="0">
                    <a:srgbClr val="FF8000"/>
                  </a:gs>
                </a:gsLst>
                <a:path path="shape">
                  <a:fillToRect l="50000" t="50000" r="50000" b="50000"/>
                </a:path>
              </a:gradFill>
              <a:ln w="7700" cap="flat">
                <a:noFill/>
                <a:bevel/>
              </a:ln>
            </p:spPr>
          </p:sp>
          <p:sp>
            <p:nvSpPr>
              <p:cNvPr id="1528" name="Freeform 1527"/>
              <p:cNvSpPr/>
              <p:nvPr/>
            </p:nvSpPr>
            <p:spPr>
              <a:xfrm>
                <a:off x="774098" y="4948590"/>
                <a:ext cx="375682" cy="187841"/>
              </a:xfrm>
              <a:custGeom>
                <a:avLst/>
                <a:gdLst/>
                <a:ahLst/>
                <a:cxnLst/>
                <a:rect l="0" t="0" r="0" b="0"/>
                <a:pathLst>
                  <a:path w="375682" h="187841" stroke="0">
                    <a:moveTo>
                      <a:pt x="0" y="0"/>
                    </a:moveTo>
                    <a:cubicBezTo>
                      <a:pt x="33643" y="26167"/>
                      <a:pt x="84099" y="52334"/>
                      <a:pt x="187841" y="52334"/>
                    </a:cubicBezTo>
                    <a:cubicBezTo>
                      <a:pt x="291583" y="52334"/>
                      <a:pt x="338300" y="30840"/>
                      <a:pt x="375682" y="0"/>
                    </a:cubicBezTo>
                    <a:cubicBezTo>
                      <a:pt x="375682" y="103742"/>
                      <a:pt x="291583" y="187841"/>
                      <a:pt x="187841" y="187841"/>
                    </a:cubicBezTo>
                    <a:cubicBezTo>
                      <a:pt x="84099" y="187841"/>
                      <a:pt x="0" y="103742"/>
                      <a:pt x="0" y="0"/>
                    </a:cubicBezTo>
                    <a:close/>
                  </a:path>
                </a:pathLst>
              </a:custGeom>
              <a:gradFill>
                <a:gsLst>
                  <a:gs pos="0">
                    <a:srgbClr val="FF8000"/>
                  </a:gs>
                  <a:gs pos="50000">
                    <a:srgbClr val="FF9459"/>
                  </a:gs>
                  <a:gs pos="100000">
                    <a:srgbClr val="FFB090"/>
                  </a:gs>
                </a:gsLst>
                <a:lin ang="5400000" scaled="0"/>
              </a:gradFill>
              <a:ln w="7700" cap="flat">
                <a:noFill/>
                <a:bevel/>
              </a:ln>
            </p:spPr>
          </p:sp>
          <p:sp>
            <p:nvSpPr>
              <p:cNvPr id="1529" name="Freeform 1528"/>
              <p:cNvSpPr/>
              <p:nvPr/>
            </p:nvSpPr>
            <p:spPr>
              <a:xfrm>
                <a:off x="777576" y="4846329"/>
                <a:ext cx="41342" cy="118004"/>
              </a:xfrm>
              <a:custGeom>
                <a:avLst/>
                <a:gdLst/>
                <a:ahLst/>
                <a:cxnLst/>
                <a:rect l="0" t="0" r="0" b="0"/>
                <a:pathLst>
                  <a:path w="41342" h="118004" stroke="0">
                    <a:moveTo>
                      <a:pt x="32275" y="0"/>
                    </a:moveTo>
                    <a:cubicBezTo>
                      <a:pt x="2468" y="43206"/>
                      <a:pt x="0" y="100034"/>
                      <a:pt x="0" y="100034"/>
                    </a:cubicBezTo>
                    <a:cubicBezTo>
                      <a:pt x="0" y="100034"/>
                      <a:pt x="15611" y="113307"/>
                      <a:pt x="27880" y="118004"/>
                    </a:cubicBezTo>
                    <a:cubicBezTo>
                      <a:pt x="21901" y="72617"/>
                      <a:pt x="41342" y="37224"/>
                      <a:pt x="41342" y="37224"/>
                    </a:cubicBezTo>
                    <a:cubicBezTo>
                      <a:pt x="41342" y="37224"/>
                      <a:pt x="22399" y="19278"/>
                      <a:pt x="32275" y="0"/>
                    </a:cubicBezTo>
                    <a:close/>
                  </a:path>
                </a:pathLst>
              </a:custGeom>
              <a:gradFill>
                <a:gsLst>
                  <a:gs pos="0">
                    <a:srgbClr val="FFE3DA"/>
                  </a:gs>
                  <a:gs pos="100000">
                    <a:srgbClr val="FFB395"/>
                  </a:gs>
                </a:gsLst>
                <a:lin ang="2700000" scaled="0"/>
              </a:gradFill>
              <a:ln w="7700" cap="flat">
                <a:noFill/>
                <a:bevel/>
              </a:ln>
            </p:spPr>
          </p:sp>
          <p:sp>
            <p:nvSpPr>
              <p:cNvPr id="1530" name="Freeform 1529"/>
              <p:cNvSpPr/>
              <p:nvPr/>
            </p:nvSpPr>
            <p:spPr>
              <a:xfrm>
                <a:off x="975062" y="4765226"/>
                <a:ext cx="123557" cy="83771"/>
              </a:xfrm>
              <a:custGeom>
                <a:avLst/>
                <a:gdLst/>
                <a:ahLst/>
                <a:cxnLst/>
                <a:rect l="0" t="0" r="0" b="0"/>
                <a:pathLst>
                  <a:path w="123557" h="83771" stroke="0">
                    <a:moveTo>
                      <a:pt x="0" y="0"/>
                    </a:moveTo>
                    <a:cubicBezTo>
                      <a:pt x="0" y="0"/>
                      <a:pt x="18903" y="3482"/>
                      <a:pt x="21394" y="29902"/>
                    </a:cubicBezTo>
                    <a:cubicBezTo>
                      <a:pt x="77450" y="39997"/>
                      <a:pt x="109589" y="83771"/>
                      <a:pt x="109589" y="83771"/>
                    </a:cubicBezTo>
                    <a:cubicBezTo>
                      <a:pt x="109589" y="83771"/>
                      <a:pt x="120053" y="72773"/>
                      <a:pt x="123557" y="59811"/>
                    </a:cubicBezTo>
                    <a:cubicBezTo>
                      <a:pt x="73714" y="2983"/>
                      <a:pt x="0" y="0"/>
                      <a:pt x="0" y="0"/>
                    </a:cubicBezTo>
                    <a:close/>
                  </a:path>
                </a:pathLst>
              </a:custGeom>
              <a:gradFill>
                <a:gsLst>
                  <a:gs pos="0">
                    <a:srgbClr val="FFEDE7"/>
                  </a:gs>
                  <a:gs pos="50000">
                    <a:srgbClr val="FFC0AA"/>
                  </a:gs>
                </a:gsLst>
                <a:lin ang="8100000" scaled="0"/>
              </a:gradFill>
              <a:ln w="7700" cap="flat">
                <a:noFill/>
                <a:bevel/>
              </a:ln>
            </p:spPr>
          </p:sp>
          <p:sp>
            <p:nvSpPr>
              <p:cNvPr id="1531" name="Freeform 1530"/>
              <p:cNvSpPr/>
              <p:nvPr/>
            </p:nvSpPr>
            <p:spPr>
              <a:xfrm>
                <a:off x="1088155" y="4830600"/>
                <a:ext cx="33400" cy="52342"/>
              </a:xfrm>
              <a:custGeom>
                <a:avLst/>
                <a:gdLst/>
                <a:ahLst/>
                <a:cxnLst/>
                <a:rect l="0" t="0" r="0" b="0"/>
                <a:pathLst>
                  <a:path w="33400" h="52342" stroke="0">
                    <a:moveTo>
                      <a:pt x="15423" y="-78"/>
                    </a:moveTo>
                    <a:cubicBezTo>
                      <a:pt x="15423" y="-78"/>
                      <a:pt x="7451" y="17369"/>
                      <a:pt x="0" y="22853"/>
                    </a:cubicBezTo>
                    <a:cubicBezTo>
                      <a:pt x="7452" y="31327"/>
                      <a:pt x="17415" y="52264"/>
                      <a:pt x="17416" y="52264"/>
                    </a:cubicBezTo>
                    <a:cubicBezTo>
                      <a:pt x="17415" y="52264"/>
                      <a:pt x="29358" y="36811"/>
                      <a:pt x="33361" y="26841"/>
                    </a:cubicBezTo>
                    <a:cubicBezTo>
                      <a:pt x="29358" y="14877"/>
                      <a:pt x="15423" y="-78"/>
                      <a:pt x="15423" y="-78"/>
                    </a:cubicBezTo>
                    <a:close/>
                  </a:path>
                </a:pathLst>
              </a:custGeom>
              <a:gradFill>
                <a:gsLst>
                  <a:gs pos="0">
                    <a:srgbClr val="FFEDE7"/>
                  </a:gs>
                  <a:gs pos="50000">
                    <a:srgbClr val="FFC0AA"/>
                  </a:gs>
                </a:gsLst>
                <a:lin ang="8100000" scaled="0"/>
              </a:gradFill>
              <a:ln w="7700" cap="flat">
                <a:noFill/>
                <a:bevel/>
              </a:ln>
            </p:spPr>
          </p:sp>
          <p:sp>
            <p:nvSpPr>
              <p:cNvPr id="1532" name="Freeform 1531"/>
              <p:cNvSpPr/>
              <p:nvPr/>
            </p:nvSpPr>
            <p:spPr>
              <a:xfrm>
                <a:off x="807973" y="4794494"/>
                <a:ext cx="307932" cy="308192"/>
              </a:xfrm>
              <a:custGeom>
                <a:avLst/>
                <a:gdLst/>
                <a:ahLst/>
                <a:cxnLst/>
                <a:rect l="0" t="0" r="0" b="0"/>
                <a:pathLst>
                  <a:path w="307932" h="308192" stroke="0">
                    <a:moveTo>
                      <a:pt x="0" y="154096"/>
                    </a:moveTo>
                    <a:cubicBezTo>
                      <a:pt x="0" y="68973"/>
                      <a:pt x="68901" y="0"/>
                      <a:pt x="153966" y="0"/>
                    </a:cubicBezTo>
                    <a:cubicBezTo>
                      <a:pt x="238990" y="0"/>
                      <a:pt x="307932" y="68973"/>
                      <a:pt x="307932" y="154096"/>
                    </a:cubicBezTo>
                    <a:cubicBezTo>
                      <a:pt x="307932" y="239136"/>
                      <a:pt x="238990" y="308192"/>
                      <a:pt x="153966" y="308192"/>
                    </a:cubicBezTo>
                    <a:cubicBezTo>
                      <a:pt x="68901" y="308192"/>
                      <a:pt x="0" y="239136"/>
                      <a:pt x="0" y="154096"/>
                    </a:cubicBezTo>
                    <a:close/>
                  </a:path>
                </a:pathLst>
              </a:custGeom>
              <a:solidFill>
                <a:srgbClr val="FFFFFF">
                  <a:alpha val="40000"/>
                </a:srgbClr>
              </a:solidFill>
              <a:ln w="7700" cap="flat">
                <a:noFill/>
                <a:bevel/>
              </a:ln>
            </p:spPr>
          </p:sp>
          <p:sp>
            <p:nvSpPr>
              <p:cNvPr id="1533" name="Freeform 1532"/>
              <p:cNvSpPr/>
              <p:nvPr/>
            </p:nvSpPr>
            <p:spPr>
              <a:xfrm>
                <a:off x="816836" y="4803364"/>
                <a:ext cx="290206" cy="290452"/>
              </a:xfrm>
              <a:custGeom>
                <a:avLst/>
                <a:gdLst/>
                <a:ahLst/>
                <a:cxnLst/>
                <a:rect l="0" t="0" r="0" b="0"/>
                <a:pathLst>
                  <a:path w="290206" h="290452" stroke="0">
                    <a:moveTo>
                      <a:pt x="0" y="145226"/>
                    </a:moveTo>
                    <a:cubicBezTo>
                      <a:pt x="0" y="65003"/>
                      <a:pt x="64935" y="0"/>
                      <a:pt x="145103" y="0"/>
                    </a:cubicBezTo>
                    <a:cubicBezTo>
                      <a:pt x="225233" y="0"/>
                      <a:pt x="290206" y="65003"/>
                      <a:pt x="290206" y="145226"/>
                    </a:cubicBezTo>
                    <a:cubicBezTo>
                      <a:pt x="290206" y="225372"/>
                      <a:pt x="225233" y="290452"/>
                      <a:pt x="145103" y="290452"/>
                    </a:cubicBezTo>
                    <a:cubicBezTo>
                      <a:pt x="64935" y="290452"/>
                      <a:pt x="0" y="225372"/>
                      <a:pt x="0" y="145226"/>
                    </a:cubicBezTo>
                    <a:close/>
                  </a:path>
                </a:pathLst>
              </a:custGeom>
              <a:solidFill>
                <a:srgbClr val="FFFFFF"/>
              </a:solidFill>
              <a:ln w="7700" cap="flat">
                <a:noFill/>
                <a:bevel/>
              </a:ln>
            </p:spPr>
          </p:sp>
          <p:sp>
            <p:nvSpPr>
              <p:cNvPr id="2284" name="Text 2284"/>
              <p:cNvSpPr txBox="1"/>
              <p:nvPr/>
            </p:nvSpPr>
            <p:spPr>
              <a:xfrm>
                <a:off x="826694" y="4813345"/>
                <a:ext cx="270491" cy="270491"/>
              </a:xfrm>
              <a:prstGeom prst="rect">
                <a:avLst/>
              </a:prstGeom>
              <a:noFill/>
            </p:spPr>
            <p:txBody>
              <a:bodyPr wrap="square" lIns="28000" tIns="18000" rIns="28000" bIns="18000" rtlCol="0" anchor="ctr"/>
              <a:lstStyle/>
              <a:p>
                <a:pPr algn="ctr"/>
                <a:r>
                  <a:rPr sz="624">
                    <a:solidFill>
                      <a:srgbClr val="72329D"/>
                    </a:solidFill>
                    <a:latin typeface="Comic Sans MS"/>
                  </a:rPr>
                  <a:t>Title</a:t>
                </a:r>
              </a:p>
            </p:txBody>
          </p:sp>
        </p:grpSp>
        <p:grpSp>
          <p:nvGrpSpPr>
            <p:cNvPr id="1534" name="Highlight shape"/>
            <p:cNvGrpSpPr/>
            <p:nvPr/>
          </p:nvGrpSpPr>
          <p:grpSpPr>
            <a:xfrm>
              <a:off x="1358163" y="4760749"/>
              <a:ext cx="375682" cy="375682"/>
              <a:chOff x="1358163" y="4760749"/>
              <a:chExt cx="375682" cy="375682"/>
            </a:xfrm>
          </p:grpSpPr>
          <p:sp>
            <p:nvSpPr>
              <p:cNvPr id="1535" name="Freeform 1534"/>
              <p:cNvSpPr/>
              <p:nvPr/>
            </p:nvSpPr>
            <p:spPr>
              <a:xfrm>
                <a:off x="1358163" y="4760749"/>
                <a:ext cx="375682" cy="375682"/>
              </a:xfrm>
              <a:custGeom>
                <a:avLst/>
                <a:gdLst/>
                <a:ahLst/>
                <a:cxnLst/>
                <a:rect l="0" t="0" r="0" b="0"/>
                <a:pathLst>
                  <a:path w="375682" h="375682" stroke="0">
                    <a:moveTo>
                      <a:pt x="0" y="187841"/>
                    </a:moveTo>
                    <a:cubicBezTo>
                      <a:pt x="0" y="84099"/>
                      <a:pt x="84099" y="0"/>
                      <a:pt x="187841" y="0"/>
                    </a:cubicBezTo>
                    <a:cubicBezTo>
                      <a:pt x="291582" y="0"/>
                      <a:pt x="375682" y="84099"/>
                      <a:pt x="375682" y="187841"/>
                    </a:cubicBezTo>
                    <a:cubicBezTo>
                      <a:pt x="375682" y="291582"/>
                      <a:pt x="291582" y="375682"/>
                      <a:pt x="187841" y="375682"/>
                    </a:cubicBezTo>
                    <a:cubicBezTo>
                      <a:pt x="84099" y="375682"/>
                      <a:pt x="0" y="291582"/>
                      <a:pt x="0" y="187841"/>
                    </a:cubicBezTo>
                    <a:close/>
                  </a:path>
                </a:pathLst>
              </a:custGeom>
              <a:gradFill>
                <a:gsLst>
                  <a:gs pos="100000">
                    <a:srgbClr val="FFB395"/>
                  </a:gs>
                  <a:gs pos="50000">
                    <a:srgbClr val="FF8000"/>
                  </a:gs>
                  <a:gs pos="0">
                    <a:srgbClr val="FF8000"/>
                  </a:gs>
                </a:gsLst>
                <a:path path="shape">
                  <a:fillToRect l="50000" t="50000" r="50000" b="50000"/>
                </a:path>
              </a:gradFill>
              <a:ln w="7700" cap="flat">
                <a:noFill/>
                <a:bevel/>
              </a:ln>
            </p:spPr>
          </p:sp>
          <p:sp>
            <p:nvSpPr>
              <p:cNvPr id="1536" name="Freeform 1535"/>
              <p:cNvSpPr/>
              <p:nvPr/>
            </p:nvSpPr>
            <p:spPr>
              <a:xfrm>
                <a:off x="1358163" y="4948590"/>
                <a:ext cx="375682" cy="187841"/>
              </a:xfrm>
              <a:custGeom>
                <a:avLst/>
                <a:gdLst/>
                <a:ahLst/>
                <a:cxnLst/>
                <a:rect l="0" t="0" r="0" b="0"/>
                <a:pathLst>
                  <a:path w="375682" h="187841" stroke="0">
                    <a:moveTo>
                      <a:pt x="0" y="0"/>
                    </a:moveTo>
                    <a:cubicBezTo>
                      <a:pt x="33643" y="26167"/>
                      <a:pt x="84099" y="52334"/>
                      <a:pt x="187841" y="52334"/>
                    </a:cubicBezTo>
                    <a:cubicBezTo>
                      <a:pt x="291583" y="52334"/>
                      <a:pt x="338300" y="30840"/>
                      <a:pt x="375682" y="0"/>
                    </a:cubicBezTo>
                    <a:cubicBezTo>
                      <a:pt x="375682" y="103742"/>
                      <a:pt x="291583" y="187841"/>
                      <a:pt x="187841" y="187841"/>
                    </a:cubicBezTo>
                    <a:cubicBezTo>
                      <a:pt x="84099" y="187841"/>
                      <a:pt x="0" y="103742"/>
                      <a:pt x="0" y="0"/>
                    </a:cubicBezTo>
                    <a:close/>
                  </a:path>
                </a:pathLst>
              </a:custGeom>
              <a:gradFill>
                <a:gsLst>
                  <a:gs pos="0">
                    <a:srgbClr val="FF8000"/>
                  </a:gs>
                  <a:gs pos="50000">
                    <a:srgbClr val="FF9459"/>
                  </a:gs>
                  <a:gs pos="100000">
                    <a:srgbClr val="FFB090"/>
                  </a:gs>
                </a:gsLst>
                <a:lin ang="5400000" scaled="0"/>
              </a:gradFill>
              <a:ln w="7700" cap="flat">
                <a:noFill/>
                <a:bevel/>
              </a:ln>
            </p:spPr>
          </p:sp>
          <p:sp>
            <p:nvSpPr>
              <p:cNvPr id="1537" name="Freeform 1536"/>
              <p:cNvSpPr/>
              <p:nvPr/>
            </p:nvSpPr>
            <p:spPr>
              <a:xfrm>
                <a:off x="1361642" y="4846329"/>
                <a:ext cx="41342" cy="118004"/>
              </a:xfrm>
              <a:custGeom>
                <a:avLst/>
                <a:gdLst/>
                <a:ahLst/>
                <a:cxnLst/>
                <a:rect l="0" t="0" r="0" b="0"/>
                <a:pathLst>
                  <a:path w="41342" h="118004" stroke="0">
                    <a:moveTo>
                      <a:pt x="32275" y="0"/>
                    </a:moveTo>
                    <a:cubicBezTo>
                      <a:pt x="2468" y="43206"/>
                      <a:pt x="0" y="100034"/>
                      <a:pt x="0" y="100034"/>
                    </a:cubicBezTo>
                    <a:cubicBezTo>
                      <a:pt x="0" y="100034"/>
                      <a:pt x="15611" y="113307"/>
                      <a:pt x="27880" y="118004"/>
                    </a:cubicBezTo>
                    <a:cubicBezTo>
                      <a:pt x="21901" y="72617"/>
                      <a:pt x="41342" y="37224"/>
                      <a:pt x="41342" y="37224"/>
                    </a:cubicBezTo>
                    <a:cubicBezTo>
                      <a:pt x="41342" y="37224"/>
                      <a:pt x="22399" y="19278"/>
                      <a:pt x="32275" y="0"/>
                    </a:cubicBezTo>
                    <a:close/>
                  </a:path>
                </a:pathLst>
              </a:custGeom>
              <a:gradFill>
                <a:gsLst>
                  <a:gs pos="0">
                    <a:srgbClr val="FFE3DA"/>
                  </a:gs>
                  <a:gs pos="100000">
                    <a:srgbClr val="FFB395"/>
                  </a:gs>
                </a:gsLst>
                <a:lin ang="2700000" scaled="0"/>
              </a:gradFill>
              <a:ln w="7700" cap="flat">
                <a:noFill/>
                <a:bevel/>
              </a:ln>
            </p:spPr>
          </p:sp>
          <p:sp>
            <p:nvSpPr>
              <p:cNvPr id="1538" name="Freeform 1537"/>
              <p:cNvSpPr/>
              <p:nvPr/>
            </p:nvSpPr>
            <p:spPr>
              <a:xfrm>
                <a:off x="1559128" y="4765226"/>
                <a:ext cx="123557" cy="83771"/>
              </a:xfrm>
              <a:custGeom>
                <a:avLst/>
                <a:gdLst/>
                <a:ahLst/>
                <a:cxnLst/>
                <a:rect l="0" t="0" r="0" b="0"/>
                <a:pathLst>
                  <a:path w="123557" h="83771" stroke="0">
                    <a:moveTo>
                      <a:pt x="0" y="0"/>
                    </a:moveTo>
                    <a:cubicBezTo>
                      <a:pt x="0" y="0"/>
                      <a:pt x="18903" y="3482"/>
                      <a:pt x="21394" y="29902"/>
                    </a:cubicBezTo>
                    <a:cubicBezTo>
                      <a:pt x="77450" y="39997"/>
                      <a:pt x="109589" y="83771"/>
                      <a:pt x="109589" y="83771"/>
                    </a:cubicBezTo>
                    <a:cubicBezTo>
                      <a:pt x="109589" y="83771"/>
                      <a:pt x="120053" y="72773"/>
                      <a:pt x="123557" y="59811"/>
                    </a:cubicBezTo>
                    <a:cubicBezTo>
                      <a:pt x="73714" y="2983"/>
                      <a:pt x="0" y="0"/>
                      <a:pt x="0" y="0"/>
                    </a:cubicBezTo>
                    <a:close/>
                  </a:path>
                </a:pathLst>
              </a:custGeom>
              <a:gradFill>
                <a:gsLst>
                  <a:gs pos="0">
                    <a:srgbClr val="FFEDE7"/>
                  </a:gs>
                  <a:gs pos="50000">
                    <a:srgbClr val="FFC0AA"/>
                  </a:gs>
                </a:gsLst>
                <a:lin ang="8100000" scaled="0"/>
              </a:gradFill>
              <a:ln w="7700" cap="flat">
                <a:noFill/>
                <a:bevel/>
              </a:ln>
            </p:spPr>
          </p:sp>
          <p:sp>
            <p:nvSpPr>
              <p:cNvPr id="1539" name="Freeform 1538"/>
              <p:cNvSpPr/>
              <p:nvPr/>
            </p:nvSpPr>
            <p:spPr>
              <a:xfrm>
                <a:off x="1672221" y="4830600"/>
                <a:ext cx="33400" cy="52342"/>
              </a:xfrm>
              <a:custGeom>
                <a:avLst/>
                <a:gdLst/>
                <a:ahLst/>
                <a:cxnLst/>
                <a:rect l="0" t="0" r="0" b="0"/>
                <a:pathLst>
                  <a:path w="33400" h="52342" stroke="0">
                    <a:moveTo>
                      <a:pt x="15423" y="-78"/>
                    </a:moveTo>
                    <a:cubicBezTo>
                      <a:pt x="15423" y="-78"/>
                      <a:pt x="7451" y="17369"/>
                      <a:pt x="0" y="22853"/>
                    </a:cubicBezTo>
                    <a:cubicBezTo>
                      <a:pt x="7452" y="31327"/>
                      <a:pt x="17415" y="52264"/>
                      <a:pt x="17416" y="52264"/>
                    </a:cubicBezTo>
                    <a:cubicBezTo>
                      <a:pt x="17415" y="52264"/>
                      <a:pt x="29358" y="36811"/>
                      <a:pt x="33361" y="26841"/>
                    </a:cubicBezTo>
                    <a:cubicBezTo>
                      <a:pt x="29358" y="14877"/>
                      <a:pt x="15423" y="-78"/>
                      <a:pt x="15423" y="-78"/>
                    </a:cubicBezTo>
                    <a:close/>
                  </a:path>
                </a:pathLst>
              </a:custGeom>
              <a:gradFill>
                <a:gsLst>
                  <a:gs pos="0">
                    <a:srgbClr val="FFEDE7"/>
                  </a:gs>
                  <a:gs pos="50000">
                    <a:srgbClr val="FFC0AA"/>
                  </a:gs>
                </a:gsLst>
                <a:lin ang="8100000" scaled="0"/>
              </a:gradFill>
              <a:ln w="7700" cap="flat">
                <a:noFill/>
                <a:bevel/>
              </a:ln>
            </p:spPr>
          </p:sp>
          <p:sp>
            <p:nvSpPr>
              <p:cNvPr id="1540" name="Freeform 1539"/>
              <p:cNvSpPr/>
              <p:nvPr/>
            </p:nvSpPr>
            <p:spPr>
              <a:xfrm>
                <a:off x="1392038" y="4794494"/>
                <a:ext cx="307932" cy="308192"/>
              </a:xfrm>
              <a:custGeom>
                <a:avLst/>
                <a:gdLst/>
                <a:ahLst/>
                <a:cxnLst/>
                <a:rect l="0" t="0" r="0" b="0"/>
                <a:pathLst>
                  <a:path w="307932" h="308192" stroke="0">
                    <a:moveTo>
                      <a:pt x="0" y="154096"/>
                    </a:moveTo>
                    <a:cubicBezTo>
                      <a:pt x="0" y="68973"/>
                      <a:pt x="68901" y="0"/>
                      <a:pt x="153966" y="0"/>
                    </a:cubicBezTo>
                    <a:cubicBezTo>
                      <a:pt x="238990" y="0"/>
                      <a:pt x="307932" y="68973"/>
                      <a:pt x="307932" y="154096"/>
                    </a:cubicBezTo>
                    <a:cubicBezTo>
                      <a:pt x="307932" y="239136"/>
                      <a:pt x="238990" y="308192"/>
                      <a:pt x="153966" y="308192"/>
                    </a:cubicBezTo>
                    <a:cubicBezTo>
                      <a:pt x="68901" y="308192"/>
                      <a:pt x="0" y="239136"/>
                      <a:pt x="0" y="154096"/>
                    </a:cubicBezTo>
                    <a:close/>
                  </a:path>
                </a:pathLst>
              </a:custGeom>
              <a:solidFill>
                <a:srgbClr val="FFFFFF">
                  <a:alpha val="40000"/>
                </a:srgbClr>
              </a:solidFill>
              <a:ln w="7700" cap="flat">
                <a:noFill/>
                <a:bevel/>
              </a:ln>
            </p:spPr>
          </p:sp>
          <p:sp>
            <p:nvSpPr>
              <p:cNvPr id="1541" name="Freeform 1540"/>
              <p:cNvSpPr/>
              <p:nvPr/>
            </p:nvSpPr>
            <p:spPr>
              <a:xfrm>
                <a:off x="1400901" y="4803364"/>
                <a:ext cx="290206" cy="290452"/>
              </a:xfrm>
              <a:custGeom>
                <a:avLst/>
                <a:gdLst/>
                <a:ahLst/>
                <a:cxnLst/>
                <a:rect l="0" t="0" r="0" b="0"/>
                <a:pathLst>
                  <a:path w="290206" h="290452" stroke="0">
                    <a:moveTo>
                      <a:pt x="0" y="145226"/>
                    </a:moveTo>
                    <a:cubicBezTo>
                      <a:pt x="0" y="65003"/>
                      <a:pt x="64935" y="0"/>
                      <a:pt x="145103" y="0"/>
                    </a:cubicBezTo>
                    <a:cubicBezTo>
                      <a:pt x="225233" y="0"/>
                      <a:pt x="290206" y="65003"/>
                      <a:pt x="290206" y="145226"/>
                    </a:cubicBezTo>
                    <a:cubicBezTo>
                      <a:pt x="290206" y="225372"/>
                      <a:pt x="225233" y="290452"/>
                      <a:pt x="145103" y="290452"/>
                    </a:cubicBezTo>
                    <a:cubicBezTo>
                      <a:pt x="64935" y="290452"/>
                      <a:pt x="0" y="225372"/>
                      <a:pt x="0" y="145226"/>
                    </a:cubicBezTo>
                    <a:close/>
                  </a:path>
                </a:pathLst>
              </a:custGeom>
              <a:solidFill>
                <a:srgbClr val="FFFFFF"/>
              </a:solidFill>
              <a:ln w="7700" cap="flat">
                <a:noFill/>
                <a:bevel/>
              </a:ln>
            </p:spPr>
          </p:sp>
          <p:sp>
            <p:nvSpPr>
              <p:cNvPr id="2285" name="Text 2285"/>
              <p:cNvSpPr txBox="1"/>
              <p:nvPr/>
            </p:nvSpPr>
            <p:spPr>
              <a:xfrm>
                <a:off x="1410759" y="4813345"/>
                <a:ext cx="270491" cy="270491"/>
              </a:xfrm>
              <a:prstGeom prst="rect">
                <a:avLst/>
              </a:prstGeom>
              <a:noFill/>
            </p:spPr>
            <p:txBody>
              <a:bodyPr wrap="square" lIns="28000" tIns="18000" rIns="28000" bIns="18000" rtlCol="0" anchor="ctr"/>
              <a:lstStyle/>
              <a:p>
                <a:pPr algn="ctr"/>
                <a:r>
                  <a:rPr sz="624">
                    <a:solidFill>
                      <a:srgbClr val="72329D"/>
                    </a:solidFill>
                    <a:latin typeface="Comic Sans MS"/>
                  </a:rPr>
                  <a:t>Title</a:t>
                </a:r>
              </a:p>
            </p:txBody>
          </p:sp>
        </p:grpSp>
        <p:grpSp>
          <p:nvGrpSpPr>
            <p:cNvPr id="1542" name="Highlight shape"/>
            <p:cNvGrpSpPr/>
            <p:nvPr/>
          </p:nvGrpSpPr>
          <p:grpSpPr>
            <a:xfrm>
              <a:off x="1945165" y="4760749"/>
              <a:ext cx="375682" cy="375682"/>
              <a:chOff x="1945165" y="4760749"/>
              <a:chExt cx="375682" cy="375682"/>
            </a:xfrm>
          </p:grpSpPr>
          <p:sp>
            <p:nvSpPr>
              <p:cNvPr id="1543" name="Freeform 1542"/>
              <p:cNvSpPr/>
              <p:nvPr/>
            </p:nvSpPr>
            <p:spPr>
              <a:xfrm>
                <a:off x="1945165" y="4760749"/>
                <a:ext cx="375682" cy="375682"/>
              </a:xfrm>
              <a:custGeom>
                <a:avLst/>
                <a:gdLst/>
                <a:ahLst/>
                <a:cxnLst/>
                <a:rect l="0" t="0" r="0" b="0"/>
                <a:pathLst>
                  <a:path w="375682" h="375682" stroke="0">
                    <a:moveTo>
                      <a:pt x="0" y="187841"/>
                    </a:moveTo>
                    <a:cubicBezTo>
                      <a:pt x="0" y="84099"/>
                      <a:pt x="84099" y="0"/>
                      <a:pt x="187841" y="0"/>
                    </a:cubicBezTo>
                    <a:cubicBezTo>
                      <a:pt x="291582" y="0"/>
                      <a:pt x="375682" y="84099"/>
                      <a:pt x="375682" y="187841"/>
                    </a:cubicBezTo>
                    <a:cubicBezTo>
                      <a:pt x="375682" y="291582"/>
                      <a:pt x="291582" y="375682"/>
                      <a:pt x="187841" y="375682"/>
                    </a:cubicBezTo>
                    <a:cubicBezTo>
                      <a:pt x="84099" y="375682"/>
                      <a:pt x="0" y="291582"/>
                      <a:pt x="0" y="187841"/>
                    </a:cubicBezTo>
                    <a:close/>
                  </a:path>
                </a:pathLst>
              </a:custGeom>
              <a:gradFill>
                <a:gsLst>
                  <a:gs pos="100000">
                    <a:srgbClr val="FFB395"/>
                  </a:gs>
                  <a:gs pos="50000">
                    <a:srgbClr val="FF8000"/>
                  </a:gs>
                  <a:gs pos="0">
                    <a:srgbClr val="FF8000"/>
                  </a:gs>
                </a:gsLst>
                <a:path path="shape">
                  <a:fillToRect l="50000" t="50000" r="50000" b="50000"/>
                </a:path>
              </a:gradFill>
              <a:ln w="7700" cap="flat">
                <a:noFill/>
                <a:bevel/>
              </a:ln>
            </p:spPr>
          </p:sp>
          <p:sp>
            <p:nvSpPr>
              <p:cNvPr id="1544" name="Freeform 1543"/>
              <p:cNvSpPr/>
              <p:nvPr/>
            </p:nvSpPr>
            <p:spPr>
              <a:xfrm>
                <a:off x="1945165" y="4948590"/>
                <a:ext cx="375682" cy="187841"/>
              </a:xfrm>
              <a:custGeom>
                <a:avLst/>
                <a:gdLst/>
                <a:ahLst/>
                <a:cxnLst/>
                <a:rect l="0" t="0" r="0" b="0"/>
                <a:pathLst>
                  <a:path w="375682" h="187841" stroke="0">
                    <a:moveTo>
                      <a:pt x="0" y="0"/>
                    </a:moveTo>
                    <a:cubicBezTo>
                      <a:pt x="33643" y="26167"/>
                      <a:pt x="84099" y="52334"/>
                      <a:pt x="187841" y="52334"/>
                    </a:cubicBezTo>
                    <a:cubicBezTo>
                      <a:pt x="291583" y="52334"/>
                      <a:pt x="338300" y="30840"/>
                      <a:pt x="375682" y="0"/>
                    </a:cubicBezTo>
                    <a:cubicBezTo>
                      <a:pt x="375682" y="103742"/>
                      <a:pt x="291583" y="187841"/>
                      <a:pt x="187841" y="187841"/>
                    </a:cubicBezTo>
                    <a:cubicBezTo>
                      <a:pt x="84099" y="187841"/>
                      <a:pt x="0" y="103742"/>
                      <a:pt x="0" y="0"/>
                    </a:cubicBezTo>
                    <a:close/>
                  </a:path>
                </a:pathLst>
              </a:custGeom>
              <a:gradFill>
                <a:gsLst>
                  <a:gs pos="0">
                    <a:srgbClr val="FF8000"/>
                  </a:gs>
                  <a:gs pos="50000">
                    <a:srgbClr val="FF9459"/>
                  </a:gs>
                  <a:gs pos="100000">
                    <a:srgbClr val="FFB090"/>
                  </a:gs>
                </a:gsLst>
                <a:lin ang="5400000" scaled="0"/>
              </a:gradFill>
              <a:ln w="7700" cap="flat">
                <a:noFill/>
                <a:bevel/>
              </a:ln>
            </p:spPr>
          </p:sp>
          <p:sp>
            <p:nvSpPr>
              <p:cNvPr id="1545" name="Freeform 1544"/>
              <p:cNvSpPr/>
              <p:nvPr/>
            </p:nvSpPr>
            <p:spPr>
              <a:xfrm>
                <a:off x="1948643" y="4846329"/>
                <a:ext cx="41342" cy="118004"/>
              </a:xfrm>
              <a:custGeom>
                <a:avLst/>
                <a:gdLst/>
                <a:ahLst/>
                <a:cxnLst/>
                <a:rect l="0" t="0" r="0" b="0"/>
                <a:pathLst>
                  <a:path w="41342" h="118004" stroke="0">
                    <a:moveTo>
                      <a:pt x="32275" y="0"/>
                    </a:moveTo>
                    <a:cubicBezTo>
                      <a:pt x="2468" y="43206"/>
                      <a:pt x="0" y="100034"/>
                      <a:pt x="0" y="100034"/>
                    </a:cubicBezTo>
                    <a:cubicBezTo>
                      <a:pt x="0" y="100034"/>
                      <a:pt x="15611" y="113307"/>
                      <a:pt x="27880" y="118004"/>
                    </a:cubicBezTo>
                    <a:cubicBezTo>
                      <a:pt x="21901" y="72617"/>
                      <a:pt x="41342" y="37224"/>
                      <a:pt x="41342" y="37224"/>
                    </a:cubicBezTo>
                    <a:cubicBezTo>
                      <a:pt x="41342" y="37224"/>
                      <a:pt x="22399" y="19278"/>
                      <a:pt x="32275" y="0"/>
                    </a:cubicBezTo>
                    <a:close/>
                  </a:path>
                </a:pathLst>
              </a:custGeom>
              <a:gradFill>
                <a:gsLst>
                  <a:gs pos="0">
                    <a:srgbClr val="FFE3DA"/>
                  </a:gs>
                  <a:gs pos="100000">
                    <a:srgbClr val="FFB395"/>
                  </a:gs>
                </a:gsLst>
                <a:lin ang="2700000" scaled="0"/>
              </a:gradFill>
              <a:ln w="7700" cap="flat">
                <a:noFill/>
                <a:bevel/>
              </a:ln>
            </p:spPr>
          </p:sp>
          <p:sp>
            <p:nvSpPr>
              <p:cNvPr id="1546" name="Freeform 1545"/>
              <p:cNvSpPr/>
              <p:nvPr/>
            </p:nvSpPr>
            <p:spPr>
              <a:xfrm>
                <a:off x="2146129" y="4765226"/>
                <a:ext cx="123557" cy="83771"/>
              </a:xfrm>
              <a:custGeom>
                <a:avLst/>
                <a:gdLst/>
                <a:ahLst/>
                <a:cxnLst/>
                <a:rect l="0" t="0" r="0" b="0"/>
                <a:pathLst>
                  <a:path w="123557" h="83771" stroke="0">
                    <a:moveTo>
                      <a:pt x="0" y="0"/>
                    </a:moveTo>
                    <a:cubicBezTo>
                      <a:pt x="0" y="0"/>
                      <a:pt x="18903" y="3482"/>
                      <a:pt x="21394" y="29902"/>
                    </a:cubicBezTo>
                    <a:cubicBezTo>
                      <a:pt x="77450" y="39997"/>
                      <a:pt x="109589" y="83771"/>
                      <a:pt x="109589" y="83771"/>
                    </a:cubicBezTo>
                    <a:cubicBezTo>
                      <a:pt x="109589" y="83771"/>
                      <a:pt x="120053" y="72773"/>
                      <a:pt x="123557" y="59811"/>
                    </a:cubicBezTo>
                    <a:cubicBezTo>
                      <a:pt x="73714" y="2983"/>
                      <a:pt x="0" y="0"/>
                      <a:pt x="0" y="0"/>
                    </a:cubicBezTo>
                    <a:close/>
                  </a:path>
                </a:pathLst>
              </a:custGeom>
              <a:gradFill>
                <a:gsLst>
                  <a:gs pos="0">
                    <a:srgbClr val="FFEDE7"/>
                  </a:gs>
                  <a:gs pos="50000">
                    <a:srgbClr val="FFC0AA"/>
                  </a:gs>
                </a:gsLst>
                <a:lin ang="8100000" scaled="0"/>
              </a:gradFill>
              <a:ln w="7700" cap="flat">
                <a:noFill/>
                <a:bevel/>
              </a:ln>
            </p:spPr>
          </p:sp>
          <p:sp>
            <p:nvSpPr>
              <p:cNvPr id="1547" name="Freeform 1546"/>
              <p:cNvSpPr/>
              <p:nvPr/>
            </p:nvSpPr>
            <p:spPr>
              <a:xfrm>
                <a:off x="2259222" y="4830600"/>
                <a:ext cx="33400" cy="52342"/>
              </a:xfrm>
              <a:custGeom>
                <a:avLst/>
                <a:gdLst/>
                <a:ahLst/>
                <a:cxnLst/>
                <a:rect l="0" t="0" r="0" b="0"/>
                <a:pathLst>
                  <a:path w="33400" h="52342" stroke="0">
                    <a:moveTo>
                      <a:pt x="15423" y="-78"/>
                    </a:moveTo>
                    <a:cubicBezTo>
                      <a:pt x="15423" y="-78"/>
                      <a:pt x="7451" y="17369"/>
                      <a:pt x="0" y="22853"/>
                    </a:cubicBezTo>
                    <a:cubicBezTo>
                      <a:pt x="7452" y="31327"/>
                      <a:pt x="17415" y="52264"/>
                      <a:pt x="17416" y="52264"/>
                    </a:cubicBezTo>
                    <a:cubicBezTo>
                      <a:pt x="17415" y="52264"/>
                      <a:pt x="29358" y="36811"/>
                      <a:pt x="33361" y="26841"/>
                    </a:cubicBezTo>
                    <a:cubicBezTo>
                      <a:pt x="29358" y="14877"/>
                      <a:pt x="15423" y="-78"/>
                      <a:pt x="15423" y="-78"/>
                    </a:cubicBezTo>
                    <a:close/>
                  </a:path>
                </a:pathLst>
              </a:custGeom>
              <a:gradFill>
                <a:gsLst>
                  <a:gs pos="0">
                    <a:srgbClr val="FFEDE7"/>
                  </a:gs>
                  <a:gs pos="50000">
                    <a:srgbClr val="FFC0AA"/>
                  </a:gs>
                </a:gsLst>
                <a:lin ang="8100000" scaled="0"/>
              </a:gradFill>
              <a:ln w="7700" cap="flat">
                <a:noFill/>
                <a:bevel/>
              </a:ln>
            </p:spPr>
          </p:sp>
          <p:sp>
            <p:nvSpPr>
              <p:cNvPr id="1548" name="Freeform 1547"/>
              <p:cNvSpPr/>
              <p:nvPr/>
            </p:nvSpPr>
            <p:spPr>
              <a:xfrm>
                <a:off x="1979040" y="4794494"/>
                <a:ext cx="307932" cy="308192"/>
              </a:xfrm>
              <a:custGeom>
                <a:avLst/>
                <a:gdLst/>
                <a:ahLst/>
                <a:cxnLst/>
                <a:rect l="0" t="0" r="0" b="0"/>
                <a:pathLst>
                  <a:path w="307932" h="308192" stroke="0">
                    <a:moveTo>
                      <a:pt x="0" y="154096"/>
                    </a:moveTo>
                    <a:cubicBezTo>
                      <a:pt x="0" y="68973"/>
                      <a:pt x="68901" y="0"/>
                      <a:pt x="153966" y="0"/>
                    </a:cubicBezTo>
                    <a:cubicBezTo>
                      <a:pt x="238990" y="0"/>
                      <a:pt x="307932" y="68973"/>
                      <a:pt x="307932" y="154096"/>
                    </a:cubicBezTo>
                    <a:cubicBezTo>
                      <a:pt x="307932" y="239136"/>
                      <a:pt x="238990" y="308192"/>
                      <a:pt x="153966" y="308192"/>
                    </a:cubicBezTo>
                    <a:cubicBezTo>
                      <a:pt x="68901" y="308192"/>
                      <a:pt x="0" y="239136"/>
                      <a:pt x="0" y="154096"/>
                    </a:cubicBezTo>
                    <a:close/>
                  </a:path>
                </a:pathLst>
              </a:custGeom>
              <a:solidFill>
                <a:srgbClr val="FFFFFF">
                  <a:alpha val="40000"/>
                </a:srgbClr>
              </a:solidFill>
              <a:ln w="7700" cap="flat">
                <a:noFill/>
                <a:bevel/>
              </a:ln>
            </p:spPr>
          </p:sp>
          <p:sp>
            <p:nvSpPr>
              <p:cNvPr id="1549" name="Freeform 1548"/>
              <p:cNvSpPr/>
              <p:nvPr/>
            </p:nvSpPr>
            <p:spPr>
              <a:xfrm>
                <a:off x="1987903" y="4803364"/>
                <a:ext cx="290206" cy="290452"/>
              </a:xfrm>
              <a:custGeom>
                <a:avLst/>
                <a:gdLst/>
                <a:ahLst/>
                <a:cxnLst/>
                <a:rect l="0" t="0" r="0" b="0"/>
                <a:pathLst>
                  <a:path w="290206" h="290452" stroke="0">
                    <a:moveTo>
                      <a:pt x="0" y="145226"/>
                    </a:moveTo>
                    <a:cubicBezTo>
                      <a:pt x="0" y="65003"/>
                      <a:pt x="64935" y="0"/>
                      <a:pt x="145103" y="0"/>
                    </a:cubicBezTo>
                    <a:cubicBezTo>
                      <a:pt x="225233" y="0"/>
                      <a:pt x="290206" y="65003"/>
                      <a:pt x="290206" y="145226"/>
                    </a:cubicBezTo>
                    <a:cubicBezTo>
                      <a:pt x="290206" y="225372"/>
                      <a:pt x="225233" y="290452"/>
                      <a:pt x="145103" y="290452"/>
                    </a:cubicBezTo>
                    <a:cubicBezTo>
                      <a:pt x="64935" y="290452"/>
                      <a:pt x="0" y="225372"/>
                      <a:pt x="0" y="145226"/>
                    </a:cubicBezTo>
                    <a:close/>
                  </a:path>
                </a:pathLst>
              </a:custGeom>
              <a:solidFill>
                <a:srgbClr val="FFFFFF"/>
              </a:solidFill>
              <a:ln w="7700" cap="flat">
                <a:noFill/>
                <a:bevel/>
              </a:ln>
            </p:spPr>
          </p:sp>
          <p:sp>
            <p:nvSpPr>
              <p:cNvPr id="2286" name="Text 2286"/>
              <p:cNvSpPr txBox="1"/>
              <p:nvPr/>
            </p:nvSpPr>
            <p:spPr>
              <a:xfrm>
                <a:off x="1997760" y="4813345"/>
                <a:ext cx="270491" cy="270491"/>
              </a:xfrm>
              <a:prstGeom prst="rect">
                <a:avLst/>
              </a:prstGeom>
              <a:noFill/>
            </p:spPr>
            <p:txBody>
              <a:bodyPr wrap="square" lIns="28000" tIns="18000" rIns="28000" bIns="18000" rtlCol="0" anchor="ctr"/>
              <a:lstStyle/>
              <a:p>
                <a:pPr algn="ctr"/>
                <a:r>
                  <a:rPr sz="624">
                    <a:solidFill>
                      <a:srgbClr val="72329D"/>
                    </a:solidFill>
                    <a:latin typeface="Comic Sans MS"/>
                  </a:rPr>
                  <a:t>Title</a:t>
                </a:r>
              </a:p>
            </p:txBody>
          </p:sp>
        </p:grpSp>
        <p:grpSp>
          <p:nvGrpSpPr>
            <p:cNvPr id="1550" name="Highlight shape"/>
            <p:cNvGrpSpPr/>
            <p:nvPr/>
          </p:nvGrpSpPr>
          <p:grpSpPr>
            <a:xfrm>
              <a:off x="2571759" y="4760749"/>
              <a:ext cx="375682" cy="375682"/>
              <a:chOff x="2571759" y="4760749"/>
              <a:chExt cx="375682" cy="375682"/>
            </a:xfrm>
          </p:grpSpPr>
          <p:sp>
            <p:nvSpPr>
              <p:cNvPr id="1551" name="Freeform 1550"/>
              <p:cNvSpPr/>
              <p:nvPr/>
            </p:nvSpPr>
            <p:spPr>
              <a:xfrm>
                <a:off x="2571759" y="4760749"/>
                <a:ext cx="375682" cy="375682"/>
              </a:xfrm>
              <a:custGeom>
                <a:avLst/>
                <a:gdLst/>
                <a:ahLst/>
                <a:cxnLst/>
                <a:rect l="0" t="0" r="0" b="0"/>
                <a:pathLst>
                  <a:path w="375682" h="375682" stroke="0">
                    <a:moveTo>
                      <a:pt x="0" y="187841"/>
                    </a:moveTo>
                    <a:cubicBezTo>
                      <a:pt x="0" y="84099"/>
                      <a:pt x="84099" y="0"/>
                      <a:pt x="187841" y="0"/>
                    </a:cubicBezTo>
                    <a:cubicBezTo>
                      <a:pt x="291582" y="0"/>
                      <a:pt x="375682" y="84099"/>
                      <a:pt x="375682" y="187841"/>
                    </a:cubicBezTo>
                    <a:cubicBezTo>
                      <a:pt x="375682" y="291582"/>
                      <a:pt x="291582" y="375682"/>
                      <a:pt x="187841" y="375682"/>
                    </a:cubicBezTo>
                    <a:cubicBezTo>
                      <a:pt x="84099" y="375682"/>
                      <a:pt x="0" y="291582"/>
                      <a:pt x="0" y="187841"/>
                    </a:cubicBezTo>
                    <a:close/>
                  </a:path>
                </a:pathLst>
              </a:custGeom>
              <a:gradFill>
                <a:gsLst>
                  <a:gs pos="100000">
                    <a:srgbClr val="FFB395"/>
                  </a:gs>
                  <a:gs pos="50000">
                    <a:srgbClr val="FF8000"/>
                  </a:gs>
                  <a:gs pos="0">
                    <a:srgbClr val="FF8000"/>
                  </a:gs>
                </a:gsLst>
                <a:path path="shape">
                  <a:fillToRect l="50000" t="50000" r="50000" b="50000"/>
                </a:path>
              </a:gradFill>
              <a:ln w="7700" cap="flat">
                <a:noFill/>
                <a:bevel/>
              </a:ln>
            </p:spPr>
          </p:sp>
          <p:sp>
            <p:nvSpPr>
              <p:cNvPr id="1552" name="Freeform 1551"/>
              <p:cNvSpPr/>
              <p:nvPr/>
            </p:nvSpPr>
            <p:spPr>
              <a:xfrm>
                <a:off x="2571759" y="4948590"/>
                <a:ext cx="375682" cy="187841"/>
              </a:xfrm>
              <a:custGeom>
                <a:avLst/>
                <a:gdLst/>
                <a:ahLst/>
                <a:cxnLst/>
                <a:rect l="0" t="0" r="0" b="0"/>
                <a:pathLst>
                  <a:path w="375682" h="187841" stroke="0">
                    <a:moveTo>
                      <a:pt x="0" y="0"/>
                    </a:moveTo>
                    <a:cubicBezTo>
                      <a:pt x="33643" y="26167"/>
                      <a:pt x="84099" y="52334"/>
                      <a:pt x="187841" y="52334"/>
                    </a:cubicBezTo>
                    <a:cubicBezTo>
                      <a:pt x="291583" y="52334"/>
                      <a:pt x="338300" y="30840"/>
                      <a:pt x="375682" y="0"/>
                    </a:cubicBezTo>
                    <a:cubicBezTo>
                      <a:pt x="375682" y="103742"/>
                      <a:pt x="291583" y="187841"/>
                      <a:pt x="187841" y="187841"/>
                    </a:cubicBezTo>
                    <a:cubicBezTo>
                      <a:pt x="84099" y="187841"/>
                      <a:pt x="0" y="103742"/>
                      <a:pt x="0" y="0"/>
                    </a:cubicBezTo>
                    <a:close/>
                  </a:path>
                </a:pathLst>
              </a:custGeom>
              <a:gradFill>
                <a:gsLst>
                  <a:gs pos="0">
                    <a:srgbClr val="FF8000"/>
                  </a:gs>
                  <a:gs pos="50000">
                    <a:srgbClr val="FF9459"/>
                  </a:gs>
                  <a:gs pos="100000">
                    <a:srgbClr val="FFB090"/>
                  </a:gs>
                </a:gsLst>
                <a:lin ang="5400000" scaled="0"/>
              </a:gradFill>
              <a:ln w="7700" cap="flat">
                <a:noFill/>
                <a:bevel/>
              </a:ln>
            </p:spPr>
          </p:sp>
          <p:sp>
            <p:nvSpPr>
              <p:cNvPr id="1553" name="Freeform 1552"/>
              <p:cNvSpPr/>
              <p:nvPr/>
            </p:nvSpPr>
            <p:spPr>
              <a:xfrm>
                <a:off x="2575237" y="4846329"/>
                <a:ext cx="41342" cy="118004"/>
              </a:xfrm>
              <a:custGeom>
                <a:avLst/>
                <a:gdLst/>
                <a:ahLst/>
                <a:cxnLst/>
                <a:rect l="0" t="0" r="0" b="0"/>
                <a:pathLst>
                  <a:path w="41342" h="118004" stroke="0">
                    <a:moveTo>
                      <a:pt x="32275" y="0"/>
                    </a:moveTo>
                    <a:cubicBezTo>
                      <a:pt x="2468" y="43206"/>
                      <a:pt x="0" y="100034"/>
                      <a:pt x="0" y="100034"/>
                    </a:cubicBezTo>
                    <a:cubicBezTo>
                      <a:pt x="0" y="100034"/>
                      <a:pt x="15611" y="113307"/>
                      <a:pt x="27880" y="118004"/>
                    </a:cubicBezTo>
                    <a:cubicBezTo>
                      <a:pt x="21901" y="72617"/>
                      <a:pt x="41342" y="37224"/>
                      <a:pt x="41342" y="37224"/>
                    </a:cubicBezTo>
                    <a:cubicBezTo>
                      <a:pt x="41342" y="37224"/>
                      <a:pt x="22399" y="19278"/>
                      <a:pt x="32275" y="0"/>
                    </a:cubicBezTo>
                    <a:close/>
                  </a:path>
                </a:pathLst>
              </a:custGeom>
              <a:gradFill>
                <a:gsLst>
                  <a:gs pos="0">
                    <a:srgbClr val="FFE3DA"/>
                  </a:gs>
                  <a:gs pos="100000">
                    <a:srgbClr val="FFB395"/>
                  </a:gs>
                </a:gsLst>
                <a:lin ang="2700000" scaled="0"/>
              </a:gradFill>
              <a:ln w="7700" cap="flat">
                <a:noFill/>
                <a:bevel/>
              </a:ln>
            </p:spPr>
          </p:sp>
          <p:sp>
            <p:nvSpPr>
              <p:cNvPr id="1554" name="Freeform 1553"/>
              <p:cNvSpPr/>
              <p:nvPr/>
            </p:nvSpPr>
            <p:spPr>
              <a:xfrm>
                <a:off x="2772723" y="4765226"/>
                <a:ext cx="123557" cy="83771"/>
              </a:xfrm>
              <a:custGeom>
                <a:avLst/>
                <a:gdLst/>
                <a:ahLst/>
                <a:cxnLst/>
                <a:rect l="0" t="0" r="0" b="0"/>
                <a:pathLst>
                  <a:path w="123557" h="83771" stroke="0">
                    <a:moveTo>
                      <a:pt x="0" y="0"/>
                    </a:moveTo>
                    <a:cubicBezTo>
                      <a:pt x="0" y="0"/>
                      <a:pt x="18903" y="3482"/>
                      <a:pt x="21394" y="29902"/>
                    </a:cubicBezTo>
                    <a:cubicBezTo>
                      <a:pt x="77450" y="39997"/>
                      <a:pt x="109589" y="83771"/>
                      <a:pt x="109589" y="83771"/>
                    </a:cubicBezTo>
                    <a:cubicBezTo>
                      <a:pt x="109589" y="83771"/>
                      <a:pt x="120053" y="72773"/>
                      <a:pt x="123557" y="59811"/>
                    </a:cubicBezTo>
                    <a:cubicBezTo>
                      <a:pt x="73714" y="2983"/>
                      <a:pt x="0" y="0"/>
                      <a:pt x="0" y="0"/>
                    </a:cubicBezTo>
                    <a:close/>
                  </a:path>
                </a:pathLst>
              </a:custGeom>
              <a:gradFill>
                <a:gsLst>
                  <a:gs pos="0">
                    <a:srgbClr val="FFEDE7"/>
                  </a:gs>
                  <a:gs pos="50000">
                    <a:srgbClr val="FFC0AA"/>
                  </a:gs>
                </a:gsLst>
                <a:lin ang="8100000" scaled="0"/>
              </a:gradFill>
              <a:ln w="7700" cap="flat">
                <a:noFill/>
                <a:bevel/>
              </a:ln>
            </p:spPr>
          </p:sp>
          <p:sp>
            <p:nvSpPr>
              <p:cNvPr id="1555" name="Freeform 1554"/>
              <p:cNvSpPr/>
              <p:nvPr/>
            </p:nvSpPr>
            <p:spPr>
              <a:xfrm>
                <a:off x="2885816" y="4830600"/>
                <a:ext cx="33400" cy="52342"/>
              </a:xfrm>
              <a:custGeom>
                <a:avLst/>
                <a:gdLst/>
                <a:ahLst/>
                <a:cxnLst/>
                <a:rect l="0" t="0" r="0" b="0"/>
                <a:pathLst>
                  <a:path w="33400" h="52342" stroke="0">
                    <a:moveTo>
                      <a:pt x="15423" y="-78"/>
                    </a:moveTo>
                    <a:cubicBezTo>
                      <a:pt x="15423" y="-78"/>
                      <a:pt x="7451" y="17369"/>
                      <a:pt x="0" y="22853"/>
                    </a:cubicBezTo>
                    <a:cubicBezTo>
                      <a:pt x="7452" y="31327"/>
                      <a:pt x="17415" y="52264"/>
                      <a:pt x="17416" y="52264"/>
                    </a:cubicBezTo>
                    <a:cubicBezTo>
                      <a:pt x="17415" y="52264"/>
                      <a:pt x="29358" y="36811"/>
                      <a:pt x="33361" y="26841"/>
                    </a:cubicBezTo>
                    <a:cubicBezTo>
                      <a:pt x="29358" y="14877"/>
                      <a:pt x="15423" y="-78"/>
                      <a:pt x="15423" y="-78"/>
                    </a:cubicBezTo>
                    <a:close/>
                  </a:path>
                </a:pathLst>
              </a:custGeom>
              <a:gradFill>
                <a:gsLst>
                  <a:gs pos="0">
                    <a:srgbClr val="FFEDE7"/>
                  </a:gs>
                  <a:gs pos="50000">
                    <a:srgbClr val="FFC0AA"/>
                  </a:gs>
                </a:gsLst>
                <a:lin ang="8100000" scaled="0"/>
              </a:gradFill>
              <a:ln w="7700" cap="flat">
                <a:noFill/>
                <a:bevel/>
              </a:ln>
            </p:spPr>
          </p:sp>
          <p:sp>
            <p:nvSpPr>
              <p:cNvPr id="1556" name="Freeform 1555"/>
              <p:cNvSpPr/>
              <p:nvPr/>
            </p:nvSpPr>
            <p:spPr>
              <a:xfrm>
                <a:off x="2605634" y="4794494"/>
                <a:ext cx="307932" cy="308192"/>
              </a:xfrm>
              <a:custGeom>
                <a:avLst/>
                <a:gdLst/>
                <a:ahLst/>
                <a:cxnLst/>
                <a:rect l="0" t="0" r="0" b="0"/>
                <a:pathLst>
                  <a:path w="307932" h="308192" stroke="0">
                    <a:moveTo>
                      <a:pt x="0" y="154096"/>
                    </a:moveTo>
                    <a:cubicBezTo>
                      <a:pt x="0" y="68973"/>
                      <a:pt x="68901" y="0"/>
                      <a:pt x="153966" y="0"/>
                    </a:cubicBezTo>
                    <a:cubicBezTo>
                      <a:pt x="238990" y="0"/>
                      <a:pt x="307932" y="68973"/>
                      <a:pt x="307932" y="154096"/>
                    </a:cubicBezTo>
                    <a:cubicBezTo>
                      <a:pt x="307932" y="239136"/>
                      <a:pt x="238990" y="308192"/>
                      <a:pt x="153966" y="308192"/>
                    </a:cubicBezTo>
                    <a:cubicBezTo>
                      <a:pt x="68901" y="308192"/>
                      <a:pt x="0" y="239136"/>
                      <a:pt x="0" y="154096"/>
                    </a:cubicBezTo>
                    <a:close/>
                  </a:path>
                </a:pathLst>
              </a:custGeom>
              <a:solidFill>
                <a:srgbClr val="FFFFFF">
                  <a:alpha val="40000"/>
                </a:srgbClr>
              </a:solidFill>
              <a:ln w="7700" cap="flat">
                <a:noFill/>
                <a:bevel/>
              </a:ln>
            </p:spPr>
          </p:sp>
          <p:sp>
            <p:nvSpPr>
              <p:cNvPr id="1557" name="Freeform 1556"/>
              <p:cNvSpPr/>
              <p:nvPr/>
            </p:nvSpPr>
            <p:spPr>
              <a:xfrm>
                <a:off x="2614497" y="4803364"/>
                <a:ext cx="290206" cy="290452"/>
              </a:xfrm>
              <a:custGeom>
                <a:avLst/>
                <a:gdLst/>
                <a:ahLst/>
                <a:cxnLst/>
                <a:rect l="0" t="0" r="0" b="0"/>
                <a:pathLst>
                  <a:path w="290206" h="290452" stroke="0">
                    <a:moveTo>
                      <a:pt x="0" y="145226"/>
                    </a:moveTo>
                    <a:cubicBezTo>
                      <a:pt x="0" y="65003"/>
                      <a:pt x="64935" y="0"/>
                      <a:pt x="145103" y="0"/>
                    </a:cubicBezTo>
                    <a:cubicBezTo>
                      <a:pt x="225233" y="0"/>
                      <a:pt x="290206" y="65003"/>
                      <a:pt x="290206" y="145226"/>
                    </a:cubicBezTo>
                    <a:cubicBezTo>
                      <a:pt x="290206" y="225372"/>
                      <a:pt x="225233" y="290452"/>
                      <a:pt x="145103" y="290452"/>
                    </a:cubicBezTo>
                    <a:cubicBezTo>
                      <a:pt x="64935" y="290452"/>
                      <a:pt x="0" y="225372"/>
                      <a:pt x="0" y="145226"/>
                    </a:cubicBezTo>
                    <a:close/>
                  </a:path>
                </a:pathLst>
              </a:custGeom>
              <a:solidFill>
                <a:srgbClr val="FFFFFF"/>
              </a:solidFill>
              <a:ln w="7700" cap="flat">
                <a:noFill/>
                <a:bevel/>
              </a:ln>
            </p:spPr>
          </p:sp>
          <p:sp>
            <p:nvSpPr>
              <p:cNvPr id="2287" name="Text 2287"/>
              <p:cNvSpPr txBox="1"/>
              <p:nvPr/>
            </p:nvSpPr>
            <p:spPr>
              <a:xfrm>
                <a:off x="2624354" y="4813345"/>
                <a:ext cx="270491" cy="270491"/>
              </a:xfrm>
              <a:prstGeom prst="rect">
                <a:avLst/>
              </a:prstGeom>
              <a:noFill/>
            </p:spPr>
            <p:txBody>
              <a:bodyPr wrap="square" lIns="28000" tIns="18000" rIns="28000" bIns="18000" rtlCol="0" anchor="ctr"/>
              <a:lstStyle/>
              <a:p>
                <a:pPr algn="ctr"/>
                <a:r>
                  <a:rPr sz="624">
                    <a:solidFill>
                      <a:srgbClr val="72329D"/>
                    </a:solidFill>
                    <a:latin typeface="Comic Sans MS"/>
                  </a:rPr>
                  <a:t>Title</a:t>
                </a:r>
              </a:p>
            </p:txBody>
          </p:sp>
        </p:grpSp>
        <p:grpSp>
          <p:nvGrpSpPr>
            <p:cNvPr id="1558" name="Rounded Rect 2"/>
            <p:cNvGrpSpPr/>
            <p:nvPr/>
          </p:nvGrpSpPr>
          <p:grpSpPr>
            <a:xfrm>
              <a:off x="83028" y="5234922"/>
              <a:ext cx="459819" cy="164221"/>
              <a:chOff x="83028" y="5234922"/>
              <a:chExt cx="459819" cy="164221"/>
            </a:xfrm>
          </p:grpSpPr>
          <p:sp>
            <p:nvSpPr>
              <p:cNvPr id="1559" name="Rounded rectangle"/>
              <p:cNvSpPr/>
              <p:nvPr/>
            </p:nvSpPr>
            <p:spPr>
              <a:xfrm>
                <a:off x="83028" y="5234922"/>
                <a:ext cx="459819" cy="164221"/>
              </a:xfrm>
              <a:custGeom>
                <a:avLst/>
                <a:gdLst/>
                <a:ahLst/>
                <a:cxnLst/>
                <a:rect l="0" t="0" r="0" b="0"/>
                <a:pathLst>
                  <a:path w="459819" h="164221">
                    <a:moveTo>
                      <a:pt x="390519" y="164221"/>
                    </a:moveTo>
                    <a:cubicBezTo>
                      <a:pt x="428794" y="164221"/>
                      <a:pt x="459819" y="133196"/>
                      <a:pt x="459819" y="94921"/>
                    </a:cubicBezTo>
                    <a:lnTo>
                      <a:pt x="459819" y="69300"/>
                    </a:lnTo>
                    <a:cubicBezTo>
                      <a:pt x="459819" y="31026"/>
                      <a:pt x="428794" y="0"/>
                      <a:pt x="390519" y="0"/>
                    </a:cubicBezTo>
                    <a:lnTo>
                      <a:pt x="69300" y="0"/>
                    </a:lnTo>
                    <a:cubicBezTo>
                      <a:pt x="31026" y="0"/>
                      <a:pt x="0" y="31026"/>
                      <a:pt x="0" y="69300"/>
                    </a:cubicBezTo>
                    <a:lnTo>
                      <a:pt x="0" y="94921"/>
                    </a:lnTo>
                    <a:cubicBezTo>
                      <a:pt x="0" y="133196"/>
                      <a:pt x="31026" y="164221"/>
                      <a:pt x="69300" y="164221"/>
                    </a:cubicBezTo>
                    <a:lnTo>
                      <a:pt x="390519" y="164221"/>
                    </a:lnTo>
                    <a:close/>
                  </a:path>
                </a:pathLst>
              </a:custGeom>
              <a:solidFill>
                <a:srgbClr val="F3F3F3"/>
              </a:solidFill>
              <a:ln w="7700" cap="flat">
                <a:solidFill>
                  <a:srgbClr val="C2C2C2"/>
                </a:solidFill>
                <a:bevel/>
              </a:ln>
            </p:spPr>
          </p:sp>
          <p:sp>
            <p:nvSpPr>
              <p:cNvPr id="1560" name="Rounded rectangle"/>
              <p:cNvSpPr/>
              <p:nvPr/>
            </p:nvSpPr>
            <p:spPr>
              <a:xfrm>
                <a:off x="121528" y="5273422"/>
                <a:ext cx="382819" cy="87221"/>
              </a:xfrm>
              <a:custGeom>
                <a:avLst/>
                <a:gdLst/>
                <a:ahLst/>
                <a:cxnLst/>
                <a:rect l="0" t="0" r="0" b="0"/>
                <a:pathLst>
                  <a:path w="382819" h="87221">
                    <a:moveTo>
                      <a:pt x="321219" y="87221"/>
                    </a:moveTo>
                    <a:cubicBezTo>
                      <a:pt x="355241" y="87221"/>
                      <a:pt x="382819" y="59643"/>
                      <a:pt x="382819" y="25621"/>
                    </a:cubicBezTo>
                    <a:lnTo>
                      <a:pt x="382819" y="61600"/>
                    </a:lnTo>
                    <a:cubicBezTo>
                      <a:pt x="382819" y="27578"/>
                      <a:pt x="355241" y="0"/>
                      <a:pt x="321219" y="0"/>
                    </a:cubicBezTo>
                    <a:lnTo>
                      <a:pt x="61600" y="0"/>
                    </a:lnTo>
                    <a:cubicBezTo>
                      <a:pt x="27578" y="0"/>
                      <a:pt x="0" y="27578"/>
                      <a:pt x="0" y="61600"/>
                    </a:cubicBezTo>
                    <a:lnTo>
                      <a:pt x="0" y="25621"/>
                    </a:lnTo>
                    <a:cubicBezTo>
                      <a:pt x="0" y="59643"/>
                      <a:pt x="27578" y="87221"/>
                      <a:pt x="61600" y="87221"/>
                    </a:cubicBezTo>
                    <a:lnTo>
                      <a:pt x="321219" y="87221"/>
                    </a:lnTo>
                    <a:close/>
                  </a:path>
                </a:pathLst>
              </a:custGeom>
              <a:solidFill>
                <a:srgbClr val="494166"/>
              </a:solidFill>
              <a:ln w="7700" cap="flat">
                <a:solidFill>
                  <a:srgbClr val="3F3859"/>
                </a:solidFill>
                <a:bevel/>
              </a:ln>
            </p:spPr>
          </p:sp>
          <p:sp>
            <p:nvSpPr>
              <p:cNvPr id="2288" name="Text 2288"/>
              <p:cNvSpPr txBox="1"/>
              <p:nvPr/>
            </p:nvSpPr>
            <p:spPr>
              <a:xfrm>
                <a:off x="83028" y="5234922"/>
                <a:ext cx="459819" cy="164221"/>
              </a:xfrm>
              <a:prstGeom prst="rect">
                <a:avLst/>
              </a:prstGeom>
              <a:noFill/>
            </p:spPr>
            <p:txBody>
              <a:bodyPr wrap="square" lIns="28000" tIns="18000" rIns="28000" bIns="18000" rtlCol="0" anchor="ctr"/>
              <a:lstStyle/>
              <a:p>
                <a:pPr algn="ctr"/>
                <a:r>
                  <a:rPr sz="780">
                    <a:solidFill>
                      <a:srgbClr val="FFFFFF"/>
                    </a:solidFill>
                    <a:latin typeface="Comic Sans MS"/>
                  </a:rPr>
                  <a:t>Title</a:t>
                </a:r>
              </a:p>
            </p:txBody>
          </p:sp>
        </p:grpSp>
        <p:grpSp>
          <p:nvGrpSpPr>
            <p:cNvPr id="1561" name="Rounded Rect 2"/>
            <p:cNvGrpSpPr/>
            <p:nvPr/>
          </p:nvGrpSpPr>
          <p:grpSpPr>
            <a:xfrm>
              <a:off x="83028" y="5450964"/>
              <a:ext cx="459819" cy="164221"/>
              <a:chOff x="83028" y="5450964"/>
              <a:chExt cx="459819" cy="164221"/>
            </a:xfrm>
          </p:grpSpPr>
          <p:sp>
            <p:nvSpPr>
              <p:cNvPr id="1562" name="Rounded rectangle"/>
              <p:cNvSpPr/>
              <p:nvPr/>
            </p:nvSpPr>
            <p:spPr>
              <a:xfrm>
                <a:off x="83028" y="5450964"/>
                <a:ext cx="459819" cy="164221"/>
              </a:xfrm>
              <a:custGeom>
                <a:avLst/>
                <a:gdLst/>
                <a:ahLst/>
                <a:cxnLst/>
                <a:rect l="0" t="0" r="0" b="0"/>
                <a:pathLst>
                  <a:path w="459819" h="164221">
                    <a:moveTo>
                      <a:pt x="390519" y="164221"/>
                    </a:moveTo>
                    <a:cubicBezTo>
                      <a:pt x="428794" y="164221"/>
                      <a:pt x="459819" y="133196"/>
                      <a:pt x="459819" y="94921"/>
                    </a:cubicBezTo>
                    <a:lnTo>
                      <a:pt x="459819" y="69300"/>
                    </a:lnTo>
                    <a:cubicBezTo>
                      <a:pt x="459819" y="31026"/>
                      <a:pt x="428794" y="0"/>
                      <a:pt x="390519" y="0"/>
                    </a:cubicBezTo>
                    <a:lnTo>
                      <a:pt x="69300" y="0"/>
                    </a:lnTo>
                    <a:cubicBezTo>
                      <a:pt x="31026" y="0"/>
                      <a:pt x="0" y="31026"/>
                      <a:pt x="0" y="69300"/>
                    </a:cubicBezTo>
                    <a:lnTo>
                      <a:pt x="0" y="94921"/>
                    </a:lnTo>
                    <a:cubicBezTo>
                      <a:pt x="0" y="133196"/>
                      <a:pt x="31026" y="164221"/>
                      <a:pt x="69300" y="164221"/>
                    </a:cubicBezTo>
                    <a:lnTo>
                      <a:pt x="390519" y="164221"/>
                    </a:lnTo>
                    <a:close/>
                  </a:path>
                </a:pathLst>
              </a:custGeom>
              <a:solidFill>
                <a:srgbClr val="F3F3F3"/>
              </a:solidFill>
              <a:ln w="7700" cap="flat">
                <a:solidFill>
                  <a:srgbClr val="C2C2C2"/>
                </a:solidFill>
                <a:bevel/>
              </a:ln>
            </p:spPr>
          </p:sp>
          <p:sp>
            <p:nvSpPr>
              <p:cNvPr id="1563" name="Rounded rectangle"/>
              <p:cNvSpPr/>
              <p:nvPr/>
            </p:nvSpPr>
            <p:spPr>
              <a:xfrm>
                <a:off x="121528" y="5489464"/>
                <a:ext cx="382819" cy="87221"/>
              </a:xfrm>
              <a:custGeom>
                <a:avLst/>
                <a:gdLst/>
                <a:ahLst/>
                <a:cxnLst/>
                <a:rect l="0" t="0" r="0" b="0"/>
                <a:pathLst>
                  <a:path w="382819" h="87221">
                    <a:moveTo>
                      <a:pt x="321219" y="87221"/>
                    </a:moveTo>
                    <a:cubicBezTo>
                      <a:pt x="355241" y="87221"/>
                      <a:pt x="382819" y="59643"/>
                      <a:pt x="382819" y="25621"/>
                    </a:cubicBezTo>
                    <a:lnTo>
                      <a:pt x="382819" y="61600"/>
                    </a:lnTo>
                    <a:cubicBezTo>
                      <a:pt x="382819" y="27578"/>
                      <a:pt x="355241" y="0"/>
                      <a:pt x="321219" y="0"/>
                    </a:cubicBezTo>
                    <a:lnTo>
                      <a:pt x="61600" y="0"/>
                    </a:lnTo>
                    <a:cubicBezTo>
                      <a:pt x="27578" y="0"/>
                      <a:pt x="0" y="27578"/>
                      <a:pt x="0" y="61600"/>
                    </a:cubicBezTo>
                    <a:lnTo>
                      <a:pt x="0" y="25621"/>
                    </a:lnTo>
                    <a:cubicBezTo>
                      <a:pt x="0" y="59643"/>
                      <a:pt x="27578" y="87221"/>
                      <a:pt x="61600" y="87221"/>
                    </a:cubicBezTo>
                    <a:lnTo>
                      <a:pt x="321219" y="87221"/>
                    </a:lnTo>
                    <a:close/>
                  </a:path>
                </a:pathLst>
              </a:custGeom>
              <a:solidFill>
                <a:srgbClr val="494166"/>
              </a:solidFill>
              <a:ln w="7700" cap="flat">
                <a:solidFill>
                  <a:srgbClr val="3F3859"/>
                </a:solidFill>
                <a:bevel/>
              </a:ln>
            </p:spPr>
          </p:sp>
          <p:sp>
            <p:nvSpPr>
              <p:cNvPr id="2289" name="Text 2289"/>
              <p:cNvSpPr txBox="1"/>
              <p:nvPr/>
            </p:nvSpPr>
            <p:spPr>
              <a:xfrm>
                <a:off x="83028" y="5450964"/>
                <a:ext cx="459819" cy="164221"/>
              </a:xfrm>
              <a:prstGeom prst="rect">
                <a:avLst/>
              </a:prstGeom>
              <a:noFill/>
            </p:spPr>
            <p:txBody>
              <a:bodyPr wrap="square" lIns="28000" tIns="18000" rIns="28000" bIns="18000" rtlCol="0" anchor="ctr"/>
              <a:lstStyle/>
              <a:p>
                <a:pPr algn="ctr"/>
                <a:r>
                  <a:rPr sz="780">
                    <a:solidFill>
                      <a:srgbClr val="FFFFFF"/>
                    </a:solidFill>
                    <a:latin typeface="Comic Sans MS"/>
                  </a:rPr>
                  <a:t>Title</a:t>
                </a:r>
              </a:p>
            </p:txBody>
          </p:sp>
        </p:grpSp>
        <p:grpSp>
          <p:nvGrpSpPr>
            <p:cNvPr id="1564" name="Rounded Rect 2"/>
            <p:cNvGrpSpPr/>
            <p:nvPr/>
          </p:nvGrpSpPr>
          <p:grpSpPr>
            <a:xfrm>
              <a:off x="83028" y="5641499"/>
              <a:ext cx="459819" cy="164221"/>
              <a:chOff x="83028" y="5641499"/>
              <a:chExt cx="459819" cy="164221"/>
            </a:xfrm>
          </p:grpSpPr>
          <p:sp>
            <p:nvSpPr>
              <p:cNvPr id="1565" name="Rounded rectangle"/>
              <p:cNvSpPr/>
              <p:nvPr/>
            </p:nvSpPr>
            <p:spPr>
              <a:xfrm>
                <a:off x="83028" y="5641499"/>
                <a:ext cx="459819" cy="164221"/>
              </a:xfrm>
              <a:custGeom>
                <a:avLst/>
                <a:gdLst/>
                <a:ahLst/>
                <a:cxnLst/>
                <a:rect l="0" t="0" r="0" b="0"/>
                <a:pathLst>
                  <a:path w="459819" h="164221">
                    <a:moveTo>
                      <a:pt x="390519" y="164221"/>
                    </a:moveTo>
                    <a:cubicBezTo>
                      <a:pt x="428794" y="164221"/>
                      <a:pt x="459819" y="133196"/>
                      <a:pt x="459819" y="94921"/>
                    </a:cubicBezTo>
                    <a:lnTo>
                      <a:pt x="459819" y="69300"/>
                    </a:lnTo>
                    <a:cubicBezTo>
                      <a:pt x="459819" y="31026"/>
                      <a:pt x="428794" y="0"/>
                      <a:pt x="390519" y="0"/>
                    </a:cubicBezTo>
                    <a:lnTo>
                      <a:pt x="69300" y="0"/>
                    </a:lnTo>
                    <a:cubicBezTo>
                      <a:pt x="31026" y="0"/>
                      <a:pt x="0" y="31026"/>
                      <a:pt x="0" y="69300"/>
                    </a:cubicBezTo>
                    <a:lnTo>
                      <a:pt x="0" y="94921"/>
                    </a:lnTo>
                    <a:cubicBezTo>
                      <a:pt x="0" y="133196"/>
                      <a:pt x="31026" y="164221"/>
                      <a:pt x="69300" y="164221"/>
                    </a:cubicBezTo>
                    <a:lnTo>
                      <a:pt x="390519" y="164221"/>
                    </a:lnTo>
                    <a:close/>
                  </a:path>
                </a:pathLst>
              </a:custGeom>
              <a:solidFill>
                <a:srgbClr val="F3F3F3"/>
              </a:solidFill>
              <a:ln w="7700" cap="flat">
                <a:solidFill>
                  <a:srgbClr val="C2C2C2"/>
                </a:solidFill>
                <a:bevel/>
              </a:ln>
            </p:spPr>
          </p:sp>
          <p:sp>
            <p:nvSpPr>
              <p:cNvPr id="1566" name="Rounded rectangle"/>
              <p:cNvSpPr/>
              <p:nvPr/>
            </p:nvSpPr>
            <p:spPr>
              <a:xfrm>
                <a:off x="121528" y="5679999"/>
                <a:ext cx="382819" cy="87221"/>
              </a:xfrm>
              <a:custGeom>
                <a:avLst/>
                <a:gdLst/>
                <a:ahLst/>
                <a:cxnLst/>
                <a:rect l="0" t="0" r="0" b="0"/>
                <a:pathLst>
                  <a:path w="382819" h="87221">
                    <a:moveTo>
                      <a:pt x="321219" y="87221"/>
                    </a:moveTo>
                    <a:cubicBezTo>
                      <a:pt x="355241" y="87221"/>
                      <a:pt x="382819" y="59643"/>
                      <a:pt x="382819" y="25621"/>
                    </a:cubicBezTo>
                    <a:lnTo>
                      <a:pt x="382819" y="61600"/>
                    </a:lnTo>
                    <a:cubicBezTo>
                      <a:pt x="382819" y="27578"/>
                      <a:pt x="355241" y="0"/>
                      <a:pt x="321219" y="0"/>
                    </a:cubicBezTo>
                    <a:lnTo>
                      <a:pt x="61600" y="0"/>
                    </a:lnTo>
                    <a:cubicBezTo>
                      <a:pt x="27578" y="0"/>
                      <a:pt x="0" y="27578"/>
                      <a:pt x="0" y="61600"/>
                    </a:cubicBezTo>
                    <a:lnTo>
                      <a:pt x="0" y="25621"/>
                    </a:lnTo>
                    <a:cubicBezTo>
                      <a:pt x="0" y="59643"/>
                      <a:pt x="27578" y="87221"/>
                      <a:pt x="61600" y="87221"/>
                    </a:cubicBezTo>
                    <a:lnTo>
                      <a:pt x="321219" y="87221"/>
                    </a:lnTo>
                    <a:close/>
                  </a:path>
                </a:pathLst>
              </a:custGeom>
              <a:solidFill>
                <a:srgbClr val="494166"/>
              </a:solidFill>
              <a:ln w="7700" cap="flat">
                <a:solidFill>
                  <a:srgbClr val="3F3859"/>
                </a:solidFill>
                <a:bevel/>
              </a:ln>
            </p:spPr>
          </p:sp>
          <p:sp>
            <p:nvSpPr>
              <p:cNvPr id="2290" name="Text 2290"/>
              <p:cNvSpPr txBox="1"/>
              <p:nvPr/>
            </p:nvSpPr>
            <p:spPr>
              <a:xfrm>
                <a:off x="83028" y="5641499"/>
                <a:ext cx="459819" cy="164221"/>
              </a:xfrm>
              <a:prstGeom prst="rect">
                <a:avLst/>
              </a:prstGeom>
              <a:noFill/>
            </p:spPr>
            <p:txBody>
              <a:bodyPr wrap="square" lIns="28000" tIns="18000" rIns="28000" bIns="18000" rtlCol="0" anchor="ctr"/>
              <a:lstStyle/>
              <a:p>
                <a:pPr algn="ctr"/>
                <a:r>
                  <a:rPr sz="780">
                    <a:solidFill>
                      <a:srgbClr val="FFFFFF"/>
                    </a:solidFill>
                    <a:latin typeface="Comic Sans MS"/>
                  </a:rPr>
                  <a:t>Title</a:t>
                </a:r>
              </a:p>
            </p:txBody>
          </p:sp>
        </p:grpSp>
        <p:cxnSp>
          <p:nvCxnSpPr>
            <p:cNvPr id="1567" name="Line"/>
            <p:cNvCxnSpPr/>
            <p:nvPr/>
          </p:nvCxnSpPr>
          <p:spPr>
            <a:xfrm rot="2161618">
              <a:off x="1126484" y="4267672"/>
              <a:ext cx="212912" cy="0"/>
            </a:xfrm>
            <a:prstGeom prst="line">
              <a:avLst/>
            </a:prstGeom>
            <a:ln w="23100" cap="flat">
              <a:solidFill>
                <a:srgbClr val="72329D"/>
              </a:solidFill>
              <a:bevel/>
              <a:tailEnd type="stealth" w="med" len="med"/>
            </a:ln>
          </p:spPr>
        </p:cxnSp>
        <p:cxnSp>
          <p:nvCxnSpPr>
            <p:cNvPr id="1568" name="Line"/>
            <p:cNvCxnSpPr/>
            <p:nvPr/>
          </p:nvCxnSpPr>
          <p:spPr>
            <a:xfrm rot="8411656">
              <a:off x="1134164" y="3868509"/>
              <a:ext cx="244515" cy="0"/>
            </a:xfrm>
            <a:prstGeom prst="line">
              <a:avLst/>
            </a:prstGeom>
            <a:ln w="23100" cap="flat">
              <a:solidFill>
                <a:srgbClr val="72329D"/>
              </a:solidFill>
              <a:bevel/>
              <a:tailEnd type="stealth" w="med" len="med"/>
            </a:ln>
          </p:spPr>
        </p:cxnSp>
        <p:cxnSp>
          <p:nvCxnSpPr>
            <p:cNvPr id="1569" name="Line"/>
            <p:cNvCxnSpPr/>
            <p:nvPr/>
          </p:nvCxnSpPr>
          <p:spPr>
            <a:xfrm rot="-8718337">
              <a:off x="1719673" y="3845030"/>
              <a:ext cx="247503" cy="0"/>
            </a:xfrm>
            <a:prstGeom prst="line">
              <a:avLst/>
            </a:prstGeom>
            <a:ln w="23100" cap="flat">
              <a:solidFill>
                <a:srgbClr val="72329D"/>
              </a:solidFill>
              <a:bevel/>
              <a:tailEnd type="stealth" w="med" len="med"/>
            </a:ln>
          </p:spPr>
        </p:cxnSp>
        <p:cxnSp>
          <p:nvCxnSpPr>
            <p:cNvPr id="1570" name="Line"/>
            <p:cNvCxnSpPr/>
            <p:nvPr/>
          </p:nvCxnSpPr>
          <p:spPr>
            <a:xfrm rot="9786779">
              <a:off x="332929" y="4612045"/>
              <a:ext cx="1023831" cy="0"/>
            </a:xfrm>
            <a:prstGeom prst="line">
              <a:avLst/>
            </a:prstGeom>
            <a:ln w="23100" cap="flat">
              <a:solidFill>
                <a:srgbClr val="72329D"/>
              </a:solidFill>
              <a:bevel/>
              <a:tailEnd type="stealth" w="med" len="med"/>
            </a:ln>
          </p:spPr>
        </p:cxnSp>
        <p:cxnSp>
          <p:nvCxnSpPr>
            <p:cNvPr id="1571" name="Line"/>
            <p:cNvCxnSpPr/>
            <p:nvPr/>
          </p:nvCxnSpPr>
          <p:spPr>
            <a:xfrm rot="9145773">
              <a:off x="935055" y="4651177"/>
              <a:ext cx="473477" cy="0"/>
            </a:xfrm>
            <a:prstGeom prst="line">
              <a:avLst/>
            </a:prstGeom>
            <a:ln w="23100" cap="flat">
              <a:solidFill>
                <a:srgbClr val="72329D"/>
              </a:solidFill>
              <a:bevel/>
              <a:tailEnd type="stealth" w="med" len="med"/>
            </a:ln>
          </p:spPr>
        </p:cxnSp>
        <p:cxnSp>
          <p:nvCxnSpPr>
            <p:cNvPr id="1572" name="Line"/>
            <p:cNvCxnSpPr/>
            <p:nvPr/>
          </p:nvCxnSpPr>
          <p:spPr>
            <a:xfrm rot="5400033">
              <a:off x="1477920" y="4692665"/>
              <a:ext cx="136169" cy="0"/>
            </a:xfrm>
            <a:prstGeom prst="line">
              <a:avLst/>
            </a:prstGeom>
            <a:ln w="23100" cap="flat">
              <a:solidFill>
                <a:srgbClr val="72329D"/>
              </a:solidFill>
              <a:bevel/>
              <a:tailEnd type="stealth" w="med" len="med"/>
            </a:ln>
          </p:spPr>
        </p:cxnSp>
        <p:cxnSp>
          <p:nvCxnSpPr>
            <p:cNvPr id="1573" name="Line"/>
            <p:cNvCxnSpPr/>
            <p:nvPr/>
          </p:nvCxnSpPr>
          <p:spPr>
            <a:xfrm rot="1593903">
              <a:off x="1668852" y="4651177"/>
              <a:ext cx="490020" cy="0"/>
            </a:xfrm>
            <a:prstGeom prst="line">
              <a:avLst/>
            </a:prstGeom>
            <a:ln w="23100" cap="flat">
              <a:solidFill>
                <a:srgbClr val="72329D"/>
              </a:solidFill>
              <a:bevel/>
              <a:tailEnd type="stealth" w="med" len="med"/>
            </a:ln>
          </p:spPr>
        </p:cxnSp>
        <p:cxnSp>
          <p:nvCxnSpPr>
            <p:cNvPr id="1574" name="Line"/>
            <p:cNvCxnSpPr/>
            <p:nvPr/>
          </p:nvCxnSpPr>
          <p:spPr>
            <a:xfrm rot="991648">
              <a:off x="1735734" y="4612045"/>
              <a:ext cx="1045463" cy="0"/>
            </a:xfrm>
            <a:prstGeom prst="line">
              <a:avLst/>
            </a:prstGeom>
            <a:ln w="23100" cap="flat">
              <a:solidFill>
                <a:srgbClr val="72329D"/>
              </a:solidFill>
              <a:bevel/>
              <a:tailEnd type="stealth" w="med" len="med"/>
            </a:ln>
          </p:spPr>
        </p:cxnSp>
        <p:grpSp>
          <p:nvGrpSpPr>
            <p:cNvPr id="1575" name="Rounded Rect 2"/>
            <p:cNvGrpSpPr/>
            <p:nvPr/>
          </p:nvGrpSpPr>
          <p:grpSpPr>
            <a:xfrm>
              <a:off x="731904" y="5235030"/>
              <a:ext cx="459819" cy="164221"/>
              <a:chOff x="731904" y="5235030"/>
              <a:chExt cx="459819" cy="164221"/>
            </a:xfrm>
          </p:grpSpPr>
          <p:sp>
            <p:nvSpPr>
              <p:cNvPr id="1576" name="Rounded rectangle"/>
              <p:cNvSpPr/>
              <p:nvPr/>
            </p:nvSpPr>
            <p:spPr>
              <a:xfrm>
                <a:off x="731904" y="5235030"/>
                <a:ext cx="459819" cy="164221"/>
              </a:xfrm>
              <a:custGeom>
                <a:avLst/>
                <a:gdLst/>
                <a:ahLst/>
                <a:cxnLst/>
                <a:rect l="0" t="0" r="0" b="0"/>
                <a:pathLst>
                  <a:path w="459819" h="164221">
                    <a:moveTo>
                      <a:pt x="390519" y="164221"/>
                    </a:moveTo>
                    <a:cubicBezTo>
                      <a:pt x="428794" y="164221"/>
                      <a:pt x="459819" y="133196"/>
                      <a:pt x="459819" y="94921"/>
                    </a:cubicBezTo>
                    <a:lnTo>
                      <a:pt x="459819" y="69300"/>
                    </a:lnTo>
                    <a:cubicBezTo>
                      <a:pt x="459819" y="31026"/>
                      <a:pt x="428794" y="0"/>
                      <a:pt x="390519" y="0"/>
                    </a:cubicBezTo>
                    <a:lnTo>
                      <a:pt x="69300" y="0"/>
                    </a:lnTo>
                    <a:cubicBezTo>
                      <a:pt x="31026" y="0"/>
                      <a:pt x="0" y="31026"/>
                      <a:pt x="0" y="69300"/>
                    </a:cubicBezTo>
                    <a:lnTo>
                      <a:pt x="0" y="94921"/>
                    </a:lnTo>
                    <a:cubicBezTo>
                      <a:pt x="0" y="133196"/>
                      <a:pt x="31026" y="164221"/>
                      <a:pt x="69300" y="164221"/>
                    </a:cubicBezTo>
                    <a:lnTo>
                      <a:pt x="390519" y="164221"/>
                    </a:lnTo>
                    <a:close/>
                  </a:path>
                </a:pathLst>
              </a:custGeom>
              <a:solidFill>
                <a:srgbClr val="F3F3F3"/>
              </a:solidFill>
              <a:ln w="7700" cap="flat">
                <a:solidFill>
                  <a:srgbClr val="C2C2C2"/>
                </a:solidFill>
                <a:bevel/>
              </a:ln>
            </p:spPr>
          </p:sp>
          <p:sp>
            <p:nvSpPr>
              <p:cNvPr id="1577" name="Rounded rectangle"/>
              <p:cNvSpPr/>
              <p:nvPr/>
            </p:nvSpPr>
            <p:spPr>
              <a:xfrm>
                <a:off x="770404" y="5273530"/>
                <a:ext cx="382819" cy="87221"/>
              </a:xfrm>
              <a:custGeom>
                <a:avLst/>
                <a:gdLst/>
                <a:ahLst/>
                <a:cxnLst/>
                <a:rect l="0" t="0" r="0" b="0"/>
                <a:pathLst>
                  <a:path w="382819" h="87221">
                    <a:moveTo>
                      <a:pt x="321219" y="87221"/>
                    </a:moveTo>
                    <a:cubicBezTo>
                      <a:pt x="355241" y="87221"/>
                      <a:pt x="382819" y="59643"/>
                      <a:pt x="382819" y="25621"/>
                    </a:cubicBezTo>
                    <a:lnTo>
                      <a:pt x="382819" y="61600"/>
                    </a:lnTo>
                    <a:cubicBezTo>
                      <a:pt x="382819" y="27578"/>
                      <a:pt x="355241" y="0"/>
                      <a:pt x="321219" y="0"/>
                    </a:cubicBezTo>
                    <a:lnTo>
                      <a:pt x="61600" y="0"/>
                    </a:lnTo>
                    <a:cubicBezTo>
                      <a:pt x="27578" y="0"/>
                      <a:pt x="0" y="27578"/>
                      <a:pt x="0" y="61600"/>
                    </a:cubicBezTo>
                    <a:lnTo>
                      <a:pt x="0" y="25621"/>
                    </a:lnTo>
                    <a:cubicBezTo>
                      <a:pt x="0" y="59643"/>
                      <a:pt x="27578" y="87221"/>
                      <a:pt x="61600" y="87221"/>
                    </a:cubicBezTo>
                    <a:lnTo>
                      <a:pt x="321219" y="87221"/>
                    </a:lnTo>
                    <a:close/>
                  </a:path>
                </a:pathLst>
              </a:custGeom>
              <a:solidFill>
                <a:srgbClr val="494166"/>
              </a:solidFill>
              <a:ln w="7700" cap="flat">
                <a:solidFill>
                  <a:srgbClr val="3F3859"/>
                </a:solidFill>
                <a:bevel/>
              </a:ln>
            </p:spPr>
          </p:sp>
          <p:sp>
            <p:nvSpPr>
              <p:cNvPr id="2291" name="Text 2291"/>
              <p:cNvSpPr txBox="1"/>
              <p:nvPr/>
            </p:nvSpPr>
            <p:spPr>
              <a:xfrm>
                <a:off x="731904" y="5235030"/>
                <a:ext cx="459819" cy="164221"/>
              </a:xfrm>
              <a:prstGeom prst="rect">
                <a:avLst/>
              </a:prstGeom>
              <a:noFill/>
            </p:spPr>
            <p:txBody>
              <a:bodyPr wrap="square" lIns="28000" tIns="18000" rIns="28000" bIns="18000" rtlCol="0" anchor="ctr"/>
              <a:lstStyle/>
              <a:p>
                <a:pPr algn="ctr"/>
                <a:r>
                  <a:rPr sz="780">
                    <a:solidFill>
                      <a:srgbClr val="FFFFFF"/>
                    </a:solidFill>
                    <a:latin typeface="Comic Sans MS"/>
                  </a:rPr>
                  <a:t>Title</a:t>
                </a:r>
              </a:p>
            </p:txBody>
          </p:sp>
        </p:grpSp>
        <p:grpSp>
          <p:nvGrpSpPr>
            <p:cNvPr id="1578" name="Rounded Rect 2"/>
            <p:cNvGrpSpPr/>
            <p:nvPr/>
          </p:nvGrpSpPr>
          <p:grpSpPr>
            <a:xfrm>
              <a:off x="731904" y="5451075"/>
              <a:ext cx="459819" cy="164221"/>
              <a:chOff x="731904" y="5451075"/>
              <a:chExt cx="459819" cy="164221"/>
            </a:xfrm>
          </p:grpSpPr>
          <p:sp>
            <p:nvSpPr>
              <p:cNvPr id="1579" name="Rounded rectangle"/>
              <p:cNvSpPr/>
              <p:nvPr/>
            </p:nvSpPr>
            <p:spPr>
              <a:xfrm>
                <a:off x="731904" y="5451075"/>
                <a:ext cx="459819" cy="164221"/>
              </a:xfrm>
              <a:custGeom>
                <a:avLst/>
                <a:gdLst/>
                <a:ahLst/>
                <a:cxnLst/>
                <a:rect l="0" t="0" r="0" b="0"/>
                <a:pathLst>
                  <a:path w="459819" h="164221">
                    <a:moveTo>
                      <a:pt x="390519" y="164221"/>
                    </a:moveTo>
                    <a:cubicBezTo>
                      <a:pt x="428794" y="164221"/>
                      <a:pt x="459819" y="133196"/>
                      <a:pt x="459819" y="94921"/>
                    </a:cubicBezTo>
                    <a:lnTo>
                      <a:pt x="459819" y="69300"/>
                    </a:lnTo>
                    <a:cubicBezTo>
                      <a:pt x="459819" y="31026"/>
                      <a:pt x="428794" y="0"/>
                      <a:pt x="390519" y="0"/>
                    </a:cubicBezTo>
                    <a:lnTo>
                      <a:pt x="69300" y="0"/>
                    </a:lnTo>
                    <a:cubicBezTo>
                      <a:pt x="31026" y="0"/>
                      <a:pt x="0" y="31026"/>
                      <a:pt x="0" y="69300"/>
                    </a:cubicBezTo>
                    <a:lnTo>
                      <a:pt x="0" y="94921"/>
                    </a:lnTo>
                    <a:cubicBezTo>
                      <a:pt x="0" y="133196"/>
                      <a:pt x="31026" y="164221"/>
                      <a:pt x="69300" y="164221"/>
                    </a:cubicBezTo>
                    <a:lnTo>
                      <a:pt x="390519" y="164221"/>
                    </a:lnTo>
                    <a:close/>
                  </a:path>
                </a:pathLst>
              </a:custGeom>
              <a:solidFill>
                <a:srgbClr val="F3F3F3"/>
              </a:solidFill>
              <a:ln w="7700" cap="flat">
                <a:solidFill>
                  <a:srgbClr val="C2C2C2"/>
                </a:solidFill>
                <a:bevel/>
              </a:ln>
            </p:spPr>
          </p:sp>
          <p:sp>
            <p:nvSpPr>
              <p:cNvPr id="1580" name="Rounded rectangle"/>
              <p:cNvSpPr/>
              <p:nvPr/>
            </p:nvSpPr>
            <p:spPr>
              <a:xfrm>
                <a:off x="770404" y="5489575"/>
                <a:ext cx="382819" cy="87221"/>
              </a:xfrm>
              <a:custGeom>
                <a:avLst/>
                <a:gdLst/>
                <a:ahLst/>
                <a:cxnLst/>
                <a:rect l="0" t="0" r="0" b="0"/>
                <a:pathLst>
                  <a:path w="382819" h="87221">
                    <a:moveTo>
                      <a:pt x="321219" y="87221"/>
                    </a:moveTo>
                    <a:cubicBezTo>
                      <a:pt x="355241" y="87221"/>
                      <a:pt x="382819" y="59643"/>
                      <a:pt x="382819" y="25621"/>
                    </a:cubicBezTo>
                    <a:lnTo>
                      <a:pt x="382819" y="61600"/>
                    </a:lnTo>
                    <a:cubicBezTo>
                      <a:pt x="382819" y="27578"/>
                      <a:pt x="355241" y="0"/>
                      <a:pt x="321219" y="0"/>
                    </a:cubicBezTo>
                    <a:lnTo>
                      <a:pt x="61600" y="0"/>
                    </a:lnTo>
                    <a:cubicBezTo>
                      <a:pt x="27578" y="0"/>
                      <a:pt x="0" y="27578"/>
                      <a:pt x="0" y="61600"/>
                    </a:cubicBezTo>
                    <a:lnTo>
                      <a:pt x="0" y="25621"/>
                    </a:lnTo>
                    <a:cubicBezTo>
                      <a:pt x="0" y="59643"/>
                      <a:pt x="27578" y="87221"/>
                      <a:pt x="61600" y="87221"/>
                    </a:cubicBezTo>
                    <a:lnTo>
                      <a:pt x="321219" y="87221"/>
                    </a:lnTo>
                    <a:close/>
                  </a:path>
                </a:pathLst>
              </a:custGeom>
              <a:solidFill>
                <a:srgbClr val="494166"/>
              </a:solidFill>
              <a:ln w="7700" cap="flat">
                <a:solidFill>
                  <a:srgbClr val="3F3859"/>
                </a:solidFill>
                <a:bevel/>
              </a:ln>
            </p:spPr>
          </p:sp>
          <p:sp>
            <p:nvSpPr>
              <p:cNvPr id="2292" name="Text 2292"/>
              <p:cNvSpPr txBox="1"/>
              <p:nvPr/>
            </p:nvSpPr>
            <p:spPr>
              <a:xfrm>
                <a:off x="731904" y="5451075"/>
                <a:ext cx="459819" cy="164221"/>
              </a:xfrm>
              <a:prstGeom prst="rect">
                <a:avLst/>
              </a:prstGeom>
              <a:noFill/>
            </p:spPr>
            <p:txBody>
              <a:bodyPr wrap="square" lIns="28000" tIns="18000" rIns="28000" bIns="18000" rtlCol="0" anchor="ctr"/>
              <a:lstStyle/>
              <a:p>
                <a:pPr algn="ctr"/>
                <a:r>
                  <a:rPr sz="780">
                    <a:solidFill>
                      <a:srgbClr val="FFFFFF"/>
                    </a:solidFill>
                    <a:latin typeface="Comic Sans MS"/>
                  </a:rPr>
                  <a:t>Title</a:t>
                </a:r>
              </a:p>
            </p:txBody>
          </p:sp>
        </p:grpSp>
        <p:grpSp>
          <p:nvGrpSpPr>
            <p:cNvPr id="1581" name="Rounded Rect 2"/>
            <p:cNvGrpSpPr/>
            <p:nvPr/>
          </p:nvGrpSpPr>
          <p:grpSpPr>
            <a:xfrm>
              <a:off x="1316094" y="5261207"/>
              <a:ext cx="459819" cy="164221"/>
              <a:chOff x="1316094" y="5261207"/>
              <a:chExt cx="459819" cy="164221"/>
            </a:xfrm>
          </p:grpSpPr>
          <p:sp>
            <p:nvSpPr>
              <p:cNvPr id="1582" name="Rounded rectangle"/>
              <p:cNvSpPr/>
              <p:nvPr/>
            </p:nvSpPr>
            <p:spPr>
              <a:xfrm>
                <a:off x="1316094" y="5261207"/>
                <a:ext cx="459819" cy="164221"/>
              </a:xfrm>
              <a:custGeom>
                <a:avLst/>
                <a:gdLst/>
                <a:ahLst/>
                <a:cxnLst/>
                <a:rect l="0" t="0" r="0" b="0"/>
                <a:pathLst>
                  <a:path w="459819" h="164221">
                    <a:moveTo>
                      <a:pt x="390519" y="164221"/>
                    </a:moveTo>
                    <a:cubicBezTo>
                      <a:pt x="428794" y="164221"/>
                      <a:pt x="459819" y="133196"/>
                      <a:pt x="459819" y="94921"/>
                    </a:cubicBezTo>
                    <a:lnTo>
                      <a:pt x="459819" y="69300"/>
                    </a:lnTo>
                    <a:cubicBezTo>
                      <a:pt x="459819" y="31026"/>
                      <a:pt x="428794" y="0"/>
                      <a:pt x="390519" y="0"/>
                    </a:cubicBezTo>
                    <a:lnTo>
                      <a:pt x="69300" y="0"/>
                    </a:lnTo>
                    <a:cubicBezTo>
                      <a:pt x="31026" y="0"/>
                      <a:pt x="0" y="31026"/>
                      <a:pt x="0" y="69300"/>
                    </a:cubicBezTo>
                    <a:lnTo>
                      <a:pt x="0" y="94921"/>
                    </a:lnTo>
                    <a:cubicBezTo>
                      <a:pt x="0" y="133196"/>
                      <a:pt x="31026" y="164221"/>
                      <a:pt x="69300" y="164221"/>
                    </a:cubicBezTo>
                    <a:lnTo>
                      <a:pt x="390519" y="164221"/>
                    </a:lnTo>
                    <a:close/>
                  </a:path>
                </a:pathLst>
              </a:custGeom>
              <a:solidFill>
                <a:srgbClr val="F3F3F3"/>
              </a:solidFill>
              <a:ln w="7700" cap="flat">
                <a:solidFill>
                  <a:srgbClr val="C2C2C2"/>
                </a:solidFill>
                <a:bevel/>
              </a:ln>
            </p:spPr>
          </p:sp>
          <p:sp>
            <p:nvSpPr>
              <p:cNvPr id="1583" name="Rounded rectangle"/>
              <p:cNvSpPr/>
              <p:nvPr/>
            </p:nvSpPr>
            <p:spPr>
              <a:xfrm>
                <a:off x="1354594" y="5299707"/>
                <a:ext cx="382819" cy="87221"/>
              </a:xfrm>
              <a:custGeom>
                <a:avLst/>
                <a:gdLst/>
                <a:ahLst/>
                <a:cxnLst/>
                <a:rect l="0" t="0" r="0" b="0"/>
                <a:pathLst>
                  <a:path w="382819" h="87221">
                    <a:moveTo>
                      <a:pt x="321219" y="87221"/>
                    </a:moveTo>
                    <a:cubicBezTo>
                      <a:pt x="355241" y="87221"/>
                      <a:pt x="382819" y="59643"/>
                      <a:pt x="382819" y="25621"/>
                    </a:cubicBezTo>
                    <a:lnTo>
                      <a:pt x="382819" y="61600"/>
                    </a:lnTo>
                    <a:cubicBezTo>
                      <a:pt x="382819" y="27578"/>
                      <a:pt x="355241" y="0"/>
                      <a:pt x="321219" y="0"/>
                    </a:cubicBezTo>
                    <a:lnTo>
                      <a:pt x="61600" y="0"/>
                    </a:lnTo>
                    <a:cubicBezTo>
                      <a:pt x="27578" y="0"/>
                      <a:pt x="0" y="27578"/>
                      <a:pt x="0" y="61600"/>
                    </a:cubicBezTo>
                    <a:lnTo>
                      <a:pt x="0" y="25621"/>
                    </a:lnTo>
                    <a:cubicBezTo>
                      <a:pt x="0" y="59643"/>
                      <a:pt x="27578" y="87221"/>
                      <a:pt x="61600" y="87221"/>
                    </a:cubicBezTo>
                    <a:lnTo>
                      <a:pt x="321219" y="87221"/>
                    </a:lnTo>
                    <a:close/>
                  </a:path>
                </a:pathLst>
              </a:custGeom>
              <a:solidFill>
                <a:srgbClr val="494166"/>
              </a:solidFill>
              <a:ln w="7700" cap="flat">
                <a:solidFill>
                  <a:srgbClr val="3F3859"/>
                </a:solidFill>
                <a:bevel/>
              </a:ln>
            </p:spPr>
          </p:sp>
          <p:sp>
            <p:nvSpPr>
              <p:cNvPr id="2293" name="Text 2293"/>
              <p:cNvSpPr txBox="1"/>
              <p:nvPr/>
            </p:nvSpPr>
            <p:spPr>
              <a:xfrm>
                <a:off x="1316094" y="5261207"/>
                <a:ext cx="459819" cy="164221"/>
              </a:xfrm>
              <a:prstGeom prst="rect">
                <a:avLst/>
              </a:prstGeom>
              <a:noFill/>
            </p:spPr>
            <p:txBody>
              <a:bodyPr wrap="square" lIns="28000" tIns="18000" rIns="28000" bIns="18000" rtlCol="0" anchor="ctr"/>
              <a:lstStyle/>
              <a:p>
                <a:pPr algn="ctr"/>
                <a:r>
                  <a:rPr sz="780">
                    <a:solidFill>
                      <a:srgbClr val="FFFFFF"/>
                    </a:solidFill>
                    <a:latin typeface="Comic Sans MS"/>
                  </a:rPr>
                  <a:t>Title</a:t>
                </a:r>
              </a:p>
            </p:txBody>
          </p:sp>
        </p:grpSp>
        <p:grpSp>
          <p:nvGrpSpPr>
            <p:cNvPr id="1584" name="Rounded Rect 2"/>
            <p:cNvGrpSpPr/>
            <p:nvPr/>
          </p:nvGrpSpPr>
          <p:grpSpPr>
            <a:xfrm>
              <a:off x="1316094" y="5477250"/>
              <a:ext cx="459819" cy="164221"/>
              <a:chOff x="1316094" y="5477250"/>
              <a:chExt cx="459819" cy="164221"/>
            </a:xfrm>
          </p:grpSpPr>
          <p:sp>
            <p:nvSpPr>
              <p:cNvPr id="1585" name="Rounded rectangle"/>
              <p:cNvSpPr/>
              <p:nvPr/>
            </p:nvSpPr>
            <p:spPr>
              <a:xfrm>
                <a:off x="1316094" y="5477250"/>
                <a:ext cx="459819" cy="164221"/>
              </a:xfrm>
              <a:custGeom>
                <a:avLst/>
                <a:gdLst/>
                <a:ahLst/>
                <a:cxnLst/>
                <a:rect l="0" t="0" r="0" b="0"/>
                <a:pathLst>
                  <a:path w="459819" h="164221">
                    <a:moveTo>
                      <a:pt x="390519" y="164221"/>
                    </a:moveTo>
                    <a:cubicBezTo>
                      <a:pt x="428794" y="164221"/>
                      <a:pt x="459819" y="133196"/>
                      <a:pt x="459819" y="94921"/>
                    </a:cubicBezTo>
                    <a:lnTo>
                      <a:pt x="459819" y="69300"/>
                    </a:lnTo>
                    <a:cubicBezTo>
                      <a:pt x="459819" y="31026"/>
                      <a:pt x="428794" y="0"/>
                      <a:pt x="390519" y="0"/>
                    </a:cubicBezTo>
                    <a:lnTo>
                      <a:pt x="69300" y="0"/>
                    </a:lnTo>
                    <a:cubicBezTo>
                      <a:pt x="31026" y="0"/>
                      <a:pt x="0" y="31026"/>
                      <a:pt x="0" y="69300"/>
                    </a:cubicBezTo>
                    <a:lnTo>
                      <a:pt x="0" y="94921"/>
                    </a:lnTo>
                    <a:cubicBezTo>
                      <a:pt x="0" y="133196"/>
                      <a:pt x="31026" y="164221"/>
                      <a:pt x="69300" y="164221"/>
                    </a:cubicBezTo>
                    <a:lnTo>
                      <a:pt x="390519" y="164221"/>
                    </a:lnTo>
                    <a:close/>
                  </a:path>
                </a:pathLst>
              </a:custGeom>
              <a:solidFill>
                <a:srgbClr val="F3F3F3"/>
              </a:solidFill>
              <a:ln w="7700" cap="flat">
                <a:solidFill>
                  <a:srgbClr val="C2C2C2"/>
                </a:solidFill>
                <a:bevel/>
              </a:ln>
            </p:spPr>
          </p:sp>
          <p:sp>
            <p:nvSpPr>
              <p:cNvPr id="1586" name="Rounded rectangle"/>
              <p:cNvSpPr/>
              <p:nvPr/>
            </p:nvSpPr>
            <p:spPr>
              <a:xfrm>
                <a:off x="1354594" y="5515750"/>
                <a:ext cx="382819" cy="87221"/>
              </a:xfrm>
              <a:custGeom>
                <a:avLst/>
                <a:gdLst/>
                <a:ahLst/>
                <a:cxnLst/>
                <a:rect l="0" t="0" r="0" b="0"/>
                <a:pathLst>
                  <a:path w="382819" h="87221">
                    <a:moveTo>
                      <a:pt x="321219" y="87221"/>
                    </a:moveTo>
                    <a:cubicBezTo>
                      <a:pt x="355241" y="87221"/>
                      <a:pt x="382819" y="59643"/>
                      <a:pt x="382819" y="25621"/>
                    </a:cubicBezTo>
                    <a:lnTo>
                      <a:pt x="382819" y="61600"/>
                    </a:lnTo>
                    <a:cubicBezTo>
                      <a:pt x="382819" y="27578"/>
                      <a:pt x="355241" y="0"/>
                      <a:pt x="321219" y="0"/>
                    </a:cubicBezTo>
                    <a:lnTo>
                      <a:pt x="61600" y="0"/>
                    </a:lnTo>
                    <a:cubicBezTo>
                      <a:pt x="27578" y="0"/>
                      <a:pt x="0" y="27578"/>
                      <a:pt x="0" y="61600"/>
                    </a:cubicBezTo>
                    <a:lnTo>
                      <a:pt x="0" y="25621"/>
                    </a:lnTo>
                    <a:cubicBezTo>
                      <a:pt x="0" y="59643"/>
                      <a:pt x="27578" y="87221"/>
                      <a:pt x="61600" y="87221"/>
                    </a:cubicBezTo>
                    <a:lnTo>
                      <a:pt x="321219" y="87221"/>
                    </a:lnTo>
                    <a:close/>
                  </a:path>
                </a:pathLst>
              </a:custGeom>
              <a:solidFill>
                <a:srgbClr val="494166"/>
              </a:solidFill>
              <a:ln w="7700" cap="flat">
                <a:solidFill>
                  <a:srgbClr val="3F3859"/>
                </a:solidFill>
                <a:bevel/>
              </a:ln>
            </p:spPr>
          </p:sp>
          <p:sp>
            <p:nvSpPr>
              <p:cNvPr id="2294" name="Text 2294"/>
              <p:cNvSpPr txBox="1"/>
              <p:nvPr/>
            </p:nvSpPr>
            <p:spPr>
              <a:xfrm>
                <a:off x="1316094" y="5477250"/>
                <a:ext cx="459819" cy="164221"/>
              </a:xfrm>
              <a:prstGeom prst="rect">
                <a:avLst/>
              </a:prstGeom>
              <a:noFill/>
            </p:spPr>
            <p:txBody>
              <a:bodyPr wrap="square" lIns="28000" tIns="18000" rIns="28000" bIns="18000" rtlCol="0" anchor="ctr"/>
              <a:lstStyle/>
              <a:p>
                <a:pPr algn="ctr"/>
                <a:r>
                  <a:rPr sz="780">
                    <a:solidFill>
                      <a:srgbClr val="FFFFFF"/>
                    </a:solidFill>
                    <a:latin typeface="Comic Sans MS"/>
                  </a:rPr>
                  <a:t>Title</a:t>
                </a:r>
              </a:p>
            </p:txBody>
          </p:sp>
        </p:grpSp>
        <p:grpSp>
          <p:nvGrpSpPr>
            <p:cNvPr id="1587" name="Rounded Rect 2"/>
            <p:cNvGrpSpPr/>
            <p:nvPr/>
          </p:nvGrpSpPr>
          <p:grpSpPr>
            <a:xfrm>
              <a:off x="1903053" y="5260767"/>
              <a:ext cx="459819" cy="164221"/>
              <a:chOff x="1903053" y="5260767"/>
              <a:chExt cx="459819" cy="164221"/>
            </a:xfrm>
          </p:grpSpPr>
          <p:sp>
            <p:nvSpPr>
              <p:cNvPr id="1588" name="Rounded rectangle"/>
              <p:cNvSpPr/>
              <p:nvPr/>
            </p:nvSpPr>
            <p:spPr>
              <a:xfrm>
                <a:off x="1903053" y="5260767"/>
                <a:ext cx="459819" cy="164221"/>
              </a:xfrm>
              <a:custGeom>
                <a:avLst/>
                <a:gdLst/>
                <a:ahLst/>
                <a:cxnLst/>
                <a:rect l="0" t="0" r="0" b="0"/>
                <a:pathLst>
                  <a:path w="459819" h="164221">
                    <a:moveTo>
                      <a:pt x="390519" y="164221"/>
                    </a:moveTo>
                    <a:cubicBezTo>
                      <a:pt x="428794" y="164221"/>
                      <a:pt x="459819" y="133196"/>
                      <a:pt x="459819" y="94921"/>
                    </a:cubicBezTo>
                    <a:lnTo>
                      <a:pt x="459819" y="69300"/>
                    </a:lnTo>
                    <a:cubicBezTo>
                      <a:pt x="459819" y="31026"/>
                      <a:pt x="428794" y="0"/>
                      <a:pt x="390519" y="0"/>
                    </a:cubicBezTo>
                    <a:lnTo>
                      <a:pt x="69300" y="0"/>
                    </a:lnTo>
                    <a:cubicBezTo>
                      <a:pt x="31026" y="0"/>
                      <a:pt x="0" y="31026"/>
                      <a:pt x="0" y="69300"/>
                    </a:cubicBezTo>
                    <a:lnTo>
                      <a:pt x="0" y="94921"/>
                    </a:lnTo>
                    <a:cubicBezTo>
                      <a:pt x="0" y="133196"/>
                      <a:pt x="31026" y="164221"/>
                      <a:pt x="69300" y="164221"/>
                    </a:cubicBezTo>
                    <a:lnTo>
                      <a:pt x="390519" y="164221"/>
                    </a:lnTo>
                    <a:close/>
                  </a:path>
                </a:pathLst>
              </a:custGeom>
              <a:solidFill>
                <a:srgbClr val="F3F3F3"/>
              </a:solidFill>
              <a:ln w="7700" cap="flat">
                <a:solidFill>
                  <a:srgbClr val="C2C2C2"/>
                </a:solidFill>
                <a:bevel/>
              </a:ln>
            </p:spPr>
          </p:sp>
          <p:sp>
            <p:nvSpPr>
              <p:cNvPr id="1589" name="Rounded rectangle"/>
              <p:cNvSpPr/>
              <p:nvPr/>
            </p:nvSpPr>
            <p:spPr>
              <a:xfrm>
                <a:off x="1941553" y="5299267"/>
                <a:ext cx="382819" cy="87221"/>
              </a:xfrm>
              <a:custGeom>
                <a:avLst/>
                <a:gdLst/>
                <a:ahLst/>
                <a:cxnLst/>
                <a:rect l="0" t="0" r="0" b="0"/>
                <a:pathLst>
                  <a:path w="382819" h="87221">
                    <a:moveTo>
                      <a:pt x="321219" y="87221"/>
                    </a:moveTo>
                    <a:cubicBezTo>
                      <a:pt x="355241" y="87221"/>
                      <a:pt x="382819" y="59643"/>
                      <a:pt x="382819" y="25621"/>
                    </a:cubicBezTo>
                    <a:lnTo>
                      <a:pt x="382819" y="61600"/>
                    </a:lnTo>
                    <a:cubicBezTo>
                      <a:pt x="382819" y="27578"/>
                      <a:pt x="355241" y="0"/>
                      <a:pt x="321219" y="0"/>
                    </a:cubicBezTo>
                    <a:lnTo>
                      <a:pt x="61600" y="0"/>
                    </a:lnTo>
                    <a:cubicBezTo>
                      <a:pt x="27578" y="0"/>
                      <a:pt x="0" y="27578"/>
                      <a:pt x="0" y="61600"/>
                    </a:cubicBezTo>
                    <a:lnTo>
                      <a:pt x="0" y="25621"/>
                    </a:lnTo>
                    <a:cubicBezTo>
                      <a:pt x="0" y="59643"/>
                      <a:pt x="27578" y="87221"/>
                      <a:pt x="61600" y="87221"/>
                    </a:cubicBezTo>
                    <a:lnTo>
                      <a:pt x="321219" y="87221"/>
                    </a:lnTo>
                    <a:close/>
                  </a:path>
                </a:pathLst>
              </a:custGeom>
              <a:solidFill>
                <a:srgbClr val="494166"/>
              </a:solidFill>
              <a:ln w="7700" cap="flat">
                <a:solidFill>
                  <a:srgbClr val="3F3859"/>
                </a:solidFill>
                <a:bevel/>
              </a:ln>
            </p:spPr>
          </p:sp>
          <p:sp>
            <p:nvSpPr>
              <p:cNvPr id="2295" name="Text 2295"/>
              <p:cNvSpPr txBox="1"/>
              <p:nvPr/>
            </p:nvSpPr>
            <p:spPr>
              <a:xfrm>
                <a:off x="1903053" y="5260767"/>
                <a:ext cx="459819" cy="164221"/>
              </a:xfrm>
              <a:prstGeom prst="rect">
                <a:avLst/>
              </a:prstGeom>
              <a:noFill/>
            </p:spPr>
            <p:txBody>
              <a:bodyPr wrap="square" lIns="28000" tIns="18000" rIns="28000" bIns="18000" rtlCol="0" anchor="ctr"/>
              <a:lstStyle/>
              <a:p>
                <a:pPr algn="ctr"/>
                <a:r>
                  <a:rPr sz="780">
                    <a:solidFill>
                      <a:srgbClr val="FFFFFF"/>
                    </a:solidFill>
                    <a:latin typeface="Comic Sans MS"/>
                  </a:rPr>
                  <a:t>Title</a:t>
                </a:r>
              </a:p>
            </p:txBody>
          </p:sp>
        </p:grpSp>
        <p:grpSp>
          <p:nvGrpSpPr>
            <p:cNvPr id="1590" name="Rounded Rect 2"/>
            <p:cNvGrpSpPr/>
            <p:nvPr/>
          </p:nvGrpSpPr>
          <p:grpSpPr>
            <a:xfrm>
              <a:off x="1903053" y="5476816"/>
              <a:ext cx="459819" cy="164221"/>
              <a:chOff x="1903053" y="5476816"/>
              <a:chExt cx="459819" cy="164221"/>
            </a:xfrm>
          </p:grpSpPr>
          <p:sp>
            <p:nvSpPr>
              <p:cNvPr id="1591" name="Rounded rectangle"/>
              <p:cNvSpPr/>
              <p:nvPr/>
            </p:nvSpPr>
            <p:spPr>
              <a:xfrm>
                <a:off x="1903053" y="5476816"/>
                <a:ext cx="459819" cy="164221"/>
              </a:xfrm>
              <a:custGeom>
                <a:avLst/>
                <a:gdLst/>
                <a:ahLst/>
                <a:cxnLst/>
                <a:rect l="0" t="0" r="0" b="0"/>
                <a:pathLst>
                  <a:path w="459819" h="164221">
                    <a:moveTo>
                      <a:pt x="390519" y="164221"/>
                    </a:moveTo>
                    <a:cubicBezTo>
                      <a:pt x="428794" y="164221"/>
                      <a:pt x="459819" y="133196"/>
                      <a:pt x="459819" y="94921"/>
                    </a:cubicBezTo>
                    <a:lnTo>
                      <a:pt x="459819" y="69300"/>
                    </a:lnTo>
                    <a:cubicBezTo>
                      <a:pt x="459819" y="31026"/>
                      <a:pt x="428794" y="0"/>
                      <a:pt x="390519" y="0"/>
                    </a:cubicBezTo>
                    <a:lnTo>
                      <a:pt x="69300" y="0"/>
                    </a:lnTo>
                    <a:cubicBezTo>
                      <a:pt x="31026" y="0"/>
                      <a:pt x="0" y="31026"/>
                      <a:pt x="0" y="69300"/>
                    </a:cubicBezTo>
                    <a:lnTo>
                      <a:pt x="0" y="94921"/>
                    </a:lnTo>
                    <a:cubicBezTo>
                      <a:pt x="0" y="133196"/>
                      <a:pt x="31026" y="164221"/>
                      <a:pt x="69300" y="164221"/>
                    </a:cubicBezTo>
                    <a:lnTo>
                      <a:pt x="390519" y="164221"/>
                    </a:lnTo>
                    <a:close/>
                  </a:path>
                </a:pathLst>
              </a:custGeom>
              <a:solidFill>
                <a:srgbClr val="F3F3F3"/>
              </a:solidFill>
              <a:ln w="7700" cap="flat">
                <a:solidFill>
                  <a:srgbClr val="C2C2C2"/>
                </a:solidFill>
                <a:bevel/>
              </a:ln>
            </p:spPr>
          </p:sp>
          <p:sp>
            <p:nvSpPr>
              <p:cNvPr id="1592" name="Rounded rectangle"/>
              <p:cNvSpPr/>
              <p:nvPr/>
            </p:nvSpPr>
            <p:spPr>
              <a:xfrm>
                <a:off x="1941553" y="5515316"/>
                <a:ext cx="382819" cy="87221"/>
              </a:xfrm>
              <a:custGeom>
                <a:avLst/>
                <a:gdLst/>
                <a:ahLst/>
                <a:cxnLst/>
                <a:rect l="0" t="0" r="0" b="0"/>
                <a:pathLst>
                  <a:path w="382819" h="87221">
                    <a:moveTo>
                      <a:pt x="321219" y="87221"/>
                    </a:moveTo>
                    <a:cubicBezTo>
                      <a:pt x="355241" y="87221"/>
                      <a:pt x="382819" y="59643"/>
                      <a:pt x="382819" y="25621"/>
                    </a:cubicBezTo>
                    <a:lnTo>
                      <a:pt x="382819" y="61600"/>
                    </a:lnTo>
                    <a:cubicBezTo>
                      <a:pt x="382819" y="27578"/>
                      <a:pt x="355241" y="0"/>
                      <a:pt x="321219" y="0"/>
                    </a:cubicBezTo>
                    <a:lnTo>
                      <a:pt x="61600" y="0"/>
                    </a:lnTo>
                    <a:cubicBezTo>
                      <a:pt x="27578" y="0"/>
                      <a:pt x="0" y="27578"/>
                      <a:pt x="0" y="61600"/>
                    </a:cubicBezTo>
                    <a:lnTo>
                      <a:pt x="0" y="25621"/>
                    </a:lnTo>
                    <a:cubicBezTo>
                      <a:pt x="0" y="59643"/>
                      <a:pt x="27578" y="87221"/>
                      <a:pt x="61600" y="87221"/>
                    </a:cubicBezTo>
                    <a:lnTo>
                      <a:pt x="321219" y="87221"/>
                    </a:lnTo>
                    <a:close/>
                  </a:path>
                </a:pathLst>
              </a:custGeom>
              <a:solidFill>
                <a:srgbClr val="494166"/>
              </a:solidFill>
              <a:ln w="7700" cap="flat">
                <a:solidFill>
                  <a:srgbClr val="3F3859"/>
                </a:solidFill>
                <a:bevel/>
              </a:ln>
            </p:spPr>
          </p:sp>
          <p:sp>
            <p:nvSpPr>
              <p:cNvPr id="2296" name="Text 2296"/>
              <p:cNvSpPr txBox="1"/>
              <p:nvPr/>
            </p:nvSpPr>
            <p:spPr>
              <a:xfrm>
                <a:off x="1903053" y="5476816"/>
                <a:ext cx="459819" cy="164221"/>
              </a:xfrm>
              <a:prstGeom prst="rect">
                <a:avLst/>
              </a:prstGeom>
              <a:noFill/>
            </p:spPr>
            <p:txBody>
              <a:bodyPr wrap="square" lIns="28000" tIns="18000" rIns="28000" bIns="18000" rtlCol="0" anchor="ctr"/>
              <a:lstStyle/>
              <a:p>
                <a:pPr algn="ctr"/>
                <a:r>
                  <a:rPr sz="780">
                    <a:solidFill>
                      <a:srgbClr val="FFFFFF"/>
                    </a:solidFill>
                    <a:latin typeface="Comic Sans MS"/>
                  </a:rPr>
                  <a:t>Title</a:t>
                </a:r>
              </a:p>
            </p:txBody>
          </p:sp>
        </p:grpSp>
        <p:grpSp>
          <p:nvGrpSpPr>
            <p:cNvPr id="1593" name="Rounded Rect 2"/>
            <p:cNvGrpSpPr/>
            <p:nvPr/>
          </p:nvGrpSpPr>
          <p:grpSpPr>
            <a:xfrm>
              <a:off x="2529414" y="5260984"/>
              <a:ext cx="459819" cy="164221"/>
              <a:chOff x="2529414" y="5260984"/>
              <a:chExt cx="459819" cy="164221"/>
            </a:xfrm>
          </p:grpSpPr>
          <p:sp>
            <p:nvSpPr>
              <p:cNvPr id="1594" name="Rounded rectangle"/>
              <p:cNvSpPr/>
              <p:nvPr/>
            </p:nvSpPr>
            <p:spPr>
              <a:xfrm>
                <a:off x="2529414" y="5260984"/>
                <a:ext cx="459819" cy="164221"/>
              </a:xfrm>
              <a:custGeom>
                <a:avLst/>
                <a:gdLst/>
                <a:ahLst/>
                <a:cxnLst/>
                <a:rect l="0" t="0" r="0" b="0"/>
                <a:pathLst>
                  <a:path w="459819" h="164221">
                    <a:moveTo>
                      <a:pt x="390519" y="164221"/>
                    </a:moveTo>
                    <a:cubicBezTo>
                      <a:pt x="428794" y="164221"/>
                      <a:pt x="459819" y="133196"/>
                      <a:pt x="459819" y="94921"/>
                    </a:cubicBezTo>
                    <a:lnTo>
                      <a:pt x="459819" y="69300"/>
                    </a:lnTo>
                    <a:cubicBezTo>
                      <a:pt x="459819" y="31026"/>
                      <a:pt x="428794" y="0"/>
                      <a:pt x="390519" y="0"/>
                    </a:cubicBezTo>
                    <a:lnTo>
                      <a:pt x="69300" y="0"/>
                    </a:lnTo>
                    <a:cubicBezTo>
                      <a:pt x="31026" y="0"/>
                      <a:pt x="0" y="31026"/>
                      <a:pt x="0" y="69300"/>
                    </a:cubicBezTo>
                    <a:lnTo>
                      <a:pt x="0" y="94921"/>
                    </a:lnTo>
                    <a:cubicBezTo>
                      <a:pt x="0" y="133196"/>
                      <a:pt x="31026" y="164221"/>
                      <a:pt x="69300" y="164221"/>
                    </a:cubicBezTo>
                    <a:lnTo>
                      <a:pt x="390519" y="164221"/>
                    </a:lnTo>
                    <a:close/>
                  </a:path>
                </a:pathLst>
              </a:custGeom>
              <a:solidFill>
                <a:srgbClr val="F3F3F3"/>
              </a:solidFill>
              <a:ln w="7700" cap="flat">
                <a:solidFill>
                  <a:srgbClr val="C2C2C2"/>
                </a:solidFill>
                <a:bevel/>
              </a:ln>
            </p:spPr>
          </p:sp>
          <p:sp>
            <p:nvSpPr>
              <p:cNvPr id="1595" name="Rounded rectangle"/>
              <p:cNvSpPr/>
              <p:nvPr/>
            </p:nvSpPr>
            <p:spPr>
              <a:xfrm>
                <a:off x="2567914" y="5299484"/>
                <a:ext cx="382819" cy="87221"/>
              </a:xfrm>
              <a:custGeom>
                <a:avLst/>
                <a:gdLst/>
                <a:ahLst/>
                <a:cxnLst/>
                <a:rect l="0" t="0" r="0" b="0"/>
                <a:pathLst>
                  <a:path w="382819" h="87221">
                    <a:moveTo>
                      <a:pt x="321219" y="87221"/>
                    </a:moveTo>
                    <a:cubicBezTo>
                      <a:pt x="355241" y="87221"/>
                      <a:pt x="382819" y="59643"/>
                      <a:pt x="382819" y="25621"/>
                    </a:cubicBezTo>
                    <a:lnTo>
                      <a:pt x="382819" y="61600"/>
                    </a:lnTo>
                    <a:cubicBezTo>
                      <a:pt x="382819" y="27578"/>
                      <a:pt x="355241" y="0"/>
                      <a:pt x="321219" y="0"/>
                    </a:cubicBezTo>
                    <a:lnTo>
                      <a:pt x="61600" y="0"/>
                    </a:lnTo>
                    <a:cubicBezTo>
                      <a:pt x="27578" y="0"/>
                      <a:pt x="0" y="27578"/>
                      <a:pt x="0" y="61600"/>
                    </a:cubicBezTo>
                    <a:lnTo>
                      <a:pt x="0" y="25621"/>
                    </a:lnTo>
                    <a:cubicBezTo>
                      <a:pt x="0" y="59643"/>
                      <a:pt x="27578" y="87221"/>
                      <a:pt x="61600" y="87221"/>
                    </a:cubicBezTo>
                    <a:lnTo>
                      <a:pt x="321219" y="87221"/>
                    </a:lnTo>
                    <a:close/>
                  </a:path>
                </a:pathLst>
              </a:custGeom>
              <a:solidFill>
                <a:srgbClr val="494166"/>
              </a:solidFill>
              <a:ln w="7700" cap="flat">
                <a:solidFill>
                  <a:srgbClr val="3F3859"/>
                </a:solidFill>
                <a:bevel/>
              </a:ln>
            </p:spPr>
          </p:sp>
          <p:sp>
            <p:nvSpPr>
              <p:cNvPr id="2297" name="Text 2297"/>
              <p:cNvSpPr txBox="1"/>
              <p:nvPr/>
            </p:nvSpPr>
            <p:spPr>
              <a:xfrm>
                <a:off x="2529414" y="5260984"/>
                <a:ext cx="459819" cy="164221"/>
              </a:xfrm>
              <a:prstGeom prst="rect">
                <a:avLst/>
              </a:prstGeom>
              <a:noFill/>
            </p:spPr>
            <p:txBody>
              <a:bodyPr wrap="square" lIns="28000" tIns="18000" rIns="28000" bIns="18000" rtlCol="0" anchor="ctr"/>
              <a:lstStyle/>
              <a:p>
                <a:pPr algn="ctr"/>
                <a:r>
                  <a:rPr sz="780">
                    <a:solidFill>
                      <a:srgbClr val="FFFFFF"/>
                    </a:solidFill>
                    <a:latin typeface="Comic Sans MS"/>
                  </a:rPr>
                  <a:t>Title</a:t>
                </a:r>
              </a:p>
            </p:txBody>
          </p:sp>
        </p:grpSp>
        <p:grpSp>
          <p:nvGrpSpPr>
            <p:cNvPr id="1596" name="Rounded Rect 2"/>
            <p:cNvGrpSpPr/>
            <p:nvPr/>
          </p:nvGrpSpPr>
          <p:grpSpPr>
            <a:xfrm>
              <a:off x="2529414" y="5477034"/>
              <a:ext cx="459819" cy="164221"/>
              <a:chOff x="2529414" y="5477034"/>
              <a:chExt cx="459819" cy="164221"/>
            </a:xfrm>
          </p:grpSpPr>
          <p:sp>
            <p:nvSpPr>
              <p:cNvPr id="1597" name="Rounded rectangle"/>
              <p:cNvSpPr/>
              <p:nvPr/>
            </p:nvSpPr>
            <p:spPr>
              <a:xfrm>
                <a:off x="2529414" y="5477034"/>
                <a:ext cx="459819" cy="164221"/>
              </a:xfrm>
              <a:custGeom>
                <a:avLst/>
                <a:gdLst/>
                <a:ahLst/>
                <a:cxnLst/>
                <a:rect l="0" t="0" r="0" b="0"/>
                <a:pathLst>
                  <a:path w="459819" h="164221">
                    <a:moveTo>
                      <a:pt x="390519" y="164221"/>
                    </a:moveTo>
                    <a:cubicBezTo>
                      <a:pt x="428794" y="164221"/>
                      <a:pt x="459819" y="133196"/>
                      <a:pt x="459819" y="94921"/>
                    </a:cubicBezTo>
                    <a:lnTo>
                      <a:pt x="459819" y="69300"/>
                    </a:lnTo>
                    <a:cubicBezTo>
                      <a:pt x="459819" y="31026"/>
                      <a:pt x="428794" y="0"/>
                      <a:pt x="390519" y="0"/>
                    </a:cubicBezTo>
                    <a:lnTo>
                      <a:pt x="69300" y="0"/>
                    </a:lnTo>
                    <a:cubicBezTo>
                      <a:pt x="31026" y="0"/>
                      <a:pt x="0" y="31026"/>
                      <a:pt x="0" y="69300"/>
                    </a:cubicBezTo>
                    <a:lnTo>
                      <a:pt x="0" y="94921"/>
                    </a:lnTo>
                    <a:cubicBezTo>
                      <a:pt x="0" y="133196"/>
                      <a:pt x="31026" y="164221"/>
                      <a:pt x="69300" y="164221"/>
                    </a:cubicBezTo>
                    <a:lnTo>
                      <a:pt x="390519" y="164221"/>
                    </a:lnTo>
                    <a:close/>
                  </a:path>
                </a:pathLst>
              </a:custGeom>
              <a:solidFill>
                <a:srgbClr val="F3F3F3"/>
              </a:solidFill>
              <a:ln w="7700" cap="flat">
                <a:solidFill>
                  <a:srgbClr val="C2C2C2"/>
                </a:solidFill>
                <a:bevel/>
              </a:ln>
            </p:spPr>
          </p:sp>
          <p:sp>
            <p:nvSpPr>
              <p:cNvPr id="1598" name="Rounded rectangle"/>
              <p:cNvSpPr/>
              <p:nvPr/>
            </p:nvSpPr>
            <p:spPr>
              <a:xfrm>
                <a:off x="2567914" y="5515534"/>
                <a:ext cx="382819" cy="87221"/>
              </a:xfrm>
              <a:custGeom>
                <a:avLst/>
                <a:gdLst/>
                <a:ahLst/>
                <a:cxnLst/>
                <a:rect l="0" t="0" r="0" b="0"/>
                <a:pathLst>
                  <a:path w="382819" h="87221">
                    <a:moveTo>
                      <a:pt x="321219" y="87221"/>
                    </a:moveTo>
                    <a:cubicBezTo>
                      <a:pt x="355241" y="87221"/>
                      <a:pt x="382819" y="59643"/>
                      <a:pt x="382819" y="25621"/>
                    </a:cubicBezTo>
                    <a:lnTo>
                      <a:pt x="382819" y="61600"/>
                    </a:lnTo>
                    <a:cubicBezTo>
                      <a:pt x="382819" y="27578"/>
                      <a:pt x="355241" y="0"/>
                      <a:pt x="321219" y="0"/>
                    </a:cubicBezTo>
                    <a:lnTo>
                      <a:pt x="61600" y="0"/>
                    </a:lnTo>
                    <a:cubicBezTo>
                      <a:pt x="27578" y="0"/>
                      <a:pt x="0" y="27578"/>
                      <a:pt x="0" y="61600"/>
                    </a:cubicBezTo>
                    <a:lnTo>
                      <a:pt x="0" y="25621"/>
                    </a:lnTo>
                    <a:cubicBezTo>
                      <a:pt x="0" y="59643"/>
                      <a:pt x="27578" y="87221"/>
                      <a:pt x="61600" y="87221"/>
                    </a:cubicBezTo>
                    <a:lnTo>
                      <a:pt x="321219" y="87221"/>
                    </a:lnTo>
                    <a:close/>
                  </a:path>
                </a:pathLst>
              </a:custGeom>
              <a:solidFill>
                <a:srgbClr val="494166"/>
              </a:solidFill>
              <a:ln w="7700" cap="flat">
                <a:solidFill>
                  <a:srgbClr val="3F3859"/>
                </a:solidFill>
                <a:bevel/>
              </a:ln>
            </p:spPr>
          </p:sp>
          <p:sp>
            <p:nvSpPr>
              <p:cNvPr id="2298" name="Text 2298"/>
              <p:cNvSpPr txBox="1"/>
              <p:nvPr/>
            </p:nvSpPr>
            <p:spPr>
              <a:xfrm>
                <a:off x="2529414" y="5477034"/>
                <a:ext cx="459819" cy="164221"/>
              </a:xfrm>
              <a:prstGeom prst="rect">
                <a:avLst/>
              </a:prstGeom>
              <a:noFill/>
            </p:spPr>
            <p:txBody>
              <a:bodyPr wrap="square" lIns="28000" tIns="18000" rIns="28000" bIns="18000" rtlCol="0" anchor="ctr"/>
              <a:lstStyle/>
              <a:p>
                <a:pPr algn="ctr"/>
                <a:r>
                  <a:rPr sz="780">
                    <a:solidFill>
                      <a:srgbClr val="FFFFFF"/>
                    </a:solidFill>
                    <a:latin typeface="Comic Sans MS"/>
                  </a:rPr>
                  <a:t>Title</a:t>
                </a:r>
              </a:p>
            </p:txBody>
          </p:sp>
        </p:grpSp>
        <p:grpSp>
          <p:nvGrpSpPr>
            <p:cNvPr id="1599" name="Rounded Rect 2"/>
            <p:cNvGrpSpPr/>
            <p:nvPr/>
          </p:nvGrpSpPr>
          <p:grpSpPr>
            <a:xfrm>
              <a:off x="2529414" y="5664837"/>
              <a:ext cx="459819" cy="164221"/>
              <a:chOff x="2529414" y="5664837"/>
              <a:chExt cx="459819" cy="164221"/>
            </a:xfrm>
          </p:grpSpPr>
          <p:sp>
            <p:nvSpPr>
              <p:cNvPr id="1600" name="Rounded rectangle"/>
              <p:cNvSpPr/>
              <p:nvPr/>
            </p:nvSpPr>
            <p:spPr>
              <a:xfrm>
                <a:off x="2529414" y="5664837"/>
                <a:ext cx="459819" cy="164221"/>
              </a:xfrm>
              <a:custGeom>
                <a:avLst/>
                <a:gdLst/>
                <a:ahLst/>
                <a:cxnLst/>
                <a:rect l="0" t="0" r="0" b="0"/>
                <a:pathLst>
                  <a:path w="459819" h="164221">
                    <a:moveTo>
                      <a:pt x="390519" y="164221"/>
                    </a:moveTo>
                    <a:cubicBezTo>
                      <a:pt x="428794" y="164221"/>
                      <a:pt x="459819" y="133196"/>
                      <a:pt x="459819" y="94921"/>
                    </a:cubicBezTo>
                    <a:lnTo>
                      <a:pt x="459819" y="69300"/>
                    </a:lnTo>
                    <a:cubicBezTo>
                      <a:pt x="459819" y="31026"/>
                      <a:pt x="428794" y="0"/>
                      <a:pt x="390519" y="0"/>
                    </a:cubicBezTo>
                    <a:lnTo>
                      <a:pt x="69300" y="0"/>
                    </a:lnTo>
                    <a:cubicBezTo>
                      <a:pt x="31026" y="0"/>
                      <a:pt x="0" y="31026"/>
                      <a:pt x="0" y="69300"/>
                    </a:cubicBezTo>
                    <a:lnTo>
                      <a:pt x="0" y="94921"/>
                    </a:lnTo>
                    <a:cubicBezTo>
                      <a:pt x="0" y="133196"/>
                      <a:pt x="31026" y="164221"/>
                      <a:pt x="69300" y="164221"/>
                    </a:cubicBezTo>
                    <a:lnTo>
                      <a:pt x="390519" y="164221"/>
                    </a:lnTo>
                    <a:close/>
                  </a:path>
                </a:pathLst>
              </a:custGeom>
              <a:solidFill>
                <a:srgbClr val="F3F3F3"/>
              </a:solidFill>
              <a:ln w="7700" cap="flat">
                <a:solidFill>
                  <a:srgbClr val="C2C2C2"/>
                </a:solidFill>
                <a:bevel/>
              </a:ln>
            </p:spPr>
          </p:sp>
          <p:sp>
            <p:nvSpPr>
              <p:cNvPr id="1601" name="Rounded rectangle"/>
              <p:cNvSpPr/>
              <p:nvPr/>
            </p:nvSpPr>
            <p:spPr>
              <a:xfrm>
                <a:off x="2567914" y="5703337"/>
                <a:ext cx="382819" cy="87221"/>
              </a:xfrm>
              <a:custGeom>
                <a:avLst/>
                <a:gdLst/>
                <a:ahLst/>
                <a:cxnLst/>
                <a:rect l="0" t="0" r="0" b="0"/>
                <a:pathLst>
                  <a:path w="382819" h="87221">
                    <a:moveTo>
                      <a:pt x="321219" y="87221"/>
                    </a:moveTo>
                    <a:cubicBezTo>
                      <a:pt x="355241" y="87221"/>
                      <a:pt x="382819" y="59643"/>
                      <a:pt x="382819" y="25621"/>
                    </a:cubicBezTo>
                    <a:lnTo>
                      <a:pt x="382819" y="61600"/>
                    </a:lnTo>
                    <a:cubicBezTo>
                      <a:pt x="382819" y="27578"/>
                      <a:pt x="355241" y="0"/>
                      <a:pt x="321219" y="0"/>
                    </a:cubicBezTo>
                    <a:lnTo>
                      <a:pt x="61600" y="0"/>
                    </a:lnTo>
                    <a:cubicBezTo>
                      <a:pt x="27578" y="0"/>
                      <a:pt x="0" y="27578"/>
                      <a:pt x="0" y="61600"/>
                    </a:cubicBezTo>
                    <a:lnTo>
                      <a:pt x="0" y="25621"/>
                    </a:lnTo>
                    <a:cubicBezTo>
                      <a:pt x="0" y="59643"/>
                      <a:pt x="27578" y="87221"/>
                      <a:pt x="61600" y="87221"/>
                    </a:cubicBezTo>
                    <a:lnTo>
                      <a:pt x="321219" y="87221"/>
                    </a:lnTo>
                    <a:close/>
                  </a:path>
                </a:pathLst>
              </a:custGeom>
              <a:solidFill>
                <a:srgbClr val="494166"/>
              </a:solidFill>
              <a:ln w="7700" cap="flat">
                <a:solidFill>
                  <a:srgbClr val="3F3859"/>
                </a:solidFill>
                <a:bevel/>
              </a:ln>
            </p:spPr>
          </p:sp>
          <p:sp>
            <p:nvSpPr>
              <p:cNvPr id="2299" name="Text 2299"/>
              <p:cNvSpPr txBox="1"/>
              <p:nvPr/>
            </p:nvSpPr>
            <p:spPr>
              <a:xfrm>
                <a:off x="2529414" y="5664837"/>
                <a:ext cx="459819" cy="164221"/>
              </a:xfrm>
              <a:prstGeom prst="rect">
                <a:avLst/>
              </a:prstGeom>
              <a:noFill/>
            </p:spPr>
            <p:txBody>
              <a:bodyPr wrap="square" lIns="28000" tIns="18000" rIns="28000" bIns="18000" rtlCol="0" anchor="ctr"/>
              <a:lstStyle/>
              <a:p>
                <a:pPr algn="ctr"/>
                <a:r>
                  <a:rPr sz="780">
                    <a:solidFill>
                      <a:srgbClr val="FFFFFF"/>
                    </a:solidFill>
                    <a:latin typeface="Comic Sans MS"/>
                  </a:rPr>
                  <a:t>Title</a:t>
                </a:r>
              </a:p>
            </p:txBody>
          </p:sp>
        </p:grpSp>
        <p:grpSp>
          <p:nvGrpSpPr>
            <p:cNvPr id="1612" name="Manager With Photo"/>
            <p:cNvGrpSpPr/>
            <p:nvPr/>
          </p:nvGrpSpPr>
          <p:grpSpPr>
            <a:xfrm>
              <a:off x="5202011" y="279866"/>
              <a:ext cx="670033" cy="355956"/>
              <a:chOff x="5202011" y="279866"/>
              <a:chExt cx="670033" cy="355956"/>
            </a:xfrm>
          </p:grpSpPr>
          <p:sp>
            <p:nvSpPr>
              <p:cNvPr id="1610" name="Rectangle"/>
              <p:cNvSpPr/>
              <p:nvPr/>
            </p:nvSpPr>
            <p:spPr>
              <a:xfrm>
                <a:off x="5202011" y="279866"/>
                <a:ext cx="670033" cy="355956"/>
              </a:xfrm>
              <a:custGeom>
                <a:avLst/>
                <a:gdLst/>
                <a:ahLst/>
                <a:cxnLst/>
                <a:rect l="0" t="0" r="0" b="0"/>
                <a:pathLst>
                  <a:path w="670033" h="355956">
                    <a:moveTo>
                      <a:pt x="23100" y="23100"/>
                    </a:moveTo>
                    <a:lnTo>
                      <a:pt x="646933" y="23100"/>
                    </a:lnTo>
                    <a:lnTo>
                      <a:pt x="646933" y="332856"/>
                    </a:lnTo>
                    <a:lnTo>
                      <a:pt x="23100" y="332856"/>
                    </a:lnTo>
                    <a:close/>
                  </a:path>
                  <a:path w="670033" h="355956">
                    <a:moveTo>
                      <a:pt x="0" y="0"/>
                    </a:moveTo>
                    <a:lnTo>
                      <a:pt x="670033" y="0"/>
                    </a:lnTo>
                    <a:lnTo>
                      <a:pt x="670033" y="355956"/>
                    </a:lnTo>
                    <a:lnTo>
                      <a:pt x="0" y="355956"/>
                    </a:lnTo>
                    <a:close/>
                  </a:path>
                </a:pathLst>
              </a:custGeom>
              <a:solidFill>
                <a:srgbClr val="ECEEEA"/>
              </a:solidFill>
              <a:ln w="7700" cap="flat">
                <a:solidFill>
                  <a:srgbClr val="A0AF95"/>
                </a:solidFill>
                <a:bevel/>
              </a:ln>
            </p:spPr>
          </p:sp>
          <p:pic>
            <p:nvPicPr>
              <p:cNvPr id="1611" name="Phot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40511" y="323837"/>
                <a:ext cx="219771" cy="268013"/>
              </a:xfrm>
              <a:prstGeom prst="rect">
                <a:avLst/>
              </a:prstGeom>
            </p:spPr>
          </p:pic>
          <p:sp>
            <p:nvSpPr>
              <p:cNvPr id="2300" name="Text 2300"/>
              <p:cNvSpPr txBox="1"/>
              <p:nvPr/>
            </p:nvSpPr>
            <p:spPr>
              <a:xfrm>
                <a:off x="5460282" y="319244"/>
                <a:ext cx="334762" cy="138600"/>
              </a:xfrm>
              <a:prstGeom prst="rect">
                <a:avLst/>
              </a:prstGeom>
              <a:noFill/>
            </p:spPr>
            <p:txBody>
              <a:bodyPr wrap="square" lIns="28000" tIns="18000" rIns="28000" bIns="18000" rtlCol="0" anchor="ctr"/>
              <a:lstStyle/>
              <a:p>
                <a:pPr algn="ctr"/>
                <a:r>
                  <a:rPr sz="780">
                    <a:solidFill>
                      <a:srgbClr val="566A47"/>
                    </a:solidFill>
                    <a:latin typeface="Comic Sans MS"/>
                  </a:rPr>
                  <a:t>Name</a:t>
                </a:r>
              </a:p>
            </p:txBody>
          </p:sp>
          <p:sp>
            <p:nvSpPr>
              <p:cNvPr id="2301" name="Text 2301"/>
              <p:cNvSpPr txBox="1"/>
              <p:nvPr/>
            </p:nvSpPr>
            <p:spPr>
              <a:xfrm>
                <a:off x="5460282" y="457844"/>
                <a:ext cx="334762" cy="138600"/>
              </a:xfrm>
              <a:prstGeom prst="rect">
                <a:avLst/>
              </a:prstGeom>
              <a:noFill/>
            </p:spPr>
            <p:txBody>
              <a:bodyPr wrap="square" lIns="28000" tIns="18000" rIns="28000" bIns="18000" rtlCol="0" anchor="ctr"/>
              <a:lstStyle/>
              <a:p>
                <a:pPr algn="ctr"/>
                <a:r>
                  <a:rPr sz="780">
                    <a:solidFill>
                      <a:srgbClr val="566A47"/>
                    </a:solidFill>
                    <a:latin typeface="Comic Sans MS"/>
                  </a:rPr>
                  <a:t>Title</a:t>
                </a:r>
              </a:p>
            </p:txBody>
          </p:sp>
        </p:grpSp>
        <p:sp>
          <p:nvSpPr>
            <p:cNvPr id="1613" name="ConnectLine"/>
            <p:cNvSpPr/>
            <p:nvPr/>
          </p:nvSpPr>
          <p:spPr>
            <a:xfrm>
              <a:off x="5078811" y="457844"/>
              <a:ext cx="123200" cy="0"/>
            </a:xfrm>
            <a:custGeom>
              <a:avLst/>
              <a:gdLst/>
              <a:ahLst/>
              <a:cxnLst/>
              <a:rect l="0" t="0" r="0" b="0"/>
              <a:pathLst>
                <a:path w="123200" fill="none">
                  <a:moveTo>
                    <a:pt x="0" y="0"/>
                  </a:moveTo>
                  <a:lnTo>
                    <a:pt x="123200" y="0"/>
                  </a:lnTo>
                </a:path>
              </a:pathLst>
            </a:custGeom>
            <a:noFill/>
            <a:ln w="7700" cap="flat">
              <a:solidFill>
                <a:srgbClr val="566A47"/>
              </a:solidFill>
              <a:bevel/>
            </a:ln>
          </p:spPr>
        </p:sp>
        <p:grpSp>
          <p:nvGrpSpPr>
            <p:cNvPr id="1616" name="Manager With Photo"/>
            <p:cNvGrpSpPr/>
            <p:nvPr/>
          </p:nvGrpSpPr>
          <p:grpSpPr>
            <a:xfrm>
              <a:off x="5202011" y="759022"/>
              <a:ext cx="670033" cy="355956"/>
              <a:chOff x="5202011" y="759022"/>
              <a:chExt cx="670033" cy="355956"/>
            </a:xfrm>
          </p:grpSpPr>
          <p:sp>
            <p:nvSpPr>
              <p:cNvPr id="1614" name="Rectangle"/>
              <p:cNvSpPr/>
              <p:nvPr/>
            </p:nvSpPr>
            <p:spPr>
              <a:xfrm>
                <a:off x="5202011" y="759022"/>
                <a:ext cx="670033" cy="355956"/>
              </a:xfrm>
              <a:custGeom>
                <a:avLst/>
                <a:gdLst/>
                <a:ahLst/>
                <a:cxnLst/>
                <a:rect l="0" t="0" r="0" b="0"/>
                <a:pathLst>
                  <a:path w="670033" h="355956">
                    <a:moveTo>
                      <a:pt x="23100" y="23100"/>
                    </a:moveTo>
                    <a:lnTo>
                      <a:pt x="646933" y="23100"/>
                    </a:lnTo>
                    <a:lnTo>
                      <a:pt x="646933" y="332856"/>
                    </a:lnTo>
                    <a:lnTo>
                      <a:pt x="23100" y="332856"/>
                    </a:lnTo>
                    <a:close/>
                  </a:path>
                  <a:path w="670033" h="355956">
                    <a:moveTo>
                      <a:pt x="0" y="0"/>
                    </a:moveTo>
                    <a:lnTo>
                      <a:pt x="670033" y="0"/>
                    </a:lnTo>
                    <a:lnTo>
                      <a:pt x="670033" y="355956"/>
                    </a:lnTo>
                    <a:lnTo>
                      <a:pt x="0" y="355956"/>
                    </a:lnTo>
                    <a:close/>
                  </a:path>
                </a:pathLst>
              </a:custGeom>
              <a:solidFill>
                <a:srgbClr val="ECEEEA"/>
              </a:solidFill>
              <a:ln w="7700" cap="flat">
                <a:solidFill>
                  <a:srgbClr val="A0AF95"/>
                </a:solidFill>
                <a:bevel/>
              </a:ln>
            </p:spPr>
          </p:sp>
          <p:pic>
            <p:nvPicPr>
              <p:cNvPr id="1615" name="Phot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40511" y="802993"/>
                <a:ext cx="219771" cy="268013"/>
              </a:xfrm>
              <a:prstGeom prst="rect">
                <a:avLst/>
              </a:prstGeom>
            </p:spPr>
          </p:pic>
          <p:sp>
            <p:nvSpPr>
              <p:cNvPr id="2302" name="Text 2302"/>
              <p:cNvSpPr txBox="1"/>
              <p:nvPr/>
            </p:nvSpPr>
            <p:spPr>
              <a:xfrm>
                <a:off x="5460282" y="798400"/>
                <a:ext cx="334762" cy="138600"/>
              </a:xfrm>
              <a:prstGeom prst="rect">
                <a:avLst/>
              </a:prstGeom>
              <a:noFill/>
            </p:spPr>
            <p:txBody>
              <a:bodyPr wrap="square" lIns="28000" tIns="18000" rIns="28000" bIns="18000" rtlCol="0" anchor="ctr"/>
              <a:lstStyle/>
              <a:p>
                <a:pPr algn="ctr"/>
                <a:r>
                  <a:rPr sz="780">
                    <a:solidFill>
                      <a:srgbClr val="566A47"/>
                    </a:solidFill>
                    <a:latin typeface="Comic Sans MS"/>
                  </a:rPr>
                  <a:t>Name</a:t>
                </a:r>
              </a:p>
            </p:txBody>
          </p:sp>
          <p:sp>
            <p:nvSpPr>
              <p:cNvPr id="2303" name="Text 2303"/>
              <p:cNvSpPr txBox="1"/>
              <p:nvPr/>
            </p:nvSpPr>
            <p:spPr>
              <a:xfrm>
                <a:off x="5460282" y="937000"/>
                <a:ext cx="334762" cy="138600"/>
              </a:xfrm>
              <a:prstGeom prst="rect">
                <a:avLst/>
              </a:prstGeom>
              <a:noFill/>
            </p:spPr>
            <p:txBody>
              <a:bodyPr wrap="square" lIns="28000" tIns="18000" rIns="28000" bIns="18000" rtlCol="0" anchor="ctr"/>
              <a:lstStyle/>
              <a:p>
                <a:pPr algn="ctr"/>
                <a:r>
                  <a:rPr sz="780">
                    <a:solidFill>
                      <a:srgbClr val="566A47"/>
                    </a:solidFill>
                    <a:latin typeface="Comic Sans MS"/>
                  </a:rPr>
                  <a:t>Title</a:t>
                </a:r>
              </a:p>
            </p:txBody>
          </p:sp>
        </p:grpSp>
        <p:sp>
          <p:nvSpPr>
            <p:cNvPr id="1617" name="ConnectLine"/>
            <p:cNvSpPr/>
            <p:nvPr/>
          </p:nvSpPr>
          <p:spPr>
            <a:xfrm>
              <a:off x="5078811" y="937000"/>
              <a:ext cx="123200" cy="0"/>
            </a:xfrm>
            <a:custGeom>
              <a:avLst/>
              <a:gdLst/>
              <a:ahLst/>
              <a:cxnLst/>
              <a:rect l="0" t="0" r="0" b="0"/>
              <a:pathLst>
                <a:path w="123200" fill="none">
                  <a:moveTo>
                    <a:pt x="0" y="0"/>
                  </a:moveTo>
                  <a:lnTo>
                    <a:pt x="123200" y="0"/>
                  </a:lnTo>
                </a:path>
              </a:pathLst>
            </a:custGeom>
            <a:noFill/>
            <a:ln w="7700" cap="flat">
              <a:solidFill>
                <a:srgbClr val="566A47"/>
              </a:solidFill>
              <a:bevel/>
            </a:ln>
          </p:spPr>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Page-2"/>
        <p:cNvGrpSpPr/>
        <p:nvPr/>
      </p:nvGrpSpPr>
      <p:grpSpPr>
        <a:xfrm>
          <a:off x="0" y="0"/>
          <a:ext cx="0" cy="0"/>
          <a:chOff x="0" y="0"/>
          <a:chExt cx="0" cy="0"/>
        </a:xfrm>
      </p:grpSpPr>
      <p:grpSp>
        <p:nvGrpSpPr>
          <p:cNvPr id="2304" name="Group2304"/>
          <p:cNvGrpSpPr/>
          <p:nvPr/>
        </p:nvGrpSpPr>
        <p:grpSpPr>
          <a:xfrm>
            <a:off x="-11425" y="187300"/>
            <a:ext cx="9166850" cy="6483400"/>
            <a:chOff x="-11425" y="187300"/>
            <a:chExt cx="9166850" cy="6483400"/>
          </a:xfrm>
        </p:grpSpPr>
        <p:sp>
          <p:nvSpPr>
            <p:cNvPr id="4004" name="Freeform 4003"/>
            <p:cNvSpPr/>
            <p:nvPr/>
          </p:nvSpPr>
          <p:spPr>
            <a:xfrm>
              <a:off x="125" y="195000"/>
              <a:ext cx="9147600" cy="6468000"/>
            </a:xfrm>
            <a:custGeom>
              <a:avLst/>
              <a:gdLst/>
              <a:ahLst/>
              <a:cxnLst/>
              <a:rect l="0" t="0" r="0" b="0"/>
              <a:pathLst>
                <a:path w="9147600" h="6468000">
                  <a:moveTo>
                    <a:pt x="0" y="0"/>
                  </a:moveTo>
                  <a:lnTo>
                    <a:pt x="9147600" y="0"/>
                  </a:lnTo>
                  <a:lnTo>
                    <a:pt x="9147600" y="6468000"/>
                  </a:lnTo>
                  <a:lnTo>
                    <a:pt x="0" y="6468000"/>
                  </a:lnTo>
                  <a:lnTo>
                    <a:pt x="0" y="0"/>
                  </a:lnTo>
                  <a:close/>
                </a:path>
              </a:pathLst>
            </a:custGeom>
            <a:solidFill>
              <a:srgbClr val="FFFFFF"/>
            </a:solidFill>
            <a:ln w="7700" cap="flat">
              <a:solidFill>
                <a:srgbClr val="FFFFFF"/>
              </a:solidFill>
              <a:bevel/>
            </a:ln>
          </p:spPr>
        </p:sp>
        <p:sp>
          <p:nvSpPr>
            <p:cNvPr id="3847" name="Freeform 3846"/>
            <p:cNvSpPr/>
            <p:nvPr/>
          </p:nvSpPr>
          <p:spPr>
            <a:xfrm>
              <a:off x="-3725" y="4168200"/>
              <a:ext cx="9147600" cy="2494792"/>
            </a:xfrm>
            <a:custGeom>
              <a:avLst/>
              <a:gdLst/>
              <a:ahLst/>
              <a:cxnLst/>
              <a:rect l="0" t="0" r="0" b="0"/>
              <a:pathLst>
                <a:path w="9147600" h="2494792">
                  <a:moveTo>
                    <a:pt x="0" y="0"/>
                  </a:moveTo>
                  <a:lnTo>
                    <a:pt x="9147600" y="0"/>
                  </a:lnTo>
                  <a:lnTo>
                    <a:pt x="9147600" y="2494792"/>
                  </a:lnTo>
                  <a:lnTo>
                    <a:pt x="0" y="2494792"/>
                  </a:lnTo>
                  <a:lnTo>
                    <a:pt x="0" y="0"/>
                  </a:lnTo>
                  <a:close/>
                </a:path>
              </a:pathLst>
            </a:custGeom>
            <a:solidFill>
              <a:srgbClr val="FFAF00"/>
            </a:solidFill>
            <a:ln w="7700" cap="flat">
              <a:solidFill>
                <a:srgbClr val="FFAF00"/>
              </a:solidFill>
              <a:bevel/>
            </a:ln>
          </p:spPr>
        </p:sp>
        <p:grpSp>
          <p:nvGrpSpPr>
            <p:cNvPr id="3893" name="Group 3892"/>
            <p:cNvGrpSpPr/>
            <p:nvPr/>
          </p:nvGrpSpPr>
          <p:grpSpPr>
            <a:xfrm>
              <a:off x="1392383" y="4557805"/>
              <a:ext cx="6862142" cy="1712372"/>
              <a:chOff x="1392383" y="4557805"/>
              <a:chExt cx="6862142" cy="1712372"/>
            </a:xfrm>
          </p:grpSpPr>
        </p:grpSp>
        <p:sp>
          <p:nvSpPr>
            <p:cNvPr id="3897" name="Freeform 3896"/>
            <p:cNvSpPr/>
            <p:nvPr/>
          </p:nvSpPr>
          <p:spPr>
            <a:xfrm flipV="1">
              <a:off x="1669464" y="4120947"/>
              <a:ext cx="539688" cy="198087"/>
            </a:xfrm>
            <a:custGeom>
              <a:avLst/>
              <a:gdLst/>
              <a:ahLst/>
              <a:cxnLst/>
              <a:rect l="0" t="0" r="0" b="0"/>
              <a:pathLst>
                <a:path w="539688" h="198087">
                  <a:moveTo>
                    <a:pt x="0" y="99044"/>
                  </a:moveTo>
                  <a:lnTo>
                    <a:pt x="539688" y="99044"/>
                  </a:lnTo>
                  <a:lnTo>
                    <a:pt x="269844" y="297131"/>
                  </a:lnTo>
                  <a:lnTo>
                    <a:pt x="0" y="99044"/>
                  </a:lnTo>
                  <a:close/>
                </a:path>
              </a:pathLst>
            </a:custGeom>
            <a:solidFill>
              <a:srgbClr val="FFAF00"/>
            </a:solidFill>
            <a:ln w="7700" cap="flat">
              <a:solidFill>
                <a:srgbClr val="FFAF00"/>
              </a:solidFill>
              <a:bevel/>
            </a:ln>
          </p:spPr>
        </p:sp>
        <p:sp>
          <p:nvSpPr>
            <p:cNvPr id="3898" name="Freeform 3897"/>
            <p:cNvSpPr/>
            <p:nvPr/>
          </p:nvSpPr>
          <p:spPr>
            <a:xfrm flipV="1">
              <a:off x="3441181" y="4120947"/>
              <a:ext cx="539688" cy="198087"/>
            </a:xfrm>
            <a:custGeom>
              <a:avLst/>
              <a:gdLst/>
              <a:ahLst/>
              <a:cxnLst/>
              <a:rect l="0" t="0" r="0" b="0"/>
              <a:pathLst>
                <a:path w="539688" h="198087">
                  <a:moveTo>
                    <a:pt x="0" y="99044"/>
                  </a:moveTo>
                  <a:lnTo>
                    <a:pt x="539688" y="99044"/>
                  </a:lnTo>
                  <a:lnTo>
                    <a:pt x="269844" y="297131"/>
                  </a:lnTo>
                  <a:lnTo>
                    <a:pt x="0" y="99044"/>
                  </a:lnTo>
                  <a:close/>
                </a:path>
              </a:pathLst>
            </a:custGeom>
            <a:solidFill>
              <a:srgbClr val="FFAF00"/>
            </a:solidFill>
            <a:ln w="7700" cap="flat">
              <a:solidFill>
                <a:srgbClr val="FFAF00"/>
              </a:solidFill>
              <a:bevel/>
            </a:ln>
          </p:spPr>
        </p:sp>
        <p:sp>
          <p:nvSpPr>
            <p:cNvPr id="3899" name="Freeform 3898"/>
            <p:cNvSpPr/>
            <p:nvPr/>
          </p:nvSpPr>
          <p:spPr>
            <a:xfrm flipV="1">
              <a:off x="6984621" y="4120947"/>
              <a:ext cx="539688" cy="198087"/>
            </a:xfrm>
            <a:custGeom>
              <a:avLst/>
              <a:gdLst/>
              <a:ahLst/>
              <a:cxnLst/>
              <a:rect l="0" t="0" r="0" b="0"/>
              <a:pathLst>
                <a:path w="539688" h="198087">
                  <a:moveTo>
                    <a:pt x="0" y="99044"/>
                  </a:moveTo>
                  <a:lnTo>
                    <a:pt x="539688" y="99044"/>
                  </a:lnTo>
                  <a:lnTo>
                    <a:pt x="269844" y="297131"/>
                  </a:lnTo>
                  <a:lnTo>
                    <a:pt x="0" y="99044"/>
                  </a:lnTo>
                  <a:close/>
                </a:path>
              </a:pathLst>
            </a:custGeom>
            <a:solidFill>
              <a:srgbClr val="FFAF00"/>
            </a:solidFill>
            <a:ln w="7700" cap="flat">
              <a:solidFill>
                <a:srgbClr val="FFAF00"/>
              </a:solidFill>
              <a:bevel/>
            </a:ln>
          </p:spPr>
        </p:sp>
        <p:sp>
          <p:nvSpPr>
            <p:cNvPr id="3900" name="Freeform 3899"/>
            <p:cNvSpPr/>
            <p:nvPr/>
          </p:nvSpPr>
          <p:spPr>
            <a:xfrm flipV="1">
              <a:off x="5212905" y="4120947"/>
              <a:ext cx="539688" cy="198087"/>
            </a:xfrm>
            <a:custGeom>
              <a:avLst/>
              <a:gdLst/>
              <a:ahLst/>
              <a:cxnLst/>
              <a:rect l="0" t="0" r="0" b="0"/>
              <a:pathLst>
                <a:path w="539688" h="198087">
                  <a:moveTo>
                    <a:pt x="0" y="99044"/>
                  </a:moveTo>
                  <a:lnTo>
                    <a:pt x="539688" y="99044"/>
                  </a:lnTo>
                  <a:lnTo>
                    <a:pt x="269844" y="297131"/>
                  </a:lnTo>
                  <a:lnTo>
                    <a:pt x="0" y="99044"/>
                  </a:lnTo>
                  <a:close/>
                </a:path>
              </a:pathLst>
            </a:custGeom>
            <a:solidFill>
              <a:srgbClr val="FFAF00"/>
            </a:solidFill>
            <a:ln w="7700" cap="flat">
              <a:solidFill>
                <a:srgbClr val="FFAF00"/>
              </a:solidFill>
              <a:bevel/>
            </a:ln>
          </p:spPr>
        </p:sp>
        <p:grpSp>
          <p:nvGrpSpPr>
            <p:cNvPr id="3904" name="Group 3903"/>
            <p:cNvGrpSpPr/>
            <p:nvPr/>
          </p:nvGrpSpPr>
          <p:grpSpPr>
            <a:xfrm>
              <a:off x="1672455" y="1353858"/>
              <a:ext cx="533706" cy="2345990"/>
              <a:chOff x="1672455" y="1353858"/>
              <a:chExt cx="533706" cy="2345990"/>
            </a:xfrm>
          </p:grpSpPr>
          <p:grpSp>
            <p:nvGrpSpPr>
              <p:cNvPr id="3849" name="Group 3848"/>
              <p:cNvGrpSpPr/>
              <p:nvPr/>
            </p:nvGrpSpPr>
            <p:grpSpPr>
              <a:xfrm>
                <a:off x="1672116" y="1353858"/>
                <a:ext cx="534385" cy="2345990"/>
                <a:chOff x="1672116" y="1353858"/>
                <a:chExt cx="534385" cy="2345990"/>
              </a:xfrm>
            </p:grpSpPr>
            <p:sp>
              <p:nvSpPr>
                <p:cNvPr id="3850" name="Freeform 3849"/>
                <p:cNvSpPr/>
                <p:nvPr/>
              </p:nvSpPr>
              <p:spPr>
                <a:xfrm>
                  <a:off x="1672116" y="3165404"/>
                  <a:ext cx="534385" cy="534815"/>
                </a:xfrm>
                <a:custGeom>
                  <a:avLst/>
                  <a:gdLst/>
                  <a:ahLst/>
                  <a:cxnLst/>
                  <a:rect l="0" t="0" r="0" b="0"/>
                  <a:pathLst>
                    <a:path w="534385" h="534815">
                      <a:moveTo>
                        <a:pt x="0" y="266834"/>
                      </a:moveTo>
                      <a:cubicBezTo>
                        <a:pt x="0" y="119194"/>
                        <a:pt x="119466" y="0"/>
                        <a:pt x="267192" y="0"/>
                      </a:cubicBezTo>
                      <a:cubicBezTo>
                        <a:pt x="414202" y="0"/>
                        <a:pt x="533668" y="119194"/>
                        <a:pt x="533668" y="266834"/>
                      </a:cubicBezTo>
                      <a:cubicBezTo>
                        <a:pt x="533668" y="414473"/>
                        <a:pt x="414202" y="534160"/>
                        <a:pt x="267192" y="534160"/>
                      </a:cubicBezTo>
                      <a:cubicBezTo>
                        <a:pt x="119466" y="534160"/>
                        <a:pt x="0" y="414473"/>
                        <a:pt x="0" y="266834"/>
                      </a:cubicBezTo>
                      <a:close/>
                    </a:path>
                  </a:pathLst>
                </a:custGeom>
                <a:solidFill>
                  <a:srgbClr val="DCDCDD"/>
                </a:solidFill>
                <a:ln w="7700" cap="flat">
                  <a:solidFill>
                    <a:srgbClr val="DCDCDD"/>
                  </a:solidFill>
                  <a:bevel/>
                </a:ln>
              </p:spPr>
            </p:sp>
            <p:sp>
              <p:nvSpPr>
                <p:cNvPr id="3851" name="Freeform 3850"/>
                <p:cNvSpPr/>
                <p:nvPr/>
              </p:nvSpPr>
              <p:spPr>
                <a:xfrm>
                  <a:off x="1778906" y="1353858"/>
                  <a:ext cx="323256" cy="1885291"/>
                </a:xfrm>
                <a:custGeom>
                  <a:avLst/>
                  <a:gdLst/>
                  <a:ahLst/>
                  <a:cxnLst/>
                  <a:rect l="0" t="0" r="0" b="0"/>
                  <a:pathLst>
                    <a:path w="323256" h="1885291">
                      <a:moveTo>
                        <a:pt x="0" y="0"/>
                      </a:moveTo>
                      <a:lnTo>
                        <a:pt x="0" y="1885291"/>
                      </a:lnTo>
                      <a:lnTo>
                        <a:pt x="323256" y="1885291"/>
                      </a:lnTo>
                      <a:lnTo>
                        <a:pt x="323256" y="0"/>
                      </a:lnTo>
                      <a:lnTo>
                        <a:pt x="0" y="0"/>
                      </a:lnTo>
                      <a:close/>
                    </a:path>
                  </a:pathLst>
                </a:custGeom>
                <a:solidFill>
                  <a:srgbClr val="DCDCDD"/>
                </a:solidFill>
                <a:ln w="7700" cap="flat">
                  <a:solidFill>
                    <a:srgbClr val="DCDCDD"/>
                  </a:solidFill>
                  <a:bevel/>
                </a:ln>
              </p:spPr>
            </p:sp>
          </p:grpSp>
          <p:sp>
            <p:nvSpPr>
              <p:cNvPr id="3852" name="Freeform 3851"/>
              <p:cNvSpPr/>
              <p:nvPr/>
            </p:nvSpPr>
            <p:spPr>
              <a:xfrm>
                <a:off x="1707589" y="3243621"/>
                <a:ext cx="463440" cy="423072"/>
              </a:xfrm>
              <a:custGeom>
                <a:avLst/>
                <a:gdLst/>
                <a:ahLst/>
                <a:cxnLst/>
                <a:rect l="0" t="0" r="0" b="0"/>
                <a:pathLst>
                  <a:path w="463440" h="423072">
                    <a:moveTo>
                      <a:pt x="0" y="191242"/>
                    </a:moveTo>
                    <a:cubicBezTo>
                      <a:pt x="0" y="106761"/>
                      <a:pt x="34178" y="41119"/>
                      <a:pt x="101296" y="709"/>
                    </a:cubicBezTo>
                    <a:cubicBezTo>
                      <a:pt x="101296" y="709"/>
                      <a:pt x="192620" y="7240"/>
                      <a:pt x="236311" y="7686"/>
                    </a:cubicBezTo>
                    <a:cubicBezTo>
                      <a:pt x="310415" y="8442"/>
                      <a:pt x="356864" y="-2712"/>
                      <a:pt x="362731" y="709"/>
                    </a:cubicBezTo>
                    <a:cubicBezTo>
                      <a:pt x="420057" y="37935"/>
                      <a:pt x="463440" y="114082"/>
                      <a:pt x="463440" y="191242"/>
                    </a:cubicBezTo>
                    <a:cubicBezTo>
                      <a:pt x="463440" y="319057"/>
                      <a:pt x="359655" y="423072"/>
                      <a:pt x="231720" y="423072"/>
                    </a:cubicBezTo>
                    <a:cubicBezTo>
                      <a:pt x="103733" y="423072"/>
                      <a:pt x="0" y="319057"/>
                      <a:pt x="0" y="191242"/>
                    </a:cubicBezTo>
                    <a:close/>
                  </a:path>
                </a:pathLst>
              </a:custGeom>
              <a:solidFill>
                <a:srgbClr val="FFAF00"/>
              </a:solidFill>
              <a:ln w="7700" cap="flat">
                <a:solidFill>
                  <a:srgbClr val="FFAF00"/>
                </a:solidFill>
                <a:bevel/>
              </a:ln>
            </p:spPr>
          </p:sp>
          <p:sp>
            <p:nvSpPr>
              <p:cNvPr id="3853" name="Freeform 3852"/>
              <p:cNvSpPr/>
              <p:nvPr/>
            </p:nvSpPr>
            <p:spPr>
              <a:xfrm>
                <a:off x="1807166" y="1629887"/>
                <a:ext cx="264286" cy="1689850"/>
              </a:xfrm>
              <a:custGeom>
                <a:avLst/>
                <a:gdLst/>
                <a:ahLst/>
                <a:cxnLst/>
                <a:rect l="0" t="0" r="0" b="0"/>
                <a:pathLst>
                  <a:path w="264286" h="1689850">
                    <a:moveTo>
                      <a:pt x="0" y="0"/>
                    </a:moveTo>
                    <a:lnTo>
                      <a:pt x="0" y="1678785"/>
                    </a:lnTo>
                    <a:cubicBezTo>
                      <a:pt x="0" y="1678785"/>
                      <a:pt x="-339" y="1689850"/>
                      <a:pt x="128786" y="1689850"/>
                    </a:cubicBezTo>
                    <a:cubicBezTo>
                      <a:pt x="256394" y="1689850"/>
                      <a:pt x="264286" y="1678785"/>
                      <a:pt x="264286" y="1678785"/>
                    </a:cubicBezTo>
                    <a:lnTo>
                      <a:pt x="264286" y="0"/>
                    </a:lnTo>
                    <a:lnTo>
                      <a:pt x="0" y="0"/>
                    </a:lnTo>
                    <a:close/>
                  </a:path>
                </a:pathLst>
              </a:custGeom>
              <a:solidFill>
                <a:srgbClr val="FFAF00"/>
              </a:solidFill>
              <a:ln w="7700" cap="flat">
                <a:solidFill>
                  <a:srgbClr val="FFAF00"/>
                </a:solidFill>
                <a:bevel/>
              </a:ln>
            </p:spPr>
          </p:sp>
          <p:sp>
            <p:nvSpPr>
              <p:cNvPr id="3854" name="Freeform 3853"/>
              <p:cNvSpPr/>
              <p:nvPr/>
            </p:nvSpPr>
            <p:spPr>
              <a:xfrm>
                <a:off x="1807166" y="1385198"/>
                <a:ext cx="264286" cy="294465"/>
              </a:xfrm>
              <a:custGeom>
                <a:avLst/>
                <a:gdLst/>
                <a:ahLst/>
                <a:cxnLst/>
                <a:rect l="0" t="0" r="0" b="0"/>
                <a:pathLst>
                  <a:path w="264286" h="294465">
                    <a:moveTo>
                      <a:pt x="0" y="0"/>
                    </a:moveTo>
                    <a:lnTo>
                      <a:pt x="0" y="294465"/>
                    </a:lnTo>
                    <a:lnTo>
                      <a:pt x="264286" y="294465"/>
                    </a:lnTo>
                    <a:lnTo>
                      <a:pt x="264286" y="0"/>
                    </a:lnTo>
                    <a:lnTo>
                      <a:pt x="0" y="0"/>
                    </a:lnTo>
                    <a:close/>
                  </a:path>
                </a:pathLst>
              </a:custGeom>
              <a:solidFill>
                <a:srgbClr val="FFFFFF"/>
              </a:solidFill>
              <a:ln w="2500" cap="flat">
                <a:solidFill>
                  <a:srgbClr val="FB9D53"/>
                </a:solidFill>
                <a:bevel/>
              </a:ln>
            </p:spPr>
          </p:sp>
        </p:grpSp>
        <p:grpSp>
          <p:nvGrpSpPr>
            <p:cNvPr id="3906" name="Group 3905"/>
            <p:cNvGrpSpPr/>
            <p:nvPr/>
          </p:nvGrpSpPr>
          <p:grpSpPr>
            <a:xfrm>
              <a:off x="5215556" y="1353858"/>
              <a:ext cx="534385" cy="2345990"/>
              <a:chOff x="5215556" y="1353858"/>
              <a:chExt cx="534385" cy="2345990"/>
            </a:xfrm>
          </p:grpSpPr>
          <p:sp>
            <p:nvSpPr>
              <p:cNvPr id="3907" name="Freeform 3906"/>
              <p:cNvSpPr/>
              <p:nvPr/>
            </p:nvSpPr>
            <p:spPr>
              <a:xfrm>
                <a:off x="5215556" y="3165404"/>
                <a:ext cx="534385" cy="534815"/>
              </a:xfrm>
              <a:custGeom>
                <a:avLst/>
                <a:gdLst/>
                <a:ahLst/>
                <a:cxnLst/>
                <a:rect l="0" t="0" r="0" b="0"/>
                <a:pathLst>
                  <a:path w="534385" h="534815">
                    <a:moveTo>
                      <a:pt x="0" y="266834"/>
                    </a:moveTo>
                    <a:cubicBezTo>
                      <a:pt x="0" y="119194"/>
                      <a:pt x="119466" y="0"/>
                      <a:pt x="267192" y="0"/>
                    </a:cubicBezTo>
                    <a:cubicBezTo>
                      <a:pt x="414202" y="0"/>
                      <a:pt x="533668" y="119194"/>
                      <a:pt x="533668" y="266834"/>
                    </a:cubicBezTo>
                    <a:cubicBezTo>
                      <a:pt x="533668" y="414473"/>
                      <a:pt x="414202" y="534160"/>
                      <a:pt x="267192" y="534160"/>
                    </a:cubicBezTo>
                    <a:cubicBezTo>
                      <a:pt x="119466" y="534160"/>
                      <a:pt x="0" y="414473"/>
                      <a:pt x="0" y="266834"/>
                    </a:cubicBezTo>
                    <a:close/>
                  </a:path>
                </a:pathLst>
              </a:custGeom>
              <a:solidFill>
                <a:srgbClr val="DCDCDD"/>
              </a:solidFill>
              <a:ln w="7700" cap="flat">
                <a:solidFill>
                  <a:srgbClr val="DCDCDD"/>
                </a:solidFill>
                <a:bevel/>
              </a:ln>
            </p:spPr>
          </p:sp>
          <p:sp>
            <p:nvSpPr>
              <p:cNvPr id="3908" name="Freeform 3907"/>
              <p:cNvSpPr/>
              <p:nvPr/>
            </p:nvSpPr>
            <p:spPr>
              <a:xfrm>
                <a:off x="5322346" y="1353858"/>
                <a:ext cx="323256" cy="1885291"/>
              </a:xfrm>
              <a:custGeom>
                <a:avLst/>
                <a:gdLst/>
                <a:ahLst/>
                <a:cxnLst/>
                <a:rect l="0" t="0" r="0" b="0"/>
                <a:pathLst>
                  <a:path w="323256" h="1885291">
                    <a:moveTo>
                      <a:pt x="0" y="0"/>
                    </a:moveTo>
                    <a:lnTo>
                      <a:pt x="0" y="1885291"/>
                    </a:lnTo>
                    <a:lnTo>
                      <a:pt x="323256" y="1885291"/>
                    </a:lnTo>
                    <a:lnTo>
                      <a:pt x="323256" y="0"/>
                    </a:lnTo>
                    <a:lnTo>
                      <a:pt x="0" y="0"/>
                    </a:lnTo>
                    <a:close/>
                  </a:path>
                </a:pathLst>
              </a:custGeom>
              <a:solidFill>
                <a:srgbClr val="DCDCDD"/>
              </a:solidFill>
              <a:ln w="7700" cap="flat">
                <a:solidFill>
                  <a:srgbClr val="DCDCDD"/>
                </a:solidFill>
                <a:bevel/>
              </a:ln>
            </p:spPr>
          </p:sp>
        </p:grpSp>
        <p:sp>
          <p:nvSpPr>
            <p:cNvPr id="3909" name="Freeform 3908"/>
            <p:cNvSpPr/>
            <p:nvPr/>
          </p:nvSpPr>
          <p:spPr>
            <a:xfrm>
              <a:off x="5251029" y="3243621"/>
              <a:ext cx="463440" cy="423072"/>
            </a:xfrm>
            <a:custGeom>
              <a:avLst/>
              <a:gdLst/>
              <a:ahLst/>
              <a:cxnLst/>
              <a:rect l="0" t="0" r="0" b="0"/>
              <a:pathLst>
                <a:path w="463440" h="423072">
                  <a:moveTo>
                    <a:pt x="0" y="191242"/>
                  </a:moveTo>
                  <a:cubicBezTo>
                    <a:pt x="0" y="106761"/>
                    <a:pt x="34178" y="41119"/>
                    <a:pt x="101296" y="709"/>
                  </a:cubicBezTo>
                  <a:cubicBezTo>
                    <a:pt x="101296" y="709"/>
                    <a:pt x="192620" y="7240"/>
                    <a:pt x="236311" y="7686"/>
                  </a:cubicBezTo>
                  <a:cubicBezTo>
                    <a:pt x="310415" y="8442"/>
                    <a:pt x="356864" y="-2712"/>
                    <a:pt x="362731" y="709"/>
                  </a:cubicBezTo>
                  <a:cubicBezTo>
                    <a:pt x="420057" y="37935"/>
                    <a:pt x="463440" y="114082"/>
                    <a:pt x="463440" y="191242"/>
                  </a:cubicBezTo>
                  <a:cubicBezTo>
                    <a:pt x="463440" y="319057"/>
                    <a:pt x="359655" y="423072"/>
                    <a:pt x="231720" y="423072"/>
                  </a:cubicBezTo>
                  <a:cubicBezTo>
                    <a:pt x="103733" y="423072"/>
                    <a:pt x="0" y="319057"/>
                    <a:pt x="0" y="191242"/>
                  </a:cubicBezTo>
                  <a:close/>
                </a:path>
              </a:pathLst>
            </a:custGeom>
            <a:solidFill>
              <a:srgbClr val="FFAF00"/>
            </a:solidFill>
            <a:ln w="7700" cap="flat">
              <a:solidFill>
                <a:srgbClr val="FFAF00"/>
              </a:solidFill>
              <a:bevel/>
            </a:ln>
          </p:spPr>
        </p:sp>
        <p:sp>
          <p:nvSpPr>
            <p:cNvPr id="3910" name="Freeform 3909"/>
            <p:cNvSpPr/>
            <p:nvPr/>
          </p:nvSpPr>
          <p:spPr>
            <a:xfrm>
              <a:off x="5350599" y="1629887"/>
              <a:ext cx="264286" cy="1689850"/>
            </a:xfrm>
            <a:custGeom>
              <a:avLst/>
              <a:gdLst/>
              <a:ahLst/>
              <a:cxnLst/>
              <a:rect l="0" t="0" r="0" b="0"/>
              <a:pathLst>
                <a:path w="264286" h="1689850">
                  <a:moveTo>
                    <a:pt x="0" y="0"/>
                  </a:moveTo>
                  <a:lnTo>
                    <a:pt x="0" y="1678785"/>
                  </a:lnTo>
                  <a:cubicBezTo>
                    <a:pt x="0" y="1678785"/>
                    <a:pt x="-339" y="1689850"/>
                    <a:pt x="128786" y="1689850"/>
                  </a:cubicBezTo>
                  <a:cubicBezTo>
                    <a:pt x="256394" y="1689850"/>
                    <a:pt x="264286" y="1678785"/>
                    <a:pt x="264286" y="1678785"/>
                  </a:cubicBezTo>
                  <a:lnTo>
                    <a:pt x="264286" y="0"/>
                  </a:lnTo>
                  <a:lnTo>
                    <a:pt x="0" y="0"/>
                  </a:lnTo>
                  <a:close/>
                </a:path>
              </a:pathLst>
            </a:custGeom>
            <a:solidFill>
              <a:srgbClr val="FFAF00"/>
            </a:solidFill>
            <a:ln w="7700" cap="flat">
              <a:solidFill>
                <a:srgbClr val="FFAF00"/>
              </a:solidFill>
              <a:bevel/>
            </a:ln>
          </p:spPr>
        </p:sp>
        <p:sp>
          <p:nvSpPr>
            <p:cNvPr id="3911" name="Freeform 3910"/>
            <p:cNvSpPr/>
            <p:nvPr/>
          </p:nvSpPr>
          <p:spPr>
            <a:xfrm>
              <a:off x="5350606" y="1385201"/>
              <a:ext cx="264286" cy="904203"/>
            </a:xfrm>
            <a:custGeom>
              <a:avLst/>
              <a:gdLst/>
              <a:ahLst/>
              <a:cxnLst/>
              <a:rect l="0" t="0" r="0" b="0"/>
              <a:pathLst>
                <a:path w="264286" h="904203">
                  <a:moveTo>
                    <a:pt x="0" y="0"/>
                  </a:moveTo>
                  <a:lnTo>
                    <a:pt x="0" y="904203"/>
                  </a:lnTo>
                  <a:lnTo>
                    <a:pt x="264286" y="904203"/>
                  </a:lnTo>
                  <a:lnTo>
                    <a:pt x="264286" y="0"/>
                  </a:lnTo>
                  <a:lnTo>
                    <a:pt x="0" y="0"/>
                  </a:lnTo>
                  <a:close/>
                </a:path>
              </a:pathLst>
            </a:custGeom>
            <a:solidFill>
              <a:srgbClr val="FFFFFF"/>
            </a:solidFill>
            <a:ln w="2500" cap="flat">
              <a:solidFill>
                <a:srgbClr val="FB9D53"/>
              </a:solidFill>
              <a:bevel/>
            </a:ln>
          </p:spPr>
        </p:sp>
        <p:grpSp>
          <p:nvGrpSpPr>
            <p:cNvPr id="3913" name="Group 3912"/>
            <p:cNvGrpSpPr/>
            <p:nvPr/>
          </p:nvGrpSpPr>
          <p:grpSpPr>
            <a:xfrm>
              <a:off x="3443948" y="1353858"/>
              <a:ext cx="533706" cy="2346090"/>
              <a:chOff x="3443948" y="1353858"/>
              <a:chExt cx="533706" cy="2346090"/>
            </a:xfrm>
          </p:grpSpPr>
          <p:grpSp>
            <p:nvGrpSpPr>
              <p:cNvPr id="3856" name="Group 3855"/>
              <p:cNvGrpSpPr/>
              <p:nvPr/>
            </p:nvGrpSpPr>
            <p:grpSpPr>
              <a:xfrm>
                <a:off x="3443608" y="1353858"/>
                <a:ext cx="534385" cy="2346090"/>
                <a:chOff x="3443608" y="1353858"/>
                <a:chExt cx="534385" cy="2346090"/>
              </a:xfrm>
            </p:grpSpPr>
            <p:sp>
              <p:nvSpPr>
                <p:cNvPr id="3857" name="Freeform 3856"/>
                <p:cNvSpPr/>
                <p:nvPr/>
              </p:nvSpPr>
              <p:spPr>
                <a:xfrm>
                  <a:off x="3443608" y="3165404"/>
                  <a:ext cx="534385" cy="534815"/>
                </a:xfrm>
                <a:custGeom>
                  <a:avLst/>
                  <a:gdLst/>
                  <a:ahLst/>
                  <a:cxnLst/>
                  <a:rect l="0" t="0" r="0" b="0"/>
                  <a:pathLst>
                    <a:path w="534385" h="534815">
                      <a:moveTo>
                        <a:pt x="0" y="266834"/>
                      </a:moveTo>
                      <a:cubicBezTo>
                        <a:pt x="0" y="119194"/>
                        <a:pt x="119466" y="0"/>
                        <a:pt x="267192" y="0"/>
                      </a:cubicBezTo>
                      <a:cubicBezTo>
                        <a:pt x="414202" y="0"/>
                        <a:pt x="533668" y="119194"/>
                        <a:pt x="533668" y="266834"/>
                      </a:cubicBezTo>
                      <a:cubicBezTo>
                        <a:pt x="533668" y="414473"/>
                        <a:pt x="414202" y="534160"/>
                        <a:pt x="267192" y="534160"/>
                      </a:cubicBezTo>
                      <a:cubicBezTo>
                        <a:pt x="119466" y="534160"/>
                        <a:pt x="0" y="414473"/>
                        <a:pt x="0" y="266834"/>
                      </a:cubicBezTo>
                      <a:close/>
                    </a:path>
                  </a:pathLst>
                </a:custGeom>
                <a:solidFill>
                  <a:srgbClr val="DCDCDD"/>
                </a:solidFill>
                <a:ln w="7700" cap="flat">
                  <a:solidFill>
                    <a:srgbClr val="DCDCDD"/>
                  </a:solidFill>
                  <a:bevel/>
                </a:ln>
              </p:spPr>
            </p:sp>
            <p:sp>
              <p:nvSpPr>
                <p:cNvPr id="3858" name="Freeform 3857"/>
                <p:cNvSpPr/>
                <p:nvPr/>
              </p:nvSpPr>
              <p:spPr>
                <a:xfrm>
                  <a:off x="3550399" y="1353858"/>
                  <a:ext cx="323256" cy="1885291"/>
                </a:xfrm>
                <a:custGeom>
                  <a:avLst/>
                  <a:gdLst/>
                  <a:ahLst/>
                  <a:cxnLst/>
                  <a:rect l="0" t="0" r="0" b="0"/>
                  <a:pathLst>
                    <a:path w="323256" h="1885291">
                      <a:moveTo>
                        <a:pt x="0" y="0"/>
                      </a:moveTo>
                      <a:lnTo>
                        <a:pt x="0" y="1885291"/>
                      </a:lnTo>
                      <a:lnTo>
                        <a:pt x="323256" y="1885291"/>
                      </a:lnTo>
                      <a:lnTo>
                        <a:pt x="323256" y="0"/>
                      </a:lnTo>
                      <a:lnTo>
                        <a:pt x="0" y="0"/>
                      </a:lnTo>
                      <a:close/>
                    </a:path>
                  </a:pathLst>
                </a:custGeom>
                <a:solidFill>
                  <a:srgbClr val="DCDCDD"/>
                </a:solidFill>
                <a:ln w="7700" cap="flat">
                  <a:solidFill>
                    <a:srgbClr val="DCDCDD"/>
                  </a:solidFill>
                  <a:bevel/>
                </a:ln>
              </p:spPr>
            </p:sp>
          </p:grpSp>
          <p:sp>
            <p:nvSpPr>
              <p:cNvPr id="3859" name="Freeform 3858"/>
              <p:cNvSpPr/>
              <p:nvPr/>
            </p:nvSpPr>
            <p:spPr>
              <a:xfrm>
                <a:off x="3479081" y="3243718"/>
                <a:ext cx="463440" cy="423093"/>
              </a:xfrm>
              <a:custGeom>
                <a:avLst/>
                <a:gdLst/>
                <a:ahLst/>
                <a:cxnLst/>
                <a:rect l="0" t="0" r="0" b="0"/>
                <a:pathLst>
                  <a:path w="463440" h="423093">
                    <a:moveTo>
                      <a:pt x="0" y="191251"/>
                    </a:moveTo>
                    <a:cubicBezTo>
                      <a:pt x="0" y="106767"/>
                      <a:pt x="34178" y="41121"/>
                      <a:pt x="101296" y="709"/>
                    </a:cubicBezTo>
                    <a:cubicBezTo>
                      <a:pt x="101296" y="709"/>
                      <a:pt x="192620" y="7241"/>
                      <a:pt x="236311" y="7686"/>
                    </a:cubicBezTo>
                    <a:cubicBezTo>
                      <a:pt x="310415" y="8443"/>
                      <a:pt x="356864" y="-2712"/>
                      <a:pt x="362731" y="709"/>
                    </a:cubicBezTo>
                    <a:cubicBezTo>
                      <a:pt x="420057" y="37937"/>
                      <a:pt x="463440" y="114088"/>
                      <a:pt x="463440" y="191251"/>
                    </a:cubicBezTo>
                    <a:cubicBezTo>
                      <a:pt x="463440" y="319073"/>
                      <a:pt x="359655" y="423093"/>
                      <a:pt x="231720" y="423093"/>
                    </a:cubicBezTo>
                    <a:cubicBezTo>
                      <a:pt x="103733" y="423093"/>
                      <a:pt x="0" y="319073"/>
                      <a:pt x="0" y="191251"/>
                    </a:cubicBezTo>
                    <a:close/>
                  </a:path>
                </a:pathLst>
              </a:custGeom>
              <a:solidFill>
                <a:srgbClr val="595757"/>
              </a:solidFill>
              <a:ln w="7700" cap="flat">
                <a:solidFill>
                  <a:srgbClr val="595757"/>
                </a:solidFill>
                <a:bevel/>
              </a:ln>
            </p:spPr>
          </p:sp>
          <p:sp>
            <p:nvSpPr>
              <p:cNvPr id="3860" name="Freeform 3859"/>
              <p:cNvSpPr/>
              <p:nvPr/>
            </p:nvSpPr>
            <p:spPr>
              <a:xfrm>
                <a:off x="3578658" y="2041722"/>
                <a:ext cx="264286" cy="1278108"/>
              </a:xfrm>
              <a:custGeom>
                <a:avLst/>
                <a:gdLst/>
                <a:ahLst/>
                <a:cxnLst/>
                <a:rect l="0" t="0" r="0" b="0"/>
                <a:pathLst>
                  <a:path w="264286" h="1278108">
                    <a:moveTo>
                      <a:pt x="0" y="0"/>
                    </a:moveTo>
                    <a:lnTo>
                      <a:pt x="0" y="1269738"/>
                    </a:lnTo>
                    <a:cubicBezTo>
                      <a:pt x="0" y="1269738"/>
                      <a:pt x="-339" y="1278108"/>
                      <a:pt x="128786" y="1278108"/>
                    </a:cubicBezTo>
                    <a:cubicBezTo>
                      <a:pt x="256394" y="1278108"/>
                      <a:pt x="264286" y="1269738"/>
                      <a:pt x="264286" y="1269738"/>
                    </a:cubicBezTo>
                    <a:lnTo>
                      <a:pt x="264286" y="0"/>
                    </a:lnTo>
                    <a:lnTo>
                      <a:pt x="0" y="0"/>
                    </a:lnTo>
                    <a:close/>
                  </a:path>
                </a:pathLst>
              </a:custGeom>
              <a:solidFill>
                <a:srgbClr val="595757"/>
              </a:solidFill>
              <a:ln w="7700" cap="flat">
                <a:solidFill>
                  <a:srgbClr val="595757"/>
                </a:solidFill>
                <a:bevel/>
              </a:ln>
            </p:spPr>
          </p:sp>
          <p:sp>
            <p:nvSpPr>
              <p:cNvPr id="3861" name="Freeform 3860"/>
              <p:cNvSpPr/>
              <p:nvPr/>
            </p:nvSpPr>
            <p:spPr>
              <a:xfrm>
                <a:off x="3578658" y="1385197"/>
                <a:ext cx="264286" cy="683270"/>
              </a:xfrm>
              <a:custGeom>
                <a:avLst/>
                <a:gdLst/>
                <a:ahLst/>
                <a:cxnLst/>
                <a:rect l="0" t="0" r="0" b="0"/>
                <a:pathLst>
                  <a:path w="264286" h="683270">
                    <a:moveTo>
                      <a:pt x="0" y="0"/>
                    </a:moveTo>
                    <a:lnTo>
                      <a:pt x="0" y="683270"/>
                    </a:lnTo>
                    <a:lnTo>
                      <a:pt x="264286" y="683270"/>
                    </a:lnTo>
                    <a:lnTo>
                      <a:pt x="264286" y="0"/>
                    </a:lnTo>
                    <a:lnTo>
                      <a:pt x="0" y="0"/>
                    </a:lnTo>
                    <a:close/>
                  </a:path>
                </a:pathLst>
              </a:custGeom>
              <a:solidFill>
                <a:srgbClr val="FFFFFF"/>
              </a:solidFill>
              <a:ln w="7700" cap="flat">
                <a:solidFill>
                  <a:srgbClr val="595757"/>
                </a:solidFill>
                <a:bevel/>
              </a:ln>
            </p:spPr>
          </p:sp>
        </p:grpSp>
        <p:grpSp>
          <p:nvGrpSpPr>
            <p:cNvPr id="3914" name="Group 3913"/>
            <p:cNvGrpSpPr/>
            <p:nvPr/>
          </p:nvGrpSpPr>
          <p:grpSpPr>
            <a:xfrm>
              <a:off x="6987395" y="1353858"/>
              <a:ext cx="533706" cy="2346090"/>
              <a:chOff x="6987395" y="1353858"/>
              <a:chExt cx="533706" cy="2346090"/>
            </a:xfrm>
          </p:grpSpPr>
          <p:grpSp>
            <p:nvGrpSpPr>
              <p:cNvPr id="3863" name="Group 3862"/>
              <p:cNvGrpSpPr/>
              <p:nvPr/>
            </p:nvGrpSpPr>
            <p:grpSpPr>
              <a:xfrm>
                <a:off x="6987055" y="1353858"/>
                <a:ext cx="534385" cy="2346090"/>
                <a:chOff x="6987055" y="1353858"/>
                <a:chExt cx="534385" cy="2346090"/>
              </a:xfrm>
            </p:grpSpPr>
            <p:sp>
              <p:nvSpPr>
                <p:cNvPr id="3864" name="Freeform 3863"/>
                <p:cNvSpPr/>
                <p:nvPr/>
              </p:nvSpPr>
              <p:spPr>
                <a:xfrm>
                  <a:off x="6987055" y="3165404"/>
                  <a:ext cx="534385" cy="534815"/>
                </a:xfrm>
                <a:custGeom>
                  <a:avLst/>
                  <a:gdLst/>
                  <a:ahLst/>
                  <a:cxnLst/>
                  <a:rect l="0" t="0" r="0" b="0"/>
                  <a:pathLst>
                    <a:path w="534385" h="534815">
                      <a:moveTo>
                        <a:pt x="0" y="266834"/>
                      </a:moveTo>
                      <a:cubicBezTo>
                        <a:pt x="0" y="119194"/>
                        <a:pt x="119466" y="0"/>
                        <a:pt x="267192" y="0"/>
                      </a:cubicBezTo>
                      <a:cubicBezTo>
                        <a:pt x="414202" y="0"/>
                        <a:pt x="533668" y="119194"/>
                        <a:pt x="533668" y="266834"/>
                      </a:cubicBezTo>
                      <a:cubicBezTo>
                        <a:pt x="533668" y="414473"/>
                        <a:pt x="414202" y="534160"/>
                        <a:pt x="267192" y="534160"/>
                      </a:cubicBezTo>
                      <a:cubicBezTo>
                        <a:pt x="119466" y="534160"/>
                        <a:pt x="0" y="414473"/>
                        <a:pt x="0" y="266834"/>
                      </a:cubicBezTo>
                      <a:close/>
                    </a:path>
                  </a:pathLst>
                </a:custGeom>
                <a:solidFill>
                  <a:srgbClr val="DCDCDD"/>
                </a:solidFill>
                <a:ln w="7700" cap="flat">
                  <a:solidFill>
                    <a:srgbClr val="DCDCDD"/>
                  </a:solidFill>
                  <a:bevel/>
                </a:ln>
              </p:spPr>
            </p:sp>
            <p:sp>
              <p:nvSpPr>
                <p:cNvPr id="3865" name="Freeform 3864"/>
                <p:cNvSpPr/>
                <p:nvPr/>
              </p:nvSpPr>
              <p:spPr>
                <a:xfrm>
                  <a:off x="7093846" y="1353858"/>
                  <a:ext cx="323256" cy="1885291"/>
                </a:xfrm>
                <a:custGeom>
                  <a:avLst/>
                  <a:gdLst/>
                  <a:ahLst/>
                  <a:cxnLst/>
                  <a:rect l="0" t="0" r="0" b="0"/>
                  <a:pathLst>
                    <a:path w="323256" h="1885291">
                      <a:moveTo>
                        <a:pt x="0" y="0"/>
                      </a:moveTo>
                      <a:lnTo>
                        <a:pt x="0" y="1885291"/>
                      </a:lnTo>
                      <a:lnTo>
                        <a:pt x="323256" y="1885291"/>
                      </a:lnTo>
                      <a:lnTo>
                        <a:pt x="323256" y="0"/>
                      </a:lnTo>
                      <a:lnTo>
                        <a:pt x="0" y="0"/>
                      </a:lnTo>
                      <a:close/>
                    </a:path>
                  </a:pathLst>
                </a:custGeom>
                <a:solidFill>
                  <a:srgbClr val="DCDCDD"/>
                </a:solidFill>
                <a:ln w="7700" cap="flat">
                  <a:solidFill>
                    <a:srgbClr val="DCDCDD"/>
                  </a:solidFill>
                  <a:bevel/>
                </a:ln>
              </p:spPr>
            </p:sp>
          </p:grpSp>
          <p:sp>
            <p:nvSpPr>
              <p:cNvPr id="3866" name="Freeform 3865"/>
              <p:cNvSpPr/>
              <p:nvPr/>
            </p:nvSpPr>
            <p:spPr>
              <a:xfrm>
                <a:off x="7022529" y="3243635"/>
                <a:ext cx="463440" cy="423075"/>
              </a:xfrm>
              <a:custGeom>
                <a:avLst/>
                <a:gdLst/>
                <a:ahLst/>
                <a:cxnLst/>
                <a:rect l="0" t="0" r="0" b="0"/>
                <a:pathLst>
                  <a:path w="463440" h="423075">
                    <a:moveTo>
                      <a:pt x="0" y="191243"/>
                    </a:moveTo>
                    <a:cubicBezTo>
                      <a:pt x="0" y="106762"/>
                      <a:pt x="34178" y="41119"/>
                      <a:pt x="101296" y="709"/>
                    </a:cubicBezTo>
                    <a:cubicBezTo>
                      <a:pt x="101296" y="709"/>
                      <a:pt x="192620" y="7240"/>
                      <a:pt x="236311" y="7686"/>
                    </a:cubicBezTo>
                    <a:cubicBezTo>
                      <a:pt x="310415" y="8443"/>
                      <a:pt x="356864" y="-2712"/>
                      <a:pt x="362731" y="709"/>
                    </a:cubicBezTo>
                    <a:cubicBezTo>
                      <a:pt x="420057" y="37935"/>
                      <a:pt x="463440" y="114083"/>
                      <a:pt x="463440" y="191243"/>
                    </a:cubicBezTo>
                    <a:cubicBezTo>
                      <a:pt x="463440" y="319059"/>
                      <a:pt x="359655" y="423075"/>
                      <a:pt x="231720" y="423075"/>
                    </a:cubicBezTo>
                    <a:cubicBezTo>
                      <a:pt x="103733" y="423075"/>
                      <a:pt x="0" y="319059"/>
                      <a:pt x="0" y="191243"/>
                    </a:cubicBezTo>
                    <a:close/>
                  </a:path>
                </a:pathLst>
              </a:custGeom>
              <a:solidFill>
                <a:srgbClr val="595757"/>
              </a:solidFill>
              <a:ln w="7700" cap="flat">
                <a:solidFill>
                  <a:srgbClr val="595757"/>
                </a:solidFill>
                <a:bevel/>
              </a:ln>
            </p:spPr>
          </p:sp>
          <p:sp>
            <p:nvSpPr>
              <p:cNvPr id="3867" name="Freeform 3866"/>
              <p:cNvSpPr/>
              <p:nvPr/>
            </p:nvSpPr>
            <p:spPr>
              <a:xfrm>
                <a:off x="7122106" y="1673400"/>
                <a:ext cx="264286" cy="1646345"/>
              </a:xfrm>
              <a:custGeom>
                <a:avLst/>
                <a:gdLst/>
                <a:ahLst/>
                <a:cxnLst/>
                <a:rect l="0" t="0" r="0" b="0"/>
                <a:pathLst>
                  <a:path w="264286" h="1646345">
                    <a:moveTo>
                      <a:pt x="0" y="0"/>
                    </a:moveTo>
                    <a:lnTo>
                      <a:pt x="0" y="1635565"/>
                    </a:lnTo>
                    <a:cubicBezTo>
                      <a:pt x="0" y="1635565"/>
                      <a:pt x="-339" y="1646345"/>
                      <a:pt x="128786" y="1646345"/>
                    </a:cubicBezTo>
                    <a:cubicBezTo>
                      <a:pt x="256394" y="1646345"/>
                      <a:pt x="264286" y="1635565"/>
                      <a:pt x="264286" y="1635565"/>
                    </a:cubicBezTo>
                    <a:lnTo>
                      <a:pt x="264286" y="0"/>
                    </a:lnTo>
                    <a:lnTo>
                      <a:pt x="0" y="0"/>
                    </a:lnTo>
                    <a:close/>
                  </a:path>
                </a:pathLst>
              </a:custGeom>
              <a:solidFill>
                <a:srgbClr val="595757"/>
              </a:solidFill>
              <a:ln w="7700" cap="flat">
                <a:solidFill>
                  <a:srgbClr val="595757"/>
                </a:solidFill>
                <a:bevel/>
              </a:ln>
            </p:spPr>
          </p:sp>
          <p:sp>
            <p:nvSpPr>
              <p:cNvPr id="3868" name="Freeform 3867"/>
              <p:cNvSpPr/>
              <p:nvPr/>
            </p:nvSpPr>
            <p:spPr>
              <a:xfrm>
                <a:off x="7122106" y="1385193"/>
                <a:ext cx="264286" cy="493540"/>
              </a:xfrm>
              <a:custGeom>
                <a:avLst/>
                <a:gdLst/>
                <a:ahLst/>
                <a:cxnLst/>
                <a:rect l="0" t="0" r="0" b="0"/>
                <a:pathLst>
                  <a:path w="264286" h="493540">
                    <a:moveTo>
                      <a:pt x="0" y="0"/>
                    </a:moveTo>
                    <a:lnTo>
                      <a:pt x="0" y="493540"/>
                    </a:lnTo>
                    <a:lnTo>
                      <a:pt x="264286" y="493540"/>
                    </a:lnTo>
                    <a:lnTo>
                      <a:pt x="264286" y="0"/>
                    </a:lnTo>
                    <a:lnTo>
                      <a:pt x="0" y="0"/>
                    </a:lnTo>
                    <a:close/>
                  </a:path>
                </a:pathLst>
              </a:custGeom>
              <a:solidFill>
                <a:srgbClr val="FFFFFF"/>
              </a:solidFill>
              <a:ln w="7700" cap="flat">
                <a:solidFill>
                  <a:srgbClr val="595757"/>
                </a:solidFill>
                <a:bevel/>
              </a:ln>
            </p:spPr>
          </p:sp>
        </p:grpSp>
        <p:sp>
          <p:nvSpPr>
            <p:cNvPr id="2305" name="Text 2305"/>
            <p:cNvSpPr txBox="1"/>
            <p:nvPr/>
          </p:nvSpPr>
          <p:spPr>
            <a:xfrm>
              <a:off x="931825" y="570311"/>
              <a:ext cx="4119500" cy="286887"/>
            </a:xfrm>
            <a:prstGeom prst="rect">
              <a:avLst/>
            </a:prstGeom>
            <a:noFill/>
          </p:spPr>
          <p:txBody>
            <a:bodyPr wrap="square" lIns="28000" tIns="18000" rIns="28000" bIns="18000" rtlCol="0" anchor="ctr"/>
            <a:lstStyle/>
            <a:p>
              <a:pPr algn="l"/>
              <a:r>
                <a:rPr sz="1872">
                  <a:solidFill>
                    <a:srgbClr val="000000"/>
                  </a:solidFill>
                  <a:latin typeface="Comic Sans MS"/>
                </a:rPr>
                <a:t>Definition of Organizational Chart</a:t>
              </a:r>
            </a:p>
          </p:txBody>
        </p:sp>
        <p:sp>
          <p:nvSpPr>
            <p:cNvPr id="6206" name="Freeform 6205"/>
            <p:cNvSpPr/>
            <p:nvPr/>
          </p:nvSpPr>
          <p:spPr>
            <a:xfrm>
              <a:off x="541195" y="605957"/>
              <a:ext cx="215600" cy="215600"/>
            </a:xfrm>
            <a:custGeom>
              <a:avLst/>
              <a:gdLst/>
              <a:ahLst/>
              <a:cxnLst/>
              <a:rect l="0" t="0" r="0" b="0"/>
              <a:pathLst>
                <a:path w="215600" h="215600">
                  <a:moveTo>
                    <a:pt x="17248" y="0"/>
                  </a:moveTo>
                  <a:lnTo>
                    <a:pt x="198352" y="0"/>
                  </a:lnTo>
                  <a:cubicBezTo>
                    <a:pt x="207878" y="0"/>
                    <a:pt x="215600" y="7722"/>
                    <a:pt x="215600" y="17248"/>
                  </a:cubicBezTo>
                  <a:lnTo>
                    <a:pt x="215600" y="198352"/>
                  </a:lnTo>
                  <a:cubicBezTo>
                    <a:pt x="215600" y="207878"/>
                    <a:pt x="207878" y="215600"/>
                    <a:pt x="198352" y="215600"/>
                  </a:cubicBezTo>
                  <a:lnTo>
                    <a:pt x="17248" y="215600"/>
                  </a:lnTo>
                  <a:cubicBezTo>
                    <a:pt x="7722" y="215600"/>
                    <a:pt x="0" y="207878"/>
                    <a:pt x="0" y="198352"/>
                  </a:cubicBezTo>
                  <a:lnTo>
                    <a:pt x="0" y="17248"/>
                  </a:lnTo>
                  <a:cubicBezTo>
                    <a:pt x="0" y="7722"/>
                    <a:pt x="7722" y="0"/>
                    <a:pt x="17248" y="0"/>
                  </a:cubicBezTo>
                  <a:close/>
                </a:path>
              </a:pathLst>
            </a:custGeom>
            <a:solidFill>
              <a:srgbClr val="FFAF00"/>
            </a:solidFill>
            <a:ln w="7700" cap="flat">
              <a:solidFill>
                <a:srgbClr val="FFAF00"/>
              </a:solidFill>
              <a:bevel/>
            </a:ln>
          </p:spPr>
        </p:sp>
        <p:sp>
          <p:nvSpPr>
            <p:cNvPr id="2306" name="Text 2306"/>
            <p:cNvSpPr txBox="1"/>
            <p:nvPr/>
          </p:nvSpPr>
          <p:spPr>
            <a:xfrm>
              <a:off x="1324525" y="4537800"/>
              <a:ext cx="6375600" cy="1663200"/>
            </a:xfrm>
            <a:prstGeom prst="rect">
              <a:avLst/>
            </a:prstGeom>
            <a:noFill/>
          </p:spPr>
          <p:txBody>
            <a:bodyPr wrap="square" lIns="28000" tIns="18000" rIns="28000" bIns="18000" rtlCol="0" anchor="ctr"/>
            <a:lstStyle/>
            <a:p>
              <a:pPr algn="l"/>
              <a:r>
                <a:rPr sz="1404" dirty="0">
                  <a:solidFill>
                    <a:srgbClr val="566A47"/>
                  </a:solidFill>
                  <a:latin typeface="Comic Sans MS"/>
                </a:rPr>
                <a:t>An organizational chart (often called organization chart, org chart, </a:t>
              </a:r>
              <a:r>
                <a:rPr sz="1404" dirty="0" err="1">
                  <a:solidFill>
                    <a:srgbClr val="566A47"/>
                  </a:solidFill>
                  <a:latin typeface="Comic Sans MS"/>
                </a:rPr>
                <a:t>organigram</a:t>
              </a:r>
              <a:r>
                <a:rPr sz="1404" dirty="0">
                  <a:solidFill>
                    <a:srgbClr val="566A47"/>
                  </a:solidFill>
                  <a:latin typeface="Comic Sans MS"/>
                </a:rPr>
                <a:t>(me), or organogram(me)) is a diagram that shows the structure of an organization and the relationships and relative ranks of its parts and positions/jobs. The term is also used for similar diagrams, for example ones showing the different elements of a field of knowledge or a group of languages.</a:t>
              </a:r>
            </a:p>
          </p:txBody>
        </p:sp>
        <p:sp>
          <p:nvSpPr>
            <p:cNvPr id="2307" name="Text 2307"/>
            <p:cNvSpPr txBox="1"/>
            <p:nvPr/>
          </p:nvSpPr>
          <p:spPr>
            <a:xfrm>
              <a:off x="92525" y="6385792"/>
              <a:ext cx="2833600" cy="277200"/>
            </a:xfrm>
            <a:prstGeom prst="rect">
              <a:avLst/>
            </a:prstGeom>
            <a:noFill/>
          </p:spPr>
          <p:txBody>
            <a:bodyPr wrap="square" lIns="28000" tIns="18000" rIns="28000" bIns="18000" rtlCol="0" anchor="ctr"/>
            <a:lstStyle/>
            <a:p>
              <a:pPr algn="ctr"/>
              <a:r>
                <a:rPr sz="780" dirty="0">
                  <a:solidFill>
                    <a:srgbClr val="FF1418"/>
                  </a:solidFill>
                  <a:latin typeface="Comic Sans MS"/>
                  <a:hlinkClick r:id="rId2"/>
                </a:rPr>
                <a:t>Created by Edraw - All-in-one diagramming Software.</a:t>
              </a:r>
              <a:endParaRPr sz="780" dirty="0">
                <a:solidFill>
                  <a:srgbClr val="FF1418"/>
                </a:solidFill>
                <a:latin typeface="Comic Sans MS"/>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Page-3"/>
        <p:cNvGrpSpPr/>
        <p:nvPr/>
      </p:nvGrpSpPr>
      <p:grpSpPr>
        <a:xfrm>
          <a:off x="0" y="0"/>
          <a:ext cx="0" cy="0"/>
          <a:chOff x="0" y="0"/>
          <a:chExt cx="0" cy="0"/>
        </a:xfrm>
      </p:grpSpPr>
      <p:grpSp>
        <p:nvGrpSpPr>
          <p:cNvPr id="2308" name="Group2308"/>
          <p:cNvGrpSpPr/>
          <p:nvPr/>
        </p:nvGrpSpPr>
        <p:grpSpPr>
          <a:xfrm>
            <a:off x="-9500" y="187300"/>
            <a:ext cx="9163000" cy="6483400"/>
            <a:chOff x="-9500" y="187300"/>
            <a:chExt cx="9163000" cy="6483400"/>
          </a:xfrm>
        </p:grpSpPr>
        <p:sp>
          <p:nvSpPr>
            <p:cNvPr id="1195" name="Freeform 1194"/>
            <p:cNvSpPr/>
            <p:nvPr/>
          </p:nvSpPr>
          <p:spPr>
            <a:xfrm>
              <a:off x="-1800" y="195000"/>
              <a:ext cx="9147600" cy="6468000"/>
            </a:xfrm>
            <a:custGeom>
              <a:avLst/>
              <a:gdLst/>
              <a:ahLst/>
              <a:cxnLst/>
              <a:rect l="0" t="0" r="0" b="0"/>
              <a:pathLst>
                <a:path w="9147600" h="6468000">
                  <a:moveTo>
                    <a:pt x="0" y="0"/>
                  </a:moveTo>
                  <a:lnTo>
                    <a:pt x="9147600" y="0"/>
                  </a:lnTo>
                  <a:lnTo>
                    <a:pt x="9147600" y="6468000"/>
                  </a:lnTo>
                  <a:lnTo>
                    <a:pt x="0" y="6468000"/>
                  </a:lnTo>
                  <a:lnTo>
                    <a:pt x="0" y="0"/>
                  </a:lnTo>
                  <a:close/>
                </a:path>
              </a:pathLst>
            </a:custGeom>
            <a:solidFill>
              <a:srgbClr val="FFFFFF"/>
            </a:solidFill>
            <a:ln w="7700" cap="flat">
              <a:solidFill>
                <a:srgbClr val="FFFFFF"/>
              </a:solidFill>
              <a:bevel/>
            </a:ln>
          </p:spPr>
        </p:sp>
        <p:sp>
          <p:nvSpPr>
            <p:cNvPr id="1277" name="Freeform 1276"/>
            <p:cNvSpPr/>
            <p:nvPr/>
          </p:nvSpPr>
          <p:spPr>
            <a:xfrm>
              <a:off x="1784600" y="2943901"/>
              <a:ext cx="1409094" cy="610866"/>
            </a:xfrm>
            <a:custGeom>
              <a:avLst/>
              <a:gdLst/>
              <a:ahLst/>
              <a:cxnLst/>
              <a:rect l="0" t="0" r="0" b="0"/>
              <a:pathLst>
                <a:path w="1409094" h="610866" fill="none">
                  <a:moveTo>
                    <a:pt x="0" y="610866"/>
                  </a:moveTo>
                  <a:lnTo>
                    <a:pt x="755952" y="610866"/>
                  </a:lnTo>
                  <a:lnTo>
                    <a:pt x="755952" y="0"/>
                  </a:lnTo>
                  <a:lnTo>
                    <a:pt x="1409094" y="0"/>
                  </a:lnTo>
                </a:path>
              </a:pathLst>
            </a:custGeom>
            <a:solidFill>
              <a:srgbClr val="FFFFFF"/>
            </a:solidFill>
            <a:ln w="7700" cap="flat">
              <a:solidFill>
                <a:srgbClr val="000000"/>
              </a:solidFill>
              <a:bevel/>
            </a:ln>
          </p:spPr>
        </p:sp>
        <p:sp>
          <p:nvSpPr>
            <p:cNvPr id="1278" name="Freeform 1277"/>
            <p:cNvSpPr/>
            <p:nvPr/>
          </p:nvSpPr>
          <p:spPr>
            <a:xfrm>
              <a:off x="5206483" y="1260929"/>
              <a:ext cx="807984" cy="1410386"/>
            </a:xfrm>
            <a:custGeom>
              <a:avLst/>
              <a:gdLst/>
              <a:ahLst/>
              <a:cxnLst/>
              <a:rect l="0" t="0" r="0" b="0"/>
              <a:pathLst>
                <a:path w="807984" h="1410386" fill="none">
                  <a:moveTo>
                    <a:pt x="0" y="1410386"/>
                  </a:moveTo>
                  <a:lnTo>
                    <a:pt x="0" y="0"/>
                  </a:lnTo>
                  <a:lnTo>
                    <a:pt x="807984" y="0"/>
                  </a:lnTo>
                </a:path>
              </a:pathLst>
            </a:custGeom>
            <a:solidFill>
              <a:srgbClr val="FFFFFF"/>
            </a:solidFill>
            <a:ln w="7700" cap="flat">
              <a:solidFill>
                <a:srgbClr val="000000"/>
              </a:solidFill>
              <a:bevel/>
            </a:ln>
          </p:spPr>
        </p:sp>
        <p:sp>
          <p:nvSpPr>
            <p:cNvPr id="1279" name="Freeform 1278"/>
            <p:cNvSpPr/>
            <p:nvPr/>
          </p:nvSpPr>
          <p:spPr>
            <a:xfrm>
              <a:off x="4469490" y="4500324"/>
              <a:ext cx="1196934" cy="656040"/>
            </a:xfrm>
            <a:custGeom>
              <a:avLst/>
              <a:gdLst/>
              <a:ahLst/>
              <a:cxnLst/>
              <a:rect l="0" t="0" r="0" b="0"/>
              <a:pathLst>
                <a:path w="1196934" h="656040" fill="none">
                  <a:moveTo>
                    <a:pt x="0" y="219867"/>
                  </a:moveTo>
                  <a:lnTo>
                    <a:pt x="0" y="656040"/>
                  </a:lnTo>
                  <a:lnTo>
                    <a:pt x="810910" y="655014"/>
                  </a:lnTo>
                  <a:lnTo>
                    <a:pt x="810910" y="0"/>
                  </a:lnTo>
                  <a:lnTo>
                    <a:pt x="1196934" y="0"/>
                  </a:lnTo>
                </a:path>
              </a:pathLst>
            </a:custGeom>
            <a:solidFill>
              <a:srgbClr val="FFFFFF"/>
            </a:solidFill>
            <a:ln w="7700" cap="flat">
              <a:solidFill>
                <a:srgbClr val="000000"/>
              </a:solidFill>
              <a:bevel/>
            </a:ln>
          </p:spPr>
        </p:sp>
        <p:sp>
          <p:nvSpPr>
            <p:cNvPr id="1276" name="Freeform 1275"/>
            <p:cNvSpPr/>
            <p:nvPr/>
          </p:nvSpPr>
          <p:spPr>
            <a:xfrm>
              <a:off x="5652550" y="4322200"/>
              <a:ext cx="1398850" cy="301657"/>
            </a:xfrm>
            <a:custGeom>
              <a:avLst/>
              <a:gdLst/>
              <a:ahLst/>
              <a:cxnLst/>
              <a:rect l="l" t="t" r="r" b="b"/>
              <a:pathLst>
                <a:path w="1398850" h="301657">
                  <a:moveTo>
                    <a:pt x="1306561" y="5482"/>
                  </a:moveTo>
                  <a:lnTo>
                    <a:pt x="1398850" y="92230"/>
                  </a:lnTo>
                  <a:lnTo>
                    <a:pt x="1398850" y="214910"/>
                  </a:lnTo>
                  <a:lnTo>
                    <a:pt x="1306561" y="301657"/>
                  </a:lnTo>
                  <a:lnTo>
                    <a:pt x="92289" y="296175"/>
                  </a:lnTo>
                  <a:lnTo>
                    <a:pt x="0" y="209427"/>
                  </a:lnTo>
                  <a:lnTo>
                    <a:pt x="0" y="86748"/>
                  </a:lnTo>
                  <a:lnTo>
                    <a:pt x="92289" y="0"/>
                  </a:lnTo>
                  <a:lnTo>
                    <a:pt x="1306561" y="5482"/>
                  </a:lnTo>
                  <a:close/>
                </a:path>
              </a:pathLst>
            </a:custGeom>
            <a:solidFill>
              <a:srgbClr val="FFAF00"/>
            </a:solidFill>
            <a:ln w="7700" cap="flat">
              <a:solidFill>
                <a:srgbClr val="FFAF00"/>
              </a:solidFill>
              <a:bevel/>
            </a:ln>
          </p:spPr>
          <p:txBody>
            <a:bodyPr wrap="square" lIns="28000" tIns="18000" rIns="28000" bIns="18000" rtlCol="0" anchor="ctr"/>
            <a:lstStyle/>
            <a:p>
              <a:pPr algn="ctr"/>
              <a:r>
                <a:rPr sz="1248">
                  <a:solidFill>
                    <a:srgbClr val="FFFFFF"/>
                  </a:solidFill>
                  <a:latin typeface="Comic Sans MS"/>
                </a:rPr>
                <a:t>3. Flat </a:t>
              </a:r>
            </a:p>
          </p:txBody>
        </p:sp>
        <p:sp>
          <p:nvSpPr>
            <p:cNvPr id="1275" name="Freeform 1274"/>
            <p:cNvSpPr/>
            <p:nvPr/>
          </p:nvSpPr>
          <p:spPr>
            <a:xfrm>
              <a:off x="5940014" y="1123354"/>
              <a:ext cx="1150026" cy="263841"/>
            </a:xfrm>
            <a:custGeom>
              <a:avLst/>
              <a:gdLst/>
              <a:ahLst/>
              <a:cxnLst/>
              <a:rect l="l" t="t" r="r" b="b"/>
              <a:pathLst>
                <a:path w="1150026" h="263841">
                  <a:moveTo>
                    <a:pt x="1074150" y="4795"/>
                  </a:moveTo>
                  <a:lnTo>
                    <a:pt x="1150026" y="80668"/>
                  </a:lnTo>
                  <a:lnTo>
                    <a:pt x="1150026" y="187969"/>
                  </a:lnTo>
                  <a:lnTo>
                    <a:pt x="1074150" y="263841"/>
                  </a:lnTo>
                  <a:lnTo>
                    <a:pt x="75873" y="259046"/>
                  </a:lnTo>
                  <a:lnTo>
                    <a:pt x="0" y="183174"/>
                  </a:lnTo>
                  <a:lnTo>
                    <a:pt x="0" y="75873"/>
                  </a:lnTo>
                  <a:lnTo>
                    <a:pt x="75873" y="0"/>
                  </a:lnTo>
                  <a:lnTo>
                    <a:pt x="1074150" y="4795"/>
                  </a:lnTo>
                  <a:close/>
                </a:path>
              </a:pathLst>
            </a:custGeom>
            <a:solidFill>
              <a:srgbClr val="595757"/>
            </a:solidFill>
            <a:ln w="7700" cap="flat">
              <a:solidFill>
                <a:srgbClr val="595757"/>
              </a:solidFill>
              <a:bevel/>
            </a:ln>
          </p:spPr>
          <p:txBody>
            <a:bodyPr wrap="square" lIns="28000" tIns="18000" rIns="28000" bIns="18000" rtlCol="0" anchor="ctr"/>
            <a:lstStyle/>
            <a:p>
              <a:pPr algn="ctr"/>
              <a:r>
                <a:rPr sz="1248">
                  <a:solidFill>
                    <a:srgbClr val="FFFFFF"/>
                  </a:solidFill>
                  <a:latin typeface="Comic Sans MS"/>
                </a:rPr>
                <a:t>1. Hierarchical</a:t>
              </a:r>
            </a:p>
          </p:txBody>
        </p:sp>
        <p:sp>
          <p:nvSpPr>
            <p:cNvPr id="1274" name="Freeform 1273"/>
            <p:cNvSpPr/>
            <p:nvPr/>
          </p:nvSpPr>
          <p:spPr>
            <a:xfrm>
              <a:off x="629617" y="3428056"/>
              <a:ext cx="1150026" cy="263841"/>
            </a:xfrm>
            <a:custGeom>
              <a:avLst/>
              <a:gdLst/>
              <a:ahLst/>
              <a:cxnLst/>
              <a:rect l="l" t="t" r="r" b="b"/>
              <a:pathLst>
                <a:path w="1150026" h="263841">
                  <a:moveTo>
                    <a:pt x="1074150" y="4795"/>
                  </a:moveTo>
                  <a:lnTo>
                    <a:pt x="1150026" y="80668"/>
                  </a:lnTo>
                  <a:lnTo>
                    <a:pt x="1150026" y="187969"/>
                  </a:lnTo>
                  <a:lnTo>
                    <a:pt x="1074150" y="263841"/>
                  </a:lnTo>
                  <a:lnTo>
                    <a:pt x="75873" y="259046"/>
                  </a:lnTo>
                  <a:lnTo>
                    <a:pt x="0" y="183174"/>
                  </a:lnTo>
                  <a:lnTo>
                    <a:pt x="0" y="75873"/>
                  </a:lnTo>
                  <a:lnTo>
                    <a:pt x="75873" y="0"/>
                  </a:lnTo>
                  <a:lnTo>
                    <a:pt x="1074150" y="4795"/>
                  </a:lnTo>
                  <a:close/>
                </a:path>
              </a:pathLst>
            </a:custGeom>
            <a:solidFill>
              <a:srgbClr val="D4CDC7"/>
            </a:solidFill>
            <a:ln w="7700" cap="flat">
              <a:solidFill>
                <a:srgbClr val="D4CDC7"/>
              </a:solidFill>
              <a:bevel/>
            </a:ln>
          </p:spPr>
          <p:txBody>
            <a:bodyPr wrap="square" lIns="28000" tIns="18000" rIns="28000" bIns="18000" rtlCol="0" anchor="ctr"/>
            <a:lstStyle/>
            <a:p>
              <a:pPr algn="ctr"/>
              <a:r>
                <a:rPr sz="1248">
                  <a:solidFill>
                    <a:srgbClr val="FFFFFF"/>
                  </a:solidFill>
                  <a:latin typeface="Comic Sans MS"/>
                </a:rPr>
                <a:t>2. Matrix</a:t>
              </a:r>
            </a:p>
          </p:txBody>
        </p:sp>
        <p:sp>
          <p:nvSpPr>
            <p:cNvPr id="1250" name="Freeform 1249"/>
            <p:cNvSpPr/>
            <p:nvPr/>
          </p:nvSpPr>
          <p:spPr>
            <a:xfrm>
              <a:off x="4384746" y="3241800"/>
              <a:ext cx="158908" cy="158908"/>
            </a:xfrm>
            <a:custGeom>
              <a:avLst/>
              <a:gdLst/>
              <a:ahLst/>
              <a:cxnLst/>
              <a:rect l="0" t="0" r="0" b="0"/>
              <a:pathLst>
                <a:path w="158908" h="158908">
                  <a:moveTo>
                    <a:pt x="0" y="79454"/>
                  </a:moveTo>
                  <a:cubicBezTo>
                    <a:pt x="0" y="35573"/>
                    <a:pt x="35573" y="0"/>
                    <a:pt x="79454" y="0"/>
                  </a:cubicBezTo>
                  <a:cubicBezTo>
                    <a:pt x="123336" y="0"/>
                    <a:pt x="158908" y="35573"/>
                    <a:pt x="158908" y="79454"/>
                  </a:cubicBezTo>
                  <a:cubicBezTo>
                    <a:pt x="158908" y="123336"/>
                    <a:pt x="123336" y="158908"/>
                    <a:pt x="79454" y="158908"/>
                  </a:cubicBezTo>
                  <a:cubicBezTo>
                    <a:pt x="35573" y="158908"/>
                    <a:pt x="0" y="123336"/>
                    <a:pt x="0" y="79454"/>
                  </a:cubicBezTo>
                  <a:close/>
                </a:path>
              </a:pathLst>
            </a:custGeom>
            <a:solidFill>
              <a:srgbClr val="FB9D53"/>
            </a:solidFill>
            <a:ln w="7700" cap="flat">
              <a:solidFill>
                <a:srgbClr val="FB9D53"/>
              </a:solidFill>
              <a:bevel/>
            </a:ln>
          </p:spPr>
        </p:sp>
        <p:sp>
          <p:nvSpPr>
            <p:cNvPr id="1251" name="Freeform 1250"/>
            <p:cNvSpPr/>
            <p:nvPr/>
          </p:nvSpPr>
          <p:spPr>
            <a:xfrm>
              <a:off x="4406325" y="3263379"/>
              <a:ext cx="115750" cy="115750"/>
            </a:xfrm>
            <a:custGeom>
              <a:avLst/>
              <a:gdLst/>
              <a:ahLst/>
              <a:cxnLst/>
              <a:rect l="0" t="0" r="0" b="0"/>
              <a:pathLst>
                <a:path w="115750" h="115750">
                  <a:moveTo>
                    <a:pt x="0" y="57875"/>
                  </a:moveTo>
                  <a:cubicBezTo>
                    <a:pt x="0" y="25912"/>
                    <a:pt x="25912" y="0"/>
                    <a:pt x="57875" y="0"/>
                  </a:cubicBezTo>
                  <a:cubicBezTo>
                    <a:pt x="89838" y="0"/>
                    <a:pt x="115750" y="25912"/>
                    <a:pt x="115750" y="57875"/>
                  </a:cubicBezTo>
                  <a:cubicBezTo>
                    <a:pt x="115750" y="89838"/>
                    <a:pt x="89838" y="115750"/>
                    <a:pt x="57875" y="115750"/>
                  </a:cubicBezTo>
                  <a:cubicBezTo>
                    <a:pt x="25912" y="115750"/>
                    <a:pt x="0" y="89838"/>
                    <a:pt x="0" y="57875"/>
                  </a:cubicBezTo>
                  <a:close/>
                </a:path>
              </a:pathLst>
            </a:custGeom>
            <a:solidFill>
              <a:srgbClr val="FFFFFF"/>
            </a:solidFill>
            <a:ln w="7700" cap="flat">
              <a:solidFill>
                <a:srgbClr val="FFFFFF"/>
              </a:solidFill>
              <a:bevel/>
            </a:ln>
          </p:spPr>
        </p:sp>
        <p:sp>
          <p:nvSpPr>
            <p:cNvPr id="1271" name="Freeform 1270"/>
            <p:cNvSpPr/>
            <p:nvPr/>
          </p:nvSpPr>
          <p:spPr>
            <a:xfrm rot="3720000" flipH="1">
              <a:off x="4531262" y="2298144"/>
              <a:ext cx="1119896" cy="1402902"/>
            </a:xfrm>
            <a:custGeom>
              <a:avLst/>
              <a:gdLst/>
              <a:ahLst/>
              <a:cxnLst/>
              <a:rect l="0" t="0" r="0" b="0"/>
              <a:pathLst>
                <a:path w="1119896" h="1402902">
                  <a:moveTo>
                    <a:pt x="559949" y="1402902"/>
                  </a:moveTo>
                  <a:lnTo>
                    <a:pt x="1025640" y="871417"/>
                  </a:lnTo>
                  <a:cubicBezTo>
                    <a:pt x="1025640" y="871417"/>
                    <a:pt x="1138129" y="722552"/>
                    <a:pt x="1117155" y="491618"/>
                  </a:cubicBezTo>
                  <a:cubicBezTo>
                    <a:pt x="1096187" y="260687"/>
                    <a:pt x="926495" y="87008"/>
                    <a:pt x="743467" y="27844"/>
                  </a:cubicBezTo>
                  <a:cubicBezTo>
                    <a:pt x="743467" y="27844"/>
                    <a:pt x="455572" y="-77126"/>
                    <a:pt x="217249" y="115637"/>
                  </a:cubicBezTo>
                  <a:cubicBezTo>
                    <a:pt x="217249" y="115637"/>
                    <a:pt x="18964" y="256868"/>
                    <a:pt x="0" y="525974"/>
                  </a:cubicBezTo>
                  <a:cubicBezTo>
                    <a:pt x="0" y="525974"/>
                    <a:pt x="-11541" y="720644"/>
                    <a:pt x="99040" y="869507"/>
                  </a:cubicBezTo>
                  <a:lnTo>
                    <a:pt x="559949" y="1402902"/>
                  </a:lnTo>
                  <a:close/>
                </a:path>
              </a:pathLst>
            </a:custGeom>
            <a:solidFill>
              <a:srgbClr val="595757"/>
            </a:solidFill>
            <a:ln w="7700" cap="flat">
              <a:solidFill>
                <a:srgbClr val="595757"/>
              </a:solidFill>
              <a:bevel/>
            </a:ln>
          </p:spPr>
        </p:sp>
        <p:sp>
          <p:nvSpPr>
            <p:cNvPr id="2309" name="Text 2309">
              <a:hlinkClick r:id="rId2" action="ppaction://hlinkfile"/>
            </p:cNvPr>
            <p:cNvSpPr txBox="1"/>
            <p:nvPr/>
          </p:nvSpPr>
          <p:spPr>
            <a:xfrm>
              <a:off x="929900" y="570313"/>
              <a:ext cx="2723236" cy="286887"/>
            </a:xfrm>
            <a:prstGeom prst="rect">
              <a:avLst/>
            </a:prstGeom>
            <a:noFill/>
          </p:spPr>
          <p:txBody>
            <a:bodyPr wrap="square" lIns="28000" tIns="18000" rIns="28000" bIns="18000" rtlCol="0" anchor="ctr"/>
            <a:lstStyle/>
            <a:p>
              <a:pPr algn="l"/>
              <a:r>
                <a:rPr sz="1248" dirty="0">
                  <a:solidFill>
                    <a:srgbClr val="000000"/>
                  </a:solidFill>
                  <a:latin typeface="Comic Sans MS"/>
                </a:rPr>
                <a:t>Types of Organizational Chart</a:t>
              </a:r>
            </a:p>
          </p:txBody>
        </p:sp>
        <p:sp>
          <p:nvSpPr>
            <p:cNvPr id="1241" name="Freeform 1240"/>
            <p:cNvSpPr/>
            <p:nvPr/>
          </p:nvSpPr>
          <p:spPr>
            <a:xfrm>
              <a:off x="539270" y="605957"/>
              <a:ext cx="215600" cy="215600"/>
            </a:xfrm>
            <a:custGeom>
              <a:avLst/>
              <a:gdLst/>
              <a:ahLst/>
              <a:cxnLst/>
              <a:rect l="0" t="0" r="0" b="0"/>
              <a:pathLst>
                <a:path w="215600" h="215600">
                  <a:moveTo>
                    <a:pt x="17248" y="0"/>
                  </a:moveTo>
                  <a:lnTo>
                    <a:pt x="198352" y="0"/>
                  </a:lnTo>
                  <a:cubicBezTo>
                    <a:pt x="207878" y="0"/>
                    <a:pt x="215600" y="7722"/>
                    <a:pt x="215600" y="17248"/>
                  </a:cubicBezTo>
                  <a:lnTo>
                    <a:pt x="215600" y="198352"/>
                  </a:lnTo>
                  <a:cubicBezTo>
                    <a:pt x="215600" y="207878"/>
                    <a:pt x="207878" y="215600"/>
                    <a:pt x="198352" y="215600"/>
                  </a:cubicBezTo>
                  <a:lnTo>
                    <a:pt x="17248" y="215600"/>
                  </a:lnTo>
                  <a:cubicBezTo>
                    <a:pt x="7722" y="215600"/>
                    <a:pt x="0" y="207878"/>
                    <a:pt x="0" y="198352"/>
                  </a:cubicBezTo>
                  <a:lnTo>
                    <a:pt x="0" y="17248"/>
                  </a:lnTo>
                  <a:cubicBezTo>
                    <a:pt x="0" y="7722"/>
                    <a:pt x="7722" y="0"/>
                    <a:pt x="17248" y="0"/>
                  </a:cubicBezTo>
                  <a:close/>
                </a:path>
              </a:pathLst>
            </a:custGeom>
            <a:solidFill>
              <a:srgbClr val="FFAF00"/>
            </a:solidFill>
            <a:ln w="7700" cap="flat">
              <a:solidFill>
                <a:srgbClr val="FFAF00"/>
              </a:solidFill>
              <a:bevel/>
            </a:ln>
          </p:spPr>
        </p:sp>
        <p:sp>
          <p:nvSpPr>
            <p:cNvPr id="1248" name="Freeform 1247"/>
            <p:cNvSpPr/>
            <p:nvPr/>
          </p:nvSpPr>
          <p:spPr>
            <a:xfrm rot="-10800000" flipH="1">
              <a:off x="3904252" y="3339077"/>
              <a:ext cx="1119896" cy="1402902"/>
            </a:xfrm>
            <a:custGeom>
              <a:avLst/>
              <a:gdLst/>
              <a:ahLst/>
              <a:cxnLst/>
              <a:rect l="0" t="0" r="0" b="0"/>
              <a:pathLst>
                <a:path w="1119896" h="1402902">
                  <a:moveTo>
                    <a:pt x="559949" y="1402902"/>
                  </a:moveTo>
                  <a:lnTo>
                    <a:pt x="1025640" y="871417"/>
                  </a:lnTo>
                  <a:cubicBezTo>
                    <a:pt x="1025640" y="871417"/>
                    <a:pt x="1138129" y="722552"/>
                    <a:pt x="1117155" y="491617"/>
                  </a:cubicBezTo>
                  <a:cubicBezTo>
                    <a:pt x="1096187" y="260687"/>
                    <a:pt x="926502" y="87008"/>
                    <a:pt x="743467" y="27844"/>
                  </a:cubicBezTo>
                  <a:cubicBezTo>
                    <a:pt x="743467" y="27844"/>
                    <a:pt x="455572" y="-77126"/>
                    <a:pt x="217249" y="115637"/>
                  </a:cubicBezTo>
                  <a:cubicBezTo>
                    <a:pt x="217249" y="115637"/>
                    <a:pt x="18964" y="256868"/>
                    <a:pt x="0" y="525973"/>
                  </a:cubicBezTo>
                  <a:cubicBezTo>
                    <a:pt x="0" y="525973"/>
                    <a:pt x="-11541" y="720644"/>
                    <a:pt x="99040" y="869507"/>
                  </a:cubicBezTo>
                  <a:lnTo>
                    <a:pt x="559949" y="1402902"/>
                  </a:lnTo>
                  <a:close/>
                </a:path>
              </a:pathLst>
            </a:custGeom>
            <a:solidFill>
              <a:srgbClr val="FFAF00"/>
            </a:solidFill>
            <a:ln w="7700" cap="flat">
              <a:solidFill>
                <a:srgbClr val="FFAF00"/>
              </a:solidFill>
              <a:bevel/>
            </a:ln>
          </p:spPr>
        </p:sp>
        <p:sp>
          <p:nvSpPr>
            <p:cNvPr id="1254" name="Freeform 1253"/>
            <p:cNvSpPr/>
            <p:nvPr/>
          </p:nvSpPr>
          <p:spPr>
            <a:xfrm>
              <a:off x="3990409" y="3713330"/>
              <a:ext cx="947585" cy="947100"/>
            </a:xfrm>
            <a:custGeom>
              <a:avLst/>
              <a:gdLst/>
              <a:ahLst/>
              <a:cxnLst/>
              <a:rect l="l" t="t" r="r" b="b"/>
              <a:pathLst>
                <a:path w="947585" h="947100">
                  <a:moveTo>
                    <a:pt x="0" y="473550"/>
                  </a:moveTo>
                  <a:cubicBezTo>
                    <a:pt x="0" y="211671"/>
                    <a:pt x="212066" y="0"/>
                    <a:pt x="473791" y="0"/>
                  </a:cubicBezTo>
                  <a:cubicBezTo>
                    <a:pt x="735202" y="0"/>
                    <a:pt x="947585" y="211671"/>
                    <a:pt x="947585" y="473550"/>
                  </a:cubicBezTo>
                  <a:cubicBezTo>
                    <a:pt x="947585" y="734806"/>
                    <a:pt x="735202" y="947100"/>
                    <a:pt x="473791" y="947100"/>
                  </a:cubicBezTo>
                  <a:cubicBezTo>
                    <a:pt x="212066" y="947100"/>
                    <a:pt x="0" y="734806"/>
                    <a:pt x="0" y="473550"/>
                  </a:cubicBezTo>
                  <a:close/>
                </a:path>
              </a:pathLst>
            </a:custGeom>
            <a:solidFill>
              <a:srgbClr val="FFFFFF"/>
            </a:solidFill>
            <a:ln w="7700" cap="flat">
              <a:solidFill>
                <a:srgbClr val="FFFFFF"/>
              </a:solidFill>
              <a:bevel/>
            </a:ln>
          </p:spPr>
          <p:txBody>
            <a:bodyPr wrap="square" lIns="28000" tIns="18000" rIns="28000" bIns="18000" rtlCol="0" anchor="ctr"/>
            <a:lstStyle/>
            <a:p>
              <a:pPr algn="ctr"/>
              <a:r>
                <a:rPr sz="3276">
                  <a:solidFill>
                    <a:srgbClr val="566A47"/>
                  </a:solidFill>
                  <a:latin typeface="Comic Sans MS"/>
                </a:rPr>
                <a:t>3</a:t>
              </a:r>
            </a:p>
          </p:txBody>
        </p:sp>
        <p:sp>
          <p:nvSpPr>
            <p:cNvPr id="1247" name="Freeform 1246"/>
            <p:cNvSpPr/>
            <p:nvPr/>
          </p:nvSpPr>
          <p:spPr>
            <a:xfrm rot="-3720000">
              <a:off x="3282261" y="2298021"/>
              <a:ext cx="1119896" cy="1402902"/>
            </a:xfrm>
            <a:custGeom>
              <a:avLst/>
              <a:gdLst/>
              <a:ahLst/>
              <a:cxnLst/>
              <a:rect l="0" t="0" r="0" b="0"/>
              <a:pathLst>
                <a:path w="1119896" h="1402902">
                  <a:moveTo>
                    <a:pt x="559949" y="1402902"/>
                  </a:moveTo>
                  <a:lnTo>
                    <a:pt x="1025640" y="871417"/>
                  </a:lnTo>
                  <a:cubicBezTo>
                    <a:pt x="1025640" y="871417"/>
                    <a:pt x="1138129" y="722552"/>
                    <a:pt x="1117155" y="491618"/>
                  </a:cubicBezTo>
                  <a:cubicBezTo>
                    <a:pt x="1096187" y="260687"/>
                    <a:pt x="926495" y="87008"/>
                    <a:pt x="743467" y="27844"/>
                  </a:cubicBezTo>
                  <a:cubicBezTo>
                    <a:pt x="743467" y="27844"/>
                    <a:pt x="455572" y="-77126"/>
                    <a:pt x="217249" y="115637"/>
                  </a:cubicBezTo>
                  <a:cubicBezTo>
                    <a:pt x="217249" y="115637"/>
                    <a:pt x="18964" y="256868"/>
                    <a:pt x="0" y="525974"/>
                  </a:cubicBezTo>
                  <a:cubicBezTo>
                    <a:pt x="0" y="525974"/>
                    <a:pt x="-11541" y="720644"/>
                    <a:pt x="99040" y="869507"/>
                  </a:cubicBezTo>
                  <a:lnTo>
                    <a:pt x="559949" y="1402902"/>
                  </a:lnTo>
                  <a:close/>
                </a:path>
              </a:pathLst>
            </a:custGeom>
            <a:solidFill>
              <a:srgbClr val="D4CDC7"/>
            </a:solidFill>
            <a:ln w="7700" cap="flat">
              <a:solidFill>
                <a:srgbClr val="D4CDC7"/>
              </a:solidFill>
              <a:bevel/>
            </a:ln>
          </p:spPr>
        </p:sp>
        <p:sp>
          <p:nvSpPr>
            <p:cNvPr id="1255" name="Freeform 1254"/>
            <p:cNvSpPr/>
            <p:nvPr/>
          </p:nvSpPr>
          <p:spPr>
            <a:xfrm>
              <a:off x="3240075" y="2448988"/>
              <a:ext cx="947585" cy="947585"/>
            </a:xfrm>
            <a:custGeom>
              <a:avLst/>
              <a:gdLst/>
              <a:ahLst/>
              <a:cxnLst/>
              <a:rect l="l" t="t" r="r" b="b"/>
              <a:pathLst>
                <a:path w="947585" h="947585">
                  <a:moveTo>
                    <a:pt x="1983" y="515068"/>
                  </a:moveTo>
                  <a:cubicBezTo>
                    <a:pt x="-20841" y="254186"/>
                    <a:pt x="171785" y="24794"/>
                    <a:pt x="432513" y="1983"/>
                  </a:cubicBezTo>
                  <a:cubicBezTo>
                    <a:pt x="692929" y="-20801"/>
                    <a:pt x="922776" y="171630"/>
                    <a:pt x="945599" y="432512"/>
                  </a:cubicBezTo>
                  <a:cubicBezTo>
                    <a:pt x="968367" y="692774"/>
                    <a:pt x="775482" y="922814"/>
                    <a:pt x="515068" y="945599"/>
                  </a:cubicBezTo>
                  <a:cubicBezTo>
                    <a:pt x="254341" y="968406"/>
                    <a:pt x="24753" y="775328"/>
                    <a:pt x="1983" y="515068"/>
                  </a:cubicBezTo>
                  <a:close/>
                </a:path>
              </a:pathLst>
            </a:custGeom>
            <a:solidFill>
              <a:srgbClr val="FFFFFF"/>
            </a:solidFill>
            <a:ln w="7700" cap="flat">
              <a:solidFill>
                <a:srgbClr val="FFFFFF"/>
              </a:solidFill>
              <a:bevel/>
            </a:ln>
          </p:spPr>
          <p:txBody>
            <a:bodyPr wrap="square" lIns="28000" tIns="18000" rIns="28000" bIns="18000" rtlCol="0" anchor="ctr"/>
            <a:lstStyle/>
            <a:p>
              <a:pPr algn="ctr"/>
              <a:r>
                <a:rPr sz="3276">
                  <a:solidFill>
                    <a:srgbClr val="566A47"/>
                  </a:solidFill>
                  <a:latin typeface="Comic Sans MS"/>
                </a:rPr>
                <a:t>2</a:t>
              </a:r>
            </a:p>
          </p:txBody>
        </p:sp>
        <p:sp>
          <p:nvSpPr>
            <p:cNvPr id="1260" name="Freeform 1259"/>
            <p:cNvSpPr/>
            <p:nvPr/>
          </p:nvSpPr>
          <p:spPr>
            <a:xfrm flipH="1">
              <a:off x="4740219" y="2448988"/>
              <a:ext cx="947585" cy="947585"/>
            </a:xfrm>
            <a:custGeom>
              <a:avLst/>
              <a:gdLst/>
              <a:ahLst/>
              <a:cxnLst/>
              <a:rect l="l" t="t" r="r" b="b"/>
              <a:pathLst>
                <a:path w="947585" h="947585">
                  <a:moveTo>
                    <a:pt x="1804" y="515084"/>
                  </a:moveTo>
                  <a:cubicBezTo>
                    <a:pt x="-21021" y="254201"/>
                    <a:pt x="171771" y="24613"/>
                    <a:pt x="432497" y="1803"/>
                  </a:cubicBezTo>
                  <a:cubicBezTo>
                    <a:pt x="692915" y="-20981"/>
                    <a:pt x="922953" y="171614"/>
                    <a:pt x="945776" y="432497"/>
                  </a:cubicBezTo>
                  <a:cubicBezTo>
                    <a:pt x="968552" y="692758"/>
                    <a:pt x="775498" y="922991"/>
                    <a:pt x="515085" y="945776"/>
                  </a:cubicBezTo>
                  <a:cubicBezTo>
                    <a:pt x="254357" y="968591"/>
                    <a:pt x="24573" y="775344"/>
                    <a:pt x="1804" y="515084"/>
                  </a:cubicBezTo>
                  <a:close/>
                </a:path>
              </a:pathLst>
            </a:custGeom>
            <a:solidFill>
              <a:srgbClr val="FFFFFF"/>
            </a:solidFill>
            <a:ln w="7700" cap="flat">
              <a:solidFill>
                <a:srgbClr val="FFFFFF"/>
              </a:solidFill>
              <a:bevel/>
            </a:ln>
          </p:spPr>
          <p:txBody>
            <a:bodyPr wrap="square" lIns="28000" tIns="18000" rIns="28000" bIns="18000" rtlCol="0" anchor="ctr"/>
            <a:lstStyle/>
            <a:p>
              <a:pPr algn="ctr"/>
              <a:r>
                <a:rPr sz="3276">
                  <a:solidFill>
                    <a:srgbClr val="566A47"/>
                  </a:solidFill>
                  <a:latin typeface="Comic Sans MS"/>
                </a:rPr>
                <a:t>1</a:t>
              </a:r>
            </a:p>
          </p:txBody>
        </p:sp>
        <p:sp>
          <p:nvSpPr>
            <p:cNvPr id="2310" name="Text 2310"/>
            <p:cNvSpPr txBox="1"/>
            <p:nvPr/>
          </p:nvSpPr>
          <p:spPr>
            <a:xfrm>
              <a:off x="418267" y="3757975"/>
              <a:ext cx="3295600" cy="1128450"/>
            </a:xfrm>
            <a:prstGeom prst="rect">
              <a:avLst/>
            </a:prstGeom>
            <a:noFill/>
          </p:spPr>
          <p:txBody>
            <a:bodyPr wrap="square" lIns="28000" tIns="18000" rIns="28000" bIns="18000" rtlCol="0" anchor="ctr"/>
            <a:lstStyle/>
            <a:p>
              <a:pPr algn="l"/>
              <a:r>
                <a:rPr sz="1248">
                  <a:solidFill>
                    <a:srgbClr val="000000"/>
                  </a:solidFill>
                  <a:latin typeface="Arial"/>
                </a:rPr>
                <a:t>It is a type of organizational structure in which people with similar skills are pooled for work assignments, resulting in more than one manager (sometimes referred to as solid line and dotted line reports, in reference to traditional business organization charts).</a:t>
              </a:r>
            </a:p>
          </p:txBody>
        </p:sp>
        <p:sp>
          <p:nvSpPr>
            <p:cNvPr id="2311" name="Text 2311"/>
            <p:cNvSpPr txBox="1"/>
            <p:nvPr/>
          </p:nvSpPr>
          <p:spPr>
            <a:xfrm>
              <a:off x="5652536" y="4744125"/>
              <a:ext cx="3154458" cy="748475"/>
            </a:xfrm>
            <a:prstGeom prst="rect">
              <a:avLst/>
            </a:prstGeom>
            <a:noFill/>
          </p:spPr>
          <p:txBody>
            <a:bodyPr wrap="square" lIns="28000" tIns="18000" rIns="28000" bIns="18000" rtlCol="0" anchor="ctr"/>
            <a:lstStyle/>
            <a:p>
              <a:pPr algn="l"/>
              <a:r>
                <a:rPr sz="1248">
                  <a:solidFill>
                    <a:srgbClr val="000000"/>
                  </a:solidFill>
                  <a:latin typeface="Arial"/>
                </a:rPr>
                <a:t>Also known as horizontal. An organization that has an organizational structure with few or no levels of middle management between staff and executives.</a:t>
              </a:r>
            </a:p>
          </p:txBody>
        </p:sp>
        <p:sp>
          <p:nvSpPr>
            <p:cNvPr id="2312" name="Text 2312"/>
            <p:cNvSpPr txBox="1"/>
            <p:nvPr/>
          </p:nvSpPr>
          <p:spPr>
            <a:xfrm>
              <a:off x="5881000" y="1482752"/>
              <a:ext cx="2802800" cy="966739"/>
            </a:xfrm>
            <a:prstGeom prst="rect">
              <a:avLst/>
            </a:prstGeom>
            <a:noFill/>
          </p:spPr>
          <p:txBody>
            <a:bodyPr wrap="square" lIns="28000" tIns="18000" rIns="28000" bIns="18000" rtlCol="0" anchor="ctr"/>
            <a:lstStyle/>
            <a:p>
              <a:pPr algn="l"/>
              <a:r>
                <a:rPr sz="1248">
                  <a:solidFill>
                    <a:srgbClr val="000000"/>
                  </a:solidFill>
                  <a:latin typeface="Arial"/>
                </a:rPr>
                <a:t>A hierarchical organization is an organizational structure where every entity in the organization, except one, is subordinate to a single other entity. </a:t>
              </a:r>
            </a:p>
          </p:txBody>
        </p:sp>
        <p:sp>
          <p:nvSpPr>
            <p:cNvPr id="2313" name="Text 2313"/>
            <p:cNvSpPr txBox="1"/>
            <p:nvPr/>
          </p:nvSpPr>
          <p:spPr>
            <a:xfrm>
              <a:off x="90600" y="6385792"/>
              <a:ext cx="2833600" cy="277200"/>
            </a:xfrm>
            <a:prstGeom prst="rect">
              <a:avLst/>
            </a:prstGeom>
            <a:noFill/>
          </p:spPr>
          <p:txBody>
            <a:bodyPr wrap="square" lIns="28000" tIns="18000" rIns="28000" bIns="18000" rtlCol="0" anchor="ctr"/>
            <a:lstStyle/>
            <a:p>
              <a:pPr algn="ctr"/>
              <a:r>
                <a:rPr sz="780">
                  <a:solidFill>
                    <a:srgbClr val="FF1418"/>
                  </a:solidFill>
                  <a:latin typeface="Comic Sans MS"/>
                </a:rPr>
                <a:t>Created by Edraw - All-in-one diagramming Software.</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Page-4"/>
        <p:cNvGrpSpPr/>
        <p:nvPr/>
      </p:nvGrpSpPr>
      <p:grpSpPr>
        <a:xfrm>
          <a:off x="0" y="0"/>
          <a:ext cx="0" cy="0"/>
          <a:chOff x="0" y="0"/>
          <a:chExt cx="0" cy="0"/>
        </a:xfrm>
      </p:grpSpPr>
      <p:grpSp>
        <p:nvGrpSpPr>
          <p:cNvPr id="2314" name="Group2314"/>
          <p:cNvGrpSpPr/>
          <p:nvPr/>
        </p:nvGrpSpPr>
        <p:grpSpPr>
          <a:xfrm>
            <a:off x="-9500" y="182172"/>
            <a:ext cx="9163000" cy="6493656"/>
            <a:chOff x="-9500" y="182172"/>
            <a:chExt cx="9163000" cy="6493656"/>
          </a:xfrm>
        </p:grpSpPr>
        <p:sp>
          <p:nvSpPr>
            <p:cNvPr id="4249" name="Freeform 4248"/>
            <p:cNvSpPr/>
            <p:nvPr/>
          </p:nvSpPr>
          <p:spPr>
            <a:xfrm>
              <a:off x="-1800" y="195000"/>
              <a:ext cx="9147600" cy="6468000"/>
            </a:xfrm>
            <a:custGeom>
              <a:avLst/>
              <a:gdLst/>
              <a:ahLst/>
              <a:cxnLst/>
              <a:rect l="0" t="0" r="0" b="0"/>
              <a:pathLst>
                <a:path w="9147600" h="6468000">
                  <a:moveTo>
                    <a:pt x="0" y="0"/>
                  </a:moveTo>
                  <a:lnTo>
                    <a:pt x="9147600" y="0"/>
                  </a:lnTo>
                  <a:lnTo>
                    <a:pt x="9147600" y="6468000"/>
                  </a:lnTo>
                  <a:lnTo>
                    <a:pt x="0" y="6468000"/>
                  </a:lnTo>
                  <a:lnTo>
                    <a:pt x="0" y="0"/>
                  </a:lnTo>
                  <a:close/>
                </a:path>
              </a:pathLst>
            </a:custGeom>
            <a:solidFill>
              <a:srgbClr val="FFFFFF"/>
            </a:solidFill>
            <a:ln w="7700" cap="flat">
              <a:solidFill>
                <a:srgbClr val="FFFFFF"/>
              </a:solidFill>
              <a:bevel/>
            </a:ln>
          </p:spPr>
        </p:sp>
        <p:sp>
          <p:nvSpPr>
            <p:cNvPr id="1619" name="Freeform 1618"/>
            <p:cNvSpPr/>
            <p:nvPr/>
          </p:nvSpPr>
          <p:spPr>
            <a:xfrm>
              <a:off x="-1800" y="189872"/>
              <a:ext cx="9147600" cy="6478256"/>
            </a:xfrm>
            <a:custGeom>
              <a:avLst/>
              <a:gdLst/>
              <a:ahLst/>
              <a:cxnLst/>
              <a:rect l="0" t="0" r="0" b="0"/>
              <a:pathLst>
                <a:path w="9147600" h="6478256">
                  <a:moveTo>
                    <a:pt x="0" y="0"/>
                  </a:moveTo>
                  <a:lnTo>
                    <a:pt x="9147600" y="0"/>
                  </a:lnTo>
                  <a:lnTo>
                    <a:pt x="9147600" y="6478256"/>
                  </a:lnTo>
                  <a:lnTo>
                    <a:pt x="0" y="6478256"/>
                  </a:lnTo>
                  <a:lnTo>
                    <a:pt x="0" y="0"/>
                  </a:lnTo>
                  <a:close/>
                </a:path>
              </a:pathLst>
            </a:custGeom>
            <a:solidFill>
              <a:srgbClr val="FFAF00"/>
            </a:solidFill>
            <a:ln w="7700" cap="flat">
              <a:solidFill>
                <a:srgbClr val="FFAF00"/>
              </a:solidFill>
              <a:bevel/>
            </a:ln>
          </p:spPr>
        </p:sp>
        <p:grpSp>
          <p:nvGrpSpPr>
            <p:cNvPr id="4253" name="Trapezoid Ring"/>
            <p:cNvGrpSpPr/>
            <p:nvPr/>
          </p:nvGrpSpPr>
          <p:grpSpPr>
            <a:xfrm>
              <a:off x="3100022" y="1901836"/>
              <a:ext cx="2936264" cy="2936264"/>
              <a:chOff x="3100022" y="1901836"/>
              <a:chExt cx="2936264" cy="2936264"/>
            </a:xfrm>
          </p:grpSpPr>
          <p:sp>
            <p:nvSpPr>
              <p:cNvPr id="4255" name="ArcArrow"/>
              <p:cNvSpPr/>
              <p:nvPr/>
            </p:nvSpPr>
            <p:spPr>
              <a:xfrm>
                <a:off x="3100022" y="1901836"/>
                <a:ext cx="2936264" cy="2936264"/>
              </a:xfrm>
              <a:custGeom>
                <a:avLst/>
                <a:gdLst>
                  <a:gd name="rtl" fmla="*/ 1337228 w 2936264"/>
                  <a:gd name="rtt" fmla="*/ 2234116 h 2936264"/>
                  <a:gd name="rtr" fmla="*/ 1599028 w 2936264"/>
                  <a:gd name="rtb" fmla="*/ 2488216 h 2936264"/>
                </a:gdLst>
                <a:ahLst/>
                <a:cxnLst/>
                <a:rect l="rtl" t="rtt" r="rtr" b="rtb"/>
                <a:pathLst>
                  <a:path w="2936264" h="2936264">
                    <a:moveTo>
                      <a:pt x="2202200" y="2739568"/>
                    </a:moveTo>
                    <a:lnTo>
                      <a:pt x="734066" y="2739575"/>
                    </a:lnTo>
                    <a:lnTo>
                      <a:pt x="1171008" y="1982766"/>
                    </a:lnTo>
                    <a:lnTo>
                      <a:pt x="1765256" y="1982766"/>
                    </a:lnTo>
                    <a:close/>
                  </a:path>
                </a:pathLst>
              </a:custGeom>
              <a:solidFill>
                <a:srgbClr val="FFFFFF"/>
              </a:solidFill>
              <a:ln w="23100" cap="flat">
                <a:solidFill>
                  <a:srgbClr val="FFFFFF"/>
                </a:solidFill>
                <a:bevel/>
              </a:ln>
            </p:spPr>
            <p:txBody>
              <a:bodyPr wrap="square" lIns="28000" tIns="18000" rIns="28000" bIns="18000" rtlCol="0" anchor="ctr"/>
              <a:lstStyle/>
              <a:p>
                <a:pPr algn="ctr"/>
                <a:r>
                  <a:rPr sz="1404">
                    <a:solidFill>
                      <a:srgbClr val="000000"/>
                    </a:solidFill>
                    <a:latin typeface="Comic Sans MS"/>
                  </a:rPr>
                  <a:t>4</a:t>
                </a:r>
              </a:p>
            </p:txBody>
          </p:sp>
          <p:sp>
            <p:nvSpPr>
              <p:cNvPr id="4256" name="ArcArrow"/>
              <p:cNvSpPr/>
              <p:nvPr/>
            </p:nvSpPr>
            <p:spPr>
              <a:xfrm>
                <a:off x="3100022" y="1901836"/>
                <a:ext cx="2936264" cy="2936264"/>
              </a:xfrm>
              <a:custGeom>
                <a:avLst/>
                <a:gdLst>
                  <a:gd name="rtl" fmla="*/ 563841 w 2936264"/>
                  <a:gd name="rtt" fmla="*/ 1787601 h 2936264"/>
                  <a:gd name="rtr" fmla="*/ 825641 w 2936264"/>
                  <a:gd name="rtb" fmla="*/ 2041701 h 2936264"/>
                </a:gdLst>
                <a:ahLst/>
                <a:cxnLst/>
                <a:rect l="rtl" t="rtt" r="rtr" b="rtb"/>
                <a:pathLst>
                  <a:path w="2936264" h="2936264">
                    <a:moveTo>
                      <a:pt x="734066" y="2739575"/>
                    </a:moveTo>
                    <a:lnTo>
                      <a:pt x="0" y="1468136"/>
                    </a:lnTo>
                    <a:lnTo>
                      <a:pt x="873888" y="1468136"/>
                    </a:lnTo>
                    <a:lnTo>
                      <a:pt x="1171008" y="1982766"/>
                    </a:lnTo>
                    <a:close/>
                  </a:path>
                </a:pathLst>
              </a:custGeom>
              <a:solidFill>
                <a:srgbClr val="FFAF00"/>
              </a:solidFill>
              <a:ln w="23100" cap="flat">
                <a:solidFill>
                  <a:srgbClr val="FFFFFF"/>
                </a:solidFill>
                <a:bevel/>
              </a:ln>
            </p:spPr>
            <p:txBody>
              <a:bodyPr wrap="square" lIns="28000" tIns="18000" rIns="28000" bIns="18000" rtlCol="0" anchor="ctr"/>
              <a:lstStyle/>
              <a:p>
                <a:pPr algn="ctr"/>
                <a:r>
                  <a:rPr sz="1404">
                    <a:solidFill>
                      <a:srgbClr val="000000"/>
                    </a:solidFill>
                    <a:latin typeface="Comic Sans MS"/>
                  </a:rPr>
                  <a:t>5</a:t>
                </a:r>
              </a:p>
            </p:txBody>
          </p:sp>
          <p:sp>
            <p:nvSpPr>
              <p:cNvPr id="4257" name="ArcArrow"/>
              <p:cNvSpPr/>
              <p:nvPr/>
            </p:nvSpPr>
            <p:spPr>
              <a:xfrm>
                <a:off x="3100022" y="1901836"/>
                <a:ext cx="2936264" cy="2936264"/>
              </a:xfrm>
              <a:custGeom>
                <a:avLst/>
                <a:gdLst>
                  <a:gd name="rtl" fmla="*/ 563841 w 2936264"/>
                  <a:gd name="rtt" fmla="*/ 894563 h 2936264"/>
                  <a:gd name="rtr" fmla="*/ 825641 w 2936264"/>
                  <a:gd name="rtb" fmla="*/ 1148663 h 2936264"/>
                </a:gdLst>
                <a:ahLst/>
                <a:cxnLst/>
                <a:rect l="rtl" t="rtt" r="rtr" b="rtb"/>
                <a:pathLst>
                  <a:path w="2936264" h="2936264">
                    <a:moveTo>
                      <a:pt x="0" y="1468136"/>
                    </a:moveTo>
                    <a:lnTo>
                      <a:pt x="734066" y="196692"/>
                    </a:lnTo>
                    <a:lnTo>
                      <a:pt x="1171008" y="953499"/>
                    </a:lnTo>
                    <a:lnTo>
                      <a:pt x="873888" y="1468136"/>
                    </a:lnTo>
                    <a:close/>
                  </a:path>
                </a:pathLst>
              </a:custGeom>
              <a:solidFill>
                <a:srgbClr val="FFFFFF"/>
              </a:solidFill>
              <a:ln w="23100" cap="flat">
                <a:solidFill>
                  <a:srgbClr val="FFFFFF"/>
                </a:solidFill>
                <a:bevel/>
              </a:ln>
            </p:spPr>
            <p:txBody>
              <a:bodyPr wrap="square" lIns="28000" tIns="18000" rIns="28000" bIns="18000" rtlCol="0" anchor="ctr"/>
              <a:lstStyle/>
              <a:p>
                <a:pPr algn="ctr"/>
                <a:r>
                  <a:rPr sz="1404">
                    <a:solidFill>
                      <a:srgbClr val="000000"/>
                    </a:solidFill>
                    <a:latin typeface="Comic Sans MS"/>
                  </a:rPr>
                  <a:t>6</a:t>
                </a:r>
              </a:p>
            </p:txBody>
          </p:sp>
          <p:sp>
            <p:nvSpPr>
              <p:cNvPr id="4258" name="ArcArrow"/>
              <p:cNvSpPr/>
              <p:nvPr/>
            </p:nvSpPr>
            <p:spPr>
              <a:xfrm>
                <a:off x="3100022" y="1901836"/>
                <a:ext cx="2936264" cy="2936264"/>
              </a:xfrm>
              <a:custGeom>
                <a:avLst/>
                <a:gdLst>
                  <a:gd name="rtl" fmla="*/ 1337228 w 2936264"/>
                  <a:gd name="rtt" fmla="*/ 448047 h 2936264"/>
                  <a:gd name="rtr" fmla="*/ 1599028 w 2936264"/>
                  <a:gd name="rtb" fmla="*/ 702147 h 2936264"/>
                </a:gdLst>
                <a:ahLst/>
                <a:cxnLst/>
                <a:rect l="rtl" t="rtt" r="rtr" b="rtb"/>
                <a:pathLst>
                  <a:path w="2936264" h="2936264">
                    <a:moveTo>
                      <a:pt x="734066" y="196692"/>
                    </a:moveTo>
                    <a:lnTo>
                      <a:pt x="2202200" y="196693"/>
                    </a:lnTo>
                    <a:lnTo>
                      <a:pt x="1765256" y="953499"/>
                    </a:lnTo>
                    <a:lnTo>
                      <a:pt x="1171008" y="953499"/>
                    </a:lnTo>
                    <a:close/>
                  </a:path>
                </a:pathLst>
              </a:custGeom>
              <a:solidFill>
                <a:srgbClr val="FFAF00"/>
              </a:solidFill>
              <a:ln w="23100" cap="flat">
                <a:solidFill>
                  <a:srgbClr val="FFFFFF"/>
                </a:solidFill>
                <a:bevel/>
              </a:ln>
            </p:spPr>
            <p:txBody>
              <a:bodyPr wrap="square" lIns="28000" tIns="18000" rIns="28000" bIns="18000" rtlCol="0" anchor="ctr"/>
              <a:lstStyle/>
              <a:p>
                <a:pPr algn="ctr"/>
                <a:r>
                  <a:rPr sz="1404">
                    <a:solidFill>
                      <a:srgbClr val="000000"/>
                    </a:solidFill>
                    <a:latin typeface="Comic Sans MS"/>
                  </a:rPr>
                  <a:t>1</a:t>
                </a:r>
              </a:p>
            </p:txBody>
          </p:sp>
          <p:sp>
            <p:nvSpPr>
              <p:cNvPr id="4259" name="ArcArrow"/>
              <p:cNvSpPr/>
              <p:nvPr/>
            </p:nvSpPr>
            <p:spPr>
              <a:xfrm>
                <a:off x="3100022" y="1901836"/>
                <a:ext cx="2936264" cy="2936264"/>
              </a:xfrm>
              <a:custGeom>
                <a:avLst/>
                <a:gdLst>
                  <a:gd name="rtl" fmla="*/ 2110624 w 2936264"/>
                  <a:gd name="rtt" fmla="*/ 894563 h 2936264"/>
                  <a:gd name="rtr" fmla="*/ 2372424 w 2936264"/>
                  <a:gd name="rtb" fmla="*/ 1148663 h 2936264"/>
                </a:gdLst>
                <a:ahLst/>
                <a:cxnLst/>
                <a:rect l="rtl" t="rtt" r="rtr" b="rtb"/>
                <a:pathLst>
                  <a:path w="2936264" h="2936264">
                    <a:moveTo>
                      <a:pt x="2202200" y="196693"/>
                    </a:moveTo>
                    <a:lnTo>
                      <a:pt x="2936264" y="1468128"/>
                    </a:lnTo>
                    <a:lnTo>
                      <a:pt x="2062376" y="1468128"/>
                    </a:lnTo>
                    <a:lnTo>
                      <a:pt x="1765256" y="953499"/>
                    </a:lnTo>
                    <a:close/>
                  </a:path>
                </a:pathLst>
              </a:custGeom>
              <a:solidFill>
                <a:srgbClr val="FFFFFF"/>
              </a:solidFill>
              <a:ln w="23100" cap="flat">
                <a:solidFill>
                  <a:srgbClr val="FFFFFF"/>
                </a:solidFill>
                <a:bevel/>
              </a:ln>
            </p:spPr>
            <p:txBody>
              <a:bodyPr wrap="square" lIns="28000" tIns="18000" rIns="28000" bIns="18000" rtlCol="0" anchor="ctr"/>
              <a:lstStyle/>
              <a:p>
                <a:pPr algn="ctr"/>
                <a:r>
                  <a:rPr sz="1404">
                    <a:solidFill>
                      <a:srgbClr val="000000"/>
                    </a:solidFill>
                    <a:latin typeface="Comic Sans MS"/>
                  </a:rPr>
                  <a:t>2</a:t>
                </a:r>
              </a:p>
            </p:txBody>
          </p:sp>
          <p:sp>
            <p:nvSpPr>
              <p:cNvPr id="4260" name="ArcArrow"/>
              <p:cNvSpPr/>
              <p:nvPr/>
            </p:nvSpPr>
            <p:spPr>
              <a:xfrm>
                <a:off x="3100022" y="1901836"/>
                <a:ext cx="2936264" cy="2936264"/>
              </a:xfrm>
              <a:custGeom>
                <a:avLst/>
                <a:gdLst>
                  <a:gd name="rtl" fmla="*/ 2110624 w 2936264"/>
                  <a:gd name="rtt" fmla="*/ 1787601 h 2936264"/>
                  <a:gd name="rtr" fmla="*/ 2372424 w 2936264"/>
                  <a:gd name="rtb" fmla="*/ 2041701 h 2936264"/>
                </a:gdLst>
                <a:ahLst/>
                <a:cxnLst/>
                <a:rect l="rtl" t="rtt" r="rtr" b="rtb"/>
                <a:pathLst>
                  <a:path w="2936264" h="2936264">
                    <a:moveTo>
                      <a:pt x="2936264" y="1468128"/>
                    </a:moveTo>
                    <a:lnTo>
                      <a:pt x="2202200" y="2739568"/>
                    </a:lnTo>
                    <a:lnTo>
                      <a:pt x="1765256" y="1982766"/>
                    </a:lnTo>
                    <a:lnTo>
                      <a:pt x="2062376" y="1468128"/>
                    </a:lnTo>
                    <a:close/>
                  </a:path>
                </a:pathLst>
              </a:custGeom>
              <a:solidFill>
                <a:srgbClr val="FFAF00"/>
              </a:solidFill>
              <a:ln w="23100" cap="flat">
                <a:solidFill>
                  <a:srgbClr val="FFFFFF"/>
                </a:solidFill>
                <a:bevel/>
              </a:ln>
            </p:spPr>
            <p:txBody>
              <a:bodyPr wrap="square" lIns="28000" tIns="18000" rIns="28000" bIns="18000" rtlCol="0" anchor="ctr"/>
              <a:lstStyle/>
              <a:p>
                <a:pPr algn="ctr"/>
                <a:r>
                  <a:rPr sz="1404">
                    <a:solidFill>
                      <a:srgbClr val="000000"/>
                    </a:solidFill>
                    <a:latin typeface="Comic Sans MS"/>
                  </a:rPr>
                  <a:t>3</a:t>
                </a:r>
              </a:p>
            </p:txBody>
          </p:sp>
          <p:sp>
            <p:nvSpPr>
              <p:cNvPr id="2315" name="Text 2315"/>
              <p:cNvSpPr txBox="1"/>
              <p:nvPr/>
            </p:nvSpPr>
            <p:spPr>
              <a:xfrm>
                <a:off x="4044554" y="2846368"/>
                <a:ext cx="1047200" cy="1047200"/>
              </a:xfrm>
              <a:prstGeom prst="rect">
                <a:avLst/>
              </a:prstGeom>
              <a:noFill/>
            </p:spPr>
            <p:txBody>
              <a:bodyPr wrap="square" lIns="28000" tIns="18000" rIns="28000" bIns="18000" rtlCol="0" anchor="ctr"/>
              <a:lstStyle/>
              <a:p>
                <a:pPr algn="ctr"/>
                <a:r>
                  <a:rPr sz="1560">
                    <a:solidFill>
                      <a:srgbClr val="000000"/>
                    </a:solidFill>
                    <a:latin typeface="Comic Sans MS"/>
                  </a:rPr>
                  <a:t>Org Chart</a:t>
                </a:r>
              </a:p>
            </p:txBody>
          </p:sp>
        </p:grpSp>
        <p:sp>
          <p:nvSpPr>
            <p:cNvPr id="2316" name="Text 2316"/>
            <p:cNvSpPr txBox="1"/>
            <p:nvPr/>
          </p:nvSpPr>
          <p:spPr>
            <a:xfrm>
              <a:off x="6855689" y="3224533"/>
              <a:ext cx="2217600" cy="662708"/>
            </a:xfrm>
            <a:prstGeom prst="rect">
              <a:avLst/>
            </a:prstGeom>
            <a:noFill/>
          </p:spPr>
          <p:txBody>
            <a:bodyPr wrap="square" lIns="28000" tIns="18000" rIns="28000" bIns="18000" rtlCol="0" anchor="ctr"/>
            <a:lstStyle/>
            <a:p>
              <a:pPr algn="l"/>
              <a:r>
                <a:rPr sz="1092">
                  <a:solidFill>
                    <a:srgbClr val="000000"/>
                  </a:solidFill>
                  <a:latin typeface="Comic Sans MS"/>
                </a:rPr>
                <a:t>Guide the employees to know their rights and responsibilities.</a:t>
              </a:r>
            </a:p>
          </p:txBody>
        </p:sp>
        <p:sp>
          <p:nvSpPr>
            <p:cNvPr id="2317" name="Text 2317"/>
            <p:cNvSpPr txBox="1"/>
            <p:nvPr/>
          </p:nvSpPr>
          <p:spPr>
            <a:xfrm>
              <a:off x="6998782" y="2952682"/>
              <a:ext cx="1241463" cy="252552"/>
            </a:xfrm>
            <a:prstGeom prst="rect">
              <a:avLst/>
            </a:prstGeom>
            <a:noFill/>
          </p:spPr>
          <p:txBody>
            <a:bodyPr wrap="square" lIns="28000" tIns="18000" rIns="28000" bIns="18000" rtlCol="0" anchor="ctr"/>
            <a:lstStyle/>
            <a:p>
              <a:pPr algn="l"/>
              <a:r>
                <a:rPr sz="1092">
                  <a:solidFill>
                    <a:srgbClr val="FFFFFF"/>
                  </a:solidFill>
                  <a:latin typeface="Comic Sans MS"/>
                </a:rPr>
                <a:t>Rights Guide</a:t>
              </a:r>
            </a:p>
          </p:txBody>
        </p:sp>
        <p:sp>
          <p:nvSpPr>
            <p:cNvPr id="4272" name="Freeform 4271"/>
            <p:cNvSpPr/>
            <p:nvPr/>
          </p:nvSpPr>
          <p:spPr>
            <a:xfrm>
              <a:off x="7031342" y="3212838"/>
              <a:ext cx="1028720" cy="7700"/>
            </a:xfrm>
            <a:custGeom>
              <a:avLst/>
              <a:gdLst/>
              <a:ahLst/>
              <a:cxnLst/>
              <a:rect l="0" t="0" r="0" b="0"/>
              <a:pathLst>
                <a:path w="1028720" h="7700" fill="none">
                  <a:moveTo>
                    <a:pt x="0" y="0"/>
                  </a:moveTo>
                  <a:lnTo>
                    <a:pt x="1028720" y="0"/>
                  </a:lnTo>
                </a:path>
              </a:pathLst>
            </a:custGeom>
            <a:solidFill>
              <a:srgbClr val="FFFFFF"/>
            </a:solidFill>
            <a:ln w="2500" cap="flat">
              <a:solidFill>
                <a:srgbClr val="595757"/>
              </a:solidFill>
              <a:bevel/>
            </a:ln>
          </p:spPr>
        </p:sp>
        <p:sp>
          <p:nvSpPr>
            <p:cNvPr id="2318" name="Text 2318"/>
            <p:cNvSpPr txBox="1"/>
            <p:nvPr/>
          </p:nvSpPr>
          <p:spPr>
            <a:xfrm>
              <a:off x="6998778" y="5061826"/>
              <a:ext cx="1931422" cy="800374"/>
            </a:xfrm>
            <a:prstGeom prst="rect">
              <a:avLst/>
            </a:prstGeom>
            <a:noFill/>
          </p:spPr>
          <p:txBody>
            <a:bodyPr wrap="square" lIns="28000" tIns="18000" rIns="28000" bIns="18000" rtlCol="0" anchor="ctr"/>
            <a:lstStyle/>
            <a:p>
              <a:pPr algn="l"/>
              <a:r>
                <a:rPr sz="1092">
                  <a:solidFill>
                    <a:srgbClr val="000000"/>
                  </a:solidFill>
                  <a:latin typeface="Comic Sans MS"/>
                </a:rPr>
                <a:t>Shows the relationships between the organization's staff members</a:t>
              </a:r>
            </a:p>
          </p:txBody>
        </p:sp>
        <p:sp>
          <p:nvSpPr>
            <p:cNvPr id="2319" name="Text 2319"/>
            <p:cNvSpPr txBox="1"/>
            <p:nvPr/>
          </p:nvSpPr>
          <p:spPr>
            <a:xfrm>
              <a:off x="6998782" y="4663014"/>
              <a:ext cx="1241463" cy="252552"/>
            </a:xfrm>
            <a:prstGeom prst="rect">
              <a:avLst/>
            </a:prstGeom>
            <a:noFill/>
          </p:spPr>
          <p:txBody>
            <a:bodyPr wrap="square" lIns="28000" tIns="18000" rIns="28000" bIns="18000" rtlCol="0" anchor="ctr"/>
            <a:lstStyle/>
            <a:p>
              <a:pPr algn="l"/>
              <a:r>
                <a:rPr sz="1092">
                  <a:solidFill>
                    <a:srgbClr val="FFFFFF"/>
                  </a:solidFill>
                  <a:latin typeface="Comic Sans MS"/>
                </a:rPr>
                <a:t>Relatinship Guide</a:t>
              </a:r>
            </a:p>
          </p:txBody>
        </p:sp>
        <p:sp>
          <p:nvSpPr>
            <p:cNvPr id="4276" name="Freeform 4275"/>
            <p:cNvSpPr/>
            <p:nvPr/>
          </p:nvSpPr>
          <p:spPr>
            <a:xfrm>
              <a:off x="7031342" y="4923170"/>
              <a:ext cx="1028720" cy="7700"/>
            </a:xfrm>
            <a:custGeom>
              <a:avLst/>
              <a:gdLst/>
              <a:ahLst/>
              <a:cxnLst/>
              <a:rect l="0" t="0" r="0" b="0"/>
              <a:pathLst>
                <a:path w="1028720" h="7700" fill="none">
                  <a:moveTo>
                    <a:pt x="0" y="0"/>
                  </a:moveTo>
                  <a:lnTo>
                    <a:pt x="1028720" y="0"/>
                  </a:lnTo>
                </a:path>
              </a:pathLst>
            </a:custGeom>
            <a:solidFill>
              <a:srgbClr val="FFFFFF"/>
            </a:solidFill>
            <a:ln w="2500" cap="flat">
              <a:solidFill>
                <a:srgbClr val="595757"/>
              </a:solidFill>
              <a:bevel/>
            </a:ln>
          </p:spPr>
        </p:sp>
        <p:sp>
          <p:nvSpPr>
            <p:cNvPr id="2320" name="Text 2320"/>
            <p:cNvSpPr txBox="1"/>
            <p:nvPr/>
          </p:nvSpPr>
          <p:spPr>
            <a:xfrm>
              <a:off x="6681800" y="1183779"/>
              <a:ext cx="2464000" cy="1044022"/>
            </a:xfrm>
            <a:prstGeom prst="rect">
              <a:avLst/>
            </a:prstGeom>
            <a:noFill/>
          </p:spPr>
          <p:txBody>
            <a:bodyPr wrap="square" lIns="28000" tIns="18000" rIns="28000" bIns="18000" rtlCol="0" anchor="ctr"/>
            <a:lstStyle/>
            <a:p>
              <a:pPr algn="l"/>
              <a:r>
                <a:rPr sz="1092">
                  <a:solidFill>
                    <a:srgbClr val="000000"/>
                  </a:solidFill>
                  <a:latin typeface="Comic Sans MS"/>
                </a:rPr>
                <a:t>Helps build and design the organization structure. Help divide the functions of a company, enterprise or department to meet the business' objectives.</a:t>
              </a:r>
            </a:p>
          </p:txBody>
        </p:sp>
        <p:sp>
          <p:nvSpPr>
            <p:cNvPr id="2321" name="Text 2321"/>
            <p:cNvSpPr txBox="1"/>
            <p:nvPr/>
          </p:nvSpPr>
          <p:spPr>
            <a:xfrm>
              <a:off x="6998782" y="784968"/>
              <a:ext cx="1561818" cy="252552"/>
            </a:xfrm>
            <a:prstGeom prst="rect">
              <a:avLst/>
            </a:prstGeom>
            <a:noFill/>
          </p:spPr>
          <p:txBody>
            <a:bodyPr wrap="square" lIns="28000" tIns="18000" rIns="28000" bIns="18000" rtlCol="0" anchor="ctr"/>
            <a:lstStyle/>
            <a:p>
              <a:pPr algn="l"/>
              <a:r>
                <a:rPr sz="1092">
                  <a:solidFill>
                    <a:srgbClr val="FFFFFF"/>
                  </a:solidFill>
                  <a:latin typeface="Comic Sans MS"/>
                </a:rPr>
                <a:t>Reasonable Structure</a:t>
              </a:r>
            </a:p>
          </p:txBody>
        </p:sp>
        <p:sp>
          <p:nvSpPr>
            <p:cNvPr id="4280" name="Freeform 4279"/>
            <p:cNvSpPr/>
            <p:nvPr/>
          </p:nvSpPr>
          <p:spPr>
            <a:xfrm>
              <a:off x="7031342" y="1045117"/>
              <a:ext cx="1436859" cy="7700"/>
            </a:xfrm>
            <a:custGeom>
              <a:avLst/>
              <a:gdLst/>
              <a:ahLst/>
              <a:cxnLst/>
              <a:rect l="0" t="0" r="0" b="0"/>
              <a:pathLst>
                <a:path w="1436859" h="7700" fill="none">
                  <a:moveTo>
                    <a:pt x="0" y="0"/>
                  </a:moveTo>
                  <a:lnTo>
                    <a:pt x="1436859" y="0"/>
                  </a:lnTo>
                </a:path>
              </a:pathLst>
            </a:custGeom>
            <a:solidFill>
              <a:srgbClr val="FFFFFF"/>
            </a:solidFill>
            <a:ln w="2500" cap="flat">
              <a:solidFill>
                <a:srgbClr val="595757"/>
              </a:solidFill>
              <a:bevel/>
            </a:ln>
          </p:spPr>
        </p:sp>
        <p:sp>
          <p:nvSpPr>
            <p:cNvPr id="2322" name="Text 2322"/>
            <p:cNvSpPr txBox="1"/>
            <p:nvPr/>
          </p:nvSpPr>
          <p:spPr>
            <a:xfrm>
              <a:off x="108566" y="3224533"/>
              <a:ext cx="2864400" cy="909116"/>
            </a:xfrm>
            <a:prstGeom prst="rect">
              <a:avLst/>
            </a:prstGeom>
            <a:noFill/>
          </p:spPr>
          <p:txBody>
            <a:bodyPr wrap="square" lIns="28000" tIns="18000" rIns="28000" bIns="18000" rtlCol="0" anchor="ctr"/>
            <a:lstStyle/>
            <a:p>
              <a:pPr algn="l"/>
              <a:r>
                <a:rPr sz="1092">
                  <a:solidFill>
                    <a:srgbClr val="000000"/>
                  </a:solidFill>
                  <a:latin typeface="Comic Sans MS"/>
                </a:rPr>
                <a:t>Help understand and enhance the coordination of the organization. Let everyone clear within their organizations and improve employee performance.</a:t>
              </a:r>
            </a:p>
          </p:txBody>
        </p:sp>
        <p:sp>
          <p:nvSpPr>
            <p:cNvPr id="2323" name="Text 2323"/>
            <p:cNvSpPr txBox="1"/>
            <p:nvPr/>
          </p:nvSpPr>
          <p:spPr>
            <a:xfrm>
              <a:off x="829800" y="2952674"/>
              <a:ext cx="1421932" cy="252552"/>
            </a:xfrm>
            <a:prstGeom prst="rect">
              <a:avLst/>
            </a:prstGeom>
            <a:noFill/>
          </p:spPr>
          <p:txBody>
            <a:bodyPr wrap="square" lIns="28000" tIns="18000" rIns="28000" bIns="18000" rtlCol="0" anchor="ctr"/>
            <a:lstStyle/>
            <a:p>
              <a:pPr algn="l"/>
              <a:r>
                <a:rPr sz="1092">
                  <a:solidFill>
                    <a:srgbClr val="FFFFFF"/>
                  </a:solidFill>
                  <a:latin typeface="Comic Sans MS"/>
                </a:rPr>
                <a:t>Better Performance</a:t>
              </a:r>
            </a:p>
          </p:txBody>
        </p:sp>
        <p:sp>
          <p:nvSpPr>
            <p:cNvPr id="4301" name="Freeform 4300"/>
            <p:cNvSpPr/>
            <p:nvPr/>
          </p:nvSpPr>
          <p:spPr>
            <a:xfrm>
              <a:off x="860600" y="3212830"/>
              <a:ext cx="1324400" cy="7700"/>
            </a:xfrm>
            <a:custGeom>
              <a:avLst/>
              <a:gdLst/>
              <a:ahLst/>
              <a:cxnLst/>
              <a:rect l="0" t="0" r="0" b="0"/>
              <a:pathLst>
                <a:path w="1324400" h="7700" fill="none">
                  <a:moveTo>
                    <a:pt x="0" y="0"/>
                  </a:moveTo>
                  <a:lnTo>
                    <a:pt x="1324400" y="0"/>
                  </a:lnTo>
                </a:path>
              </a:pathLst>
            </a:custGeom>
            <a:solidFill>
              <a:srgbClr val="FFFFFF"/>
            </a:solidFill>
            <a:ln w="2500" cap="flat">
              <a:solidFill>
                <a:srgbClr val="595757"/>
              </a:solidFill>
              <a:bevel/>
            </a:ln>
          </p:spPr>
        </p:sp>
        <p:sp>
          <p:nvSpPr>
            <p:cNvPr id="2324" name="Text 2324"/>
            <p:cNvSpPr txBox="1"/>
            <p:nvPr/>
          </p:nvSpPr>
          <p:spPr>
            <a:xfrm>
              <a:off x="398600" y="4805234"/>
              <a:ext cx="2433200" cy="1313558"/>
            </a:xfrm>
            <a:prstGeom prst="rect">
              <a:avLst/>
            </a:prstGeom>
            <a:noFill/>
          </p:spPr>
          <p:txBody>
            <a:bodyPr wrap="square" lIns="28000" tIns="18000" rIns="28000" bIns="18000" rtlCol="0" anchor="ctr"/>
            <a:lstStyle/>
            <a:p>
              <a:pPr algn="l"/>
              <a:r>
                <a:rPr sz="1092">
                  <a:solidFill>
                    <a:srgbClr val="000000"/>
                  </a:solidFill>
                  <a:latin typeface="Comic Sans MS"/>
                </a:rPr>
                <a:t>Find out  whether the officer's workload is too heavy. Find out whether the unrelated persons undertake the work of several loose, no relationship.</a:t>
              </a:r>
            </a:p>
          </p:txBody>
        </p:sp>
        <p:sp>
          <p:nvSpPr>
            <p:cNvPr id="2325" name="Text 2325"/>
            <p:cNvSpPr txBox="1"/>
            <p:nvPr/>
          </p:nvSpPr>
          <p:spPr>
            <a:xfrm>
              <a:off x="902068" y="4706178"/>
              <a:ext cx="1241463" cy="252552"/>
            </a:xfrm>
            <a:prstGeom prst="rect">
              <a:avLst/>
            </a:prstGeom>
            <a:noFill/>
          </p:spPr>
          <p:txBody>
            <a:bodyPr wrap="square" lIns="28000" tIns="18000" rIns="28000" bIns="18000" rtlCol="0" anchor="ctr"/>
            <a:lstStyle/>
            <a:p>
              <a:pPr algn="l"/>
              <a:r>
                <a:rPr sz="1092">
                  <a:solidFill>
                    <a:srgbClr val="FFFFFF"/>
                  </a:solidFill>
                  <a:latin typeface="Comic Sans MS"/>
                </a:rPr>
                <a:t>Task Assignment</a:t>
              </a:r>
            </a:p>
          </p:txBody>
        </p:sp>
        <p:sp>
          <p:nvSpPr>
            <p:cNvPr id="4304" name="Freeform 4303"/>
            <p:cNvSpPr/>
            <p:nvPr/>
          </p:nvSpPr>
          <p:spPr>
            <a:xfrm>
              <a:off x="934628" y="4966334"/>
              <a:ext cx="1028720" cy="7700"/>
            </a:xfrm>
            <a:custGeom>
              <a:avLst/>
              <a:gdLst/>
              <a:ahLst/>
              <a:cxnLst/>
              <a:rect l="0" t="0" r="0" b="0"/>
              <a:pathLst>
                <a:path w="1028720" h="7700" fill="none">
                  <a:moveTo>
                    <a:pt x="0" y="0"/>
                  </a:moveTo>
                  <a:lnTo>
                    <a:pt x="1028720" y="0"/>
                  </a:lnTo>
                </a:path>
              </a:pathLst>
            </a:custGeom>
            <a:solidFill>
              <a:srgbClr val="FFFFFF"/>
            </a:solidFill>
            <a:ln w="2500" cap="flat">
              <a:solidFill>
                <a:srgbClr val="595757"/>
              </a:solidFill>
              <a:bevel/>
            </a:ln>
          </p:spPr>
        </p:sp>
        <p:sp>
          <p:nvSpPr>
            <p:cNvPr id="2326" name="Text 2326"/>
            <p:cNvSpPr txBox="1"/>
            <p:nvPr/>
          </p:nvSpPr>
          <p:spPr>
            <a:xfrm>
              <a:off x="460200" y="1641153"/>
              <a:ext cx="2310000" cy="586648"/>
            </a:xfrm>
            <a:prstGeom prst="rect">
              <a:avLst/>
            </a:prstGeom>
            <a:noFill/>
          </p:spPr>
          <p:txBody>
            <a:bodyPr wrap="square" lIns="28000" tIns="18000" rIns="28000" bIns="18000" rtlCol="0" anchor="ctr"/>
            <a:lstStyle/>
            <a:p>
              <a:pPr algn="l"/>
              <a:r>
                <a:rPr sz="1092">
                  <a:solidFill>
                    <a:srgbClr val="000000"/>
                  </a:solidFill>
                  <a:latin typeface="Comic Sans MS"/>
                </a:rPr>
                <a:t>Use the organizational chart tool to analysis budget, design work team and generate reports.</a:t>
              </a:r>
            </a:p>
          </p:txBody>
        </p:sp>
        <p:sp>
          <p:nvSpPr>
            <p:cNvPr id="2327" name="Text 2327"/>
            <p:cNvSpPr txBox="1"/>
            <p:nvPr/>
          </p:nvSpPr>
          <p:spPr>
            <a:xfrm>
              <a:off x="868300" y="1242335"/>
              <a:ext cx="1267932" cy="252552"/>
            </a:xfrm>
            <a:prstGeom prst="rect">
              <a:avLst/>
            </a:prstGeom>
            <a:noFill/>
          </p:spPr>
          <p:txBody>
            <a:bodyPr wrap="square" lIns="28000" tIns="18000" rIns="28000" bIns="18000" rtlCol="0" anchor="ctr"/>
            <a:lstStyle/>
            <a:p>
              <a:pPr algn="l"/>
              <a:r>
                <a:rPr sz="1092">
                  <a:solidFill>
                    <a:srgbClr val="FFFFFF"/>
                  </a:solidFill>
                  <a:latin typeface="Comic Sans MS"/>
                </a:rPr>
                <a:t>Managemant Tool</a:t>
              </a:r>
            </a:p>
          </p:txBody>
        </p:sp>
        <p:sp>
          <p:nvSpPr>
            <p:cNvPr id="4307" name="Freeform 4306"/>
            <p:cNvSpPr/>
            <p:nvPr/>
          </p:nvSpPr>
          <p:spPr>
            <a:xfrm>
              <a:off x="891400" y="1502491"/>
              <a:ext cx="1180149" cy="7700"/>
            </a:xfrm>
            <a:custGeom>
              <a:avLst/>
              <a:gdLst/>
              <a:ahLst/>
              <a:cxnLst/>
              <a:rect l="0" t="0" r="0" b="0"/>
              <a:pathLst>
                <a:path w="1180149" h="7700" fill="none">
                  <a:moveTo>
                    <a:pt x="0" y="0"/>
                  </a:moveTo>
                  <a:lnTo>
                    <a:pt x="1180149" y="0"/>
                  </a:lnTo>
                </a:path>
              </a:pathLst>
            </a:custGeom>
            <a:solidFill>
              <a:srgbClr val="FFFFFF"/>
            </a:solidFill>
            <a:ln w="2500" cap="flat">
              <a:solidFill>
                <a:srgbClr val="595757"/>
              </a:solidFill>
              <a:bevel/>
            </a:ln>
          </p:spPr>
        </p:sp>
        <p:sp>
          <p:nvSpPr>
            <p:cNvPr id="4309" name="Freeform 4308"/>
            <p:cNvSpPr/>
            <p:nvPr/>
          </p:nvSpPr>
          <p:spPr>
            <a:xfrm>
              <a:off x="2123400" y="1380800"/>
              <a:ext cx="1344934" cy="1324400"/>
            </a:xfrm>
            <a:custGeom>
              <a:avLst/>
              <a:gdLst/>
              <a:ahLst/>
              <a:cxnLst/>
              <a:rect l="0" t="0" r="0" b="0"/>
              <a:pathLst>
                <a:path w="1344934" h="1324400" fill="none">
                  <a:moveTo>
                    <a:pt x="0" y="0"/>
                  </a:moveTo>
                  <a:lnTo>
                    <a:pt x="552609" y="0"/>
                  </a:lnTo>
                  <a:lnTo>
                    <a:pt x="1344934" y="1324400"/>
                  </a:lnTo>
                </a:path>
              </a:pathLst>
            </a:custGeom>
            <a:solidFill>
              <a:srgbClr val="FFFFFF"/>
            </a:solidFill>
            <a:ln w="7700" cap="flat">
              <a:solidFill>
                <a:srgbClr val="FFFFFF"/>
              </a:solidFill>
              <a:bevel/>
              <a:headEnd type="triangle" w="med" len="med"/>
            </a:ln>
          </p:spPr>
        </p:sp>
        <p:sp>
          <p:nvSpPr>
            <p:cNvPr id="4312" name="Freeform 4311"/>
            <p:cNvSpPr/>
            <p:nvPr/>
          </p:nvSpPr>
          <p:spPr>
            <a:xfrm>
              <a:off x="2246600" y="3090200"/>
              <a:ext cx="1258950" cy="993300"/>
            </a:xfrm>
            <a:custGeom>
              <a:avLst/>
              <a:gdLst/>
              <a:ahLst/>
              <a:cxnLst/>
              <a:rect l="0" t="0" r="0" b="0"/>
              <a:pathLst>
                <a:path w="1258950" h="993300" fill="none">
                  <a:moveTo>
                    <a:pt x="0" y="0"/>
                  </a:moveTo>
                  <a:lnTo>
                    <a:pt x="506281" y="0"/>
                  </a:lnTo>
                  <a:lnTo>
                    <a:pt x="1258950" y="993300"/>
                  </a:lnTo>
                </a:path>
              </a:pathLst>
            </a:custGeom>
            <a:solidFill>
              <a:srgbClr val="FFFFFF"/>
            </a:solidFill>
            <a:ln w="7700" cap="flat">
              <a:solidFill>
                <a:srgbClr val="FFFFFF"/>
              </a:solidFill>
              <a:bevel/>
              <a:headEnd type="triangle" w="med" len="med"/>
            </a:ln>
          </p:spPr>
        </p:sp>
        <p:sp>
          <p:nvSpPr>
            <p:cNvPr id="4313" name="Freeform 4312"/>
            <p:cNvSpPr/>
            <p:nvPr/>
          </p:nvSpPr>
          <p:spPr>
            <a:xfrm>
              <a:off x="2215800" y="4650731"/>
              <a:ext cx="2356200" cy="164266"/>
            </a:xfrm>
            <a:custGeom>
              <a:avLst/>
              <a:gdLst/>
              <a:ahLst/>
              <a:cxnLst/>
              <a:rect l="0" t="0" r="0" b="0"/>
              <a:pathLst>
                <a:path w="2356200" h="164266" fill="none">
                  <a:moveTo>
                    <a:pt x="0" y="164266"/>
                  </a:moveTo>
                  <a:lnTo>
                    <a:pt x="543738" y="164266"/>
                  </a:lnTo>
                  <a:lnTo>
                    <a:pt x="2356200" y="0"/>
                  </a:lnTo>
                </a:path>
              </a:pathLst>
            </a:custGeom>
            <a:solidFill>
              <a:srgbClr val="FFFFFF"/>
            </a:solidFill>
            <a:ln w="7700" cap="flat">
              <a:solidFill>
                <a:srgbClr val="FFFFFF"/>
              </a:solidFill>
              <a:bevel/>
              <a:headEnd type="triangle" w="med" len="med"/>
            </a:ln>
          </p:spPr>
        </p:sp>
        <p:sp>
          <p:nvSpPr>
            <p:cNvPr id="4314" name="Freeform 4313"/>
            <p:cNvSpPr/>
            <p:nvPr/>
          </p:nvSpPr>
          <p:spPr>
            <a:xfrm rot="-600000">
              <a:off x="4488645" y="1140599"/>
              <a:ext cx="2524289" cy="739200"/>
            </a:xfrm>
            <a:custGeom>
              <a:avLst/>
              <a:gdLst/>
              <a:ahLst/>
              <a:cxnLst/>
              <a:rect l="0" t="0" r="0" b="0"/>
              <a:pathLst>
                <a:path w="2524289" h="739200" fill="none">
                  <a:moveTo>
                    <a:pt x="2524289" y="0"/>
                  </a:moveTo>
                  <a:lnTo>
                    <a:pt x="1934502" y="0"/>
                  </a:lnTo>
                  <a:lnTo>
                    <a:pt x="0" y="739200"/>
                  </a:lnTo>
                </a:path>
              </a:pathLst>
            </a:custGeom>
            <a:solidFill>
              <a:srgbClr val="FFFFFF"/>
            </a:solidFill>
            <a:ln w="7700" cap="flat">
              <a:solidFill>
                <a:srgbClr val="FFFFFF"/>
              </a:solidFill>
              <a:bevel/>
              <a:headEnd type="triangle" w="med" len="med"/>
            </a:ln>
          </p:spPr>
        </p:sp>
        <p:sp>
          <p:nvSpPr>
            <p:cNvPr id="4317" name="Freeform 4316"/>
            <p:cNvSpPr/>
            <p:nvPr/>
          </p:nvSpPr>
          <p:spPr>
            <a:xfrm>
              <a:off x="5680800" y="2741131"/>
              <a:ext cx="1332100" cy="349066"/>
            </a:xfrm>
            <a:custGeom>
              <a:avLst/>
              <a:gdLst/>
              <a:ahLst/>
              <a:cxnLst/>
              <a:rect l="0" t="0" r="0" b="0"/>
              <a:pathLst>
                <a:path w="1332100" h="349066" fill="none">
                  <a:moveTo>
                    <a:pt x="1332100" y="349066"/>
                  </a:moveTo>
                  <a:lnTo>
                    <a:pt x="777700" y="349066"/>
                  </a:lnTo>
                  <a:lnTo>
                    <a:pt x="0" y="0"/>
                  </a:lnTo>
                </a:path>
              </a:pathLst>
            </a:custGeom>
            <a:solidFill>
              <a:srgbClr val="FFFFFF"/>
            </a:solidFill>
            <a:ln w="7700" cap="flat">
              <a:solidFill>
                <a:srgbClr val="FFFFFF"/>
              </a:solidFill>
              <a:bevel/>
              <a:headEnd type="triangle" w="med" len="med"/>
            </a:ln>
          </p:spPr>
        </p:sp>
        <p:sp>
          <p:nvSpPr>
            <p:cNvPr id="4318" name="Freeform 4317"/>
            <p:cNvSpPr/>
            <p:nvPr/>
          </p:nvSpPr>
          <p:spPr>
            <a:xfrm>
              <a:off x="5670531" y="4009070"/>
              <a:ext cx="1342364" cy="790536"/>
            </a:xfrm>
            <a:custGeom>
              <a:avLst/>
              <a:gdLst/>
              <a:ahLst/>
              <a:cxnLst/>
              <a:rect l="0" t="0" r="0" b="0"/>
              <a:pathLst>
                <a:path w="1342364" h="790536" fill="none">
                  <a:moveTo>
                    <a:pt x="1342364" y="790536"/>
                  </a:moveTo>
                  <a:lnTo>
                    <a:pt x="787964" y="790536"/>
                  </a:lnTo>
                  <a:lnTo>
                    <a:pt x="0" y="0"/>
                  </a:lnTo>
                </a:path>
              </a:pathLst>
            </a:custGeom>
            <a:solidFill>
              <a:srgbClr val="FFFFFF"/>
            </a:solidFill>
            <a:ln w="7700" cap="flat">
              <a:solidFill>
                <a:srgbClr val="FFFFFF"/>
              </a:solidFill>
              <a:bevel/>
              <a:headEnd type="triangle" w="med" len="med"/>
            </a:ln>
          </p:spPr>
        </p:sp>
        <p:sp>
          <p:nvSpPr>
            <p:cNvPr id="2328" name="Text 2328">
              <a:hlinkClick r:id="rId2" action="ppaction://hlinkfile"/>
            </p:cNvPr>
            <p:cNvSpPr txBox="1"/>
            <p:nvPr/>
          </p:nvSpPr>
          <p:spPr>
            <a:xfrm>
              <a:off x="929900" y="570313"/>
              <a:ext cx="2723236" cy="286887"/>
            </a:xfrm>
            <a:prstGeom prst="rect">
              <a:avLst/>
            </a:prstGeom>
            <a:noFill/>
          </p:spPr>
          <p:txBody>
            <a:bodyPr wrap="square" lIns="28000" tIns="18000" rIns="28000" bIns="18000" rtlCol="0" anchor="ctr"/>
            <a:lstStyle/>
            <a:p>
              <a:pPr algn="l"/>
              <a:r>
                <a:rPr sz="1248">
                  <a:solidFill>
                    <a:srgbClr val="FFFFFF"/>
                  </a:solidFill>
                  <a:latin typeface="Comic Sans MS"/>
                </a:rPr>
                <a:t>Benenefits of Organizational Chart</a:t>
              </a:r>
            </a:p>
          </p:txBody>
        </p:sp>
        <p:sp>
          <p:nvSpPr>
            <p:cNvPr id="6214" name="Freeform 6213"/>
            <p:cNvSpPr/>
            <p:nvPr/>
          </p:nvSpPr>
          <p:spPr>
            <a:xfrm>
              <a:off x="539270" y="605957"/>
              <a:ext cx="215600" cy="215600"/>
            </a:xfrm>
            <a:custGeom>
              <a:avLst/>
              <a:gdLst/>
              <a:ahLst/>
              <a:cxnLst/>
              <a:rect l="0" t="0" r="0" b="0"/>
              <a:pathLst>
                <a:path w="215600" h="215600">
                  <a:moveTo>
                    <a:pt x="17248" y="0"/>
                  </a:moveTo>
                  <a:lnTo>
                    <a:pt x="198352" y="0"/>
                  </a:lnTo>
                  <a:cubicBezTo>
                    <a:pt x="207878" y="0"/>
                    <a:pt x="215600" y="7722"/>
                    <a:pt x="215600" y="17248"/>
                  </a:cubicBezTo>
                  <a:lnTo>
                    <a:pt x="215600" y="198352"/>
                  </a:lnTo>
                  <a:cubicBezTo>
                    <a:pt x="215600" y="207878"/>
                    <a:pt x="207878" y="215600"/>
                    <a:pt x="198352" y="215600"/>
                  </a:cubicBezTo>
                  <a:lnTo>
                    <a:pt x="17248" y="215600"/>
                  </a:lnTo>
                  <a:cubicBezTo>
                    <a:pt x="7722" y="215600"/>
                    <a:pt x="0" y="207878"/>
                    <a:pt x="0" y="198352"/>
                  </a:cubicBezTo>
                  <a:lnTo>
                    <a:pt x="0" y="17248"/>
                  </a:lnTo>
                  <a:cubicBezTo>
                    <a:pt x="0" y="7722"/>
                    <a:pt x="7722" y="0"/>
                    <a:pt x="17248" y="0"/>
                  </a:cubicBezTo>
                  <a:close/>
                </a:path>
              </a:pathLst>
            </a:custGeom>
            <a:solidFill>
              <a:srgbClr val="FFFFFF"/>
            </a:solidFill>
            <a:ln w="7700" cap="flat">
              <a:solidFill>
                <a:srgbClr val="FFFFFF"/>
              </a:solidFill>
              <a:bevel/>
            </a:ln>
          </p:spPr>
        </p:sp>
        <p:sp>
          <p:nvSpPr>
            <p:cNvPr id="2329" name="Text 2329"/>
            <p:cNvSpPr txBox="1"/>
            <p:nvPr/>
          </p:nvSpPr>
          <p:spPr>
            <a:xfrm>
              <a:off x="90600" y="6385793"/>
              <a:ext cx="2833600" cy="277200"/>
            </a:xfrm>
            <a:prstGeom prst="rect">
              <a:avLst/>
            </a:prstGeom>
            <a:noFill/>
          </p:spPr>
          <p:txBody>
            <a:bodyPr wrap="square" lIns="28000" tIns="18000" rIns="28000" bIns="18000" rtlCol="0" anchor="ctr"/>
            <a:lstStyle/>
            <a:p>
              <a:pPr algn="ctr"/>
              <a:r>
                <a:rPr sz="780">
                  <a:solidFill>
                    <a:srgbClr val="FF1418"/>
                  </a:solidFill>
                  <a:latin typeface="Comic Sans MS"/>
                </a:rPr>
                <a:t>Created by Edraw - All-in-one diagramming Software.</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Page-5"/>
        <p:cNvGrpSpPr/>
        <p:nvPr/>
      </p:nvGrpSpPr>
      <p:grpSpPr>
        <a:xfrm>
          <a:off x="0" y="0"/>
          <a:ext cx="0" cy="0"/>
          <a:chOff x="0" y="0"/>
          <a:chExt cx="0" cy="0"/>
        </a:xfrm>
      </p:grpSpPr>
      <p:grpSp>
        <p:nvGrpSpPr>
          <p:cNvPr id="2330" name="Group2330"/>
          <p:cNvGrpSpPr/>
          <p:nvPr/>
        </p:nvGrpSpPr>
        <p:grpSpPr>
          <a:xfrm>
            <a:off x="-9500" y="187300"/>
            <a:ext cx="9163000" cy="6483400"/>
            <a:chOff x="-9500" y="187300"/>
            <a:chExt cx="9163000" cy="6483400"/>
          </a:xfrm>
        </p:grpSpPr>
        <p:sp>
          <p:nvSpPr>
            <p:cNvPr id="6229" name="Freeform 6228"/>
            <p:cNvSpPr/>
            <p:nvPr/>
          </p:nvSpPr>
          <p:spPr>
            <a:xfrm>
              <a:off x="-1800" y="195000"/>
              <a:ext cx="9147600" cy="6468000"/>
            </a:xfrm>
            <a:custGeom>
              <a:avLst/>
              <a:gdLst/>
              <a:ahLst/>
              <a:cxnLst/>
              <a:rect l="0" t="0" r="0" b="0"/>
              <a:pathLst>
                <a:path w="9147600" h="6468000">
                  <a:moveTo>
                    <a:pt x="0" y="0"/>
                  </a:moveTo>
                  <a:lnTo>
                    <a:pt x="9147600" y="0"/>
                  </a:lnTo>
                  <a:lnTo>
                    <a:pt x="9147600" y="6468000"/>
                  </a:lnTo>
                  <a:lnTo>
                    <a:pt x="0" y="6468000"/>
                  </a:lnTo>
                  <a:lnTo>
                    <a:pt x="0" y="0"/>
                  </a:lnTo>
                  <a:close/>
                </a:path>
              </a:pathLst>
            </a:custGeom>
            <a:solidFill>
              <a:srgbClr val="FFFFFF"/>
            </a:solidFill>
            <a:ln w="7700" cap="flat">
              <a:solidFill>
                <a:srgbClr val="FFFFFF"/>
              </a:solidFill>
              <a:bevel/>
            </a:ln>
          </p:spPr>
        </p:sp>
        <p:sp>
          <p:nvSpPr>
            <p:cNvPr id="2331" name="Text 2331"/>
            <p:cNvSpPr txBox="1"/>
            <p:nvPr/>
          </p:nvSpPr>
          <p:spPr>
            <a:xfrm>
              <a:off x="814101" y="821556"/>
              <a:ext cx="4666499" cy="286887"/>
            </a:xfrm>
            <a:prstGeom prst="rect">
              <a:avLst/>
            </a:prstGeom>
            <a:noFill/>
          </p:spPr>
          <p:txBody>
            <a:bodyPr wrap="square" lIns="28000" tIns="18000" rIns="28000" bIns="18000" rtlCol="0" anchor="ctr"/>
            <a:lstStyle/>
            <a:p>
              <a:pPr algn="l"/>
              <a:r>
                <a:rPr sz="1872">
                  <a:solidFill>
                    <a:srgbClr val="000000"/>
                  </a:solidFill>
                  <a:latin typeface="Comic Sans MS"/>
                </a:rPr>
                <a:t>Limitations of an Organizational Chart</a:t>
              </a:r>
            </a:p>
          </p:txBody>
        </p:sp>
        <p:sp>
          <p:nvSpPr>
            <p:cNvPr id="6228" name="Freeform 6227"/>
            <p:cNvSpPr/>
            <p:nvPr/>
          </p:nvSpPr>
          <p:spPr>
            <a:xfrm>
              <a:off x="474435" y="857200"/>
              <a:ext cx="215600" cy="215600"/>
            </a:xfrm>
            <a:custGeom>
              <a:avLst/>
              <a:gdLst/>
              <a:ahLst/>
              <a:cxnLst/>
              <a:rect l="0" t="0" r="0" b="0"/>
              <a:pathLst>
                <a:path w="215600" h="215600">
                  <a:moveTo>
                    <a:pt x="17248" y="0"/>
                  </a:moveTo>
                  <a:lnTo>
                    <a:pt x="198352" y="0"/>
                  </a:lnTo>
                  <a:cubicBezTo>
                    <a:pt x="207878" y="0"/>
                    <a:pt x="215600" y="7722"/>
                    <a:pt x="215600" y="17248"/>
                  </a:cubicBezTo>
                  <a:lnTo>
                    <a:pt x="215600" y="198352"/>
                  </a:lnTo>
                  <a:cubicBezTo>
                    <a:pt x="215600" y="207878"/>
                    <a:pt x="207878" y="215600"/>
                    <a:pt x="198352" y="215600"/>
                  </a:cubicBezTo>
                  <a:lnTo>
                    <a:pt x="17248" y="215600"/>
                  </a:lnTo>
                  <a:cubicBezTo>
                    <a:pt x="7722" y="215600"/>
                    <a:pt x="0" y="207878"/>
                    <a:pt x="0" y="198352"/>
                  </a:cubicBezTo>
                  <a:lnTo>
                    <a:pt x="0" y="17248"/>
                  </a:lnTo>
                  <a:cubicBezTo>
                    <a:pt x="0" y="7722"/>
                    <a:pt x="7722" y="0"/>
                    <a:pt x="17248" y="0"/>
                  </a:cubicBezTo>
                  <a:close/>
                </a:path>
              </a:pathLst>
            </a:custGeom>
            <a:solidFill>
              <a:srgbClr val="FFAF00"/>
            </a:solidFill>
            <a:ln w="7700" cap="flat">
              <a:solidFill>
                <a:srgbClr val="FFAF00"/>
              </a:solidFill>
              <a:bevel/>
            </a:ln>
          </p:spPr>
        </p:sp>
        <p:sp>
          <p:nvSpPr>
            <p:cNvPr id="6230" name="Freeform 6229"/>
            <p:cNvSpPr/>
            <p:nvPr/>
          </p:nvSpPr>
          <p:spPr>
            <a:xfrm>
              <a:off x="21670" y="5143643"/>
              <a:ext cx="9093331" cy="43591"/>
            </a:xfrm>
            <a:custGeom>
              <a:avLst/>
              <a:gdLst/>
              <a:ahLst/>
              <a:cxnLst/>
              <a:rect l="0" t="0" r="0" b="0"/>
              <a:pathLst>
                <a:path w="9093331" h="43591">
                  <a:moveTo>
                    <a:pt x="0" y="0"/>
                  </a:moveTo>
                  <a:lnTo>
                    <a:pt x="9093331" y="0"/>
                  </a:lnTo>
                  <a:lnTo>
                    <a:pt x="9093331" y="43591"/>
                  </a:lnTo>
                  <a:lnTo>
                    <a:pt x="0" y="43591"/>
                  </a:lnTo>
                  <a:lnTo>
                    <a:pt x="0" y="0"/>
                  </a:lnTo>
                  <a:close/>
                </a:path>
              </a:pathLst>
            </a:custGeom>
            <a:solidFill>
              <a:srgbClr val="FFAF00"/>
            </a:solidFill>
            <a:ln w="7700" cap="flat">
              <a:solidFill>
                <a:srgbClr val="FFAF00"/>
              </a:solidFill>
              <a:bevel/>
            </a:ln>
          </p:spPr>
        </p:sp>
        <p:grpSp>
          <p:nvGrpSpPr>
            <p:cNvPr id="1620" name="Group 1619"/>
            <p:cNvGrpSpPr/>
            <p:nvPr/>
          </p:nvGrpSpPr>
          <p:grpSpPr>
            <a:xfrm>
              <a:off x="367800" y="2097775"/>
              <a:ext cx="2525600" cy="3187405"/>
              <a:chOff x="367800" y="2097775"/>
              <a:chExt cx="2525600" cy="3187405"/>
            </a:xfrm>
          </p:grpSpPr>
          <p:grpSp>
            <p:nvGrpSpPr>
              <p:cNvPr id="6255" name="Group 6254"/>
              <p:cNvGrpSpPr/>
              <p:nvPr/>
            </p:nvGrpSpPr>
            <p:grpSpPr>
              <a:xfrm>
                <a:off x="367710" y="5021271"/>
                <a:ext cx="264040" cy="264040"/>
                <a:chOff x="367710" y="5021271"/>
                <a:chExt cx="264040" cy="264040"/>
              </a:xfrm>
            </p:grpSpPr>
            <p:sp>
              <p:nvSpPr>
                <p:cNvPr id="6252" name="Freeform 6251"/>
                <p:cNvSpPr/>
                <p:nvPr/>
              </p:nvSpPr>
              <p:spPr>
                <a:xfrm>
                  <a:off x="367710" y="5021271"/>
                  <a:ext cx="264040" cy="264040"/>
                </a:xfrm>
                <a:custGeom>
                  <a:avLst/>
                  <a:gdLst/>
                  <a:ahLst/>
                  <a:cxnLst/>
                  <a:rect l="0" t="0" r="0" b="0"/>
                  <a:pathLst>
                    <a:path w="264040" h="264040">
                      <a:moveTo>
                        <a:pt x="0" y="131742"/>
                      </a:moveTo>
                      <a:cubicBezTo>
                        <a:pt x="0" y="58881"/>
                        <a:pt x="59066" y="0"/>
                        <a:pt x="132020" y="0"/>
                      </a:cubicBezTo>
                      <a:cubicBezTo>
                        <a:pt x="204789" y="0"/>
                        <a:pt x="264040" y="58881"/>
                        <a:pt x="264040" y="131742"/>
                      </a:cubicBezTo>
                      <a:cubicBezTo>
                        <a:pt x="264040" y="204604"/>
                        <a:pt x="204789" y="263669"/>
                        <a:pt x="132020" y="263669"/>
                      </a:cubicBezTo>
                      <a:cubicBezTo>
                        <a:pt x="59066" y="263669"/>
                        <a:pt x="0" y="204604"/>
                        <a:pt x="0" y="131742"/>
                      </a:cubicBezTo>
                      <a:close/>
                    </a:path>
                  </a:pathLst>
                </a:custGeom>
                <a:solidFill>
                  <a:srgbClr val="FFAF00"/>
                </a:solidFill>
                <a:ln w="7700" cap="flat">
                  <a:solidFill>
                    <a:srgbClr val="FFAF00"/>
                  </a:solidFill>
                  <a:bevel/>
                </a:ln>
              </p:spPr>
            </p:sp>
            <p:sp>
              <p:nvSpPr>
                <p:cNvPr id="6253" name="Freeform 6252"/>
                <p:cNvSpPr/>
                <p:nvPr/>
              </p:nvSpPr>
              <p:spPr>
                <a:xfrm>
                  <a:off x="386879" y="5040440"/>
                  <a:ext cx="225703" cy="225703"/>
                </a:xfrm>
                <a:custGeom>
                  <a:avLst/>
                  <a:gdLst/>
                  <a:ahLst/>
                  <a:cxnLst/>
                  <a:rect l="0" t="0" r="0" b="0"/>
                  <a:pathLst>
                    <a:path w="225703" h="225703">
                      <a:moveTo>
                        <a:pt x="0" y="112614"/>
                      </a:moveTo>
                      <a:cubicBezTo>
                        <a:pt x="0" y="50332"/>
                        <a:pt x="50490" y="0"/>
                        <a:pt x="112852" y="0"/>
                      </a:cubicBezTo>
                      <a:cubicBezTo>
                        <a:pt x="175055" y="0"/>
                        <a:pt x="225703" y="50332"/>
                        <a:pt x="225703" y="112614"/>
                      </a:cubicBezTo>
                      <a:cubicBezTo>
                        <a:pt x="225703" y="174896"/>
                        <a:pt x="175055" y="225386"/>
                        <a:pt x="112852" y="225386"/>
                      </a:cubicBezTo>
                      <a:cubicBezTo>
                        <a:pt x="50490" y="225386"/>
                        <a:pt x="0" y="174896"/>
                        <a:pt x="0" y="112614"/>
                      </a:cubicBezTo>
                      <a:close/>
                    </a:path>
                  </a:pathLst>
                </a:custGeom>
                <a:solidFill>
                  <a:srgbClr val="FFFFFF"/>
                </a:solidFill>
                <a:ln w="7700" cap="flat">
                  <a:solidFill>
                    <a:srgbClr val="FFFFFF"/>
                  </a:solidFill>
                  <a:bevel/>
                </a:ln>
              </p:spPr>
            </p:sp>
            <p:sp>
              <p:nvSpPr>
                <p:cNvPr id="6254" name="Freeform 6253"/>
                <p:cNvSpPr/>
                <p:nvPr/>
              </p:nvSpPr>
              <p:spPr>
                <a:xfrm>
                  <a:off x="420177" y="5073737"/>
                  <a:ext cx="159107" cy="159107"/>
                </a:xfrm>
                <a:custGeom>
                  <a:avLst/>
                  <a:gdLst/>
                  <a:ahLst/>
                  <a:cxnLst/>
                  <a:rect l="0" t="0" r="0" b="0"/>
                  <a:pathLst>
                    <a:path w="159107" h="159107">
                      <a:moveTo>
                        <a:pt x="0" y="79386"/>
                      </a:moveTo>
                      <a:cubicBezTo>
                        <a:pt x="0" y="35481"/>
                        <a:pt x="35592" y="0"/>
                        <a:pt x="79554" y="0"/>
                      </a:cubicBezTo>
                      <a:cubicBezTo>
                        <a:pt x="123403" y="0"/>
                        <a:pt x="159107" y="35481"/>
                        <a:pt x="159107" y="79386"/>
                      </a:cubicBezTo>
                      <a:cubicBezTo>
                        <a:pt x="159107" y="123292"/>
                        <a:pt x="123403" y="158884"/>
                        <a:pt x="79554" y="158884"/>
                      </a:cubicBezTo>
                      <a:cubicBezTo>
                        <a:pt x="35592" y="158884"/>
                        <a:pt x="0" y="123292"/>
                        <a:pt x="0" y="79386"/>
                      </a:cubicBezTo>
                      <a:close/>
                    </a:path>
                  </a:pathLst>
                </a:custGeom>
                <a:solidFill>
                  <a:srgbClr val="FFAF00"/>
                </a:solidFill>
                <a:ln w="7700" cap="flat">
                  <a:solidFill>
                    <a:srgbClr val="FFAF00"/>
                  </a:solidFill>
                  <a:bevel/>
                </a:ln>
              </p:spPr>
            </p:sp>
          </p:grpSp>
          <p:sp>
            <p:nvSpPr>
              <p:cNvPr id="6290" name="Freeform 6289"/>
              <p:cNvSpPr/>
              <p:nvPr/>
            </p:nvSpPr>
            <p:spPr>
              <a:xfrm>
                <a:off x="504673" y="2097771"/>
                <a:ext cx="2388480" cy="1762794"/>
              </a:xfrm>
              <a:custGeom>
                <a:avLst/>
                <a:gdLst/>
                <a:ahLst/>
                <a:cxnLst/>
                <a:rect l="0" t="0" r="0" b="0"/>
                <a:pathLst>
                  <a:path w="2388480" h="1762794">
                    <a:moveTo>
                      <a:pt x="0" y="0"/>
                    </a:moveTo>
                    <a:lnTo>
                      <a:pt x="2017645" y="0"/>
                    </a:lnTo>
                    <a:cubicBezTo>
                      <a:pt x="2222185" y="0"/>
                      <a:pt x="2388480" y="165331"/>
                      <a:pt x="2388480" y="369871"/>
                    </a:cubicBezTo>
                    <a:lnTo>
                      <a:pt x="2388480" y="1392200"/>
                    </a:lnTo>
                    <a:cubicBezTo>
                      <a:pt x="2388480" y="1596739"/>
                      <a:pt x="2222185" y="1762794"/>
                      <a:pt x="2017645" y="1762794"/>
                    </a:cubicBezTo>
                    <a:lnTo>
                      <a:pt x="0" y="1762794"/>
                    </a:lnTo>
                    <a:lnTo>
                      <a:pt x="0" y="0"/>
                    </a:lnTo>
                    <a:close/>
                  </a:path>
                </a:pathLst>
              </a:custGeom>
              <a:solidFill>
                <a:srgbClr val="FFAF00"/>
              </a:solidFill>
              <a:ln w="7700" cap="flat">
                <a:solidFill>
                  <a:srgbClr val="FFAF00"/>
                </a:solidFill>
                <a:bevel/>
              </a:ln>
            </p:spPr>
          </p:sp>
          <p:sp>
            <p:nvSpPr>
              <p:cNvPr id="6231" name="Freeform 6230"/>
              <p:cNvSpPr/>
              <p:nvPr/>
            </p:nvSpPr>
            <p:spPr>
              <a:xfrm>
                <a:off x="504681" y="2097776"/>
                <a:ext cx="8894" cy="3027974"/>
              </a:xfrm>
              <a:custGeom>
                <a:avLst/>
                <a:gdLst/>
                <a:ahLst/>
                <a:cxnLst/>
                <a:rect l="0" t="0" r="0" b="0"/>
                <a:pathLst>
                  <a:path w="8894" h="3027974" fill="none">
                    <a:moveTo>
                      <a:pt x="0" y="3027974"/>
                    </a:moveTo>
                    <a:lnTo>
                      <a:pt x="0" y="0"/>
                    </a:lnTo>
                  </a:path>
                </a:pathLst>
              </a:custGeom>
              <a:solidFill>
                <a:srgbClr val="FFFFFF"/>
              </a:solidFill>
              <a:ln w="7700" cap="flat">
                <a:solidFill>
                  <a:srgbClr val="FFAF00"/>
                </a:solidFill>
                <a:bevel/>
              </a:ln>
            </p:spPr>
          </p:sp>
          <p:sp>
            <p:nvSpPr>
              <p:cNvPr id="2332" name="Text 2332"/>
              <p:cNvSpPr txBox="1"/>
              <p:nvPr/>
            </p:nvSpPr>
            <p:spPr>
              <a:xfrm>
                <a:off x="809518" y="2230158"/>
                <a:ext cx="1778800" cy="1498015"/>
              </a:xfrm>
              <a:prstGeom prst="rect">
                <a:avLst/>
              </a:prstGeom>
              <a:noFill/>
            </p:spPr>
            <p:txBody>
              <a:bodyPr wrap="square" lIns="28000" tIns="18000" rIns="28000" bIns="18000" rtlCol="0" anchor="ctr"/>
              <a:lstStyle/>
              <a:p>
                <a:pPr algn="l"/>
                <a:r>
                  <a:rPr sz="1092">
                    <a:solidFill>
                      <a:srgbClr val="FFFFFF"/>
                    </a:solidFill>
                    <a:latin typeface="Arial"/>
                  </a:rPr>
                  <a:t>It only shows "formal relationships" and tells nothing of the pattern of human (social) relationships which develop. </a:t>
                </a:r>
              </a:p>
            </p:txBody>
          </p:sp>
        </p:grpSp>
        <p:grpSp>
          <p:nvGrpSpPr>
            <p:cNvPr id="1621" name="Group 1620"/>
            <p:cNvGrpSpPr/>
            <p:nvPr/>
          </p:nvGrpSpPr>
          <p:grpSpPr>
            <a:xfrm>
              <a:off x="3400758" y="2097775"/>
              <a:ext cx="2525600" cy="3187405"/>
              <a:chOff x="3400758" y="2097775"/>
              <a:chExt cx="2525600" cy="3187405"/>
            </a:xfrm>
          </p:grpSpPr>
          <p:sp>
            <p:nvSpPr>
              <p:cNvPr id="6297" name="Freeform 6296"/>
              <p:cNvSpPr/>
              <p:nvPr/>
            </p:nvSpPr>
            <p:spPr>
              <a:xfrm>
                <a:off x="3534290" y="2097771"/>
                <a:ext cx="2391660" cy="1762794"/>
              </a:xfrm>
              <a:custGeom>
                <a:avLst/>
                <a:gdLst/>
                <a:ahLst/>
                <a:cxnLst/>
                <a:rect l="0" t="0" r="0" b="0"/>
                <a:pathLst>
                  <a:path w="2391660" h="1762794">
                    <a:moveTo>
                      <a:pt x="0" y="0"/>
                    </a:moveTo>
                    <a:lnTo>
                      <a:pt x="2020331" y="0"/>
                    </a:lnTo>
                    <a:cubicBezTo>
                      <a:pt x="2225143" y="0"/>
                      <a:pt x="2391660" y="165331"/>
                      <a:pt x="2391660" y="369871"/>
                    </a:cubicBezTo>
                    <a:lnTo>
                      <a:pt x="2391660" y="1392200"/>
                    </a:lnTo>
                    <a:cubicBezTo>
                      <a:pt x="2391660" y="1596739"/>
                      <a:pt x="2225143" y="1762794"/>
                      <a:pt x="2020331" y="1762794"/>
                    </a:cubicBezTo>
                    <a:lnTo>
                      <a:pt x="0" y="1762794"/>
                    </a:lnTo>
                    <a:lnTo>
                      <a:pt x="0" y="0"/>
                    </a:lnTo>
                    <a:close/>
                  </a:path>
                </a:pathLst>
              </a:custGeom>
              <a:solidFill>
                <a:srgbClr val="595757"/>
              </a:solidFill>
              <a:ln w="7700" cap="flat">
                <a:solidFill>
                  <a:srgbClr val="595757"/>
                </a:solidFill>
                <a:bevel/>
              </a:ln>
            </p:spPr>
          </p:sp>
          <p:grpSp>
            <p:nvGrpSpPr>
              <p:cNvPr id="6265" name="Group 6264"/>
              <p:cNvGrpSpPr/>
              <p:nvPr/>
            </p:nvGrpSpPr>
            <p:grpSpPr>
              <a:xfrm>
                <a:off x="3400493" y="5021549"/>
                <a:ext cx="264392" cy="263485"/>
                <a:chOff x="3400493" y="5021549"/>
                <a:chExt cx="264392" cy="263485"/>
              </a:xfrm>
            </p:grpSpPr>
            <p:sp>
              <p:nvSpPr>
                <p:cNvPr id="6266" name="Freeform 6265"/>
                <p:cNvSpPr/>
                <p:nvPr/>
              </p:nvSpPr>
              <p:spPr>
                <a:xfrm>
                  <a:off x="3400493" y="5021271"/>
                  <a:ext cx="264392" cy="264040"/>
                </a:xfrm>
                <a:custGeom>
                  <a:avLst/>
                  <a:gdLst/>
                  <a:ahLst/>
                  <a:cxnLst/>
                  <a:rect l="0" t="0" r="0" b="0"/>
                  <a:pathLst>
                    <a:path w="264392" h="264040">
                      <a:moveTo>
                        <a:pt x="0" y="131742"/>
                      </a:moveTo>
                      <a:cubicBezTo>
                        <a:pt x="0" y="58881"/>
                        <a:pt x="59144" y="0"/>
                        <a:pt x="132196" y="0"/>
                      </a:cubicBezTo>
                      <a:cubicBezTo>
                        <a:pt x="205061" y="0"/>
                        <a:pt x="264392" y="58881"/>
                        <a:pt x="264392" y="131742"/>
                      </a:cubicBezTo>
                      <a:cubicBezTo>
                        <a:pt x="264392" y="204604"/>
                        <a:pt x="205061" y="263670"/>
                        <a:pt x="132196" y="263670"/>
                      </a:cubicBezTo>
                      <a:cubicBezTo>
                        <a:pt x="59144" y="263670"/>
                        <a:pt x="0" y="204604"/>
                        <a:pt x="0" y="131742"/>
                      </a:cubicBezTo>
                      <a:close/>
                    </a:path>
                  </a:pathLst>
                </a:custGeom>
                <a:solidFill>
                  <a:srgbClr val="595757"/>
                </a:solidFill>
                <a:ln w="7700" cap="flat">
                  <a:solidFill>
                    <a:srgbClr val="595757"/>
                  </a:solidFill>
                  <a:bevel/>
                </a:ln>
              </p:spPr>
            </p:sp>
            <p:sp>
              <p:nvSpPr>
                <p:cNvPr id="6267" name="Freeform 6266"/>
                <p:cNvSpPr/>
                <p:nvPr/>
              </p:nvSpPr>
              <p:spPr>
                <a:xfrm>
                  <a:off x="3419688" y="5040440"/>
                  <a:ext cx="226003" cy="225703"/>
                </a:xfrm>
                <a:custGeom>
                  <a:avLst/>
                  <a:gdLst/>
                  <a:ahLst/>
                  <a:cxnLst/>
                  <a:rect l="0" t="0" r="0" b="0"/>
                  <a:pathLst>
                    <a:path w="226003" h="225703">
                      <a:moveTo>
                        <a:pt x="0" y="112614"/>
                      </a:moveTo>
                      <a:cubicBezTo>
                        <a:pt x="0" y="50332"/>
                        <a:pt x="50557" y="0"/>
                        <a:pt x="113001" y="0"/>
                      </a:cubicBezTo>
                      <a:cubicBezTo>
                        <a:pt x="175287" y="0"/>
                        <a:pt x="226003" y="50332"/>
                        <a:pt x="226003" y="112614"/>
                      </a:cubicBezTo>
                      <a:cubicBezTo>
                        <a:pt x="226003" y="174896"/>
                        <a:pt x="175287" y="225386"/>
                        <a:pt x="113001" y="225386"/>
                      </a:cubicBezTo>
                      <a:cubicBezTo>
                        <a:pt x="50557" y="225386"/>
                        <a:pt x="0" y="174896"/>
                        <a:pt x="0" y="112614"/>
                      </a:cubicBezTo>
                      <a:close/>
                    </a:path>
                  </a:pathLst>
                </a:custGeom>
                <a:solidFill>
                  <a:srgbClr val="FFFFFF"/>
                </a:solidFill>
                <a:ln w="7700" cap="flat">
                  <a:solidFill>
                    <a:srgbClr val="FFFFFF"/>
                  </a:solidFill>
                  <a:bevel/>
                </a:ln>
              </p:spPr>
            </p:sp>
            <p:sp>
              <p:nvSpPr>
                <p:cNvPr id="6268" name="Freeform 6267"/>
                <p:cNvSpPr/>
                <p:nvPr/>
              </p:nvSpPr>
              <p:spPr>
                <a:xfrm>
                  <a:off x="3453030" y="5073737"/>
                  <a:ext cx="159319" cy="159107"/>
                </a:xfrm>
                <a:custGeom>
                  <a:avLst/>
                  <a:gdLst/>
                  <a:ahLst/>
                  <a:cxnLst/>
                  <a:rect l="0" t="0" r="0" b="0"/>
                  <a:pathLst>
                    <a:path w="159319" h="159107">
                      <a:moveTo>
                        <a:pt x="0" y="79386"/>
                      </a:moveTo>
                      <a:cubicBezTo>
                        <a:pt x="0" y="35481"/>
                        <a:pt x="35640" y="0"/>
                        <a:pt x="79659" y="0"/>
                      </a:cubicBezTo>
                      <a:cubicBezTo>
                        <a:pt x="123567" y="0"/>
                        <a:pt x="159319" y="35481"/>
                        <a:pt x="159319" y="79386"/>
                      </a:cubicBezTo>
                      <a:cubicBezTo>
                        <a:pt x="159319" y="123292"/>
                        <a:pt x="123567" y="158884"/>
                        <a:pt x="79659" y="158884"/>
                      </a:cubicBezTo>
                      <a:cubicBezTo>
                        <a:pt x="35640" y="158884"/>
                        <a:pt x="0" y="123292"/>
                        <a:pt x="0" y="79386"/>
                      </a:cubicBezTo>
                      <a:close/>
                    </a:path>
                  </a:pathLst>
                </a:custGeom>
                <a:solidFill>
                  <a:srgbClr val="595757"/>
                </a:solidFill>
                <a:ln w="7700" cap="flat">
                  <a:solidFill>
                    <a:srgbClr val="595757"/>
                  </a:solidFill>
                  <a:bevel/>
                </a:ln>
              </p:spPr>
            </p:sp>
          </p:grpSp>
          <p:sp>
            <p:nvSpPr>
              <p:cNvPr id="6233" name="Freeform 6232"/>
              <p:cNvSpPr/>
              <p:nvPr/>
            </p:nvSpPr>
            <p:spPr>
              <a:xfrm>
                <a:off x="3534299" y="2097776"/>
                <a:ext cx="8906" cy="3027974"/>
              </a:xfrm>
              <a:custGeom>
                <a:avLst/>
                <a:gdLst/>
                <a:ahLst/>
                <a:cxnLst/>
                <a:rect l="0" t="0" r="0" b="0"/>
                <a:pathLst>
                  <a:path w="8906" h="3027974" fill="none">
                    <a:moveTo>
                      <a:pt x="0" y="3027974"/>
                    </a:moveTo>
                    <a:lnTo>
                      <a:pt x="0" y="0"/>
                    </a:lnTo>
                  </a:path>
                </a:pathLst>
              </a:custGeom>
              <a:solidFill>
                <a:srgbClr val="FFFFFF"/>
              </a:solidFill>
              <a:ln w="7700" cap="flat">
                <a:solidFill>
                  <a:srgbClr val="595757"/>
                </a:solidFill>
                <a:bevel/>
              </a:ln>
            </p:spPr>
          </p:sp>
          <p:sp>
            <p:nvSpPr>
              <p:cNvPr id="2333" name="Text 2333"/>
              <p:cNvSpPr txBox="1"/>
              <p:nvPr/>
            </p:nvSpPr>
            <p:spPr>
              <a:xfrm>
                <a:off x="3839539" y="2230170"/>
                <a:ext cx="1781168" cy="1498015"/>
              </a:xfrm>
              <a:prstGeom prst="rect">
                <a:avLst/>
              </a:prstGeom>
              <a:noFill/>
            </p:spPr>
            <p:txBody>
              <a:bodyPr wrap="square" lIns="28000" tIns="18000" rIns="28000" bIns="18000" rtlCol="0" anchor="ctr"/>
              <a:lstStyle/>
              <a:p>
                <a:pPr algn="l"/>
                <a:r>
                  <a:rPr sz="1092">
                    <a:solidFill>
                      <a:srgbClr val="FFFFFF"/>
                    </a:solidFill>
                    <a:latin typeface="Arial"/>
                  </a:rPr>
                  <a:t>It shows nothing about the managerial style adopted (e.g. autocratic or democratic) </a:t>
                </a:r>
              </a:p>
            </p:txBody>
          </p:sp>
        </p:grpSp>
        <p:grpSp>
          <p:nvGrpSpPr>
            <p:cNvPr id="1622" name="Group 1621"/>
            <p:cNvGrpSpPr/>
            <p:nvPr/>
          </p:nvGrpSpPr>
          <p:grpSpPr>
            <a:xfrm>
              <a:off x="6433716" y="2097775"/>
              <a:ext cx="2525600" cy="3187405"/>
              <a:chOff x="6433716" y="2097775"/>
              <a:chExt cx="2525600" cy="3187405"/>
            </a:xfrm>
          </p:grpSpPr>
          <p:sp>
            <p:nvSpPr>
              <p:cNvPr id="6298" name="Freeform 6297"/>
              <p:cNvSpPr/>
              <p:nvPr/>
            </p:nvSpPr>
            <p:spPr>
              <a:xfrm>
                <a:off x="6577143" y="2097771"/>
                <a:ext cx="2382146" cy="1762794"/>
              </a:xfrm>
              <a:custGeom>
                <a:avLst/>
                <a:gdLst/>
                <a:ahLst/>
                <a:cxnLst/>
                <a:rect l="0" t="0" r="0" b="0"/>
                <a:pathLst>
                  <a:path w="2382146" h="1762794">
                    <a:moveTo>
                      <a:pt x="0" y="0"/>
                    </a:moveTo>
                    <a:lnTo>
                      <a:pt x="2012294" y="0"/>
                    </a:lnTo>
                    <a:cubicBezTo>
                      <a:pt x="2216292" y="0"/>
                      <a:pt x="2382146" y="165331"/>
                      <a:pt x="2382146" y="369871"/>
                    </a:cubicBezTo>
                    <a:lnTo>
                      <a:pt x="2382146" y="1392200"/>
                    </a:lnTo>
                    <a:cubicBezTo>
                      <a:pt x="2382146" y="1596739"/>
                      <a:pt x="2216292" y="1762794"/>
                      <a:pt x="2012294" y="1762794"/>
                    </a:cubicBezTo>
                    <a:lnTo>
                      <a:pt x="0" y="1762794"/>
                    </a:lnTo>
                    <a:lnTo>
                      <a:pt x="0" y="0"/>
                    </a:lnTo>
                    <a:close/>
                  </a:path>
                </a:pathLst>
              </a:custGeom>
              <a:solidFill>
                <a:srgbClr val="FFAF00"/>
              </a:solidFill>
              <a:ln w="7700" cap="flat">
                <a:solidFill>
                  <a:srgbClr val="FFAF00"/>
                </a:solidFill>
                <a:bevel/>
              </a:ln>
            </p:spPr>
          </p:sp>
          <p:grpSp>
            <p:nvGrpSpPr>
              <p:cNvPr id="6279" name="Group 6278"/>
              <p:cNvGrpSpPr/>
              <p:nvPr/>
            </p:nvGrpSpPr>
            <p:grpSpPr>
              <a:xfrm>
                <a:off x="6433418" y="5021271"/>
                <a:ext cx="263340" cy="264040"/>
                <a:chOff x="6433418" y="5021271"/>
                <a:chExt cx="263340" cy="264040"/>
              </a:xfrm>
            </p:grpSpPr>
            <p:sp>
              <p:nvSpPr>
                <p:cNvPr id="6280" name="Freeform 6279"/>
                <p:cNvSpPr/>
                <p:nvPr/>
              </p:nvSpPr>
              <p:spPr>
                <a:xfrm>
                  <a:off x="6433418" y="5021271"/>
                  <a:ext cx="263340" cy="264040"/>
                </a:xfrm>
                <a:custGeom>
                  <a:avLst/>
                  <a:gdLst/>
                  <a:ahLst/>
                  <a:cxnLst/>
                  <a:rect l="0" t="0" r="0" b="0"/>
                  <a:pathLst>
                    <a:path w="263340" h="264040">
                      <a:moveTo>
                        <a:pt x="0" y="131742"/>
                      </a:moveTo>
                      <a:cubicBezTo>
                        <a:pt x="0" y="58881"/>
                        <a:pt x="58909" y="0"/>
                        <a:pt x="131670" y="0"/>
                      </a:cubicBezTo>
                      <a:cubicBezTo>
                        <a:pt x="204246" y="0"/>
                        <a:pt x="263340" y="58881"/>
                        <a:pt x="263340" y="131742"/>
                      </a:cubicBezTo>
                      <a:cubicBezTo>
                        <a:pt x="263340" y="204604"/>
                        <a:pt x="204246" y="263669"/>
                        <a:pt x="131670" y="263669"/>
                      </a:cubicBezTo>
                      <a:cubicBezTo>
                        <a:pt x="58909" y="263669"/>
                        <a:pt x="0" y="204604"/>
                        <a:pt x="0" y="131742"/>
                      </a:cubicBezTo>
                      <a:close/>
                    </a:path>
                  </a:pathLst>
                </a:custGeom>
                <a:solidFill>
                  <a:srgbClr val="FFAF00"/>
                </a:solidFill>
                <a:ln w="7700" cap="flat">
                  <a:solidFill>
                    <a:srgbClr val="FFAF00"/>
                  </a:solidFill>
                  <a:bevel/>
                </a:ln>
              </p:spPr>
            </p:sp>
            <p:sp>
              <p:nvSpPr>
                <p:cNvPr id="6281" name="Freeform 6280"/>
                <p:cNvSpPr/>
                <p:nvPr/>
              </p:nvSpPr>
              <p:spPr>
                <a:xfrm>
                  <a:off x="6452536" y="5040440"/>
                  <a:ext cx="225104" cy="225703"/>
                </a:xfrm>
                <a:custGeom>
                  <a:avLst/>
                  <a:gdLst/>
                  <a:ahLst/>
                  <a:cxnLst/>
                  <a:rect l="0" t="0" r="0" b="0"/>
                  <a:pathLst>
                    <a:path w="225104" h="225703">
                      <a:moveTo>
                        <a:pt x="0" y="112614"/>
                      </a:moveTo>
                      <a:cubicBezTo>
                        <a:pt x="0" y="50332"/>
                        <a:pt x="50356" y="0"/>
                        <a:pt x="112552" y="0"/>
                      </a:cubicBezTo>
                      <a:cubicBezTo>
                        <a:pt x="174590" y="0"/>
                        <a:pt x="225104" y="50332"/>
                        <a:pt x="225104" y="112614"/>
                      </a:cubicBezTo>
                      <a:cubicBezTo>
                        <a:pt x="225104" y="174896"/>
                        <a:pt x="174590" y="225386"/>
                        <a:pt x="112552" y="225386"/>
                      </a:cubicBezTo>
                      <a:cubicBezTo>
                        <a:pt x="50356" y="225386"/>
                        <a:pt x="0" y="174896"/>
                        <a:pt x="0" y="112614"/>
                      </a:cubicBezTo>
                      <a:close/>
                    </a:path>
                  </a:pathLst>
                </a:custGeom>
                <a:solidFill>
                  <a:srgbClr val="FFFFFF"/>
                </a:solidFill>
                <a:ln w="7700" cap="flat">
                  <a:solidFill>
                    <a:srgbClr val="FFFFFF"/>
                  </a:solidFill>
                  <a:bevel/>
                </a:ln>
              </p:spPr>
            </p:sp>
            <p:sp>
              <p:nvSpPr>
                <p:cNvPr id="6282" name="Freeform 6281"/>
                <p:cNvSpPr/>
                <p:nvPr/>
              </p:nvSpPr>
              <p:spPr>
                <a:xfrm>
                  <a:off x="6485745" y="5073737"/>
                  <a:ext cx="158685" cy="159107"/>
                </a:xfrm>
                <a:custGeom>
                  <a:avLst/>
                  <a:gdLst/>
                  <a:ahLst/>
                  <a:cxnLst/>
                  <a:rect l="0" t="0" r="0" b="0"/>
                  <a:pathLst>
                    <a:path w="158685" h="159107">
                      <a:moveTo>
                        <a:pt x="0" y="79386"/>
                      </a:moveTo>
                      <a:cubicBezTo>
                        <a:pt x="0" y="35481"/>
                        <a:pt x="35498" y="0"/>
                        <a:pt x="79343" y="0"/>
                      </a:cubicBezTo>
                      <a:cubicBezTo>
                        <a:pt x="123076" y="0"/>
                        <a:pt x="158685" y="35481"/>
                        <a:pt x="158685" y="79386"/>
                      </a:cubicBezTo>
                      <a:cubicBezTo>
                        <a:pt x="158685" y="123292"/>
                        <a:pt x="123076" y="158884"/>
                        <a:pt x="79343" y="158884"/>
                      </a:cubicBezTo>
                      <a:cubicBezTo>
                        <a:pt x="35498" y="158884"/>
                        <a:pt x="0" y="123292"/>
                        <a:pt x="0" y="79386"/>
                      </a:cubicBezTo>
                      <a:close/>
                    </a:path>
                  </a:pathLst>
                </a:custGeom>
                <a:solidFill>
                  <a:srgbClr val="FFAF00"/>
                </a:solidFill>
                <a:ln w="7700" cap="flat">
                  <a:solidFill>
                    <a:srgbClr val="FFAF00"/>
                  </a:solidFill>
                  <a:bevel/>
                </a:ln>
              </p:spPr>
            </p:sp>
          </p:grpSp>
          <p:sp>
            <p:nvSpPr>
              <p:cNvPr id="6273" name="Freeform 6272"/>
              <p:cNvSpPr/>
              <p:nvPr/>
            </p:nvSpPr>
            <p:spPr>
              <a:xfrm>
                <a:off x="6577139" y="2097776"/>
                <a:ext cx="8870" cy="3027974"/>
              </a:xfrm>
              <a:custGeom>
                <a:avLst/>
                <a:gdLst/>
                <a:ahLst/>
                <a:cxnLst/>
                <a:rect l="0" t="0" r="0" b="0"/>
                <a:pathLst>
                  <a:path w="8870" h="3027974" fill="none">
                    <a:moveTo>
                      <a:pt x="0" y="3027974"/>
                    </a:moveTo>
                    <a:lnTo>
                      <a:pt x="0" y="0"/>
                    </a:lnTo>
                  </a:path>
                </a:pathLst>
              </a:custGeom>
              <a:solidFill>
                <a:srgbClr val="FFFFFF"/>
              </a:solidFill>
              <a:ln w="7700" cap="flat">
                <a:solidFill>
                  <a:srgbClr val="FFAF00"/>
                </a:solidFill>
                <a:bevel/>
              </a:ln>
            </p:spPr>
          </p:sp>
          <p:sp>
            <p:nvSpPr>
              <p:cNvPr id="2334" name="Text 2334"/>
              <p:cNvSpPr txBox="1"/>
              <p:nvPr/>
            </p:nvSpPr>
            <p:spPr>
              <a:xfrm>
                <a:off x="6881164" y="2230170"/>
                <a:ext cx="1774083" cy="1498015"/>
              </a:xfrm>
              <a:prstGeom prst="rect">
                <a:avLst/>
              </a:prstGeom>
              <a:noFill/>
            </p:spPr>
            <p:txBody>
              <a:bodyPr wrap="square" lIns="28000" tIns="18000" rIns="28000" bIns="18000" rtlCol="0" anchor="ctr"/>
              <a:lstStyle/>
              <a:p>
                <a:pPr algn="l"/>
                <a:r>
                  <a:rPr sz="1092">
                    <a:solidFill>
                      <a:srgbClr val="FFFFFF"/>
                    </a:solidFill>
                    <a:latin typeface="Arial"/>
                  </a:rPr>
                  <a:t>It very quickly becomes out-of-date, especially in large organizations who change their staff regularly. </a:t>
                </a:r>
              </a:p>
            </p:txBody>
          </p:sp>
        </p:grpSp>
        <p:sp>
          <p:nvSpPr>
            <p:cNvPr id="2335" name="Text 2335"/>
            <p:cNvSpPr txBox="1"/>
            <p:nvPr/>
          </p:nvSpPr>
          <p:spPr>
            <a:xfrm>
              <a:off x="90600" y="6385792"/>
              <a:ext cx="2833600" cy="277200"/>
            </a:xfrm>
            <a:prstGeom prst="rect">
              <a:avLst/>
            </a:prstGeom>
            <a:noFill/>
          </p:spPr>
          <p:txBody>
            <a:bodyPr wrap="square" lIns="28000" tIns="18000" rIns="28000" bIns="18000" rtlCol="0" anchor="ctr"/>
            <a:lstStyle/>
            <a:p>
              <a:pPr algn="ctr"/>
              <a:r>
                <a:rPr sz="780">
                  <a:solidFill>
                    <a:srgbClr val="FF1418"/>
                  </a:solidFill>
                  <a:latin typeface="Comic Sans MS"/>
                </a:rPr>
                <a:t>Created by Edraw - All-in-one diagramming Software.</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Page-6"/>
        <p:cNvGrpSpPr/>
        <p:nvPr/>
      </p:nvGrpSpPr>
      <p:grpSpPr>
        <a:xfrm>
          <a:off x="0" y="0"/>
          <a:ext cx="0" cy="0"/>
          <a:chOff x="0" y="0"/>
          <a:chExt cx="0" cy="0"/>
        </a:xfrm>
      </p:grpSpPr>
      <p:grpSp>
        <p:nvGrpSpPr>
          <p:cNvPr id="2336" name="Group2336"/>
          <p:cNvGrpSpPr/>
          <p:nvPr/>
        </p:nvGrpSpPr>
        <p:grpSpPr>
          <a:xfrm>
            <a:off x="-13591" y="195000"/>
            <a:ext cx="9157849" cy="6468000"/>
            <a:chOff x="-13591" y="195000"/>
            <a:chExt cx="9157849" cy="6468000"/>
          </a:xfrm>
        </p:grpSpPr>
        <p:sp>
          <p:nvSpPr>
            <p:cNvPr id="825" name="Freeform 824"/>
            <p:cNvSpPr/>
            <p:nvPr/>
          </p:nvSpPr>
          <p:spPr>
            <a:xfrm>
              <a:off x="-13591" y="195000"/>
              <a:ext cx="9147600" cy="6468000"/>
            </a:xfrm>
            <a:custGeom>
              <a:avLst/>
              <a:gdLst/>
              <a:ahLst/>
              <a:cxnLst/>
              <a:rect l="0" t="0" r="0" b="0"/>
              <a:pathLst>
                <a:path w="9147600" h="6468000">
                  <a:moveTo>
                    <a:pt x="0" y="0"/>
                  </a:moveTo>
                  <a:lnTo>
                    <a:pt x="9147600" y="0"/>
                  </a:lnTo>
                  <a:lnTo>
                    <a:pt x="9147600" y="6468000"/>
                  </a:lnTo>
                  <a:lnTo>
                    <a:pt x="0" y="6468000"/>
                  </a:lnTo>
                  <a:lnTo>
                    <a:pt x="0" y="0"/>
                  </a:lnTo>
                  <a:close/>
                </a:path>
              </a:pathLst>
            </a:custGeom>
            <a:solidFill>
              <a:srgbClr val="FFFFFF"/>
            </a:solidFill>
            <a:ln w="7700" cap="flat">
              <a:solidFill>
                <a:srgbClr val="FFFFFF"/>
              </a:solidFill>
              <a:bevel/>
            </a:ln>
          </p:spPr>
        </p:sp>
        <p:sp>
          <p:nvSpPr>
            <p:cNvPr id="2337" name="Text 2337"/>
            <p:cNvSpPr txBox="1"/>
            <p:nvPr/>
          </p:nvSpPr>
          <p:spPr>
            <a:xfrm>
              <a:off x="828303" y="570313"/>
              <a:ext cx="3349500" cy="286887"/>
            </a:xfrm>
            <a:prstGeom prst="rect">
              <a:avLst/>
            </a:prstGeom>
            <a:noFill/>
          </p:spPr>
          <p:txBody>
            <a:bodyPr wrap="square" lIns="28000" tIns="18000" rIns="28000" bIns="18000" rtlCol="0" anchor="ctr"/>
            <a:lstStyle/>
            <a:p>
              <a:pPr algn="l"/>
              <a:r>
                <a:rPr sz="1560" dirty="0">
                  <a:solidFill>
                    <a:srgbClr val="000000"/>
                  </a:solidFill>
                  <a:latin typeface="Comic Sans MS"/>
                </a:rPr>
                <a:t>Organizational Chart Software</a:t>
              </a:r>
            </a:p>
          </p:txBody>
        </p:sp>
        <p:sp>
          <p:nvSpPr>
            <p:cNvPr id="943" name="Freeform 942"/>
            <p:cNvSpPr/>
            <p:nvPr/>
          </p:nvSpPr>
          <p:spPr>
            <a:xfrm>
              <a:off x="527479" y="605957"/>
              <a:ext cx="215600" cy="215600"/>
            </a:xfrm>
            <a:custGeom>
              <a:avLst/>
              <a:gdLst/>
              <a:ahLst/>
              <a:cxnLst/>
              <a:rect l="0" t="0" r="0" b="0"/>
              <a:pathLst>
                <a:path w="215600" h="215600">
                  <a:moveTo>
                    <a:pt x="17248" y="0"/>
                  </a:moveTo>
                  <a:lnTo>
                    <a:pt x="198352" y="0"/>
                  </a:lnTo>
                  <a:cubicBezTo>
                    <a:pt x="207878" y="0"/>
                    <a:pt x="215600" y="7722"/>
                    <a:pt x="215600" y="17248"/>
                  </a:cubicBezTo>
                  <a:lnTo>
                    <a:pt x="215600" y="198352"/>
                  </a:lnTo>
                  <a:cubicBezTo>
                    <a:pt x="215600" y="207878"/>
                    <a:pt x="207878" y="215600"/>
                    <a:pt x="198352" y="215600"/>
                  </a:cubicBezTo>
                  <a:lnTo>
                    <a:pt x="17248" y="215600"/>
                  </a:lnTo>
                  <a:cubicBezTo>
                    <a:pt x="7722" y="215600"/>
                    <a:pt x="0" y="207878"/>
                    <a:pt x="0" y="198352"/>
                  </a:cubicBezTo>
                  <a:lnTo>
                    <a:pt x="0" y="17248"/>
                  </a:lnTo>
                  <a:cubicBezTo>
                    <a:pt x="0" y="7722"/>
                    <a:pt x="7722" y="0"/>
                    <a:pt x="17248" y="0"/>
                  </a:cubicBezTo>
                  <a:close/>
                </a:path>
              </a:pathLst>
            </a:custGeom>
            <a:solidFill>
              <a:srgbClr val="FFAF00"/>
            </a:solidFill>
            <a:ln w="7700" cap="flat">
              <a:solidFill>
                <a:srgbClr val="FFAF00"/>
              </a:solidFill>
              <a:bevel/>
            </a:ln>
          </p:spPr>
        </p:sp>
        <p:sp>
          <p:nvSpPr>
            <p:cNvPr id="944" name="Freeform 943"/>
            <p:cNvSpPr/>
            <p:nvPr/>
          </p:nvSpPr>
          <p:spPr>
            <a:xfrm>
              <a:off x="5099209" y="195008"/>
              <a:ext cx="4045049" cy="6467984"/>
            </a:xfrm>
            <a:custGeom>
              <a:avLst/>
              <a:gdLst/>
              <a:ahLst/>
              <a:cxnLst/>
              <a:rect l="0" t="0" r="0" b="0"/>
              <a:pathLst>
                <a:path w="4045049" h="6467984">
                  <a:moveTo>
                    <a:pt x="871955" y="0"/>
                  </a:moveTo>
                  <a:lnTo>
                    <a:pt x="4045049" y="0"/>
                  </a:lnTo>
                  <a:lnTo>
                    <a:pt x="4045049" y="6467984"/>
                  </a:lnTo>
                  <a:lnTo>
                    <a:pt x="871955" y="6467984"/>
                  </a:lnTo>
                  <a:lnTo>
                    <a:pt x="0" y="3249393"/>
                  </a:lnTo>
                  <a:lnTo>
                    <a:pt x="871955" y="0"/>
                  </a:lnTo>
                  <a:close/>
                </a:path>
              </a:pathLst>
            </a:custGeom>
            <a:solidFill>
              <a:srgbClr val="FFAF00"/>
            </a:solidFill>
            <a:ln w="7700" cap="flat">
              <a:solidFill>
                <a:srgbClr val="FFAF00"/>
              </a:solidFill>
              <a:bevel/>
            </a:ln>
          </p:spPr>
        </p:sp>
        <p:sp>
          <p:nvSpPr>
            <p:cNvPr id="992" name="Freeform 991"/>
            <p:cNvSpPr/>
            <p:nvPr/>
          </p:nvSpPr>
          <p:spPr>
            <a:xfrm>
              <a:off x="78810" y="5829450"/>
              <a:ext cx="139081" cy="139081"/>
            </a:xfrm>
            <a:custGeom>
              <a:avLst/>
              <a:gdLst/>
              <a:ahLst/>
              <a:cxnLst/>
              <a:rect l="0" t="0" r="0" b="0"/>
              <a:pathLst>
                <a:path w="139081" h="139081">
                  <a:moveTo>
                    <a:pt x="11127" y="0"/>
                  </a:moveTo>
                  <a:lnTo>
                    <a:pt x="127955" y="0"/>
                  </a:lnTo>
                  <a:cubicBezTo>
                    <a:pt x="134100" y="0"/>
                    <a:pt x="139081" y="4982"/>
                    <a:pt x="139081" y="11127"/>
                  </a:cubicBezTo>
                  <a:lnTo>
                    <a:pt x="139081" y="127955"/>
                  </a:lnTo>
                  <a:cubicBezTo>
                    <a:pt x="139081" y="134100"/>
                    <a:pt x="134100" y="139081"/>
                    <a:pt x="127955" y="139081"/>
                  </a:cubicBezTo>
                  <a:lnTo>
                    <a:pt x="11127" y="139081"/>
                  </a:lnTo>
                  <a:cubicBezTo>
                    <a:pt x="4982" y="139081"/>
                    <a:pt x="0" y="134100"/>
                    <a:pt x="0" y="127955"/>
                  </a:cubicBezTo>
                  <a:lnTo>
                    <a:pt x="0" y="11127"/>
                  </a:lnTo>
                  <a:cubicBezTo>
                    <a:pt x="0" y="4982"/>
                    <a:pt x="4982" y="0"/>
                    <a:pt x="11127" y="0"/>
                  </a:cubicBezTo>
                  <a:close/>
                </a:path>
              </a:pathLst>
            </a:custGeom>
            <a:solidFill>
              <a:srgbClr val="595757"/>
            </a:solidFill>
            <a:ln w="7700" cap="flat">
              <a:solidFill>
                <a:srgbClr val="595757"/>
              </a:solidFill>
              <a:bevel/>
            </a:ln>
          </p:spPr>
        </p:sp>
        <p:sp>
          <p:nvSpPr>
            <p:cNvPr id="2338" name="Text 2338"/>
            <p:cNvSpPr txBox="1"/>
            <p:nvPr/>
          </p:nvSpPr>
          <p:spPr>
            <a:xfrm>
              <a:off x="5653609" y="1581000"/>
              <a:ext cx="3449600" cy="3726800"/>
            </a:xfrm>
            <a:prstGeom prst="rect">
              <a:avLst/>
            </a:prstGeom>
            <a:noFill/>
          </p:spPr>
          <p:txBody>
            <a:bodyPr wrap="square" lIns="28000" tIns="18000" rIns="28000" bIns="18000" rtlCol="0" anchor="ctr"/>
            <a:lstStyle/>
            <a:p>
              <a:pPr marL="150000" indent="-150000" algn="l">
                <a:buFont typeface="Wingdings" pitchFamily="2" charset="2"/>
                <a:buChar char="l"/>
              </a:pPr>
              <a:r>
                <a:rPr sz="1248">
                  <a:solidFill>
                    <a:srgbClr val="FFFFFF"/>
                  </a:solidFill>
                  <a:latin typeface="Comic Sans MS"/>
                </a:rPr>
                <a:t>The user-friendly interface is similar with MS Office. Easy to use.</a:t>
              </a:r>
            </a:p>
            <a:p>
              <a:pPr marL="150000" indent="-150000" algn="l">
                <a:buFont typeface="Wingdings" pitchFamily="2" charset="2"/>
                <a:buChar char="l"/>
              </a:pPr>
              <a:r>
                <a:rPr sz="1248">
                  <a:solidFill>
                    <a:srgbClr val="FFFFFF"/>
                  </a:solidFill>
                  <a:latin typeface="Comic Sans MS"/>
                </a:rPr>
                <a:t>Supports full compatability with MS Office. 1 Click exports org chart as Word, Excel, PowerPoint and PDF and many other formats.</a:t>
              </a:r>
            </a:p>
            <a:p>
              <a:pPr marL="150000" indent="-150000" algn="l">
                <a:buFont typeface="Wingdings" pitchFamily="2" charset="2"/>
                <a:buChar char="l"/>
              </a:pPr>
              <a:r>
                <a:rPr sz="1248">
                  <a:solidFill>
                    <a:srgbClr val="FFFFFF"/>
                  </a:solidFill>
                  <a:latin typeface="Comic Sans MS"/>
                </a:rPr>
                <a:t>Shapes and connectors can be generated automatically.</a:t>
              </a:r>
            </a:p>
            <a:p>
              <a:pPr marL="150000" indent="-150000" algn="l">
                <a:buFont typeface="Wingdings" pitchFamily="2" charset="2"/>
                <a:buChar char="l"/>
              </a:pPr>
              <a:r>
                <a:rPr sz="1248">
                  <a:solidFill>
                    <a:srgbClr val="FFFFFF"/>
                  </a:solidFill>
                  <a:latin typeface="Comic Sans MS"/>
                </a:rPr>
                <a:t>Shapes generated automatically are the same size by default.</a:t>
              </a:r>
            </a:p>
            <a:p>
              <a:pPr marL="150000" indent="-150000" algn="l">
                <a:buFont typeface="Wingdings" pitchFamily="2" charset="2"/>
                <a:buChar char="l"/>
              </a:pPr>
              <a:r>
                <a:rPr sz="1248">
                  <a:solidFill>
                    <a:srgbClr val="FFFFFF"/>
                  </a:solidFill>
                  <a:latin typeface="Comic Sans MS"/>
                </a:rPr>
                <a:t>Relayout requires only 1 click.</a:t>
              </a:r>
            </a:p>
            <a:p>
              <a:pPr marL="150000" indent="-150000" algn="l">
                <a:buFont typeface="Wingdings" pitchFamily="2" charset="2"/>
                <a:buChar char="l"/>
              </a:pPr>
              <a:r>
                <a:rPr sz="1248">
                  <a:solidFill>
                    <a:srgbClr val="FFFFFF"/>
                  </a:solidFill>
                  <a:latin typeface="Comic Sans MS"/>
                </a:rPr>
                <a:t>Specialized org chart tools enable easier and faster formatting and modification.</a:t>
              </a:r>
            </a:p>
            <a:p>
              <a:pPr marL="150000" indent="-150000" algn="l">
                <a:buFont typeface="Wingdings" pitchFamily="2" charset="2"/>
                <a:buChar char="l"/>
              </a:pPr>
              <a:r>
                <a:rPr sz="1248">
                  <a:solidFill>
                    <a:srgbClr val="FFFFFF"/>
                  </a:solidFill>
                  <a:latin typeface="Comic Sans MS"/>
                </a:rPr>
                <a:t>Photo shapes containing action button allow quick insertion of photos.</a:t>
              </a:r>
            </a:p>
            <a:p>
              <a:pPr marL="150000" indent="-150000" algn="l">
                <a:buFont typeface="Wingdings" pitchFamily="2" charset="2"/>
                <a:buChar char="l"/>
              </a:pPr>
              <a:r>
                <a:rPr sz="1248">
                  <a:solidFill>
                    <a:srgbClr val="FFFFFF"/>
                  </a:solidFill>
                  <a:latin typeface="Comic Sans MS"/>
                </a:rPr>
                <a:t>Photos are resized after inserted to fit shapes automatically. </a:t>
              </a:r>
            </a:p>
          </p:txBody>
        </p:sp>
        <p:grpSp>
          <p:nvGrpSpPr>
            <p:cNvPr id="1623" name="Banner 4"/>
            <p:cNvGrpSpPr/>
            <p:nvPr/>
          </p:nvGrpSpPr>
          <p:grpSpPr>
            <a:xfrm>
              <a:off x="5776585" y="713756"/>
              <a:ext cx="3357633" cy="708400"/>
              <a:chOff x="5776585" y="713756"/>
              <a:chExt cx="3357633" cy="708400"/>
            </a:xfrm>
          </p:grpSpPr>
          <p:sp>
            <p:nvSpPr>
              <p:cNvPr id="1624" name="Freeform 1623"/>
              <p:cNvSpPr/>
              <p:nvPr/>
            </p:nvSpPr>
            <p:spPr>
              <a:xfrm>
                <a:off x="5776583" y="847435"/>
                <a:ext cx="803599" cy="574721"/>
              </a:xfrm>
              <a:custGeom>
                <a:avLst/>
                <a:gdLst/>
                <a:ahLst/>
                <a:cxnLst/>
                <a:rect l="0" t="0" r="0" b="0"/>
                <a:pathLst>
                  <a:path w="803599" h="574721">
                    <a:moveTo>
                      <a:pt x="0" y="574721"/>
                    </a:moveTo>
                    <a:cubicBezTo>
                      <a:pt x="0" y="574721"/>
                      <a:pt x="685882" y="424455"/>
                      <a:pt x="767551" y="349517"/>
                    </a:cubicBezTo>
                    <a:cubicBezTo>
                      <a:pt x="849219" y="274578"/>
                      <a:pt x="767551" y="0"/>
                      <a:pt x="767551" y="0"/>
                    </a:cubicBezTo>
                    <a:cubicBezTo>
                      <a:pt x="767551" y="0"/>
                      <a:pt x="0" y="174661"/>
                      <a:pt x="0" y="174661"/>
                    </a:cubicBezTo>
                    <a:cubicBezTo>
                      <a:pt x="0" y="174661"/>
                      <a:pt x="326544" y="274579"/>
                      <a:pt x="0" y="574721"/>
                    </a:cubicBezTo>
                    <a:close/>
                  </a:path>
                </a:pathLst>
              </a:custGeom>
              <a:solidFill>
                <a:srgbClr val="5383C3"/>
              </a:solidFill>
              <a:ln w="30800" cap="flat">
                <a:solidFill>
                  <a:srgbClr val="FDE9D0"/>
                </a:solidFill>
                <a:bevel/>
              </a:ln>
            </p:spPr>
          </p:sp>
          <p:sp>
            <p:nvSpPr>
              <p:cNvPr id="1625" name="Freeform 1624"/>
              <p:cNvSpPr/>
              <p:nvPr/>
            </p:nvSpPr>
            <p:spPr>
              <a:xfrm flipH="1">
                <a:off x="8330620" y="847435"/>
                <a:ext cx="803602" cy="574721"/>
              </a:xfrm>
              <a:custGeom>
                <a:avLst/>
                <a:gdLst/>
                <a:ahLst/>
                <a:cxnLst/>
                <a:rect l="0" t="0" r="0" b="0"/>
                <a:pathLst>
                  <a:path w="803602" h="574721">
                    <a:moveTo>
                      <a:pt x="0" y="574721"/>
                    </a:moveTo>
                    <a:cubicBezTo>
                      <a:pt x="0" y="574721"/>
                      <a:pt x="685885" y="424455"/>
                      <a:pt x="767554" y="349517"/>
                    </a:cubicBezTo>
                    <a:cubicBezTo>
                      <a:pt x="849223" y="274578"/>
                      <a:pt x="767554" y="0"/>
                      <a:pt x="767554" y="0"/>
                    </a:cubicBezTo>
                    <a:cubicBezTo>
                      <a:pt x="767554" y="0"/>
                      <a:pt x="0" y="174661"/>
                      <a:pt x="0" y="174661"/>
                    </a:cubicBezTo>
                    <a:cubicBezTo>
                      <a:pt x="0" y="174661"/>
                      <a:pt x="326545" y="274579"/>
                      <a:pt x="0" y="574721"/>
                    </a:cubicBezTo>
                    <a:close/>
                  </a:path>
                </a:pathLst>
              </a:custGeom>
              <a:solidFill>
                <a:srgbClr val="5383C3"/>
              </a:solidFill>
              <a:ln w="30800" cap="flat">
                <a:solidFill>
                  <a:srgbClr val="FDE9D0"/>
                </a:solidFill>
                <a:bevel/>
              </a:ln>
            </p:spPr>
          </p:sp>
          <p:sp>
            <p:nvSpPr>
              <p:cNvPr id="1626" name="Freeform 1625"/>
              <p:cNvSpPr/>
              <p:nvPr/>
            </p:nvSpPr>
            <p:spPr>
              <a:xfrm>
                <a:off x="6225757" y="713757"/>
                <a:ext cx="2466306" cy="545936"/>
              </a:xfrm>
              <a:custGeom>
                <a:avLst/>
                <a:gdLst/>
                <a:ahLst/>
                <a:cxnLst/>
                <a:rect l="l" t="t" r="r" b="b"/>
                <a:pathLst>
                  <a:path w="2466306" h="545936">
                    <a:moveTo>
                      <a:pt x="0" y="120994"/>
                    </a:moveTo>
                    <a:lnTo>
                      <a:pt x="0" y="520664"/>
                    </a:lnTo>
                    <a:cubicBezTo>
                      <a:pt x="0" y="520664"/>
                      <a:pt x="236709" y="433236"/>
                      <a:pt x="1159556" y="408257"/>
                    </a:cubicBezTo>
                    <a:cubicBezTo>
                      <a:pt x="2082403" y="383277"/>
                      <a:pt x="2466306" y="545936"/>
                      <a:pt x="2466306" y="545936"/>
                    </a:cubicBezTo>
                    <a:lnTo>
                      <a:pt x="2466306" y="145974"/>
                    </a:lnTo>
                    <a:cubicBezTo>
                      <a:pt x="2466306" y="145974"/>
                      <a:pt x="1314726" y="-166269"/>
                      <a:pt x="0" y="120994"/>
                    </a:cubicBezTo>
                    <a:close/>
                  </a:path>
                </a:pathLst>
              </a:custGeom>
              <a:solidFill>
                <a:srgbClr val="5383C3"/>
              </a:solidFill>
              <a:ln w="30800" cap="flat">
                <a:solidFill>
                  <a:srgbClr val="FDE9D0"/>
                </a:solidFill>
                <a:bevel/>
              </a:ln>
            </p:spPr>
            <p:txBody>
              <a:bodyPr wrap="square" lIns="28000" tIns="18000" rIns="28000" bIns="18000" rtlCol="0" anchor="ctr"/>
              <a:lstStyle/>
              <a:p>
                <a:pPr algn="ctr"/>
                <a:r>
                  <a:rPr sz="780">
                    <a:solidFill>
                      <a:srgbClr val="FFFFFF"/>
                    </a:solidFill>
                    <a:latin typeface="Comic Sans MS"/>
                  </a:rPr>
                  <a:t>Org Chart Software Features</a:t>
                </a:r>
              </a:p>
            </p:txBody>
          </p:sp>
        </p:grpSp>
        <p:pic>
          <p:nvPicPr>
            <p:cNvPr id="1627" name="Picture 16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10" y="1628781"/>
              <a:ext cx="5020400" cy="3614691"/>
            </a:xfrm>
            <a:prstGeom prst="rect">
              <a:avLst/>
            </a:prstGeom>
          </p:spPr>
        </p:pic>
        <p:sp>
          <p:nvSpPr>
            <p:cNvPr id="2213" name="Rectangle">
              <a:hlinkClick r:id="rId3" action="ppaction://hlinkfile"/>
            </p:cNvPr>
            <p:cNvSpPr/>
            <p:nvPr/>
          </p:nvSpPr>
          <p:spPr>
            <a:xfrm>
              <a:off x="294410" y="5708200"/>
              <a:ext cx="5236000" cy="554400"/>
            </a:xfrm>
            <a:custGeom>
              <a:avLst/>
              <a:gdLst>
                <a:gd name="connsiteX0" fmla="*/ 0 w 5236000"/>
                <a:gd name="connsiteY0" fmla="*/ 277200 h 554400"/>
                <a:gd name="connsiteX1" fmla="*/ 2618000 w 5236000"/>
                <a:gd name="connsiteY1" fmla="*/ 0 h 554400"/>
                <a:gd name="connsiteX2" fmla="*/ 5236000 w 5236000"/>
                <a:gd name="connsiteY2" fmla="*/ 277200 h 554400"/>
                <a:gd name="connsiteX3" fmla="*/ 2618000 w 5236000"/>
                <a:gd name="connsiteY3" fmla="*/ 554400 h 554400"/>
              </a:gdLst>
              <a:ahLst/>
              <a:cxnLst>
                <a:cxn ang="0">
                  <a:pos x="connsiteX0" y="connsiteY0"/>
                </a:cxn>
                <a:cxn ang="0">
                  <a:pos x="connsiteX1" y="connsiteY1"/>
                </a:cxn>
                <a:cxn ang="0">
                  <a:pos x="connsiteX2" y="connsiteY2"/>
                </a:cxn>
                <a:cxn ang="0">
                  <a:pos x="connsiteX3" y="connsiteY3"/>
                </a:cxn>
              </a:cxnLst>
              <a:rect l="l" t="t" r="r" b="b"/>
              <a:pathLst>
                <a:path w="5236000" h="554400">
                  <a:moveTo>
                    <a:pt x="0" y="0"/>
                  </a:moveTo>
                  <a:lnTo>
                    <a:pt x="5236000" y="0"/>
                  </a:lnTo>
                  <a:lnTo>
                    <a:pt x="5236000" y="554400"/>
                  </a:lnTo>
                  <a:lnTo>
                    <a:pt x="0" y="554400"/>
                  </a:lnTo>
                  <a:lnTo>
                    <a:pt x="0" y="0"/>
                  </a:lnTo>
                  <a:close/>
                </a:path>
              </a:pathLst>
            </a:custGeom>
            <a:solidFill>
              <a:srgbClr val="FFAF00"/>
            </a:solidFill>
            <a:ln w="7700" cap="flat">
              <a:solidFill>
                <a:srgbClr val="FFAF00"/>
              </a:solidFill>
              <a:bevel/>
            </a:ln>
          </p:spPr>
          <p:txBody>
            <a:bodyPr wrap="square" lIns="28000" tIns="18000" rIns="28000" bIns="18000" rtlCol="0" anchor="ctr"/>
            <a:lstStyle/>
            <a:p>
              <a:pPr algn="l"/>
              <a:r>
                <a:rPr sz="1092" dirty="0">
                  <a:solidFill>
                    <a:srgbClr val="FFFFFF"/>
                  </a:solidFill>
                  <a:latin typeface="Comic Sans MS"/>
                  <a:hlinkClick r:id="rId3"/>
                </a:rPr>
                <a:t>Edraw - An easy and effective organizational chart creator </a:t>
              </a:r>
              <a:r>
                <a:rPr sz="1092" dirty="0">
                  <a:solidFill>
                    <a:srgbClr val="FFFFFF"/>
                  </a:solidFill>
                  <a:latin typeface="Comic Sans MS"/>
                </a:rPr>
                <a:t>to help you </a:t>
              </a:r>
            </a:p>
            <a:p>
              <a:pPr algn="l"/>
              <a:r>
                <a:rPr sz="1092" dirty="0">
                  <a:solidFill>
                    <a:srgbClr val="FFFFFF"/>
                  </a:solidFill>
                  <a:latin typeface="Comic Sans MS"/>
                </a:rPr>
                <a:t>organize for efficiency, visualize for consensus and strategize for success. </a:t>
              </a:r>
            </a:p>
          </p:txBody>
        </p:sp>
        <p:sp>
          <p:nvSpPr>
            <p:cNvPr id="2339" name="Text 2339"/>
            <p:cNvSpPr txBox="1"/>
            <p:nvPr/>
          </p:nvSpPr>
          <p:spPr>
            <a:xfrm>
              <a:off x="78809" y="6385792"/>
              <a:ext cx="2833600" cy="277200"/>
            </a:xfrm>
            <a:prstGeom prst="rect">
              <a:avLst/>
            </a:prstGeom>
            <a:noFill/>
          </p:spPr>
          <p:txBody>
            <a:bodyPr wrap="square" lIns="28000" tIns="18000" rIns="28000" bIns="18000" rtlCol="0" anchor="ctr"/>
            <a:lstStyle/>
            <a:p>
              <a:pPr algn="ctr"/>
              <a:r>
                <a:rPr sz="780">
                  <a:solidFill>
                    <a:srgbClr val="FF1418"/>
                  </a:solidFill>
                  <a:latin typeface="Comic Sans MS"/>
                </a:rPr>
                <a:t>Created by Edraw - All-in-one diagramming Software.</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Page-7"/>
        <p:cNvGrpSpPr/>
        <p:nvPr/>
      </p:nvGrpSpPr>
      <p:grpSpPr>
        <a:xfrm>
          <a:off x="0" y="0"/>
          <a:ext cx="0" cy="0"/>
          <a:chOff x="0" y="0"/>
          <a:chExt cx="0" cy="0"/>
        </a:xfrm>
      </p:grpSpPr>
      <p:grpSp>
        <p:nvGrpSpPr>
          <p:cNvPr id="2340" name="Group2340"/>
          <p:cNvGrpSpPr/>
          <p:nvPr/>
        </p:nvGrpSpPr>
        <p:grpSpPr>
          <a:xfrm>
            <a:off x="-9500" y="187300"/>
            <a:ext cx="9163000" cy="6483400"/>
            <a:chOff x="-9500" y="187300"/>
            <a:chExt cx="9163000" cy="6483400"/>
          </a:xfrm>
        </p:grpSpPr>
        <p:sp>
          <p:nvSpPr>
            <p:cNvPr id="1181" name="Freeform 1180"/>
            <p:cNvSpPr/>
            <p:nvPr/>
          </p:nvSpPr>
          <p:spPr>
            <a:xfrm>
              <a:off x="-1800" y="195000"/>
              <a:ext cx="9147600" cy="6468000"/>
            </a:xfrm>
            <a:custGeom>
              <a:avLst/>
              <a:gdLst/>
              <a:ahLst/>
              <a:cxnLst/>
              <a:rect l="0" t="0" r="0" b="0"/>
              <a:pathLst>
                <a:path w="9147600" h="6468000">
                  <a:moveTo>
                    <a:pt x="0" y="0"/>
                  </a:moveTo>
                  <a:lnTo>
                    <a:pt x="9147600" y="0"/>
                  </a:lnTo>
                  <a:lnTo>
                    <a:pt x="9147600" y="6468000"/>
                  </a:lnTo>
                  <a:lnTo>
                    <a:pt x="0" y="6468000"/>
                  </a:lnTo>
                  <a:lnTo>
                    <a:pt x="0" y="0"/>
                  </a:lnTo>
                  <a:close/>
                </a:path>
              </a:pathLst>
            </a:custGeom>
            <a:solidFill>
              <a:srgbClr val="FFFFFF"/>
            </a:solidFill>
            <a:ln w="7700" cap="flat">
              <a:solidFill>
                <a:srgbClr val="FFFFFF"/>
              </a:solidFill>
              <a:bevel/>
            </a:ln>
          </p:spPr>
        </p:sp>
        <p:grpSp>
          <p:nvGrpSpPr>
            <p:cNvPr id="1654" name="Group 1653"/>
            <p:cNvGrpSpPr/>
            <p:nvPr/>
          </p:nvGrpSpPr>
          <p:grpSpPr>
            <a:xfrm>
              <a:off x="5055875" y="1358318"/>
              <a:ext cx="2227973" cy="2227972"/>
              <a:chOff x="5055875" y="1358318"/>
              <a:chExt cx="2227973" cy="2227972"/>
            </a:xfrm>
          </p:grpSpPr>
          <p:grpSp>
            <p:nvGrpSpPr>
              <p:cNvPr id="1165" name="Group 1164"/>
              <p:cNvGrpSpPr/>
              <p:nvPr/>
            </p:nvGrpSpPr>
            <p:grpSpPr>
              <a:xfrm>
                <a:off x="5055875" y="1358318"/>
                <a:ext cx="2227973" cy="2227972"/>
                <a:chOff x="5055875" y="1358318"/>
                <a:chExt cx="2227973" cy="2227972"/>
              </a:xfrm>
            </p:grpSpPr>
            <p:sp>
              <p:nvSpPr>
                <p:cNvPr id="1166" name="Freeform 1165"/>
                <p:cNvSpPr/>
                <p:nvPr/>
              </p:nvSpPr>
              <p:spPr>
                <a:xfrm>
                  <a:off x="5055875" y="1507563"/>
                  <a:ext cx="2227973" cy="1929482"/>
                </a:xfrm>
                <a:custGeom>
                  <a:avLst/>
                  <a:gdLst/>
                  <a:ahLst/>
                  <a:cxnLst/>
                  <a:rect l="0" t="0" r="0" b="0"/>
                  <a:pathLst>
                    <a:path w="2227973" h="1929482">
                      <a:moveTo>
                        <a:pt x="1670980" y="0"/>
                      </a:moveTo>
                      <a:lnTo>
                        <a:pt x="2227973" y="964741"/>
                      </a:lnTo>
                      <a:lnTo>
                        <a:pt x="1670980" y="1929482"/>
                      </a:lnTo>
                      <a:lnTo>
                        <a:pt x="556993" y="1929482"/>
                      </a:lnTo>
                      <a:lnTo>
                        <a:pt x="0" y="964741"/>
                      </a:lnTo>
                      <a:lnTo>
                        <a:pt x="556993" y="0"/>
                      </a:lnTo>
                      <a:lnTo>
                        <a:pt x="1670980" y="0"/>
                      </a:lnTo>
                      <a:close/>
                    </a:path>
                  </a:pathLst>
                </a:custGeom>
                <a:solidFill>
                  <a:srgbClr val="FFAF00"/>
                </a:solidFill>
                <a:ln w="7700" cap="flat">
                  <a:solidFill>
                    <a:srgbClr val="FFAF00"/>
                  </a:solidFill>
                  <a:bevel/>
                </a:ln>
              </p:spPr>
            </p:sp>
          </p:grpSp>
          <p:sp>
            <p:nvSpPr>
              <p:cNvPr id="1167" name="Freeform 1166"/>
              <p:cNvSpPr/>
              <p:nvPr/>
            </p:nvSpPr>
            <p:spPr>
              <a:xfrm rot="-1800000">
                <a:off x="5055875" y="1507564"/>
                <a:ext cx="2227972" cy="1929480"/>
              </a:xfrm>
              <a:custGeom>
                <a:avLst/>
                <a:gdLst/>
                <a:ahLst/>
                <a:cxnLst/>
                <a:rect l="0" t="0" r="0" b="0"/>
                <a:pathLst>
                  <a:path w="2227972" h="1929480">
                    <a:moveTo>
                      <a:pt x="1670979" y="0"/>
                    </a:moveTo>
                    <a:lnTo>
                      <a:pt x="2227972" y="964740"/>
                    </a:lnTo>
                    <a:lnTo>
                      <a:pt x="1670979" y="1929480"/>
                    </a:lnTo>
                    <a:lnTo>
                      <a:pt x="556993" y="1929480"/>
                    </a:lnTo>
                    <a:lnTo>
                      <a:pt x="0" y="964740"/>
                    </a:lnTo>
                    <a:lnTo>
                      <a:pt x="556993" y="0"/>
                    </a:lnTo>
                    <a:lnTo>
                      <a:pt x="1670979" y="0"/>
                    </a:lnTo>
                    <a:close/>
                  </a:path>
                </a:pathLst>
              </a:custGeom>
              <a:solidFill>
                <a:srgbClr val="FFAF00"/>
              </a:solidFill>
              <a:ln w="7700" cap="flat">
                <a:solidFill>
                  <a:srgbClr val="FFAF00"/>
                </a:solidFill>
                <a:bevel/>
              </a:ln>
            </p:spPr>
          </p:sp>
        </p:grpSp>
        <p:grpSp>
          <p:nvGrpSpPr>
            <p:cNvPr id="1653" name="Group 1652"/>
            <p:cNvGrpSpPr/>
            <p:nvPr/>
          </p:nvGrpSpPr>
          <p:grpSpPr>
            <a:xfrm>
              <a:off x="1815724" y="1358318"/>
              <a:ext cx="2227973" cy="2227972"/>
              <a:chOff x="1815724" y="1358318"/>
              <a:chExt cx="2227973" cy="2227972"/>
            </a:xfrm>
          </p:grpSpPr>
          <p:grpSp>
            <p:nvGrpSpPr>
              <p:cNvPr id="1151" name="Group 1150"/>
              <p:cNvGrpSpPr/>
              <p:nvPr/>
            </p:nvGrpSpPr>
            <p:grpSpPr>
              <a:xfrm>
                <a:off x="1815724" y="1358318"/>
                <a:ext cx="2227973" cy="2227972"/>
                <a:chOff x="1815724" y="1358318"/>
                <a:chExt cx="2227973" cy="2227972"/>
              </a:xfrm>
            </p:grpSpPr>
            <p:sp>
              <p:nvSpPr>
                <p:cNvPr id="1152" name="Freeform 1151"/>
                <p:cNvSpPr/>
                <p:nvPr/>
              </p:nvSpPr>
              <p:spPr>
                <a:xfrm>
                  <a:off x="1815724" y="1507563"/>
                  <a:ext cx="2227973" cy="1929482"/>
                </a:xfrm>
                <a:custGeom>
                  <a:avLst/>
                  <a:gdLst/>
                  <a:ahLst/>
                  <a:cxnLst/>
                  <a:rect l="0" t="0" r="0" b="0"/>
                  <a:pathLst>
                    <a:path w="2227973" h="1929482">
                      <a:moveTo>
                        <a:pt x="1670980" y="0"/>
                      </a:moveTo>
                      <a:lnTo>
                        <a:pt x="2227973" y="964741"/>
                      </a:lnTo>
                      <a:lnTo>
                        <a:pt x="1670980" y="1929482"/>
                      </a:lnTo>
                      <a:lnTo>
                        <a:pt x="556993" y="1929482"/>
                      </a:lnTo>
                      <a:lnTo>
                        <a:pt x="0" y="964741"/>
                      </a:lnTo>
                      <a:lnTo>
                        <a:pt x="556993" y="0"/>
                      </a:lnTo>
                      <a:lnTo>
                        <a:pt x="1670980" y="0"/>
                      </a:lnTo>
                      <a:close/>
                    </a:path>
                  </a:pathLst>
                </a:custGeom>
                <a:solidFill>
                  <a:srgbClr val="FFAF00"/>
                </a:solidFill>
                <a:ln w="7700" cap="flat">
                  <a:solidFill>
                    <a:srgbClr val="FFAF00"/>
                  </a:solidFill>
                  <a:bevel/>
                </a:ln>
              </p:spPr>
            </p:sp>
          </p:grpSp>
          <p:sp>
            <p:nvSpPr>
              <p:cNvPr id="1153" name="Freeform 1152"/>
              <p:cNvSpPr/>
              <p:nvPr/>
            </p:nvSpPr>
            <p:spPr>
              <a:xfrm rot="-1800000">
                <a:off x="1815724" y="1507564"/>
                <a:ext cx="2227972" cy="1929480"/>
              </a:xfrm>
              <a:custGeom>
                <a:avLst/>
                <a:gdLst/>
                <a:ahLst/>
                <a:cxnLst/>
                <a:rect l="0" t="0" r="0" b="0"/>
                <a:pathLst>
                  <a:path w="2227972" h="1929480">
                    <a:moveTo>
                      <a:pt x="1670979" y="0"/>
                    </a:moveTo>
                    <a:lnTo>
                      <a:pt x="2227972" y="964740"/>
                    </a:lnTo>
                    <a:lnTo>
                      <a:pt x="1670979" y="1929480"/>
                    </a:lnTo>
                    <a:lnTo>
                      <a:pt x="556993" y="1929480"/>
                    </a:lnTo>
                    <a:lnTo>
                      <a:pt x="0" y="964740"/>
                    </a:lnTo>
                    <a:lnTo>
                      <a:pt x="556993" y="0"/>
                    </a:lnTo>
                    <a:lnTo>
                      <a:pt x="1670979" y="0"/>
                    </a:lnTo>
                    <a:close/>
                  </a:path>
                </a:pathLst>
              </a:custGeom>
              <a:solidFill>
                <a:srgbClr val="FFAF00"/>
              </a:solidFill>
              <a:ln w="7700" cap="flat">
                <a:solidFill>
                  <a:srgbClr val="FFAF00"/>
                </a:solidFill>
                <a:bevel/>
              </a:ln>
            </p:spPr>
          </p:sp>
        </p:grpSp>
        <p:sp>
          <p:nvSpPr>
            <p:cNvPr id="1180" name="Freeform 1179"/>
            <p:cNvSpPr/>
            <p:nvPr/>
          </p:nvSpPr>
          <p:spPr>
            <a:xfrm>
              <a:off x="1636104" y="2469205"/>
              <a:ext cx="6251010" cy="2660984"/>
            </a:xfrm>
            <a:custGeom>
              <a:avLst/>
              <a:gdLst/>
              <a:ahLst/>
              <a:cxnLst/>
              <a:rect l="0" t="0" r="0" b="0"/>
              <a:pathLst>
                <a:path w="6251010" h="2660984" fill="none">
                  <a:moveTo>
                    <a:pt x="724486" y="2660984"/>
                  </a:moveTo>
                  <a:lnTo>
                    <a:pt x="6251010" y="2660984"/>
                  </a:lnTo>
                  <a:lnTo>
                    <a:pt x="4444062" y="0"/>
                  </a:lnTo>
                  <a:lnTo>
                    <a:pt x="1402939" y="0"/>
                  </a:lnTo>
                  <a:lnTo>
                    <a:pt x="0" y="2020030"/>
                  </a:lnTo>
                </a:path>
              </a:pathLst>
            </a:custGeom>
            <a:solidFill>
              <a:srgbClr val="FFFFFF"/>
            </a:solidFill>
            <a:ln w="7700" cap="flat">
              <a:solidFill>
                <a:srgbClr val="FFAF00"/>
              </a:solidFill>
              <a:bevel/>
            </a:ln>
          </p:spPr>
        </p:sp>
        <p:sp>
          <p:nvSpPr>
            <p:cNvPr id="2341" name="Text 2341">
              <a:hlinkClick r:id="rId2" action="ppaction://hlinkfile"/>
            </p:cNvPr>
            <p:cNvSpPr txBox="1"/>
            <p:nvPr/>
          </p:nvSpPr>
          <p:spPr>
            <a:xfrm>
              <a:off x="929900" y="570311"/>
              <a:ext cx="4550700" cy="286887"/>
            </a:xfrm>
            <a:prstGeom prst="rect">
              <a:avLst/>
            </a:prstGeom>
            <a:noFill/>
          </p:spPr>
          <p:txBody>
            <a:bodyPr wrap="square" lIns="28000" tIns="18000" rIns="28000" bIns="18000" rtlCol="0" anchor="ctr"/>
            <a:lstStyle/>
            <a:p>
              <a:pPr algn="l"/>
              <a:r>
                <a:rPr sz="1872" dirty="0">
                  <a:solidFill>
                    <a:srgbClr val="000000"/>
                  </a:solidFill>
                  <a:latin typeface="Comic Sans MS"/>
                  <a:hlinkClick r:id="rId2"/>
                </a:rPr>
                <a:t>Top Tips to Make Org Charts Work</a:t>
              </a:r>
              <a:endParaRPr sz="1872" dirty="0">
                <a:solidFill>
                  <a:srgbClr val="000000"/>
                </a:solidFill>
                <a:latin typeface="Comic Sans MS"/>
              </a:endParaRPr>
            </a:p>
          </p:txBody>
        </p:sp>
        <p:sp>
          <p:nvSpPr>
            <p:cNvPr id="1131" name="Freeform 1130"/>
            <p:cNvSpPr/>
            <p:nvPr/>
          </p:nvSpPr>
          <p:spPr>
            <a:xfrm>
              <a:off x="539270" y="605957"/>
              <a:ext cx="215600" cy="215600"/>
            </a:xfrm>
            <a:custGeom>
              <a:avLst/>
              <a:gdLst/>
              <a:ahLst/>
              <a:cxnLst/>
              <a:rect l="0" t="0" r="0" b="0"/>
              <a:pathLst>
                <a:path w="215600" h="215600">
                  <a:moveTo>
                    <a:pt x="17248" y="0"/>
                  </a:moveTo>
                  <a:lnTo>
                    <a:pt x="198352" y="0"/>
                  </a:lnTo>
                  <a:cubicBezTo>
                    <a:pt x="207878" y="0"/>
                    <a:pt x="215600" y="7722"/>
                    <a:pt x="215600" y="17248"/>
                  </a:cubicBezTo>
                  <a:lnTo>
                    <a:pt x="215600" y="198352"/>
                  </a:lnTo>
                  <a:cubicBezTo>
                    <a:pt x="215600" y="207878"/>
                    <a:pt x="207878" y="215600"/>
                    <a:pt x="198352" y="215600"/>
                  </a:cubicBezTo>
                  <a:lnTo>
                    <a:pt x="17248" y="215600"/>
                  </a:lnTo>
                  <a:cubicBezTo>
                    <a:pt x="7722" y="215600"/>
                    <a:pt x="0" y="207878"/>
                    <a:pt x="0" y="198352"/>
                  </a:cubicBezTo>
                  <a:lnTo>
                    <a:pt x="0" y="17248"/>
                  </a:lnTo>
                  <a:cubicBezTo>
                    <a:pt x="0" y="7722"/>
                    <a:pt x="7722" y="0"/>
                    <a:pt x="17248" y="0"/>
                  </a:cubicBezTo>
                  <a:close/>
                </a:path>
              </a:pathLst>
            </a:custGeom>
            <a:solidFill>
              <a:srgbClr val="FFAF00"/>
            </a:solidFill>
            <a:ln w="7700" cap="flat">
              <a:solidFill>
                <a:srgbClr val="FFAF00"/>
              </a:solidFill>
              <a:bevel/>
            </a:ln>
          </p:spPr>
        </p:sp>
        <p:sp>
          <p:nvSpPr>
            <p:cNvPr id="1156" name="Freeform 1155"/>
            <p:cNvSpPr/>
            <p:nvPr/>
          </p:nvSpPr>
          <p:spPr>
            <a:xfrm>
              <a:off x="2026241" y="1568835"/>
              <a:ext cx="1806946" cy="1806946"/>
            </a:xfrm>
            <a:custGeom>
              <a:avLst/>
              <a:gdLst/>
              <a:ahLst/>
              <a:cxnLst/>
              <a:rect l="l" t="t" r="r" b="b"/>
              <a:pathLst>
                <a:path w="1806946" h="1806946">
                  <a:moveTo>
                    <a:pt x="0" y="903473"/>
                  </a:moveTo>
                  <a:cubicBezTo>
                    <a:pt x="0" y="404499"/>
                    <a:pt x="404499" y="0"/>
                    <a:pt x="903473" y="0"/>
                  </a:cubicBezTo>
                  <a:cubicBezTo>
                    <a:pt x="1402447" y="0"/>
                    <a:pt x="1806946" y="404499"/>
                    <a:pt x="1806946" y="903473"/>
                  </a:cubicBezTo>
                  <a:cubicBezTo>
                    <a:pt x="1806946" y="1402447"/>
                    <a:pt x="1402447" y="1806946"/>
                    <a:pt x="903473" y="1806946"/>
                  </a:cubicBezTo>
                  <a:cubicBezTo>
                    <a:pt x="404499" y="1806946"/>
                    <a:pt x="0" y="1402447"/>
                    <a:pt x="0" y="903473"/>
                  </a:cubicBezTo>
                  <a:close/>
                </a:path>
              </a:pathLst>
            </a:custGeom>
            <a:solidFill>
              <a:srgbClr val="FFFFFF">
                <a:alpha val="9000"/>
              </a:srgbClr>
            </a:solidFill>
            <a:ln w="7700" cap="flat">
              <a:solidFill>
                <a:srgbClr val="FFFFFF"/>
              </a:solidFill>
              <a:bevel/>
            </a:ln>
          </p:spPr>
          <p:txBody>
            <a:bodyPr wrap="square" lIns="28000" tIns="18000" rIns="28000" bIns="18000" rtlCol="0" anchor="ctr"/>
            <a:lstStyle/>
            <a:p>
              <a:pPr algn="ctr"/>
              <a:r>
                <a:rPr sz="1092">
                  <a:solidFill>
                    <a:srgbClr val="566A47"/>
                  </a:solidFill>
                  <a:latin typeface="Arial"/>
                </a:rPr>
                <a:t>Use both vertical and horizontal layouts for optimal scanning.</a:t>
              </a:r>
            </a:p>
          </p:txBody>
        </p:sp>
        <p:sp>
          <p:nvSpPr>
            <p:cNvPr id="1170" name="Freeform 1169"/>
            <p:cNvSpPr/>
            <p:nvPr/>
          </p:nvSpPr>
          <p:spPr>
            <a:xfrm>
              <a:off x="5266392" y="1568835"/>
              <a:ext cx="1806946" cy="1806946"/>
            </a:xfrm>
            <a:custGeom>
              <a:avLst/>
              <a:gdLst/>
              <a:ahLst/>
              <a:cxnLst/>
              <a:rect l="l" t="t" r="r" b="b"/>
              <a:pathLst>
                <a:path w="1806946" h="1806946">
                  <a:moveTo>
                    <a:pt x="0" y="903473"/>
                  </a:moveTo>
                  <a:cubicBezTo>
                    <a:pt x="0" y="404499"/>
                    <a:pt x="404499" y="0"/>
                    <a:pt x="903473" y="0"/>
                  </a:cubicBezTo>
                  <a:cubicBezTo>
                    <a:pt x="1402447" y="0"/>
                    <a:pt x="1806946" y="404499"/>
                    <a:pt x="1806946" y="903473"/>
                  </a:cubicBezTo>
                  <a:cubicBezTo>
                    <a:pt x="1806946" y="1402447"/>
                    <a:pt x="1402447" y="1806946"/>
                    <a:pt x="903473" y="1806946"/>
                  </a:cubicBezTo>
                  <a:cubicBezTo>
                    <a:pt x="404499" y="1806946"/>
                    <a:pt x="0" y="1402447"/>
                    <a:pt x="0" y="903473"/>
                  </a:cubicBezTo>
                  <a:close/>
                </a:path>
              </a:pathLst>
            </a:custGeom>
            <a:solidFill>
              <a:srgbClr val="FFFFFF">
                <a:alpha val="9000"/>
              </a:srgbClr>
            </a:solidFill>
            <a:ln w="7700" cap="flat">
              <a:solidFill>
                <a:srgbClr val="FFFFFF"/>
              </a:solidFill>
              <a:bevel/>
            </a:ln>
          </p:spPr>
          <p:txBody>
            <a:bodyPr wrap="square" lIns="28000" tIns="18000" rIns="28000" bIns="18000" rtlCol="0" anchor="ctr"/>
            <a:lstStyle/>
            <a:p>
              <a:pPr algn="ctr"/>
              <a:r>
                <a:rPr sz="1092">
                  <a:solidFill>
                    <a:srgbClr val="566A47"/>
                  </a:solidFill>
                  <a:latin typeface="Arial"/>
                </a:rPr>
                <a:t>Make shapes of the same level the same size.</a:t>
              </a:r>
            </a:p>
          </p:txBody>
        </p:sp>
        <p:grpSp>
          <p:nvGrpSpPr>
            <p:cNvPr id="1650" name="Group 1649"/>
            <p:cNvGrpSpPr/>
            <p:nvPr/>
          </p:nvGrpSpPr>
          <p:grpSpPr>
            <a:xfrm>
              <a:off x="6675947" y="3997701"/>
              <a:ext cx="2227972" cy="2227972"/>
              <a:chOff x="6675947" y="3997701"/>
              <a:chExt cx="2227972" cy="2227972"/>
            </a:xfrm>
          </p:grpSpPr>
          <p:grpSp>
            <p:nvGrpSpPr>
              <p:cNvPr id="1649" name="Group 1648"/>
              <p:cNvGrpSpPr/>
              <p:nvPr/>
            </p:nvGrpSpPr>
            <p:grpSpPr>
              <a:xfrm>
                <a:off x="6675947" y="3997701"/>
                <a:ext cx="2227972" cy="2227972"/>
                <a:chOff x="6675947" y="3997701"/>
                <a:chExt cx="2227972" cy="2227972"/>
              </a:xfrm>
            </p:grpSpPr>
            <p:grpSp>
              <p:nvGrpSpPr>
                <p:cNvPr id="1172" name="Group 1171"/>
                <p:cNvGrpSpPr/>
                <p:nvPr/>
              </p:nvGrpSpPr>
              <p:grpSpPr>
                <a:xfrm>
                  <a:off x="6675947" y="3997701"/>
                  <a:ext cx="2227972" cy="2227972"/>
                  <a:chOff x="6675947" y="3997701"/>
                  <a:chExt cx="2227972" cy="2227972"/>
                </a:xfrm>
              </p:grpSpPr>
              <p:sp>
                <p:nvSpPr>
                  <p:cNvPr id="1173" name="Freeform 1172"/>
                  <p:cNvSpPr/>
                  <p:nvPr/>
                </p:nvSpPr>
                <p:spPr>
                  <a:xfrm>
                    <a:off x="6675947" y="4146946"/>
                    <a:ext cx="2227973" cy="1929482"/>
                  </a:xfrm>
                  <a:custGeom>
                    <a:avLst/>
                    <a:gdLst/>
                    <a:ahLst/>
                    <a:cxnLst/>
                    <a:rect l="0" t="0" r="0" b="0"/>
                    <a:pathLst>
                      <a:path w="2227973" h="1929482">
                        <a:moveTo>
                          <a:pt x="1670980" y="0"/>
                        </a:moveTo>
                        <a:lnTo>
                          <a:pt x="2227973" y="964741"/>
                        </a:lnTo>
                        <a:lnTo>
                          <a:pt x="1670980" y="1929482"/>
                        </a:lnTo>
                        <a:lnTo>
                          <a:pt x="556993" y="1929482"/>
                        </a:lnTo>
                        <a:lnTo>
                          <a:pt x="0" y="964741"/>
                        </a:lnTo>
                        <a:lnTo>
                          <a:pt x="556993" y="0"/>
                        </a:lnTo>
                        <a:lnTo>
                          <a:pt x="1670980" y="0"/>
                        </a:lnTo>
                        <a:close/>
                      </a:path>
                    </a:pathLst>
                  </a:custGeom>
                  <a:solidFill>
                    <a:srgbClr val="595757"/>
                  </a:solidFill>
                  <a:ln w="7700" cap="flat">
                    <a:solidFill>
                      <a:srgbClr val="595757"/>
                    </a:solidFill>
                    <a:bevel/>
                  </a:ln>
                </p:spPr>
              </p:sp>
            </p:grpSp>
            <p:sp>
              <p:nvSpPr>
                <p:cNvPr id="1174" name="Freeform 1173"/>
                <p:cNvSpPr/>
                <p:nvPr/>
              </p:nvSpPr>
              <p:spPr>
                <a:xfrm rot="-1800000">
                  <a:off x="6675947" y="4146947"/>
                  <a:ext cx="2227972" cy="1929479"/>
                </a:xfrm>
                <a:custGeom>
                  <a:avLst/>
                  <a:gdLst/>
                  <a:ahLst/>
                  <a:cxnLst/>
                  <a:rect l="0" t="0" r="0" b="0"/>
                  <a:pathLst>
                    <a:path w="2227972" h="1929479">
                      <a:moveTo>
                        <a:pt x="1670979" y="0"/>
                      </a:moveTo>
                      <a:lnTo>
                        <a:pt x="2227972" y="964740"/>
                      </a:lnTo>
                      <a:lnTo>
                        <a:pt x="1670979" y="1929479"/>
                      </a:lnTo>
                      <a:lnTo>
                        <a:pt x="556993" y="1929479"/>
                      </a:lnTo>
                      <a:lnTo>
                        <a:pt x="0" y="964740"/>
                      </a:lnTo>
                      <a:lnTo>
                        <a:pt x="556993" y="0"/>
                      </a:lnTo>
                      <a:lnTo>
                        <a:pt x="1670979" y="0"/>
                      </a:lnTo>
                      <a:close/>
                    </a:path>
                  </a:pathLst>
                </a:custGeom>
                <a:solidFill>
                  <a:srgbClr val="595757"/>
                </a:solidFill>
                <a:ln w="7700" cap="flat">
                  <a:solidFill>
                    <a:srgbClr val="595757"/>
                  </a:solidFill>
                  <a:bevel/>
                </a:ln>
              </p:spPr>
            </p:sp>
          </p:grpSp>
          <p:sp>
            <p:nvSpPr>
              <p:cNvPr id="1177" name="Freeform 1176"/>
              <p:cNvSpPr/>
              <p:nvPr/>
            </p:nvSpPr>
            <p:spPr>
              <a:xfrm>
                <a:off x="6886460" y="4208214"/>
                <a:ext cx="1806946" cy="1806946"/>
              </a:xfrm>
              <a:custGeom>
                <a:avLst/>
                <a:gdLst/>
                <a:ahLst/>
                <a:cxnLst/>
                <a:rect l="l" t="t" r="r" b="b"/>
                <a:pathLst>
                  <a:path w="1806946" h="1806946">
                    <a:moveTo>
                      <a:pt x="0" y="903473"/>
                    </a:moveTo>
                    <a:cubicBezTo>
                      <a:pt x="0" y="404499"/>
                      <a:pt x="404499" y="0"/>
                      <a:pt x="903473" y="0"/>
                    </a:cubicBezTo>
                    <a:cubicBezTo>
                      <a:pt x="1402447" y="0"/>
                      <a:pt x="1806946" y="404499"/>
                      <a:pt x="1806946" y="903473"/>
                    </a:cubicBezTo>
                    <a:cubicBezTo>
                      <a:pt x="1806946" y="1402447"/>
                      <a:pt x="1402447" y="1806946"/>
                      <a:pt x="903473" y="1806946"/>
                    </a:cubicBezTo>
                    <a:cubicBezTo>
                      <a:pt x="404499" y="1806946"/>
                      <a:pt x="0" y="1402447"/>
                      <a:pt x="0" y="903473"/>
                    </a:cubicBezTo>
                    <a:close/>
                  </a:path>
                </a:pathLst>
              </a:custGeom>
              <a:solidFill>
                <a:srgbClr val="FFFFFF">
                  <a:alpha val="9000"/>
                </a:srgbClr>
              </a:solidFill>
              <a:ln w="7700" cap="flat">
                <a:solidFill>
                  <a:srgbClr val="FFFFFF"/>
                </a:solidFill>
                <a:bevel/>
              </a:ln>
            </p:spPr>
            <p:txBody>
              <a:bodyPr wrap="square" lIns="28000" tIns="18000" rIns="28000" bIns="18000" rtlCol="0" anchor="ctr"/>
              <a:lstStyle/>
              <a:p>
                <a:pPr algn="ctr"/>
                <a:r>
                  <a:rPr sz="1092">
                    <a:solidFill>
                      <a:srgbClr val="FFFFFF"/>
                    </a:solidFill>
                    <a:latin typeface="Comic Sans MS"/>
                  </a:rPr>
                  <a:t>Use org chart software to automate some steps. Draw org chart automatically by importing data</a:t>
                </a:r>
              </a:p>
            </p:txBody>
          </p:sp>
        </p:grpSp>
        <p:grpSp>
          <p:nvGrpSpPr>
            <p:cNvPr id="1651" name="Group 1650"/>
            <p:cNvGrpSpPr/>
            <p:nvPr/>
          </p:nvGrpSpPr>
          <p:grpSpPr>
            <a:xfrm>
              <a:off x="3435804" y="3997701"/>
              <a:ext cx="2227972" cy="2227972"/>
              <a:chOff x="3435804" y="3997701"/>
              <a:chExt cx="2227972" cy="2227972"/>
            </a:xfrm>
          </p:grpSpPr>
          <p:grpSp>
            <p:nvGrpSpPr>
              <p:cNvPr id="1158" name="Group 1157"/>
              <p:cNvGrpSpPr/>
              <p:nvPr/>
            </p:nvGrpSpPr>
            <p:grpSpPr>
              <a:xfrm>
                <a:off x="3435804" y="3997701"/>
                <a:ext cx="2227972" cy="2227972"/>
                <a:chOff x="3435804" y="3997701"/>
                <a:chExt cx="2227972" cy="2227972"/>
              </a:xfrm>
            </p:grpSpPr>
            <p:sp>
              <p:nvSpPr>
                <p:cNvPr id="1159" name="Freeform 1158"/>
                <p:cNvSpPr/>
                <p:nvPr/>
              </p:nvSpPr>
              <p:spPr>
                <a:xfrm>
                  <a:off x="3435804" y="4146946"/>
                  <a:ext cx="2227973" cy="1929482"/>
                </a:xfrm>
                <a:custGeom>
                  <a:avLst/>
                  <a:gdLst/>
                  <a:ahLst/>
                  <a:cxnLst/>
                  <a:rect l="0" t="0" r="0" b="0"/>
                  <a:pathLst>
                    <a:path w="2227973" h="1929482">
                      <a:moveTo>
                        <a:pt x="1670980" y="0"/>
                      </a:moveTo>
                      <a:lnTo>
                        <a:pt x="2227973" y="964741"/>
                      </a:lnTo>
                      <a:lnTo>
                        <a:pt x="1670980" y="1929482"/>
                      </a:lnTo>
                      <a:lnTo>
                        <a:pt x="556993" y="1929482"/>
                      </a:lnTo>
                      <a:lnTo>
                        <a:pt x="0" y="964741"/>
                      </a:lnTo>
                      <a:lnTo>
                        <a:pt x="556993" y="0"/>
                      </a:lnTo>
                      <a:lnTo>
                        <a:pt x="1670980" y="0"/>
                      </a:lnTo>
                      <a:close/>
                    </a:path>
                  </a:pathLst>
                </a:custGeom>
                <a:solidFill>
                  <a:srgbClr val="595757"/>
                </a:solidFill>
                <a:ln w="7700" cap="flat">
                  <a:solidFill>
                    <a:srgbClr val="595757"/>
                  </a:solidFill>
                  <a:bevel/>
                </a:ln>
              </p:spPr>
            </p:sp>
            <p:sp>
              <p:nvSpPr>
                <p:cNvPr id="1160" name="Freeform 1159"/>
                <p:cNvSpPr/>
                <p:nvPr/>
              </p:nvSpPr>
              <p:spPr>
                <a:xfrm rot="-1800000">
                  <a:off x="3435804" y="4146947"/>
                  <a:ext cx="2227973" cy="1929480"/>
                </a:xfrm>
                <a:custGeom>
                  <a:avLst/>
                  <a:gdLst/>
                  <a:ahLst/>
                  <a:cxnLst/>
                  <a:rect l="0" t="0" r="0" b="0"/>
                  <a:pathLst>
                    <a:path w="2227973" h="1929480">
                      <a:moveTo>
                        <a:pt x="1670980" y="0"/>
                      </a:moveTo>
                      <a:lnTo>
                        <a:pt x="2227973" y="964740"/>
                      </a:lnTo>
                      <a:lnTo>
                        <a:pt x="1670980" y="1929480"/>
                      </a:lnTo>
                      <a:lnTo>
                        <a:pt x="556993" y="1929480"/>
                      </a:lnTo>
                      <a:lnTo>
                        <a:pt x="0" y="964740"/>
                      </a:lnTo>
                      <a:lnTo>
                        <a:pt x="556993" y="0"/>
                      </a:lnTo>
                      <a:lnTo>
                        <a:pt x="1670980" y="0"/>
                      </a:lnTo>
                      <a:close/>
                    </a:path>
                  </a:pathLst>
                </a:custGeom>
                <a:solidFill>
                  <a:srgbClr val="595757"/>
                </a:solidFill>
                <a:ln w="7700" cap="flat">
                  <a:solidFill>
                    <a:srgbClr val="595757"/>
                  </a:solidFill>
                  <a:bevel/>
                </a:ln>
              </p:spPr>
            </p:sp>
          </p:grpSp>
          <p:sp>
            <p:nvSpPr>
              <p:cNvPr id="1163" name="Freeform 1162"/>
              <p:cNvSpPr/>
              <p:nvPr/>
            </p:nvSpPr>
            <p:spPr>
              <a:xfrm>
                <a:off x="3646317" y="4208214"/>
                <a:ext cx="1806946" cy="1806946"/>
              </a:xfrm>
              <a:custGeom>
                <a:avLst/>
                <a:gdLst/>
                <a:ahLst/>
                <a:cxnLst/>
                <a:rect l="0" t="0" r="0" b="0"/>
                <a:pathLst>
                  <a:path w="1806946" h="1806946">
                    <a:moveTo>
                      <a:pt x="0" y="903473"/>
                    </a:moveTo>
                    <a:cubicBezTo>
                      <a:pt x="0" y="404499"/>
                      <a:pt x="404499" y="0"/>
                      <a:pt x="903473" y="0"/>
                    </a:cubicBezTo>
                    <a:cubicBezTo>
                      <a:pt x="1402447" y="0"/>
                      <a:pt x="1806946" y="404499"/>
                      <a:pt x="1806946" y="903473"/>
                    </a:cubicBezTo>
                    <a:cubicBezTo>
                      <a:pt x="1806946" y="1402447"/>
                      <a:pt x="1402447" y="1806946"/>
                      <a:pt x="903473" y="1806946"/>
                    </a:cubicBezTo>
                    <a:cubicBezTo>
                      <a:pt x="404499" y="1806946"/>
                      <a:pt x="0" y="1402447"/>
                      <a:pt x="0" y="903473"/>
                    </a:cubicBezTo>
                    <a:close/>
                  </a:path>
                </a:pathLst>
              </a:custGeom>
              <a:solidFill>
                <a:srgbClr val="FFFFFF">
                  <a:alpha val="9000"/>
                </a:srgbClr>
              </a:solidFill>
              <a:ln w="7700" cap="flat">
                <a:solidFill>
                  <a:srgbClr val="FFFFFF"/>
                </a:solidFill>
                <a:bevel/>
              </a:ln>
            </p:spPr>
          </p:sp>
          <p:sp>
            <p:nvSpPr>
              <p:cNvPr id="2342" name="Text 2342"/>
              <p:cNvSpPr txBox="1"/>
              <p:nvPr/>
            </p:nvSpPr>
            <p:spPr>
              <a:xfrm>
                <a:off x="3435804" y="3997701"/>
                <a:ext cx="2227972" cy="2227972"/>
              </a:xfrm>
              <a:prstGeom prst="rect">
                <a:avLst/>
              </a:prstGeom>
              <a:noFill/>
            </p:spPr>
            <p:txBody>
              <a:bodyPr wrap="square" lIns="28000" tIns="18000" rIns="28000" bIns="18000" rtlCol="0" anchor="ctr"/>
              <a:lstStyle/>
              <a:p>
                <a:pPr algn="ctr"/>
                <a:r>
                  <a:rPr sz="1092">
                    <a:solidFill>
                      <a:srgbClr val="FFFFFF"/>
                    </a:solidFill>
                    <a:latin typeface="Comic Sans MS"/>
                  </a:rPr>
                  <a:t>Update org chart in time.</a:t>
                </a:r>
              </a:p>
            </p:txBody>
          </p:sp>
        </p:grpSp>
        <p:grpSp>
          <p:nvGrpSpPr>
            <p:cNvPr id="1652" name="Group 1651"/>
            <p:cNvGrpSpPr/>
            <p:nvPr/>
          </p:nvGrpSpPr>
          <p:grpSpPr>
            <a:xfrm>
              <a:off x="195661" y="3997717"/>
              <a:ext cx="2227972" cy="2227972"/>
              <a:chOff x="195661" y="3997717"/>
              <a:chExt cx="2227972" cy="2227972"/>
            </a:xfrm>
          </p:grpSpPr>
          <p:grpSp>
            <p:nvGrpSpPr>
              <p:cNvPr id="1144" name="Group 1143"/>
              <p:cNvGrpSpPr/>
              <p:nvPr/>
            </p:nvGrpSpPr>
            <p:grpSpPr>
              <a:xfrm>
                <a:off x="195661" y="3997717"/>
                <a:ext cx="2227972" cy="2227972"/>
                <a:chOff x="195661" y="3997717"/>
                <a:chExt cx="2227972" cy="2227972"/>
              </a:xfrm>
            </p:grpSpPr>
            <p:sp>
              <p:nvSpPr>
                <p:cNvPr id="1135" name="Freeform 1134"/>
                <p:cNvSpPr/>
                <p:nvPr/>
              </p:nvSpPr>
              <p:spPr>
                <a:xfrm>
                  <a:off x="195661" y="4146962"/>
                  <a:ext cx="2227973" cy="1929482"/>
                </a:xfrm>
                <a:custGeom>
                  <a:avLst/>
                  <a:gdLst/>
                  <a:ahLst/>
                  <a:cxnLst/>
                  <a:rect l="0" t="0" r="0" b="0"/>
                  <a:pathLst>
                    <a:path w="2227973" h="1929482">
                      <a:moveTo>
                        <a:pt x="1670980" y="0"/>
                      </a:moveTo>
                      <a:lnTo>
                        <a:pt x="2227973" y="964741"/>
                      </a:lnTo>
                      <a:lnTo>
                        <a:pt x="1670980" y="1929482"/>
                      </a:lnTo>
                      <a:lnTo>
                        <a:pt x="556993" y="1929482"/>
                      </a:lnTo>
                      <a:lnTo>
                        <a:pt x="0" y="964741"/>
                      </a:lnTo>
                      <a:lnTo>
                        <a:pt x="556993" y="0"/>
                      </a:lnTo>
                      <a:lnTo>
                        <a:pt x="1670980" y="0"/>
                      </a:lnTo>
                      <a:close/>
                    </a:path>
                  </a:pathLst>
                </a:custGeom>
                <a:solidFill>
                  <a:srgbClr val="595757"/>
                </a:solidFill>
                <a:ln w="7700" cap="flat">
                  <a:solidFill>
                    <a:srgbClr val="595757"/>
                  </a:solidFill>
                  <a:bevel/>
                </a:ln>
              </p:spPr>
            </p:sp>
            <p:sp>
              <p:nvSpPr>
                <p:cNvPr id="1136" name="Freeform 1135"/>
                <p:cNvSpPr/>
                <p:nvPr/>
              </p:nvSpPr>
              <p:spPr>
                <a:xfrm rot="-1800000">
                  <a:off x="195661" y="4146963"/>
                  <a:ext cx="2227973" cy="1929480"/>
                </a:xfrm>
                <a:custGeom>
                  <a:avLst/>
                  <a:gdLst/>
                  <a:ahLst/>
                  <a:cxnLst/>
                  <a:rect l="0" t="0" r="0" b="0"/>
                  <a:pathLst>
                    <a:path w="2227973" h="1929480">
                      <a:moveTo>
                        <a:pt x="1670980" y="0"/>
                      </a:moveTo>
                      <a:lnTo>
                        <a:pt x="2227973" y="964740"/>
                      </a:lnTo>
                      <a:lnTo>
                        <a:pt x="1670980" y="1929480"/>
                      </a:lnTo>
                      <a:lnTo>
                        <a:pt x="556993" y="1929480"/>
                      </a:lnTo>
                      <a:lnTo>
                        <a:pt x="0" y="964740"/>
                      </a:lnTo>
                      <a:lnTo>
                        <a:pt x="556993" y="0"/>
                      </a:lnTo>
                      <a:lnTo>
                        <a:pt x="1670980" y="0"/>
                      </a:lnTo>
                      <a:close/>
                    </a:path>
                  </a:pathLst>
                </a:custGeom>
                <a:solidFill>
                  <a:srgbClr val="595757"/>
                </a:solidFill>
                <a:ln w="7700" cap="flat">
                  <a:solidFill>
                    <a:srgbClr val="595757"/>
                  </a:solidFill>
                  <a:bevel/>
                </a:ln>
              </p:spPr>
            </p:sp>
          </p:grpSp>
          <p:sp>
            <p:nvSpPr>
              <p:cNvPr id="1148" name="Freeform 1147"/>
              <p:cNvSpPr/>
              <p:nvPr/>
            </p:nvSpPr>
            <p:spPr>
              <a:xfrm>
                <a:off x="406174" y="4208230"/>
                <a:ext cx="1806946" cy="1806946"/>
              </a:xfrm>
              <a:custGeom>
                <a:avLst/>
                <a:gdLst/>
                <a:ahLst/>
                <a:cxnLst/>
                <a:rect l="0" t="0" r="0" b="0"/>
                <a:pathLst>
                  <a:path w="1806946" h="1806946">
                    <a:moveTo>
                      <a:pt x="0" y="903473"/>
                    </a:moveTo>
                    <a:cubicBezTo>
                      <a:pt x="0" y="404499"/>
                      <a:pt x="404499" y="0"/>
                      <a:pt x="903473" y="0"/>
                    </a:cubicBezTo>
                    <a:cubicBezTo>
                      <a:pt x="1402447" y="0"/>
                      <a:pt x="1806946" y="404499"/>
                      <a:pt x="1806946" y="903473"/>
                    </a:cubicBezTo>
                    <a:cubicBezTo>
                      <a:pt x="1806946" y="1402447"/>
                      <a:pt x="1402447" y="1806946"/>
                      <a:pt x="903473" y="1806946"/>
                    </a:cubicBezTo>
                    <a:cubicBezTo>
                      <a:pt x="404499" y="1806946"/>
                      <a:pt x="0" y="1402447"/>
                      <a:pt x="0" y="903473"/>
                    </a:cubicBezTo>
                    <a:close/>
                  </a:path>
                </a:pathLst>
              </a:custGeom>
              <a:solidFill>
                <a:srgbClr val="FFFFFF">
                  <a:alpha val="9000"/>
                </a:srgbClr>
              </a:solidFill>
              <a:ln w="7700" cap="flat">
                <a:solidFill>
                  <a:srgbClr val="FFFFFF"/>
                </a:solidFill>
                <a:bevel/>
              </a:ln>
            </p:spPr>
          </p:sp>
          <p:sp>
            <p:nvSpPr>
              <p:cNvPr id="2343" name="Text 2343"/>
              <p:cNvSpPr txBox="1"/>
              <p:nvPr/>
            </p:nvSpPr>
            <p:spPr>
              <a:xfrm>
                <a:off x="195661" y="3997717"/>
                <a:ext cx="2227972" cy="2227972"/>
              </a:xfrm>
              <a:prstGeom prst="rect">
                <a:avLst/>
              </a:prstGeom>
              <a:noFill/>
            </p:spPr>
            <p:txBody>
              <a:bodyPr wrap="square" lIns="28000" tIns="18000" rIns="28000" bIns="18000" rtlCol="0" anchor="ctr"/>
              <a:lstStyle/>
              <a:p>
                <a:pPr algn="ctr"/>
                <a:r>
                  <a:rPr sz="1092">
                    <a:solidFill>
                      <a:srgbClr val="FFFFFF"/>
                    </a:solidFill>
                    <a:latin typeface="Comic Sans MS"/>
                  </a:rPr>
                  <a:t>Space all shapes evenly.</a:t>
                </a:r>
              </a:p>
            </p:txBody>
          </p:sp>
        </p:grpSp>
        <p:sp>
          <p:nvSpPr>
            <p:cNvPr id="2344" name="Text 2344"/>
            <p:cNvSpPr txBox="1"/>
            <p:nvPr/>
          </p:nvSpPr>
          <p:spPr>
            <a:xfrm>
              <a:off x="90600" y="6385792"/>
              <a:ext cx="2833600" cy="277200"/>
            </a:xfrm>
            <a:prstGeom prst="rect">
              <a:avLst/>
            </a:prstGeom>
            <a:noFill/>
          </p:spPr>
          <p:txBody>
            <a:bodyPr wrap="square" lIns="28000" tIns="18000" rIns="28000" bIns="18000" rtlCol="0" anchor="ctr"/>
            <a:lstStyle/>
            <a:p>
              <a:pPr algn="ctr"/>
              <a:r>
                <a:rPr sz="780" dirty="0">
                  <a:solidFill>
                    <a:srgbClr val="FF1418"/>
                  </a:solidFill>
                  <a:latin typeface="Comic Sans MS"/>
                </a:rPr>
                <a:t>Created by Edraw </a:t>
              </a:r>
              <a:r>
                <a:rPr lang="en-US" sz="780" dirty="0" smtClean="0">
                  <a:solidFill>
                    <a:srgbClr val="FF1418"/>
                  </a:solidFill>
                  <a:latin typeface="Comic Sans MS"/>
                </a:rPr>
                <a:t>– An advanced org chart tool</a:t>
              </a:r>
              <a:r>
                <a:rPr sz="780" dirty="0" smtClean="0">
                  <a:solidFill>
                    <a:srgbClr val="FF1418"/>
                  </a:solidFill>
                  <a:latin typeface="Comic Sans MS"/>
                </a:rPr>
                <a:t>.</a:t>
              </a:r>
              <a:endParaRPr sz="780" dirty="0">
                <a:solidFill>
                  <a:srgbClr val="FF1418"/>
                </a:solidFill>
                <a:latin typeface="Comic Sans MS"/>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Page-8"/>
        <p:cNvGrpSpPr/>
        <p:nvPr/>
      </p:nvGrpSpPr>
      <p:grpSpPr>
        <a:xfrm>
          <a:off x="0" y="0"/>
          <a:ext cx="0" cy="0"/>
          <a:chOff x="0" y="0"/>
          <a:chExt cx="0" cy="0"/>
        </a:xfrm>
      </p:grpSpPr>
      <p:grpSp>
        <p:nvGrpSpPr>
          <p:cNvPr id="2345" name="Group2345"/>
          <p:cNvGrpSpPr/>
          <p:nvPr/>
        </p:nvGrpSpPr>
        <p:grpSpPr>
          <a:xfrm>
            <a:off x="-9500" y="187299"/>
            <a:ext cx="9163000" cy="6483401"/>
            <a:chOff x="-9500" y="187299"/>
            <a:chExt cx="9163000" cy="6483401"/>
          </a:xfrm>
        </p:grpSpPr>
        <p:grpSp>
          <p:nvGrpSpPr>
            <p:cNvPr id="1771" name="Background"/>
            <p:cNvGrpSpPr/>
            <p:nvPr/>
          </p:nvGrpSpPr>
          <p:grpSpPr>
            <a:xfrm>
              <a:off x="-1800" y="195000"/>
              <a:ext cx="9147600" cy="6468000"/>
              <a:chOff x="-1800" y="195000"/>
              <a:chExt cx="9147600" cy="6468000"/>
            </a:xfrm>
          </p:grpSpPr>
          <p:sp>
            <p:nvSpPr>
              <p:cNvPr id="1772" name="Freeform 1771"/>
              <p:cNvSpPr/>
              <p:nvPr/>
            </p:nvSpPr>
            <p:spPr>
              <a:xfrm>
                <a:off x="-1800" y="195000"/>
                <a:ext cx="9147600" cy="6468000"/>
              </a:xfrm>
              <a:custGeom>
                <a:avLst/>
                <a:gdLst/>
                <a:ahLst/>
                <a:cxnLst/>
                <a:rect l="0" t="0" r="0" b="0"/>
                <a:pathLst>
                  <a:path w="9147600" h="6468000">
                    <a:moveTo>
                      <a:pt x="0" y="0"/>
                    </a:moveTo>
                    <a:lnTo>
                      <a:pt x="9147600" y="0"/>
                    </a:lnTo>
                    <a:lnTo>
                      <a:pt x="9147600" y="6468000"/>
                    </a:lnTo>
                    <a:lnTo>
                      <a:pt x="0" y="6468000"/>
                    </a:lnTo>
                    <a:lnTo>
                      <a:pt x="0" y="0"/>
                    </a:lnTo>
                    <a:close/>
                  </a:path>
                </a:pathLst>
              </a:custGeom>
              <a:solidFill>
                <a:srgbClr val="FCF7EE"/>
              </a:solidFill>
              <a:ln w="7700" cap="flat">
                <a:noFill/>
                <a:bevel/>
              </a:ln>
            </p:spPr>
          </p:sp>
          <p:grpSp>
            <p:nvGrpSpPr>
              <p:cNvPr id="1773" name="Group 1772"/>
              <p:cNvGrpSpPr/>
              <p:nvPr/>
            </p:nvGrpSpPr>
            <p:grpSpPr>
              <a:xfrm>
                <a:off x="-1799" y="209854"/>
                <a:ext cx="1035881" cy="782982"/>
                <a:chOff x="-1799" y="209854"/>
                <a:chExt cx="1035881" cy="782982"/>
              </a:xfrm>
            </p:grpSpPr>
            <p:sp>
              <p:nvSpPr>
                <p:cNvPr id="1774" name="Freeform 1773"/>
                <p:cNvSpPr/>
                <p:nvPr/>
              </p:nvSpPr>
              <p:spPr>
                <a:xfrm flipV="1">
                  <a:off x="167070" y="209854"/>
                  <a:ext cx="296447" cy="349324"/>
                </a:xfrm>
                <a:custGeom>
                  <a:avLst/>
                  <a:gdLst/>
                  <a:ahLst/>
                  <a:cxnLst/>
                  <a:rect l="0" t="0" r="0" b="0"/>
                  <a:pathLst>
                    <a:path w="296447" h="349324">
                      <a:moveTo>
                        <a:pt x="0" y="322014"/>
                      </a:moveTo>
                      <a:cubicBezTo>
                        <a:pt x="0" y="322014"/>
                        <a:pt x="12577" y="329681"/>
                        <a:pt x="93646" y="146811"/>
                      </a:cubicBezTo>
                      <a:cubicBezTo>
                        <a:pt x="93646" y="146811"/>
                        <a:pt x="74756" y="174129"/>
                        <a:pt x="296447" y="0"/>
                      </a:cubicBezTo>
                      <a:cubicBezTo>
                        <a:pt x="296447" y="0"/>
                        <a:pt x="246252" y="80503"/>
                        <a:pt x="115565" y="168672"/>
                      </a:cubicBezTo>
                      <a:cubicBezTo>
                        <a:pt x="115565" y="168672"/>
                        <a:pt x="51981" y="308896"/>
                        <a:pt x="17745" y="349324"/>
                      </a:cubicBezTo>
                      <a:cubicBezTo>
                        <a:pt x="17745" y="349324"/>
                        <a:pt x="-1044" y="344018"/>
                        <a:pt x="0" y="322014"/>
                      </a:cubicBezTo>
                      <a:close/>
                    </a:path>
                  </a:pathLst>
                </a:custGeom>
                <a:solidFill>
                  <a:srgbClr val="E7E3DB"/>
                </a:solidFill>
                <a:ln w="7700" cap="flat">
                  <a:noFill/>
                  <a:bevel/>
                </a:ln>
              </p:spPr>
            </p:sp>
            <p:sp>
              <p:nvSpPr>
                <p:cNvPr id="1775" name="Freeform 1774"/>
                <p:cNvSpPr/>
                <p:nvPr/>
              </p:nvSpPr>
              <p:spPr>
                <a:xfrm rot="-3000000" flipV="1">
                  <a:off x="312030" y="145750"/>
                  <a:ext cx="138637" cy="354192"/>
                </a:xfrm>
                <a:custGeom>
                  <a:avLst/>
                  <a:gdLst/>
                  <a:ahLst/>
                  <a:cxnLst/>
                  <a:rect l="0" t="0" r="0" b="0"/>
                  <a:pathLst>
                    <a:path w="138637" h="354192">
                      <a:moveTo>
                        <a:pt x="0" y="328415"/>
                      </a:moveTo>
                      <a:cubicBezTo>
                        <a:pt x="0" y="328415"/>
                        <a:pt x="29946" y="236414"/>
                        <a:pt x="51042" y="132088"/>
                      </a:cubicBezTo>
                      <a:cubicBezTo>
                        <a:pt x="51042" y="132088"/>
                        <a:pt x="87574" y="101274"/>
                        <a:pt x="138637" y="0"/>
                      </a:cubicBezTo>
                      <a:cubicBezTo>
                        <a:pt x="138637" y="0"/>
                        <a:pt x="136460" y="34275"/>
                        <a:pt x="66869" y="141906"/>
                      </a:cubicBezTo>
                      <a:cubicBezTo>
                        <a:pt x="66869" y="141906"/>
                        <a:pt x="36168" y="249538"/>
                        <a:pt x="9560" y="344253"/>
                      </a:cubicBezTo>
                      <a:cubicBezTo>
                        <a:pt x="9560" y="344253"/>
                        <a:pt x="-1028" y="374749"/>
                        <a:pt x="0" y="328415"/>
                      </a:cubicBezTo>
                      <a:close/>
                    </a:path>
                  </a:pathLst>
                </a:custGeom>
                <a:solidFill>
                  <a:srgbClr val="E7E3DB"/>
                </a:solidFill>
                <a:ln w="7700" cap="flat">
                  <a:noFill/>
                  <a:bevel/>
                </a:ln>
              </p:spPr>
            </p:sp>
            <p:sp>
              <p:nvSpPr>
                <p:cNvPr id="1776" name="Freeform 1775"/>
                <p:cNvSpPr/>
                <p:nvPr/>
              </p:nvSpPr>
              <p:spPr>
                <a:xfrm>
                  <a:off x="-2132" y="447037"/>
                  <a:ext cx="339369" cy="493525"/>
                </a:xfrm>
                <a:custGeom>
                  <a:avLst/>
                  <a:gdLst/>
                  <a:ahLst/>
                  <a:cxnLst/>
                  <a:rect l="0" t="0" r="0" b="0"/>
                  <a:pathLst>
                    <a:path w="339369" h="493525">
                      <a:moveTo>
                        <a:pt x="225073" y="14397"/>
                      </a:moveTo>
                      <a:cubicBezTo>
                        <a:pt x="225073" y="14397"/>
                        <a:pt x="32511" y="397469"/>
                        <a:pt x="0" y="493525"/>
                      </a:cubicBezTo>
                      <a:cubicBezTo>
                        <a:pt x="0" y="493525"/>
                        <a:pt x="200065" y="355698"/>
                        <a:pt x="335266" y="119820"/>
                      </a:cubicBezTo>
                      <a:cubicBezTo>
                        <a:pt x="335266" y="119820"/>
                        <a:pt x="372624" y="-51714"/>
                        <a:pt x="225073" y="14397"/>
                      </a:cubicBezTo>
                      <a:close/>
                    </a:path>
                  </a:pathLst>
                </a:custGeom>
                <a:solidFill>
                  <a:srgbClr val="F3EEE6"/>
                </a:solidFill>
                <a:ln w="7700" cap="flat">
                  <a:noFill/>
                  <a:bevel/>
                </a:ln>
              </p:spPr>
            </p:sp>
            <p:sp>
              <p:nvSpPr>
                <p:cNvPr id="1777" name="Freeform 1776"/>
                <p:cNvSpPr/>
                <p:nvPr/>
              </p:nvSpPr>
              <p:spPr>
                <a:xfrm>
                  <a:off x="328446" y="436676"/>
                  <a:ext cx="287790" cy="555721"/>
                </a:xfrm>
                <a:custGeom>
                  <a:avLst/>
                  <a:gdLst/>
                  <a:ahLst/>
                  <a:cxnLst/>
                  <a:rect l="0" t="0" r="0" b="0"/>
                  <a:pathLst>
                    <a:path w="287790" h="555721">
                      <a:moveTo>
                        <a:pt x="4689" y="130186"/>
                      </a:moveTo>
                      <a:cubicBezTo>
                        <a:pt x="4689" y="130186"/>
                        <a:pt x="39544" y="218641"/>
                        <a:pt x="284860" y="555721"/>
                      </a:cubicBezTo>
                      <a:cubicBezTo>
                        <a:pt x="284860" y="555721"/>
                        <a:pt x="319637" y="407835"/>
                        <a:pt x="142078" y="24763"/>
                      </a:cubicBezTo>
                      <a:cubicBezTo>
                        <a:pt x="142078" y="24763"/>
                        <a:pt x="-32667" y="-76208"/>
                        <a:pt x="4689" y="130186"/>
                      </a:cubicBezTo>
                      <a:close/>
                    </a:path>
                  </a:pathLst>
                </a:custGeom>
                <a:solidFill>
                  <a:srgbClr val="F3EEE6"/>
                </a:solidFill>
                <a:ln w="7700" cap="flat">
                  <a:noFill/>
                  <a:bevel/>
                </a:ln>
              </p:spPr>
            </p:sp>
            <p:sp>
              <p:nvSpPr>
                <p:cNvPr id="1778" name="Freeform 1777"/>
                <p:cNvSpPr/>
                <p:nvPr/>
              </p:nvSpPr>
              <p:spPr>
                <a:xfrm>
                  <a:off x="469114" y="284638"/>
                  <a:ext cx="330577" cy="341494"/>
                </a:xfrm>
                <a:custGeom>
                  <a:avLst/>
                  <a:gdLst/>
                  <a:ahLst/>
                  <a:cxnLst/>
                  <a:rect l="0" t="0" r="0" b="0"/>
                  <a:pathLst>
                    <a:path w="330577" h="341494">
                      <a:moveTo>
                        <a:pt x="86747" y="576"/>
                      </a:moveTo>
                      <a:cubicBezTo>
                        <a:pt x="86747" y="576"/>
                        <a:pt x="-63303" y="-13245"/>
                        <a:pt x="30479" y="115751"/>
                      </a:cubicBezTo>
                      <a:cubicBezTo>
                        <a:pt x="30479" y="115751"/>
                        <a:pt x="147705" y="226319"/>
                        <a:pt x="330577" y="341494"/>
                      </a:cubicBezTo>
                      <a:cubicBezTo>
                        <a:pt x="330577" y="341494"/>
                        <a:pt x="330577" y="235533"/>
                        <a:pt x="86747" y="576"/>
                      </a:cubicBezTo>
                      <a:close/>
                    </a:path>
                  </a:pathLst>
                </a:custGeom>
                <a:solidFill>
                  <a:srgbClr val="ECE8E0"/>
                </a:solidFill>
                <a:ln w="7700" cap="flat">
                  <a:noFill/>
                  <a:bevel/>
                </a:ln>
              </p:spPr>
            </p:sp>
            <p:sp>
              <p:nvSpPr>
                <p:cNvPr id="1779" name="Freeform 1778"/>
                <p:cNvSpPr/>
                <p:nvPr/>
              </p:nvSpPr>
              <p:spPr>
                <a:xfrm>
                  <a:off x="590210" y="250305"/>
                  <a:ext cx="443700" cy="207891"/>
                </a:xfrm>
                <a:custGeom>
                  <a:avLst/>
                  <a:gdLst/>
                  <a:ahLst/>
                  <a:cxnLst/>
                  <a:rect l="0" t="0" r="0" b="0"/>
                  <a:pathLst>
                    <a:path w="443700" h="207891">
                      <a:moveTo>
                        <a:pt x="624" y="72714"/>
                      </a:moveTo>
                      <a:cubicBezTo>
                        <a:pt x="624" y="72714"/>
                        <a:pt x="48141" y="126770"/>
                        <a:pt x="150674" y="141511"/>
                      </a:cubicBezTo>
                      <a:cubicBezTo>
                        <a:pt x="253208" y="156254"/>
                        <a:pt x="393254" y="166083"/>
                        <a:pt x="443700" y="207891"/>
                      </a:cubicBezTo>
                      <a:cubicBezTo>
                        <a:pt x="443700" y="207891"/>
                        <a:pt x="360743" y="60429"/>
                        <a:pt x="190687" y="13744"/>
                      </a:cubicBezTo>
                      <a:cubicBezTo>
                        <a:pt x="20632" y="-32940"/>
                        <a:pt x="-6878" y="48143"/>
                        <a:pt x="624" y="72714"/>
                      </a:cubicBezTo>
                      <a:close/>
                    </a:path>
                  </a:pathLst>
                </a:custGeom>
                <a:solidFill>
                  <a:srgbClr val="ECE8E0"/>
                </a:solidFill>
                <a:ln w="7700" cap="flat">
                  <a:noFill/>
                  <a:bevel/>
                </a:ln>
              </p:spPr>
            </p:sp>
          </p:grpSp>
          <p:grpSp>
            <p:nvGrpSpPr>
              <p:cNvPr id="1780" name="Group 1779"/>
              <p:cNvGrpSpPr/>
              <p:nvPr/>
            </p:nvGrpSpPr>
            <p:grpSpPr>
              <a:xfrm>
                <a:off x="6024898" y="195000"/>
                <a:ext cx="3120902" cy="6468000"/>
                <a:chOff x="6024898" y="195000"/>
                <a:chExt cx="3120902" cy="6468000"/>
              </a:xfrm>
            </p:grpSpPr>
            <p:sp>
              <p:nvSpPr>
                <p:cNvPr id="1781" name="Freeform 1780"/>
                <p:cNvSpPr/>
                <p:nvPr/>
              </p:nvSpPr>
              <p:spPr>
                <a:xfrm rot="600000">
                  <a:off x="7573203" y="239009"/>
                  <a:ext cx="68813" cy="284905"/>
                </a:xfrm>
                <a:custGeom>
                  <a:avLst/>
                  <a:gdLst/>
                  <a:ahLst/>
                  <a:cxnLst/>
                  <a:rect l="0" t="0" r="0" b="0"/>
                  <a:pathLst>
                    <a:path w="68813" h="284905">
                      <a:moveTo>
                        <a:pt x="-365" y="277371"/>
                      </a:moveTo>
                      <a:cubicBezTo>
                        <a:pt x="-365" y="277371"/>
                        <a:pt x="29858" y="169725"/>
                        <a:pt x="17798" y="121625"/>
                      </a:cubicBezTo>
                      <a:cubicBezTo>
                        <a:pt x="17798" y="121625"/>
                        <a:pt x="10340" y="63057"/>
                        <a:pt x="68728" y="-289"/>
                      </a:cubicBezTo>
                      <a:cubicBezTo>
                        <a:pt x="68813" y="0"/>
                        <a:pt x="41098" y="39109"/>
                        <a:pt x="33506" y="119060"/>
                      </a:cubicBezTo>
                      <a:cubicBezTo>
                        <a:pt x="33503" y="119059"/>
                        <a:pt x="24637" y="272317"/>
                        <a:pt x="19301" y="284905"/>
                      </a:cubicBezTo>
                      <a:cubicBezTo>
                        <a:pt x="19298" y="284905"/>
                        <a:pt x="5320" y="282116"/>
                        <a:pt x="-365" y="277371"/>
                      </a:cubicBezTo>
                      <a:close/>
                    </a:path>
                  </a:pathLst>
                </a:custGeom>
                <a:solidFill>
                  <a:srgbClr val="E7E3DB">
                    <a:alpha val="60000"/>
                  </a:srgbClr>
                </a:solidFill>
                <a:ln w="7700" cap="flat">
                  <a:noFill/>
                  <a:bevel/>
                </a:ln>
              </p:spPr>
            </p:sp>
            <p:sp>
              <p:nvSpPr>
                <p:cNvPr id="1782" name="Freeform 1781"/>
                <p:cNvSpPr/>
                <p:nvPr/>
              </p:nvSpPr>
              <p:spPr>
                <a:xfrm flipH="1">
                  <a:off x="7943960" y="1836834"/>
                  <a:ext cx="178734" cy="927696"/>
                </a:xfrm>
                <a:custGeom>
                  <a:avLst/>
                  <a:gdLst/>
                  <a:ahLst/>
                  <a:cxnLst/>
                  <a:rect l="0" t="0" r="0" b="0"/>
                  <a:pathLst>
                    <a:path w="178734" h="927696">
                      <a:moveTo>
                        <a:pt x="0" y="912550"/>
                      </a:moveTo>
                      <a:cubicBezTo>
                        <a:pt x="0" y="912550"/>
                        <a:pt x="53643" y="467656"/>
                        <a:pt x="32171" y="268862"/>
                      </a:cubicBezTo>
                      <a:cubicBezTo>
                        <a:pt x="32171" y="268862"/>
                        <a:pt x="33262" y="322019"/>
                        <a:pt x="137221" y="60215"/>
                      </a:cubicBezTo>
                      <a:cubicBezTo>
                        <a:pt x="137221" y="60215"/>
                        <a:pt x="268801" y="-173913"/>
                        <a:pt x="62114" y="276864"/>
                      </a:cubicBezTo>
                      <a:cubicBezTo>
                        <a:pt x="62114" y="276864"/>
                        <a:pt x="38270" y="875267"/>
                        <a:pt x="28765" y="927696"/>
                      </a:cubicBezTo>
                      <a:cubicBezTo>
                        <a:pt x="28765" y="927696"/>
                        <a:pt x="9954" y="932008"/>
                        <a:pt x="0" y="912550"/>
                      </a:cubicBezTo>
                      <a:close/>
                    </a:path>
                  </a:pathLst>
                </a:custGeom>
                <a:solidFill>
                  <a:srgbClr val="DEDAD3">
                    <a:alpha val="76000"/>
                  </a:srgbClr>
                </a:solidFill>
                <a:ln w="7700" cap="flat">
                  <a:noFill/>
                  <a:bevel/>
                </a:ln>
              </p:spPr>
            </p:sp>
            <p:sp>
              <p:nvSpPr>
                <p:cNvPr id="1783" name="Freeform 1782"/>
                <p:cNvSpPr/>
                <p:nvPr/>
              </p:nvSpPr>
              <p:spPr>
                <a:xfrm>
                  <a:off x="8758522" y="197795"/>
                  <a:ext cx="373803" cy="2173086"/>
                </a:xfrm>
                <a:custGeom>
                  <a:avLst/>
                  <a:gdLst/>
                  <a:ahLst/>
                  <a:cxnLst/>
                  <a:rect l="0" t="0" r="0" b="0"/>
                  <a:pathLst>
                    <a:path w="373803" h="2173086">
                      <a:moveTo>
                        <a:pt x="213428" y="-2659"/>
                      </a:moveTo>
                      <a:cubicBezTo>
                        <a:pt x="213428" y="-2659"/>
                        <a:pt x="136143" y="389782"/>
                        <a:pt x="128103" y="624684"/>
                      </a:cubicBezTo>
                      <a:cubicBezTo>
                        <a:pt x="120064" y="859590"/>
                        <a:pt x="124474" y="1546491"/>
                        <a:pt x="67543" y="1925616"/>
                      </a:cubicBezTo>
                      <a:cubicBezTo>
                        <a:pt x="67543" y="1925616"/>
                        <a:pt x="48875" y="2041509"/>
                        <a:pt x="-1245" y="2095709"/>
                      </a:cubicBezTo>
                      <a:cubicBezTo>
                        <a:pt x="-1245" y="2095709"/>
                        <a:pt x="67830" y="2160212"/>
                        <a:pt x="150635" y="2144619"/>
                      </a:cubicBezTo>
                      <a:cubicBezTo>
                        <a:pt x="233439" y="2129019"/>
                        <a:pt x="210767" y="2192691"/>
                        <a:pt x="347231" y="2162568"/>
                      </a:cubicBezTo>
                      <a:cubicBezTo>
                        <a:pt x="347231" y="2162568"/>
                        <a:pt x="367586" y="2149255"/>
                        <a:pt x="328273" y="2100421"/>
                      </a:cubicBezTo>
                      <a:cubicBezTo>
                        <a:pt x="288956" y="2051580"/>
                        <a:pt x="262623" y="1675497"/>
                        <a:pt x="288565" y="1247231"/>
                      </a:cubicBezTo>
                      <a:cubicBezTo>
                        <a:pt x="314509" y="818957"/>
                        <a:pt x="367261" y="227218"/>
                        <a:pt x="372663" y="12535"/>
                      </a:cubicBezTo>
                      <a:lnTo>
                        <a:pt x="213428" y="-2659"/>
                      </a:lnTo>
                      <a:close/>
                    </a:path>
                  </a:pathLst>
                </a:custGeom>
                <a:solidFill>
                  <a:srgbClr val="F3EFE7"/>
                </a:solidFill>
                <a:ln w="7700" cap="flat">
                  <a:noFill/>
                  <a:bevel/>
                </a:ln>
              </p:spPr>
            </p:sp>
            <p:sp>
              <p:nvSpPr>
                <p:cNvPr id="1784" name="Freeform 1783"/>
                <p:cNvSpPr/>
                <p:nvPr/>
              </p:nvSpPr>
              <p:spPr>
                <a:xfrm>
                  <a:off x="8724310" y="2311355"/>
                  <a:ext cx="422330" cy="118837"/>
                </a:xfrm>
                <a:custGeom>
                  <a:avLst/>
                  <a:gdLst/>
                  <a:ahLst/>
                  <a:cxnLst/>
                  <a:rect l="0" t="0" r="0" b="0"/>
                  <a:pathLst>
                    <a:path w="422330" h="118837">
                      <a:moveTo>
                        <a:pt x="40828" y="44701"/>
                      </a:moveTo>
                      <a:cubicBezTo>
                        <a:pt x="40828" y="44701"/>
                        <a:pt x="28290" y="6058"/>
                        <a:pt x="4746" y="46020"/>
                      </a:cubicBezTo>
                      <a:cubicBezTo>
                        <a:pt x="-18797" y="85982"/>
                        <a:pt x="30547" y="67420"/>
                        <a:pt x="58815" y="80351"/>
                      </a:cubicBezTo>
                      <a:cubicBezTo>
                        <a:pt x="87083" y="93282"/>
                        <a:pt x="157394" y="115847"/>
                        <a:pt x="185150" y="114832"/>
                      </a:cubicBezTo>
                      <a:cubicBezTo>
                        <a:pt x="213164" y="113808"/>
                        <a:pt x="271602" y="122842"/>
                        <a:pt x="342843" y="95101"/>
                      </a:cubicBezTo>
                      <a:cubicBezTo>
                        <a:pt x="414081" y="67359"/>
                        <a:pt x="466924" y="-7190"/>
                        <a:pt x="364232" y="-3435"/>
                      </a:cubicBezTo>
                      <a:cubicBezTo>
                        <a:pt x="364232" y="-3435"/>
                        <a:pt x="394811" y="34548"/>
                        <a:pt x="388384" y="48748"/>
                      </a:cubicBezTo>
                      <a:cubicBezTo>
                        <a:pt x="381958" y="62948"/>
                        <a:pt x="311696" y="79482"/>
                        <a:pt x="292267" y="80192"/>
                      </a:cubicBezTo>
                      <a:cubicBezTo>
                        <a:pt x="272838" y="80903"/>
                        <a:pt x="252794" y="64879"/>
                        <a:pt x="222263" y="65995"/>
                      </a:cubicBezTo>
                      <a:cubicBezTo>
                        <a:pt x="191732" y="67112"/>
                        <a:pt x="189367" y="78370"/>
                        <a:pt x="144548" y="68837"/>
                      </a:cubicBezTo>
                      <a:cubicBezTo>
                        <a:pt x="99730" y="59419"/>
                        <a:pt x="57483" y="44092"/>
                        <a:pt x="40828" y="44701"/>
                      </a:cubicBezTo>
                      <a:close/>
                    </a:path>
                  </a:pathLst>
                </a:custGeom>
                <a:solidFill>
                  <a:srgbClr val="EAE6DE"/>
                </a:solidFill>
                <a:ln w="7700" cap="flat">
                  <a:noFill/>
                  <a:bevel/>
                </a:ln>
              </p:spPr>
            </p:sp>
            <p:sp>
              <p:nvSpPr>
                <p:cNvPr id="1785" name="Freeform 1784"/>
                <p:cNvSpPr/>
                <p:nvPr/>
              </p:nvSpPr>
              <p:spPr>
                <a:xfrm>
                  <a:off x="8618092" y="2392103"/>
                  <a:ext cx="505450" cy="1953621"/>
                </a:xfrm>
                <a:custGeom>
                  <a:avLst/>
                  <a:gdLst/>
                  <a:ahLst/>
                  <a:cxnLst/>
                  <a:rect l="0" t="0" r="0" b="0"/>
                  <a:pathLst>
                    <a:path w="505450" h="1953621">
                      <a:moveTo>
                        <a:pt x="166171" y="4626"/>
                      </a:moveTo>
                      <a:cubicBezTo>
                        <a:pt x="166171" y="4626"/>
                        <a:pt x="111900" y="51264"/>
                        <a:pt x="151780" y="107899"/>
                      </a:cubicBezTo>
                      <a:cubicBezTo>
                        <a:pt x="191661" y="164533"/>
                        <a:pt x="242977" y="169359"/>
                        <a:pt x="224524" y="514124"/>
                      </a:cubicBezTo>
                      <a:cubicBezTo>
                        <a:pt x="206074" y="858889"/>
                        <a:pt x="212893" y="1622652"/>
                        <a:pt x="38481" y="1811271"/>
                      </a:cubicBezTo>
                      <a:cubicBezTo>
                        <a:pt x="38481" y="1811271"/>
                        <a:pt x="-57018" y="1927595"/>
                        <a:pt x="55071" y="1953621"/>
                      </a:cubicBezTo>
                      <a:cubicBezTo>
                        <a:pt x="167158" y="1977491"/>
                        <a:pt x="382544" y="1909284"/>
                        <a:pt x="424664" y="1840716"/>
                      </a:cubicBezTo>
                      <a:cubicBezTo>
                        <a:pt x="424664" y="1840716"/>
                        <a:pt x="398021" y="1725508"/>
                        <a:pt x="389652" y="1497904"/>
                      </a:cubicBezTo>
                      <a:cubicBezTo>
                        <a:pt x="381285" y="1270308"/>
                        <a:pt x="342247" y="994678"/>
                        <a:pt x="415409" y="384254"/>
                      </a:cubicBezTo>
                      <a:cubicBezTo>
                        <a:pt x="415409" y="384254"/>
                        <a:pt x="431128" y="267493"/>
                        <a:pt x="471018" y="203473"/>
                      </a:cubicBezTo>
                      <a:cubicBezTo>
                        <a:pt x="510908" y="139452"/>
                        <a:pt x="526461" y="18228"/>
                        <a:pt x="463880" y="9344"/>
                      </a:cubicBezTo>
                      <a:cubicBezTo>
                        <a:pt x="463880" y="9344"/>
                        <a:pt x="309188" y="65275"/>
                        <a:pt x="166171" y="4626"/>
                      </a:cubicBezTo>
                      <a:close/>
                    </a:path>
                  </a:pathLst>
                </a:custGeom>
                <a:solidFill>
                  <a:srgbClr val="F3EFE7"/>
                </a:solidFill>
                <a:ln w="7700" cap="flat">
                  <a:noFill/>
                  <a:bevel/>
                </a:ln>
              </p:spPr>
            </p:sp>
            <p:sp>
              <p:nvSpPr>
                <p:cNvPr id="1786" name="Freeform 1785"/>
                <p:cNvSpPr/>
                <p:nvPr/>
              </p:nvSpPr>
              <p:spPr>
                <a:xfrm>
                  <a:off x="8602975" y="4235394"/>
                  <a:ext cx="455480" cy="138963"/>
                </a:xfrm>
                <a:custGeom>
                  <a:avLst/>
                  <a:gdLst/>
                  <a:ahLst/>
                  <a:cxnLst/>
                  <a:rect l="0" t="0" r="0" b="0"/>
                  <a:pathLst>
                    <a:path w="455480" h="138963">
                      <a:moveTo>
                        <a:pt x="13049" y="55477"/>
                      </a:moveTo>
                      <a:cubicBezTo>
                        <a:pt x="13049" y="55477"/>
                        <a:pt x="23155" y="99795"/>
                        <a:pt x="65589" y="104946"/>
                      </a:cubicBezTo>
                      <a:cubicBezTo>
                        <a:pt x="108023" y="110098"/>
                        <a:pt x="304339" y="118559"/>
                        <a:pt x="439786" y="-2581"/>
                      </a:cubicBezTo>
                      <a:cubicBezTo>
                        <a:pt x="439786" y="-2581"/>
                        <a:pt x="473431" y="657"/>
                        <a:pt x="441427" y="42046"/>
                      </a:cubicBezTo>
                      <a:cubicBezTo>
                        <a:pt x="409424" y="83435"/>
                        <a:pt x="273646" y="139790"/>
                        <a:pt x="124551" y="136306"/>
                      </a:cubicBezTo>
                      <a:cubicBezTo>
                        <a:pt x="-24546" y="132820"/>
                        <a:pt x="-9944" y="89624"/>
                        <a:pt x="13049" y="55477"/>
                      </a:cubicBezTo>
                      <a:close/>
                    </a:path>
                  </a:pathLst>
                </a:custGeom>
                <a:solidFill>
                  <a:srgbClr val="EAE6DE"/>
                </a:solidFill>
                <a:ln w="7700" cap="flat">
                  <a:noFill/>
                  <a:bevel/>
                </a:ln>
              </p:spPr>
            </p:sp>
            <p:sp>
              <p:nvSpPr>
                <p:cNvPr id="1787" name="Freeform 1786"/>
                <p:cNvSpPr/>
                <p:nvPr/>
              </p:nvSpPr>
              <p:spPr>
                <a:xfrm>
                  <a:off x="8451031" y="4347472"/>
                  <a:ext cx="578482" cy="2306304"/>
                </a:xfrm>
                <a:custGeom>
                  <a:avLst/>
                  <a:gdLst/>
                  <a:ahLst/>
                  <a:cxnLst/>
                  <a:rect l="0" t="0" r="0" b="0"/>
                  <a:pathLst>
                    <a:path w="578482" h="2306304">
                      <a:moveTo>
                        <a:pt x="188642" y="5086"/>
                      </a:moveTo>
                      <a:cubicBezTo>
                        <a:pt x="188642" y="5086"/>
                        <a:pt x="126329" y="60092"/>
                        <a:pt x="172226" y="127014"/>
                      </a:cubicBezTo>
                      <a:cubicBezTo>
                        <a:pt x="218123" y="193935"/>
                        <a:pt x="277098" y="199693"/>
                        <a:pt x="256296" y="606774"/>
                      </a:cubicBezTo>
                      <a:cubicBezTo>
                        <a:pt x="235492" y="1013859"/>
                        <a:pt x="244219" y="1915721"/>
                        <a:pt x="44007" y="2138236"/>
                      </a:cubicBezTo>
                      <a:cubicBezTo>
                        <a:pt x="44007" y="2138236"/>
                        <a:pt x="-65604" y="2275489"/>
                        <a:pt x="63235" y="2306304"/>
                      </a:cubicBezTo>
                      <a:cubicBezTo>
                        <a:pt x="192074" y="2334671"/>
                        <a:pt x="439514" y="2254375"/>
                        <a:pt x="487839" y="2173456"/>
                      </a:cubicBezTo>
                      <a:cubicBezTo>
                        <a:pt x="487839" y="2173456"/>
                        <a:pt x="457086" y="2037382"/>
                        <a:pt x="447204" y="1768621"/>
                      </a:cubicBezTo>
                      <a:cubicBezTo>
                        <a:pt x="437323" y="1499860"/>
                        <a:pt x="392139" y="1174350"/>
                        <a:pt x="475507" y="453642"/>
                      </a:cubicBezTo>
                      <a:cubicBezTo>
                        <a:pt x="475507" y="453642"/>
                        <a:pt x="493434" y="315790"/>
                        <a:pt x="539202" y="240238"/>
                      </a:cubicBezTo>
                      <a:cubicBezTo>
                        <a:pt x="584972" y="164688"/>
                        <a:pt x="602703" y="21563"/>
                        <a:pt x="530773" y="11002"/>
                      </a:cubicBezTo>
                      <a:cubicBezTo>
                        <a:pt x="530773" y="11002"/>
                        <a:pt x="353067" y="76866"/>
                        <a:pt x="188642" y="5086"/>
                      </a:cubicBezTo>
                      <a:close/>
                    </a:path>
                  </a:pathLst>
                </a:custGeom>
                <a:solidFill>
                  <a:srgbClr val="F3EFE7"/>
                </a:solidFill>
                <a:ln w="7700" cap="flat">
                  <a:noFill/>
                  <a:bevel/>
                </a:ln>
              </p:spPr>
            </p:sp>
            <p:sp>
              <p:nvSpPr>
                <p:cNvPr id="1788" name="Freeform 1787"/>
                <p:cNvSpPr/>
                <p:nvPr/>
              </p:nvSpPr>
              <p:spPr>
                <a:xfrm>
                  <a:off x="8094144" y="198157"/>
                  <a:ext cx="698293" cy="2659842"/>
                </a:xfrm>
                <a:custGeom>
                  <a:avLst/>
                  <a:gdLst/>
                  <a:ahLst/>
                  <a:cxnLst/>
                  <a:rect l="0" t="0" r="0" b="0"/>
                  <a:pathLst>
                    <a:path w="698293" h="2659842">
                      <a:moveTo>
                        <a:pt x="333963" y="0"/>
                      </a:moveTo>
                      <a:cubicBezTo>
                        <a:pt x="333963" y="0"/>
                        <a:pt x="221136" y="475718"/>
                        <a:pt x="200621" y="762146"/>
                      </a:cubicBezTo>
                      <a:cubicBezTo>
                        <a:pt x="180108" y="1048578"/>
                        <a:pt x="154464" y="1887401"/>
                        <a:pt x="67280" y="2347730"/>
                      </a:cubicBezTo>
                      <a:cubicBezTo>
                        <a:pt x="67280" y="2347730"/>
                        <a:pt x="63884" y="2530690"/>
                        <a:pt x="0" y="2594623"/>
                      </a:cubicBezTo>
                      <a:cubicBezTo>
                        <a:pt x="0" y="2594623"/>
                        <a:pt x="59741" y="2659842"/>
                        <a:pt x="162312" y="2644657"/>
                      </a:cubicBezTo>
                      <a:cubicBezTo>
                        <a:pt x="264881" y="2629311"/>
                        <a:pt x="231393" y="2680193"/>
                        <a:pt x="400631" y="2649508"/>
                      </a:cubicBezTo>
                      <a:cubicBezTo>
                        <a:pt x="400631" y="2649508"/>
                        <a:pt x="426277" y="2634162"/>
                        <a:pt x="380119" y="2572786"/>
                      </a:cubicBezTo>
                      <a:cubicBezTo>
                        <a:pt x="333963" y="2511401"/>
                        <a:pt x="318576" y="2051072"/>
                        <a:pt x="369861" y="1529366"/>
                      </a:cubicBezTo>
                      <a:cubicBezTo>
                        <a:pt x="421146" y="1007661"/>
                        <a:pt x="431405" y="373426"/>
                        <a:pt x="698293" y="0"/>
                      </a:cubicBezTo>
                      <a:lnTo>
                        <a:pt x="333963" y="0"/>
                      </a:lnTo>
                      <a:close/>
                    </a:path>
                  </a:pathLst>
                </a:custGeom>
                <a:solidFill>
                  <a:srgbClr val="F5EFE7"/>
                </a:solidFill>
                <a:ln w="7700" cap="flat">
                  <a:noFill/>
                  <a:bevel/>
                </a:ln>
              </p:spPr>
            </p:sp>
            <p:sp>
              <p:nvSpPr>
                <p:cNvPr id="1789" name="Freeform 1788"/>
                <p:cNvSpPr/>
                <p:nvPr/>
              </p:nvSpPr>
              <p:spPr>
                <a:xfrm>
                  <a:off x="7942462" y="2877711"/>
                  <a:ext cx="577018" cy="2364462"/>
                </a:xfrm>
                <a:custGeom>
                  <a:avLst/>
                  <a:gdLst/>
                  <a:ahLst/>
                  <a:cxnLst/>
                  <a:rect l="0" t="0" r="0" b="0"/>
                  <a:pathLst>
                    <a:path w="577018" h="2364462">
                      <a:moveTo>
                        <a:pt x="155172" y="0"/>
                      </a:moveTo>
                      <a:cubicBezTo>
                        <a:pt x="155172" y="0"/>
                        <a:pt x="86299" y="54515"/>
                        <a:pt x="132798" y="125441"/>
                      </a:cubicBezTo>
                      <a:cubicBezTo>
                        <a:pt x="179296" y="196365"/>
                        <a:pt x="242207" y="204548"/>
                        <a:pt x="203912" y="624643"/>
                      </a:cubicBezTo>
                      <a:cubicBezTo>
                        <a:pt x="165622" y="1044736"/>
                        <a:pt x="109940" y="2068982"/>
                        <a:pt x="18922" y="2199998"/>
                      </a:cubicBezTo>
                      <a:cubicBezTo>
                        <a:pt x="18922" y="2199998"/>
                        <a:pt x="-32510" y="2348446"/>
                        <a:pt x="32940" y="2358910"/>
                      </a:cubicBezTo>
                      <a:cubicBezTo>
                        <a:pt x="172455" y="2381202"/>
                        <a:pt x="305273" y="2336834"/>
                        <a:pt x="360190" y="2254999"/>
                      </a:cubicBezTo>
                      <a:cubicBezTo>
                        <a:pt x="360190" y="2254999"/>
                        <a:pt x="362555" y="2111340"/>
                        <a:pt x="362555" y="1833093"/>
                      </a:cubicBezTo>
                      <a:cubicBezTo>
                        <a:pt x="362555" y="1554853"/>
                        <a:pt x="326998" y="1216592"/>
                        <a:pt x="444611" y="474609"/>
                      </a:cubicBezTo>
                      <a:cubicBezTo>
                        <a:pt x="444611" y="474609"/>
                        <a:pt x="469229" y="332760"/>
                        <a:pt x="521198" y="256378"/>
                      </a:cubicBezTo>
                      <a:cubicBezTo>
                        <a:pt x="573167" y="179998"/>
                        <a:pt x="610023" y="40320"/>
                        <a:pt x="533439" y="26681"/>
                      </a:cubicBezTo>
                      <a:cubicBezTo>
                        <a:pt x="533439" y="26681"/>
                        <a:pt x="338373" y="95955"/>
                        <a:pt x="155172" y="0"/>
                      </a:cubicBezTo>
                      <a:close/>
                    </a:path>
                  </a:pathLst>
                </a:custGeom>
                <a:solidFill>
                  <a:srgbClr val="F5EFE7"/>
                </a:solidFill>
                <a:ln w="7700" cap="flat">
                  <a:noFill/>
                  <a:bevel/>
                </a:ln>
              </p:spPr>
            </p:sp>
            <p:sp>
              <p:nvSpPr>
                <p:cNvPr id="1790" name="Freeform 1789"/>
                <p:cNvSpPr/>
                <p:nvPr/>
              </p:nvSpPr>
              <p:spPr>
                <a:xfrm>
                  <a:off x="7678587" y="5194313"/>
                  <a:ext cx="629955" cy="1468706"/>
                </a:xfrm>
                <a:custGeom>
                  <a:avLst/>
                  <a:gdLst/>
                  <a:ahLst/>
                  <a:cxnLst/>
                  <a:rect l="0" t="0" r="0" b="0"/>
                  <a:pathLst>
                    <a:path w="629955" h="1468706">
                      <a:moveTo>
                        <a:pt x="251123" y="85847"/>
                      </a:moveTo>
                      <a:cubicBezTo>
                        <a:pt x="251123" y="85847"/>
                        <a:pt x="231763" y="83294"/>
                        <a:pt x="242918" y="153918"/>
                      </a:cubicBezTo>
                      <a:cubicBezTo>
                        <a:pt x="254467" y="227039"/>
                        <a:pt x="269867" y="268695"/>
                        <a:pt x="269867" y="323254"/>
                      </a:cubicBezTo>
                      <a:cubicBezTo>
                        <a:pt x="269867" y="377812"/>
                        <a:pt x="221620" y="1031869"/>
                        <a:pt x="118178" y="1207653"/>
                      </a:cubicBezTo>
                      <a:cubicBezTo>
                        <a:pt x="56578" y="1312334"/>
                        <a:pt x="-29662" y="1355439"/>
                        <a:pt x="8281" y="1418348"/>
                      </a:cubicBezTo>
                      <a:cubicBezTo>
                        <a:pt x="134100" y="1440170"/>
                        <a:pt x="177863" y="1445629"/>
                        <a:pt x="224362" y="1461991"/>
                      </a:cubicBezTo>
                      <a:cubicBezTo>
                        <a:pt x="270860" y="1478354"/>
                        <a:pt x="413857" y="1472656"/>
                        <a:pt x="413857" y="1330806"/>
                      </a:cubicBezTo>
                      <a:cubicBezTo>
                        <a:pt x="413857" y="1188957"/>
                        <a:pt x="407698" y="561095"/>
                        <a:pt x="570167" y="177008"/>
                      </a:cubicBezTo>
                      <a:cubicBezTo>
                        <a:pt x="570167" y="177008"/>
                        <a:pt x="651991" y="77262"/>
                        <a:pt x="624067" y="0"/>
                      </a:cubicBezTo>
                      <a:cubicBezTo>
                        <a:pt x="624067" y="0"/>
                        <a:pt x="618230" y="14675"/>
                        <a:pt x="579937" y="30444"/>
                      </a:cubicBezTo>
                      <a:cubicBezTo>
                        <a:pt x="541644" y="46214"/>
                        <a:pt x="473917" y="111579"/>
                        <a:pt x="251123" y="85847"/>
                      </a:cubicBezTo>
                      <a:close/>
                    </a:path>
                  </a:pathLst>
                </a:custGeom>
                <a:solidFill>
                  <a:srgbClr val="F5EFE7"/>
                </a:solidFill>
                <a:ln w="7700" cap="flat">
                  <a:noFill/>
                  <a:bevel/>
                </a:ln>
              </p:spPr>
            </p:sp>
            <p:sp>
              <p:nvSpPr>
                <p:cNvPr id="1791" name="Freeform 1790"/>
                <p:cNvSpPr/>
                <p:nvPr/>
              </p:nvSpPr>
              <p:spPr>
                <a:xfrm>
                  <a:off x="7430549" y="461251"/>
                  <a:ext cx="358355" cy="6076378"/>
                </a:xfrm>
                <a:custGeom>
                  <a:avLst/>
                  <a:gdLst/>
                  <a:ahLst/>
                  <a:cxnLst/>
                  <a:rect l="0" t="0" r="0" b="0"/>
                  <a:pathLst>
                    <a:path w="358355" h="6076378">
                      <a:moveTo>
                        <a:pt x="14873" y="8312"/>
                      </a:moveTo>
                      <a:cubicBezTo>
                        <a:pt x="14873" y="8312"/>
                        <a:pt x="-18975" y="966057"/>
                        <a:pt x="14873" y="1636096"/>
                      </a:cubicBezTo>
                      <a:cubicBezTo>
                        <a:pt x="14873" y="1636096"/>
                        <a:pt x="28207" y="1953213"/>
                        <a:pt x="28207" y="2157809"/>
                      </a:cubicBezTo>
                      <a:cubicBezTo>
                        <a:pt x="28207" y="2362398"/>
                        <a:pt x="105134" y="3794537"/>
                        <a:pt x="94877" y="3861034"/>
                      </a:cubicBezTo>
                      <a:cubicBezTo>
                        <a:pt x="94877" y="3861034"/>
                        <a:pt x="33335" y="3942870"/>
                        <a:pt x="74363" y="4029818"/>
                      </a:cubicBezTo>
                      <a:cubicBezTo>
                        <a:pt x="74363" y="4029818"/>
                        <a:pt x="110263" y="4167918"/>
                        <a:pt x="120520" y="4387853"/>
                      </a:cubicBezTo>
                      <a:cubicBezTo>
                        <a:pt x="130777" y="4607788"/>
                        <a:pt x="221380" y="5785903"/>
                        <a:pt x="57268" y="6004129"/>
                      </a:cubicBezTo>
                      <a:cubicBezTo>
                        <a:pt x="57268" y="6004129"/>
                        <a:pt x="36755" y="6140542"/>
                        <a:pt x="255785" y="6038224"/>
                      </a:cubicBezTo>
                      <a:cubicBezTo>
                        <a:pt x="255785" y="6038224"/>
                        <a:pt x="330790" y="6010951"/>
                        <a:pt x="358355" y="5901834"/>
                      </a:cubicBezTo>
                      <a:cubicBezTo>
                        <a:pt x="358355" y="5901834"/>
                        <a:pt x="221380" y="5022086"/>
                        <a:pt x="262408" y="4176442"/>
                      </a:cubicBezTo>
                      <a:cubicBezTo>
                        <a:pt x="262408" y="4176442"/>
                        <a:pt x="289760" y="3937749"/>
                        <a:pt x="241895" y="3855914"/>
                      </a:cubicBezTo>
                      <a:cubicBezTo>
                        <a:pt x="241895" y="3855914"/>
                        <a:pt x="153001" y="2648823"/>
                        <a:pt x="153001" y="2035048"/>
                      </a:cubicBezTo>
                      <a:cubicBezTo>
                        <a:pt x="153001" y="2035048"/>
                        <a:pt x="153001" y="1816815"/>
                        <a:pt x="153001" y="1734979"/>
                      </a:cubicBezTo>
                      <a:cubicBezTo>
                        <a:pt x="153001" y="1734979"/>
                        <a:pt x="181720" y="1650418"/>
                        <a:pt x="162574" y="1590396"/>
                      </a:cubicBezTo>
                      <a:cubicBezTo>
                        <a:pt x="162574" y="1590396"/>
                        <a:pt x="47010" y="306248"/>
                        <a:pt x="190610" y="77788"/>
                      </a:cubicBezTo>
                      <a:cubicBezTo>
                        <a:pt x="190610" y="77788"/>
                        <a:pt x="55858" y="-32564"/>
                        <a:pt x="14873" y="8312"/>
                      </a:cubicBezTo>
                      <a:close/>
                    </a:path>
                  </a:pathLst>
                </a:custGeom>
                <a:solidFill>
                  <a:srgbClr val="F6F2E9"/>
                </a:solidFill>
                <a:ln w="7700" cap="flat">
                  <a:noFill/>
                  <a:bevel/>
                </a:ln>
              </p:spPr>
            </p:sp>
            <p:sp>
              <p:nvSpPr>
                <p:cNvPr id="1792" name="Freeform 1791"/>
                <p:cNvSpPr/>
                <p:nvPr/>
              </p:nvSpPr>
              <p:spPr>
                <a:xfrm>
                  <a:off x="8407327" y="2068590"/>
                  <a:ext cx="713492" cy="838568"/>
                </a:xfrm>
                <a:custGeom>
                  <a:avLst/>
                  <a:gdLst/>
                  <a:ahLst/>
                  <a:cxnLst/>
                  <a:rect l="0" t="0" r="0" b="0"/>
                  <a:pathLst>
                    <a:path w="713492" h="838568">
                      <a:moveTo>
                        <a:pt x="0" y="811264"/>
                      </a:moveTo>
                      <a:cubicBezTo>
                        <a:pt x="0" y="811264"/>
                        <a:pt x="269647" y="452807"/>
                        <a:pt x="350717" y="269937"/>
                      </a:cubicBezTo>
                      <a:cubicBezTo>
                        <a:pt x="350717" y="269937"/>
                        <a:pt x="492049" y="174584"/>
                        <a:pt x="713492" y="0"/>
                      </a:cubicBezTo>
                      <a:cubicBezTo>
                        <a:pt x="713492" y="0"/>
                        <a:pt x="700521" y="58467"/>
                        <a:pt x="372636" y="291798"/>
                      </a:cubicBezTo>
                      <a:cubicBezTo>
                        <a:pt x="372636" y="291798"/>
                        <a:pt x="51981" y="798143"/>
                        <a:pt x="17745" y="838568"/>
                      </a:cubicBezTo>
                      <a:cubicBezTo>
                        <a:pt x="17745" y="838568"/>
                        <a:pt x="-1044" y="833263"/>
                        <a:pt x="0" y="811264"/>
                      </a:cubicBezTo>
                      <a:close/>
                    </a:path>
                  </a:pathLst>
                </a:custGeom>
                <a:solidFill>
                  <a:srgbClr val="E7E3DB"/>
                </a:solidFill>
                <a:ln w="7700" cap="flat">
                  <a:noFill/>
                  <a:bevel/>
                </a:ln>
              </p:spPr>
            </p:sp>
            <p:sp>
              <p:nvSpPr>
                <p:cNvPr id="1793" name="Freeform 1792"/>
                <p:cNvSpPr/>
                <p:nvPr/>
              </p:nvSpPr>
              <p:spPr>
                <a:xfrm>
                  <a:off x="8297455" y="3819476"/>
                  <a:ext cx="596268" cy="1394147"/>
                </a:xfrm>
                <a:custGeom>
                  <a:avLst/>
                  <a:gdLst/>
                  <a:ahLst/>
                  <a:cxnLst/>
                  <a:rect l="0" t="0" r="0" b="0"/>
                  <a:pathLst>
                    <a:path w="596268" h="1394147">
                      <a:moveTo>
                        <a:pt x="596268" y="0"/>
                      </a:moveTo>
                      <a:cubicBezTo>
                        <a:pt x="596268" y="0"/>
                        <a:pt x="231530" y="452724"/>
                        <a:pt x="2458" y="1305189"/>
                      </a:cubicBezTo>
                      <a:cubicBezTo>
                        <a:pt x="2458" y="1305189"/>
                        <a:pt x="-12372" y="1364987"/>
                        <a:pt x="24446" y="1394147"/>
                      </a:cubicBezTo>
                      <a:cubicBezTo>
                        <a:pt x="24446" y="1394147"/>
                        <a:pt x="127221" y="698680"/>
                        <a:pt x="596268" y="34780"/>
                      </a:cubicBezTo>
                      <a:lnTo>
                        <a:pt x="596268" y="0"/>
                      </a:lnTo>
                      <a:close/>
                    </a:path>
                  </a:pathLst>
                </a:custGeom>
                <a:solidFill>
                  <a:srgbClr val="F0ECE3"/>
                </a:solidFill>
                <a:ln w="7700" cap="flat">
                  <a:noFill/>
                  <a:bevel/>
                </a:ln>
              </p:spPr>
            </p:sp>
            <p:sp>
              <p:nvSpPr>
                <p:cNvPr id="1794" name="Freeform 1793"/>
                <p:cNvSpPr/>
                <p:nvPr/>
              </p:nvSpPr>
              <p:spPr>
                <a:xfrm>
                  <a:off x="8890310" y="3741500"/>
                  <a:ext cx="229501" cy="776753"/>
                </a:xfrm>
                <a:custGeom>
                  <a:avLst/>
                  <a:gdLst/>
                  <a:ahLst/>
                  <a:cxnLst/>
                  <a:rect l="0" t="0" r="0" b="0"/>
                  <a:pathLst>
                    <a:path w="229501" h="776753">
                      <a:moveTo>
                        <a:pt x="2778" y="44014"/>
                      </a:moveTo>
                      <a:cubicBezTo>
                        <a:pt x="2778" y="44014"/>
                        <a:pt x="62952" y="-57077"/>
                        <a:pt x="128597" y="44014"/>
                      </a:cubicBezTo>
                      <a:cubicBezTo>
                        <a:pt x="194243" y="145106"/>
                        <a:pt x="281769" y="483898"/>
                        <a:pt x="191507" y="776753"/>
                      </a:cubicBezTo>
                      <a:cubicBezTo>
                        <a:pt x="191507" y="776753"/>
                        <a:pt x="98510" y="418326"/>
                        <a:pt x="49276" y="246197"/>
                      </a:cubicBezTo>
                      <a:cubicBezTo>
                        <a:pt x="0" y="74068"/>
                        <a:pt x="-5428" y="117783"/>
                        <a:pt x="2778" y="44014"/>
                      </a:cubicBezTo>
                      <a:close/>
                    </a:path>
                  </a:pathLst>
                </a:custGeom>
                <a:solidFill>
                  <a:srgbClr val="ECE8E0"/>
                </a:solidFill>
                <a:ln w="7700" cap="flat">
                  <a:noFill/>
                  <a:bevel/>
                </a:ln>
              </p:spPr>
            </p:sp>
            <p:sp>
              <p:nvSpPr>
                <p:cNvPr id="1795" name="Freeform 1794"/>
                <p:cNvSpPr/>
                <p:nvPr/>
              </p:nvSpPr>
              <p:spPr>
                <a:xfrm>
                  <a:off x="8657533" y="261450"/>
                  <a:ext cx="323095" cy="519791"/>
                </a:xfrm>
                <a:custGeom>
                  <a:avLst/>
                  <a:gdLst/>
                  <a:ahLst/>
                  <a:cxnLst/>
                  <a:rect l="0" t="0" r="0" b="0"/>
                  <a:pathLst>
                    <a:path w="323095" h="519791">
                      <a:moveTo>
                        <a:pt x="44233" y="161755"/>
                      </a:moveTo>
                      <a:cubicBezTo>
                        <a:pt x="44233" y="161755"/>
                        <a:pt x="204712" y="366348"/>
                        <a:pt x="283349" y="485692"/>
                      </a:cubicBezTo>
                      <a:cubicBezTo>
                        <a:pt x="361985" y="605037"/>
                        <a:pt x="320958" y="386806"/>
                        <a:pt x="191036" y="141297"/>
                      </a:cubicBezTo>
                      <a:cubicBezTo>
                        <a:pt x="191036" y="141297"/>
                        <a:pt x="112399" y="-18967"/>
                        <a:pt x="40600" y="1492"/>
                      </a:cubicBezTo>
                      <a:cubicBezTo>
                        <a:pt x="-31199" y="21951"/>
                        <a:pt x="5021" y="122649"/>
                        <a:pt x="44233" y="161755"/>
                      </a:cubicBezTo>
                      <a:close/>
                    </a:path>
                  </a:pathLst>
                </a:custGeom>
                <a:solidFill>
                  <a:srgbClr val="ECE8E0"/>
                </a:solidFill>
                <a:ln w="7700" cap="flat">
                  <a:noFill/>
                  <a:bevel/>
                </a:ln>
              </p:spPr>
            </p:sp>
            <p:sp>
              <p:nvSpPr>
                <p:cNvPr id="1796" name="Freeform 1795"/>
                <p:cNvSpPr/>
                <p:nvPr/>
              </p:nvSpPr>
              <p:spPr>
                <a:xfrm>
                  <a:off x="8024814" y="259532"/>
                  <a:ext cx="551314" cy="569660"/>
                </a:xfrm>
                <a:custGeom>
                  <a:avLst/>
                  <a:gdLst/>
                  <a:ahLst/>
                  <a:cxnLst/>
                  <a:rect l="0" t="0" r="0" b="0"/>
                  <a:pathLst>
                    <a:path w="551314" h="569660">
                      <a:moveTo>
                        <a:pt x="328224" y="7033"/>
                      </a:moveTo>
                      <a:cubicBezTo>
                        <a:pt x="328224" y="7033"/>
                        <a:pt x="201508" y="85247"/>
                        <a:pt x="0" y="569660"/>
                      </a:cubicBezTo>
                      <a:cubicBezTo>
                        <a:pt x="0" y="569660"/>
                        <a:pt x="153640" y="484200"/>
                        <a:pt x="448103" y="211412"/>
                      </a:cubicBezTo>
                      <a:cubicBezTo>
                        <a:pt x="448103" y="211412"/>
                        <a:pt x="567341" y="150034"/>
                        <a:pt x="550246" y="0"/>
                      </a:cubicBezTo>
                      <a:lnTo>
                        <a:pt x="328224" y="7033"/>
                      </a:lnTo>
                      <a:close/>
                    </a:path>
                  </a:pathLst>
                </a:custGeom>
                <a:solidFill>
                  <a:srgbClr val="ECE8E0"/>
                </a:solidFill>
                <a:ln w="7700" cap="flat">
                  <a:noFill/>
                  <a:bevel/>
                </a:ln>
              </p:spPr>
            </p:sp>
            <p:grpSp>
              <p:nvGrpSpPr>
                <p:cNvPr id="1797" name="Group 1796"/>
                <p:cNvGrpSpPr/>
                <p:nvPr/>
              </p:nvGrpSpPr>
              <p:grpSpPr>
                <a:xfrm>
                  <a:off x="7407955" y="1787803"/>
                  <a:ext cx="1129575" cy="726919"/>
                  <a:chOff x="7407955" y="1787803"/>
                  <a:chExt cx="1129575" cy="726919"/>
                </a:xfrm>
              </p:grpSpPr>
              <p:sp>
                <p:nvSpPr>
                  <p:cNvPr id="1798" name="Freeform 1797"/>
                  <p:cNvSpPr/>
                  <p:nvPr/>
                </p:nvSpPr>
                <p:spPr>
                  <a:xfrm>
                    <a:off x="7860783" y="1787803"/>
                    <a:ext cx="186549" cy="726919"/>
                  </a:xfrm>
                  <a:custGeom>
                    <a:avLst/>
                    <a:gdLst/>
                    <a:ahLst/>
                    <a:cxnLst/>
                    <a:rect l="0" t="0" r="0" b="0"/>
                    <a:pathLst>
                      <a:path w="186549" h="726919">
                        <a:moveTo>
                          <a:pt x="172788" y="85840"/>
                        </a:moveTo>
                        <a:cubicBezTo>
                          <a:pt x="172788" y="85840"/>
                          <a:pt x="57909" y="-121473"/>
                          <a:pt x="641" y="107663"/>
                        </a:cubicBezTo>
                        <a:cubicBezTo>
                          <a:pt x="641" y="107663"/>
                          <a:pt x="-10471" y="407723"/>
                          <a:pt x="52439" y="726919"/>
                        </a:cubicBezTo>
                        <a:cubicBezTo>
                          <a:pt x="52439" y="726919"/>
                          <a:pt x="238433" y="394083"/>
                          <a:pt x="172788" y="85840"/>
                        </a:cubicBezTo>
                        <a:close/>
                      </a:path>
                    </a:pathLst>
                  </a:custGeom>
                  <a:solidFill>
                    <a:srgbClr val="ECE8E0"/>
                  </a:solidFill>
                  <a:ln w="7700" cap="flat">
                    <a:noFill/>
                    <a:bevel/>
                  </a:ln>
                </p:spPr>
              </p:sp>
              <p:sp>
                <p:nvSpPr>
                  <p:cNvPr id="1799" name="Freeform 1798"/>
                  <p:cNvSpPr/>
                  <p:nvPr/>
                </p:nvSpPr>
                <p:spPr>
                  <a:xfrm>
                    <a:off x="7407553" y="1826036"/>
                    <a:ext cx="487208" cy="565825"/>
                  </a:xfrm>
                  <a:custGeom>
                    <a:avLst/>
                    <a:gdLst/>
                    <a:ahLst/>
                    <a:cxnLst/>
                    <a:rect l="0" t="0" r="0" b="0"/>
                    <a:pathLst>
                      <a:path w="487208" h="565825">
                        <a:moveTo>
                          <a:pt x="464770" y="9292"/>
                        </a:moveTo>
                        <a:lnTo>
                          <a:pt x="374381" y="1108"/>
                        </a:lnTo>
                        <a:cubicBezTo>
                          <a:pt x="374381" y="1108"/>
                          <a:pt x="325146" y="-50722"/>
                          <a:pt x="0" y="565825"/>
                        </a:cubicBezTo>
                        <a:cubicBezTo>
                          <a:pt x="0" y="565825"/>
                          <a:pt x="293693" y="340731"/>
                          <a:pt x="445497" y="189333"/>
                        </a:cubicBezTo>
                        <a:cubicBezTo>
                          <a:pt x="445497" y="189333"/>
                          <a:pt x="525074" y="42027"/>
                          <a:pt x="464770" y="9292"/>
                        </a:cubicBezTo>
                        <a:close/>
                      </a:path>
                    </a:pathLst>
                  </a:custGeom>
                  <a:solidFill>
                    <a:srgbClr val="ECE8E0"/>
                  </a:solidFill>
                  <a:ln w="7700" cap="flat">
                    <a:noFill/>
                    <a:bevel/>
                  </a:ln>
                </p:spPr>
              </p:sp>
              <p:sp>
                <p:nvSpPr>
                  <p:cNvPr id="1800" name="Freeform 1799"/>
                  <p:cNvSpPr/>
                  <p:nvPr/>
                </p:nvSpPr>
                <p:spPr>
                  <a:xfrm>
                    <a:off x="8041556" y="1792791"/>
                    <a:ext cx="495542" cy="356757"/>
                  </a:xfrm>
                  <a:custGeom>
                    <a:avLst/>
                    <a:gdLst/>
                    <a:ahLst/>
                    <a:cxnLst/>
                    <a:rect l="0" t="0" r="0" b="0"/>
                    <a:pathLst>
                      <a:path w="495542" h="356757">
                        <a:moveTo>
                          <a:pt x="14103" y="102552"/>
                        </a:moveTo>
                        <a:cubicBezTo>
                          <a:pt x="14103" y="102552"/>
                          <a:pt x="57652" y="15259"/>
                          <a:pt x="87740" y="1620"/>
                        </a:cubicBezTo>
                        <a:cubicBezTo>
                          <a:pt x="117828" y="-12020"/>
                          <a:pt x="214927" y="24807"/>
                          <a:pt x="495542" y="356246"/>
                        </a:cubicBezTo>
                        <a:cubicBezTo>
                          <a:pt x="495542" y="356246"/>
                          <a:pt x="120563" y="198028"/>
                          <a:pt x="14103" y="198028"/>
                        </a:cubicBezTo>
                        <a:cubicBezTo>
                          <a:pt x="14103" y="198028"/>
                          <a:pt x="-18505" y="189844"/>
                          <a:pt x="14103" y="102552"/>
                        </a:cubicBezTo>
                        <a:close/>
                      </a:path>
                    </a:pathLst>
                  </a:custGeom>
                  <a:solidFill>
                    <a:srgbClr val="ECE8E0"/>
                  </a:solidFill>
                  <a:ln w="7700" cap="flat">
                    <a:noFill/>
                    <a:bevel/>
                  </a:ln>
                </p:spPr>
              </p:sp>
            </p:grpSp>
            <p:grpSp>
              <p:nvGrpSpPr>
                <p:cNvPr id="1801" name="Group 1800"/>
                <p:cNvGrpSpPr/>
                <p:nvPr/>
              </p:nvGrpSpPr>
              <p:grpSpPr>
                <a:xfrm>
                  <a:off x="7259013" y="3354241"/>
                  <a:ext cx="611154" cy="1810824"/>
                  <a:chOff x="7259013" y="3354241"/>
                  <a:chExt cx="611154" cy="1810824"/>
                </a:xfrm>
              </p:grpSpPr>
              <p:sp>
                <p:nvSpPr>
                  <p:cNvPr id="1802" name="Freeform 1801"/>
                  <p:cNvSpPr/>
                  <p:nvPr/>
                </p:nvSpPr>
                <p:spPr>
                  <a:xfrm>
                    <a:off x="7792169" y="3614878"/>
                    <a:ext cx="77569" cy="1549779"/>
                  </a:xfrm>
                  <a:custGeom>
                    <a:avLst/>
                    <a:gdLst/>
                    <a:ahLst/>
                    <a:cxnLst/>
                    <a:rect l="0" t="0" r="0" b="0"/>
                    <a:pathLst>
                      <a:path w="77569" h="1549779">
                        <a:moveTo>
                          <a:pt x="25643" y="1549779"/>
                        </a:moveTo>
                        <a:cubicBezTo>
                          <a:pt x="25643" y="1549779"/>
                          <a:pt x="92313" y="465445"/>
                          <a:pt x="0" y="0"/>
                        </a:cubicBezTo>
                        <a:cubicBezTo>
                          <a:pt x="0" y="0"/>
                          <a:pt x="102570" y="291543"/>
                          <a:pt x="71799" y="1452597"/>
                        </a:cubicBezTo>
                        <a:lnTo>
                          <a:pt x="25643" y="1549779"/>
                        </a:lnTo>
                        <a:close/>
                      </a:path>
                    </a:pathLst>
                  </a:custGeom>
                  <a:solidFill>
                    <a:srgbClr val="F2EDE5"/>
                  </a:solidFill>
                  <a:ln w="7700" cap="flat">
                    <a:noFill/>
                    <a:bevel/>
                  </a:ln>
                </p:spPr>
              </p:sp>
              <p:sp>
                <p:nvSpPr>
                  <p:cNvPr id="1803" name="Freeform 1802"/>
                  <p:cNvSpPr/>
                  <p:nvPr/>
                </p:nvSpPr>
                <p:spPr>
                  <a:xfrm>
                    <a:off x="7258809" y="3354021"/>
                    <a:ext cx="574394" cy="838830"/>
                  </a:xfrm>
                  <a:custGeom>
                    <a:avLst/>
                    <a:gdLst/>
                    <a:ahLst/>
                    <a:cxnLst/>
                    <a:rect l="0" t="0" r="0" b="0"/>
                    <a:pathLst>
                      <a:path w="574394" h="838830">
                        <a:moveTo>
                          <a:pt x="0" y="0"/>
                        </a:moveTo>
                        <a:cubicBezTo>
                          <a:pt x="0" y="0"/>
                          <a:pt x="502594" y="716072"/>
                          <a:pt x="574394" y="838830"/>
                        </a:cubicBezTo>
                        <a:lnTo>
                          <a:pt x="574394" y="782566"/>
                        </a:lnTo>
                        <a:cubicBezTo>
                          <a:pt x="574394" y="782566"/>
                          <a:pt x="123084" y="112525"/>
                          <a:pt x="0" y="0"/>
                        </a:cubicBezTo>
                        <a:close/>
                      </a:path>
                    </a:pathLst>
                  </a:custGeom>
                  <a:solidFill>
                    <a:srgbClr val="F2EDE5"/>
                  </a:solidFill>
                  <a:ln w="7700" cap="flat">
                    <a:noFill/>
                    <a:bevel/>
                  </a:ln>
                </p:spPr>
              </p:sp>
            </p:grpSp>
            <p:grpSp>
              <p:nvGrpSpPr>
                <p:cNvPr id="1804" name="Group 1803"/>
                <p:cNvGrpSpPr/>
                <p:nvPr/>
              </p:nvGrpSpPr>
              <p:grpSpPr>
                <a:xfrm>
                  <a:off x="6355728" y="3246427"/>
                  <a:ext cx="1717185" cy="1258811"/>
                  <a:chOff x="6355728" y="3246427"/>
                  <a:chExt cx="1717185" cy="1258811"/>
                </a:xfrm>
              </p:grpSpPr>
              <p:sp>
                <p:nvSpPr>
                  <p:cNvPr id="1805" name="Freeform 1804"/>
                  <p:cNvSpPr/>
                  <p:nvPr/>
                </p:nvSpPr>
                <p:spPr>
                  <a:xfrm>
                    <a:off x="7774847" y="3540073"/>
                    <a:ext cx="298095" cy="625283"/>
                  </a:xfrm>
                  <a:custGeom>
                    <a:avLst/>
                    <a:gdLst/>
                    <a:ahLst/>
                    <a:cxnLst/>
                    <a:rect l="0" t="0" r="0" b="0"/>
                    <a:pathLst>
                      <a:path w="298095" h="625283">
                        <a:moveTo>
                          <a:pt x="-470" y="46843"/>
                        </a:moveTo>
                        <a:cubicBezTo>
                          <a:pt x="-470" y="46843"/>
                          <a:pt x="70645" y="-73184"/>
                          <a:pt x="180054" y="68666"/>
                        </a:cubicBezTo>
                        <a:cubicBezTo>
                          <a:pt x="289462" y="210516"/>
                          <a:pt x="297667" y="543318"/>
                          <a:pt x="297667" y="625283"/>
                        </a:cubicBezTo>
                        <a:cubicBezTo>
                          <a:pt x="297667" y="625283"/>
                          <a:pt x="240228" y="600605"/>
                          <a:pt x="166378" y="477850"/>
                        </a:cubicBezTo>
                        <a:cubicBezTo>
                          <a:pt x="92527" y="355095"/>
                          <a:pt x="10471" y="153231"/>
                          <a:pt x="10471" y="128679"/>
                        </a:cubicBezTo>
                        <a:cubicBezTo>
                          <a:pt x="10471" y="104129"/>
                          <a:pt x="-470" y="55027"/>
                          <a:pt x="-470" y="46843"/>
                        </a:cubicBezTo>
                        <a:close/>
                      </a:path>
                    </a:pathLst>
                  </a:custGeom>
                  <a:solidFill>
                    <a:srgbClr val="F2EEE5"/>
                  </a:solidFill>
                  <a:ln w="7700" cap="flat">
                    <a:noFill/>
                    <a:bevel/>
                  </a:ln>
                </p:spPr>
              </p:sp>
              <p:sp>
                <p:nvSpPr>
                  <p:cNvPr id="1806" name="Freeform 1805"/>
                  <p:cNvSpPr/>
                  <p:nvPr/>
                </p:nvSpPr>
                <p:spPr>
                  <a:xfrm>
                    <a:off x="6355536" y="3382790"/>
                    <a:ext cx="964155" cy="660451"/>
                  </a:xfrm>
                  <a:custGeom>
                    <a:avLst/>
                    <a:gdLst/>
                    <a:ahLst/>
                    <a:cxnLst/>
                    <a:rect l="0" t="0" r="0" b="0"/>
                    <a:pathLst>
                      <a:path w="964155" h="660451">
                        <a:moveTo>
                          <a:pt x="888210" y="4987"/>
                        </a:moveTo>
                        <a:cubicBezTo>
                          <a:pt x="888210" y="4987"/>
                          <a:pt x="844451" y="-38660"/>
                          <a:pt x="650251" y="122286"/>
                        </a:cubicBezTo>
                        <a:cubicBezTo>
                          <a:pt x="456053" y="283233"/>
                          <a:pt x="105947" y="621492"/>
                          <a:pt x="10214" y="654227"/>
                        </a:cubicBezTo>
                        <a:cubicBezTo>
                          <a:pt x="-85518" y="686961"/>
                          <a:pt x="513490" y="591486"/>
                          <a:pt x="896850" y="285960"/>
                        </a:cubicBezTo>
                        <a:cubicBezTo>
                          <a:pt x="896850" y="285960"/>
                          <a:pt x="1055062" y="122286"/>
                          <a:pt x="888210" y="4987"/>
                        </a:cubicBezTo>
                        <a:close/>
                      </a:path>
                    </a:pathLst>
                  </a:custGeom>
                  <a:solidFill>
                    <a:srgbClr val="F2EEE5"/>
                  </a:solidFill>
                  <a:ln w="7700" cap="flat">
                    <a:noFill/>
                    <a:bevel/>
                  </a:ln>
                </p:spPr>
              </p:sp>
              <p:sp>
                <p:nvSpPr>
                  <p:cNvPr id="1807" name="Freeform 1806"/>
                  <p:cNvSpPr/>
                  <p:nvPr/>
                </p:nvSpPr>
                <p:spPr>
                  <a:xfrm>
                    <a:off x="7304311" y="3309269"/>
                    <a:ext cx="474387" cy="598430"/>
                  </a:xfrm>
                  <a:custGeom>
                    <a:avLst/>
                    <a:gdLst/>
                    <a:ahLst/>
                    <a:cxnLst/>
                    <a:rect l="0" t="0" r="0" b="0"/>
                    <a:pathLst>
                      <a:path w="474387" h="598430">
                        <a:moveTo>
                          <a:pt x="78937" y="2557"/>
                        </a:moveTo>
                        <a:cubicBezTo>
                          <a:pt x="78937" y="2557"/>
                          <a:pt x="-70132" y="58053"/>
                          <a:pt x="40643" y="168532"/>
                        </a:cubicBezTo>
                        <a:cubicBezTo>
                          <a:pt x="40643" y="168532"/>
                          <a:pt x="89877" y="176717"/>
                          <a:pt x="130905" y="184900"/>
                        </a:cubicBezTo>
                        <a:cubicBezTo>
                          <a:pt x="171933" y="193084"/>
                          <a:pt x="360663" y="244913"/>
                          <a:pt x="471823" y="598430"/>
                        </a:cubicBezTo>
                        <a:cubicBezTo>
                          <a:pt x="471823" y="598430"/>
                          <a:pt x="502892" y="315838"/>
                          <a:pt x="346986" y="141253"/>
                        </a:cubicBezTo>
                        <a:cubicBezTo>
                          <a:pt x="191079" y="-33331"/>
                          <a:pt x="73465" y="2557"/>
                          <a:pt x="78937" y="2557"/>
                        </a:cubicBezTo>
                        <a:close/>
                      </a:path>
                    </a:pathLst>
                  </a:custGeom>
                  <a:solidFill>
                    <a:srgbClr val="F2EEE5"/>
                  </a:solidFill>
                  <a:ln w="7700" cap="flat">
                    <a:noFill/>
                    <a:bevel/>
                  </a:ln>
                </p:spPr>
              </p:sp>
              <p:sp>
                <p:nvSpPr>
                  <p:cNvPr id="1808" name="Freeform 1807"/>
                  <p:cNvSpPr/>
                  <p:nvPr/>
                </p:nvSpPr>
                <p:spPr>
                  <a:xfrm>
                    <a:off x="6534209" y="3245973"/>
                    <a:ext cx="767995" cy="322231"/>
                  </a:xfrm>
                  <a:custGeom>
                    <a:avLst/>
                    <a:gdLst/>
                    <a:ahLst/>
                    <a:cxnLst/>
                    <a:rect l="0" t="0" r="0" b="0"/>
                    <a:pathLst>
                      <a:path w="767995" h="322231">
                        <a:moveTo>
                          <a:pt x="767995" y="188181"/>
                        </a:moveTo>
                        <a:cubicBezTo>
                          <a:pt x="767995" y="188181"/>
                          <a:pt x="702351" y="-13682"/>
                          <a:pt x="549179" y="0"/>
                        </a:cubicBezTo>
                        <a:cubicBezTo>
                          <a:pt x="396006" y="13597"/>
                          <a:pt x="75987" y="245467"/>
                          <a:pt x="0" y="321848"/>
                        </a:cubicBezTo>
                        <a:cubicBezTo>
                          <a:pt x="0" y="321848"/>
                          <a:pt x="450710" y="98161"/>
                          <a:pt x="579266" y="125440"/>
                        </a:cubicBezTo>
                        <a:cubicBezTo>
                          <a:pt x="707821" y="152719"/>
                          <a:pt x="726967" y="250923"/>
                          <a:pt x="767995" y="188181"/>
                        </a:cubicBezTo>
                        <a:close/>
                      </a:path>
                    </a:pathLst>
                  </a:custGeom>
                  <a:solidFill>
                    <a:srgbClr val="F2EEE5"/>
                  </a:solidFill>
                  <a:ln w="7700" cap="flat">
                    <a:noFill/>
                    <a:bevel/>
                  </a:ln>
                </p:spPr>
              </p:sp>
              <p:sp>
                <p:nvSpPr>
                  <p:cNvPr id="1809" name="Freeform 1808"/>
                  <p:cNvSpPr/>
                  <p:nvPr/>
                </p:nvSpPr>
                <p:spPr>
                  <a:xfrm>
                    <a:off x="7530605" y="3765129"/>
                    <a:ext cx="372458" cy="739725"/>
                  </a:xfrm>
                  <a:custGeom>
                    <a:avLst/>
                    <a:gdLst/>
                    <a:ahLst/>
                    <a:cxnLst/>
                    <a:rect l="0" t="0" r="0" b="0"/>
                    <a:pathLst>
                      <a:path w="372458" h="739725">
                        <a:moveTo>
                          <a:pt x="287196" y="8312"/>
                        </a:moveTo>
                        <a:cubicBezTo>
                          <a:pt x="287196" y="8312"/>
                          <a:pt x="220526" y="18541"/>
                          <a:pt x="143598" y="253821"/>
                        </a:cubicBezTo>
                        <a:cubicBezTo>
                          <a:pt x="66671" y="489101"/>
                          <a:pt x="0" y="739725"/>
                          <a:pt x="0" y="739725"/>
                        </a:cubicBezTo>
                        <a:cubicBezTo>
                          <a:pt x="0" y="739725"/>
                          <a:pt x="251297" y="412379"/>
                          <a:pt x="333353" y="243592"/>
                        </a:cubicBezTo>
                        <a:cubicBezTo>
                          <a:pt x="415410" y="74804"/>
                          <a:pt x="353867" y="-32607"/>
                          <a:pt x="287196" y="8312"/>
                        </a:cubicBezTo>
                        <a:close/>
                      </a:path>
                    </a:pathLst>
                  </a:custGeom>
                  <a:solidFill>
                    <a:srgbClr val="F2EEE5"/>
                  </a:solidFill>
                  <a:ln w="7700" cap="flat">
                    <a:noFill/>
                    <a:bevel/>
                  </a:ln>
                </p:spPr>
              </p:sp>
            </p:grpSp>
            <p:grpSp>
              <p:nvGrpSpPr>
                <p:cNvPr id="1810" name="Group 1809"/>
                <p:cNvGrpSpPr/>
                <p:nvPr/>
              </p:nvGrpSpPr>
              <p:grpSpPr>
                <a:xfrm>
                  <a:off x="8335258" y="4684933"/>
                  <a:ext cx="710128" cy="899422"/>
                  <a:chOff x="8335258" y="4684933"/>
                  <a:chExt cx="710128" cy="899422"/>
                </a:xfrm>
              </p:grpSpPr>
              <p:sp>
                <p:nvSpPr>
                  <p:cNvPr id="1811" name="Freeform 1810"/>
                  <p:cNvSpPr/>
                  <p:nvPr/>
                </p:nvSpPr>
                <p:spPr>
                  <a:xfrm>
                    <a:off x="8712733" y="4685790"/>
                    <a:ext cx="332711" cy="551757"/>
                  </a:xfrm>
                  <a:custGeom>
                    <a:avLst/>
                    <a:gdLst/>
                    <a:ahLst/>
                    <a:cxnLst/>
                    <a:rect l="0" t="0" r="0" b="0"/>
                    <a:pathLst>
                      <a:path w="332711" h="551757">
                        <a:moveTo>
                          <a:pt x="0" y="265073"/>
                        </a:moveTo>
                        <a:lnTo>
                          <a:pt x="18975" y="68666"/>
                        </a:lnTo>
                        <a:cubicBezTo>
                          <a:pt x="18975" y="68666"/>
                          <a:pt x="65474" y="-70457"/>
                          <a:pt x="199499" y="44115"/>
                        </a:cubicBezTo>
                        <a:cubicBezTo>
                          <a:pt x="333523" y="158686"/>
                          <a:pt x="355405" y="434201"/>
                          <a:pt x="314377" y="551757"/>
                        </a:cubicBezTo>
                        <a:cubicBezTo>
                          <a:pt x="314377" y="551757"/>
                          <a:pt x="256937" y="513310"/>
                          <a:pt x="210439" y="428746"/>
                        </a:cubicBezTo>
                        <a:cubicBezTo>
                          <a:pt x="163941" y="344182"/>
                          <a:pt x="103766" y="164142"/>
                          <a:pt x="54533" y="155958"/>
                        </a:cubicBezTo>
                        <a:cubicBezTo>
                          <a:pt x="54533" y="155958"/>
                          <a:pt x="40857" y="153231"/>
                          <a:pt x="40857" y="191421"/>
                        </a:cubicBezTo>
                        <a:cubicBezTo>
                          <a:pt x="40857" y="191421"/>
                          <a:pt x="11111" y="215971"/>
                          <a:pt x="0" y="265073"/>
                        </a:cubicBezTo>
                        <a:close/>
                      </a:path>
                    </a:pathLst>
                  </a:custGeom>
                  <a:solidFill>
                    <a:srgbClr val="F2EEE5"/>
                  </a:solidFill>
                  <a:ln w="7700" cap="flat">
                    <a:noFill/>
                    <a:bevel/>
                  </a:ln>
                </p:spPr>
              </p:sp>
              <p:sp>
                <p:nvSpPr>
                  <p:cNvPr id="1812" name="Freeform 1811"/>
                  <p:cNvSpPr/>
                  <p:nvPr/>
                </p:nvSpPr>
                <p:spPr>
                  <a:xfrm>
                    <a:off x="8334872" y="4958151"/>
                    <a:ext cx="355064" cy="625921"/>
                  </a:xfrm>
                  <a:custGeom>
                    <a:avLst/>
                    <a:gdLst/>
                    <a:ahLst/>
                    <a:cxnLst/>
                    <a:rect l="0" t="0" r="0" b="0"/>
                    <a:pathLst>
                      <a:path w="355064" h="625921">
                        <a:moveTo>
                          <a:pt x="326171" y="1279"/>
                        </a:moveTo>
                        <a:cubicBezTo>
                          <a:pt x="326171" y="1279"/>
                          <a:pt x="328696" y="41813"/>
                          <a:pt x="293083" y="41813"/>
                        </a:cubicBezTo>
                        <a:cubicBezTo>
                          <a:pt x="257470" y="41813"/>
                          <a:pt x="125974" y="142744"/>
                          <a:pt x="65705" y="279139"/>
                        </a:cubicBezTo>
                        <a:cubicBezTo>
                          <a:pt x="5436" y="415534"/>
                          <a:pt x="0" y="410461"/>
                          <a:pt x="0" y="410461"/>
                        </a:cubicBezTo>
                        <a:cubicBezTo>
                          <a:pt x="0" y="410461"/>
                          <a:pt x="257470" y="208215"/>
                          <a:pt x="301301" y="120922"/>
                        </a:cubicBezTo>
                        <a:cubicBezTo>
                          <a:pt x="301301" y="120922"/>
                          <a:pt x="320477" y="150929"/>
                          <a:pt x="320477" y="167296"/>
                        </a:cubicBezTo>
                        <a:cubicBezTo>
                          <a:pt x="320477" y="183663"/>
                          <a:pt x="298561" y="186391"/>
                          <a:pt x="309519" y="227309"/>
                        </a:cubicBezTo>
                        <a:cubicBezTo>
                          <a:pt x="320477" y="268227"/>
                          <a:pt x="339655" y="366431"/>
                          <a:pt x="320477" y="385527"/>
                        </a:cubicBezTo>
                        <a:cubicBezTo>
                          <a:pt x="301301" y="404622"/>
                          <a:pt x="298561" y="448267"/>
                          <a:pt x="309519" y="478275"/>
                        </a:cubicBezTo>
                        <a:cubicBezTo>
                          <a:pt x="320477" y="508281"/>
                          <a:pt x="301301" y="538288"/>
                          <a:pt x="301301" y="581934"/>
                        </a:cubicBezTo>
                        <a:cubicBezTo>
                          <a:pt x="301301" y="625921"/>
                          <a:pt x="301301" y="620125"/>
                          <a:pt x="301301" y="625921"/>
                        </a:cubicBezTo>
                        <a:lnTo>
                          <a:pt x="355064" y="566931"/>
                        </a:lnTo>
                        <a:cubicBezTo>
                          <a:pt x="355064" y="566931"/>
                          <a:pt x="314999" y="603757"/>
                          <a:pt x="342394" y="385527"/>
                        </a:cubicBezTo>
                        <a:cubicBezTo>
                          <a:pt x="342394" y="385527"/>
                          <a:pt x="351040" y="-33800"/>
                          <a:pt x="326171" y="1279"/>
                        </a:cubicBezTo>
                        <a:close/>
                      </a:path>
                    </a:pathLst>
                  </a:custGeom>
                  <a:solidFill>
                    <a:srgbClr val="F2EEE5"/>
                  </a:solidFill>
                  <a:ln w="7700" cap="flat">
                    <a:noFill/>
                    <a:bevel/>
                  </a:ln>
                </p:spPr>
              </p:sp>
            </p:grpSp>
            <p:grpSp>
              <p:nvGrpSpPr>
                <p:cNvPr id="1813" name="Group 1812"/>
                <p:cNvGrpSpPr/>
                <p:nvPr/>
              </p:nvGrpSpPr>
              <p:grpSpPr>
                <a:xfrm>
                  <a:off x="7608789" y="236690"/>
                  <a:ext cx="388216" cy="784899"/>
                  <a:chOff x="7608789" y="236690"/>
                  <a:chExt cx="388216" cy="784899"/>
                </a:xfrm>
              </p:grpSpPr>
              <p:sp>
                <p:nvSpPr>
                  <p:cNvPr id="1814" name="Freeform 1813"/>
                  <p:cNvSpPr/>
                  <p:nvPr/>
                </p:nvSpPr>
                <p:spPr>
                  <a:xfrm>
                    <a:off x="7642268" y="255721"/>
                    <a:ext cx="355148" cy="738446"/>
                  </a:xfrm>
                  <a:custGeom>
                    <a:avLst/>
                    <a:gdLst/>
                    <a:ahLst/>
                    <a:cxnLst/>
                    <a:rect l="0" t="0" r="0" b="0"/>
                    <a:pathLst>
                      <a:path w="355148" h="738446">
                        <a:moveTo>
                          <a:pt x="0" y="42836"/>
                        </a:moveTo>
                        <a:cubicBezTo>
                          <a:pt x="0" y="42836"/>
                          <a:pt x="90219" y="31797"/>
                          <a:pt x="202362" y="331864"/>
                        </a:cubicBezTo>
                        <a:cubicBezTo>
                          <a:pt x="314505" y="631931"/>
                          <a:pt x="333651" y="708312"/>
                          <a:pt x="352798" y="738446"/>
                        </a:cubicBezTo>
                        <a:cubicBezTo>
                          <a:pt x="352798" y="738446"/>
                          <a:pt x="381518" y="262303"/>
                          <a:pt x="226978" y="108177"/>
                        </a:cubicBezTo>
                        <a:cubicBezTo>
                          <a:pt x="226978" y="108177"/>
                          <a:pt x="41070" y="-82519"/>
                          <a:pt x="0" y="42836"/>
                        </a:cubicBezTo>
                        <a:close/>
                      </a:path>
                    </a:pathLst>
                  </a:custGeom>
                  <a:solidFill>
                    <a:srgbClr val="F4F0E7"/>
                  </a:solidFill>
                  <a:ln w="7700" cap="flat">
                    <a:noFill/>
                    <a:bevel/>
                  </a:ln>
                </p:spPr>
              </p:sp>
              <p:sp>
                <p:nvSpPr>
                  <p:cNvPr id="1815" name="Freeform 1814"/>
                  <p:cNvSpPr/>
                  <p:nvPr/>
                </p:nvSpPr>
                <p:spPr>
                  <a:xfrm>
                    <a:off x="7564433" y="233814"/>
                    <a:ext cx="155671" cy="784899"/>
                  </a:xfrm>
                  <a:custGeom>
                    <a:avLst/>
                    <a:gdLst/>
                    <a:ahLst/>
                    <a:cxnLst/>
                    <a:rect l="0" t="0" r="0" b="0"/>
                    <a:pathLst>
                      <a:path w="155671" h="784899">
                        <a:moveTo>
                          <a:pt x="59044" y="30917"/>
                        </a:moveTo>
                        <a:cubicBezTo>
                          <a:pt x="59044" y="30917"/>
                          <a:pt x="143402" y="-51196"/>
                          <a:pt x="180577" y="63395"/>
                        </a:cubicBezTo>
                        <a:cubicBezTo>
                          <a:pt x="217749" y="177986"/>
                          <a:pt x="214373" y="527827"/>
                          <a:pt x="51186" y="787410"/>
                        </a:cubicBezTo>
                        <a:cubicBezTo>
                          <a:pt x="51186" y="787410"/>
                          <a:pt x="54375" y="417184"/>
                          <a:pt x="51489" y="238212"/>
                        </a:cubicBezTo>
                        <a:cubicBezTo>
                          <a:pt x="48561" y="59230"/>
                          <a:pt x="31973" y="100054"/>
                          <a:pt x="59044" y="30917"/>
                        </a:cubicBezTo>
                        <a:close/>
                      </a:path>
                    </a:pathLst>
                  </a:custGeom>
                  <a:solidFill>
                    <a:srgbClr val="F4F0E7"/>
                  </a:solidFill>
                  <a:ln w="7700" cap="flat">
                    <a:noFill/>
                    <a:bevel/>
                  </a:ln>
                </p:spPr>
              </p:sp>
            </p:grpSp>
            <p:grpSp>
              <p:nvGrpSpPr>
                <p:cNvPr id="1816" name="Group 1815"/>
                <p:cNvGrpSpPr/>
                <p:nvPr/>
              </p:nvGrpSpPr>
              <p:grpSpPr>
                <a:xfrm>
                  <a:off x="6024836" y="4113176"/>
                  <a:ext cx="1645459" cy="2348469"/>
                  <a:chOff x="6024836" y="4113176"/>
                  <a:chExt cx="1645459" cy="2348469"/>
                </a:xfrm>
              </p:grpSpPr>
              <p:sp>
                <p:nvSpPr>
                  <p:cNvPr id="1817" name="Freeform 1816"/>
                  <p:cNvSpPr/>
                  <p:nvPr/>
                </p:nvSpPr>
                <p:spPr>
                  <a:xfrm>
                    <a:off x="6648463" y="4293141"/>
                    <a:ext cx="1021767" cy="2168497"/>
                  </a:xfrm>
                  <a:custGeom>
                    <a:avLst/>
                    <a:gdLst/>
                    <a:ahLst/>
                    <a:cxnLst/>
                    <a:rect l="0" t="0" r="0" b="0"/>
                    <a:pathLst>
                      <a:path w="1021767" h="2168497">
                        <a:moveTo>
                          <a:pt x="0" y="0"/>
                        </a:moveTo>
                        <a:cubicBezTo>
                          <a:pt x="0" y="0"/>
                          <a:pt x="333911" y="315176"/>
                          <a:pt x="427406" y="452787"/>
                        </a:cubicBezTo>
                        <a:cubicBezTo>
                          <a:pt x="427406" y="452787"/>
                          <a:pt x="473113" y="564948"/>
                          <a:pt x="501978" y="543641"/>
                        </a:cubicBezTo>
                        <a:lnTo>
                          <a:pt x="843127" y="1635249"/>
                        </a:lnTo>
                        <a:cubicBezTo>
                          <a:pt x="843127" y="1635249"/>
                          <a:pt x="525351" y="1389434"/>
                          <a:pt x="394757" y="1129013"/>
                        </a:cubicBezTo>
                        <a:cubicBezTo>
                          <a:pt x="264160" y="868583"/>
                          <a:pt x="237447" y="912974"/>
                          <a:pt x="237447" y="912974"/>
                        </a:cubicBezTo>
                        <a:lnTo>
                          <a:pt x="237447" y="924809"/>
                        </a:lnTo>
                        <a:cubicBezTo>
                          <a:pt x="237447" y="924809"/>
                          <a:pt x="318773" y="983998"/>
                          <a:pt x="380510" y="1140255"/>
                        </a:cubicBezTo>
                        <a:cubicBezTo>
                          <a:pt x="380510" y="1140255"/>
                          <a:pt x="413752" y="1225486"/>
                          <a:pt x="503981" y="1339130"/>
                        </a:cubicBezTo>
                        <a:cubicBezTo>
                          <a:pt x="594212" y="1452767"/>
                          <a:pt x="755677" y="1623229"/>
                          <a:pt x="831662" y="1687409"/>
                        </a:cubicBezTo>
                        <a:cubicBezTo>
                          <a:pt x="831662" y="1687409"/>
                          <a:pt x="862531" y="1680048"/>
                          <a:pt x="877068" y="1753444"/>
                        </a:cubicBezTo>
                        <a:cubicBezTo>
                          <a:pt x="877068" y="1753444"/>
                          <a:pt x="943258" y="2106204"/>
                          <a:pt x="988372" y="2156293"/>
                        </a:cubicBezTo>
                        <a:cubicBezTo>
                          <a:pt x="988372" y="2156293"/>
                          <a:pt x="1009747" y="2189056"/>
                          <a:pt x="1021767" y="2146452"/>
                        </a:cubicBezTo>
                        <a:cubicBezTo>
                          <a:pt x="1021767" y="2146452"/>
                          <a:pt x="608459" y="711734"/>
                          <a:pt x="534257" y="531213"/>
                        </a:cubicBezTo>
                        <a:cubicBezTo>
                          <a:pt x="534257" y="531213"/>
                          <a:pt x="540193" y="491260"/>
                          <a:pt x="483799" y="472024"/>
                        </a:cubicBezTo>
                        <a:cubicBezTo>
                          <a:pt x="483799" y="472024"/>
                          <a:pt x="142469" y="57708"/>
                          <a:pt x="0" y="0"/>
                        </a:cubicBezTo>
                        <a:close/>
                      </a:path>
                    </a:pathLst>
                  </a:custGeom>
                  <a:solidFill>
                    <a:srgbClr val="F7F2E9"/>
                  </a:solidFill>
                  <a:ln w="7700" cap="flat">
                    <a:noFill/>
                    <a:bevel/>
                  </a:ln>
                </p:spPr>
              </p:sp>
            </p:grpSp>
            <p:grpSp>
              <p:nvGrpSpPr>
                <p:cNvPr id="1818" name="Group 1817"/>
                <p:cNvGrpSpPr/>
                <p:nvPr/>
              </p:nvGrpSpPr>
              <p:grpSpPr>
                <a:xfrm>
                  <a:off x="6024829" y="4113185"/>
                  <a:ext cx="1457810" cy="1519626"/>
                  <a:chOff x="6024829" y="4113185"/>
                  <a:chExt cx="1457810" cy="1519626"/>
                </a:xfrm>
              </p:grpSpPr>
              <p:sp>
                <p:nvSpPr>
                  <p:cNvPr id="1819" name="Freeform 1818"/>
                  <p:cNvSpPr/>
                  <p:nvPr/>
                </p:nvSpPr>
                <p:spPr>
                  <a:xfrm>
                    <a:off x="6371443" y="5149453"/>
                    <a:ext cx="514649" cy="483309"/>
                  </a:xfrm>
                  <a:custGeom>
                    <a:avLst/>
                    <a:gdLst/>
                    <a:ahLst/>
                    <a:cxnLst/>
                    <a:rect l="0" t="0" r="0" b="0"/>
                    <a:pathLst>
                      <a:path w="514649" h="483309">
                        <a:moveTo>
                          <a:pt x="0" y="483309"/>
                        </a:moveTo>
                        <a:cubicBezTo>
                          <a:pt x="0" y="483309"/>
                          <a:pt x="440280" y="300639"/>
                          <a:pt x="514649" y="68806"/>
                        </a:cubicBezTo>
                        <a:cubicBezTo>
                          <a:pt x="514649" y="68806"/>
                          <a:pt x="519805" y="-54490"/>
                          <a:pt x="382119" y="28374"/>
                        </a:cubicBezTo>
                        <a:cubicBezTo>
                          <a:pt x="382119" y="28374"/>
                          <a:pt x="225592" y="121447"/>
                          <a:pt x="0" y="483309"/>
                        </a:cubicBezTo>
                        <a:close/>
                      </a:path>
                    </a:pathLst>
                  </a:custGeom>
                  <a:solidFill>
                    <a:srgbClr val="F6F2E9"/>
                  </a:solidFill>
                  <a:ln w="7700" cap="flat">
                    <a:noFill/>
                    <a:bevel/>
                  </a:ln>
                </p:spPr>
              </p:sp>
              <p:sp>
                <p:nvSpPr>
                  <p:cNvPr id="1820" name="Freeform 1819"/>
                  <p:cNvSpPr/>
                  <p:nvPr/>
                </p:nvSpPr>
                <p:spPr>
                  <a:xfrm>
                    <a:off x="6986242" y="5297051"/>
                    <a:ext cx="356081" cy="297975"/>
                  </a:xfrm>
                  <a:custGeom>
                    <a:avLst/>
                    <a:gdLst/>
                    <a:ahLst/>
                    <a:cxnLst/>
                    <a:rect l="0" t="0" r="0" b="0"/>
                    <a:pathLst>
                      <a:path w="356081" h="297975">
                        <a:moveTo>
                          <a:pt x="0" y="77277"/>
                        </a:moveTo>
                        <a:cubicBezTo>
                          <a:pt x="0" y="77277"/>
                          <a:pt x="-2411" y="105688"/>
                          <a:pt x="104414" y="164876"/>
                        </a:cubicBezTo>
                        <a:cubicBezTo>
                          <a:pt x="211238" y="224064"/>
                          <a:pt x="310941" y="259577"/>
                          <a:pt x="356081" y="297457"/>
                        </a:cubicBezTo>
                        <a:cubicBezTo>
                          <a:pt x="356081" y="297457"/>
                          <a:pt x="322809" y="148304"/>
                          <a:pt x="180377" y="58338"/>
                        </a:cubicBezTo>
                        <a:cubicBezTo>
                          <a:pt x="180377" y="58338"/>
                          <a:pt x="-11832" y="-86082"/>
                          <a:pt x="0" y="77277"/>
                        </a:cubicBezTo>
                        <a:close/>
                      </a:path>
                    </a:pathLst>
                  </a:custGeom>
                  <a:solidFill>
                    <a:srgbClr val="F6F2E9"/>
                  </a:solidFill>
                  <a:ln w="7700" cap="flat">
                    <a:noFill/>
                    <a:bevel/>
                  </a:ln>
                </p:spPr>
              </p:sp>
              <p:sp>
                <p:nvSpPr>
                  <p:cNvPr id="1821" name="Freeform 1820"/>
                  <p:cNvSpPr/>
                  <p:nvPr/>
                </p:nvSpPr>
                <p:spPr>
                  <a:xfrm>
                    <a:off x="7115877" y="4193380"/>
                    <a:ext cx="366652" cy="447241"/>
                  </a:xfrm>
                  <a:custGeom>
                    <a:avLst/>
                    <a:gdLst/>
                    <a:ahLst/>
                    <a:cxnLst/>
                    <a:rect l="0" t="0" r="0" b="0"/>
                    <a:pathLst>
                      <a:path w="366652" h="447241">
                        <a:moveTo>
                          <a:pt x="64985" y="0"/>
                        </a:moveTo>
                        <a:cubicBezTo>
                          <a:pt x="64985" y="0"/>
                          <a:pt x="-48961" y="1923"/>
                          <a:pt x="24629" y="139240"/>
                        </a:cubicBezTo>
                        <a:cubicBezTo>
                          <a:pt x="98219" y="276556"/>
                          <a:pt x="279820" y="367707"/>
                          <a:pt x="318989" y="406771"/>
                        </a:cubicBezTo>
                        <a:cubicBezTo>
                          <a:pt x="358157" y="445835"/>
                          <a:pt x="366652" y="447241"/>
                          <a:pt x="366652" y="447241"/>
                        </a:cubicBezTo>
                        <a:cubicBezTo>
                          <a:pt x="366652" y="447241"/>
                          <a:pt x="269137" y="30334"/>
                          <a:pt x="64985" y="0"/>
                        </a:cubicBezTo>
                        <a:close/>
                      </a:path>
                    </a:pathLst>
                  </a:custGeom>
                  <a:solidFill>
                    <a:srgbClr val="F6F2E9"/>
                  </a:solidFill>
                  <a:ln w="7700" cap="flat">
                    <a:noFill/>
                    <a:bevel/>
                  </a:ln>
                </p:spPr>
              </p:sp>
              <p:sp>
                <p:nvSpPr>
                  <p:cNvPr id="1822" name="Freeform 1821"/>
                  <p:cNvSpPr/>
                  <p:nvPr/>
                </p:nvSpPr>
                <p:spPr>
                  <a:xfrm>
                    <a:off x="6723072" y="4170627"/>
                    <a:ext cx="481821" cy="602610"/>
                  </a:xfrm>
                  <a:custGeom>
                    <a:avLst/>
                    <a:gdLst/>
                    <a:ahLst/>
                    <a:cxnLst/>
                    <a:rect l="0" t="0" r="0" b="0"/>
                    <a:pathLst>
                      <a:path w="481821" h="602610">
                        <a:moveTo>
                          <a:pt x="248886" y="135948"/>
                        </a:moveTo>
                        <a:cubicBezTo>
                          <a:pt x="248886" y="135948"/>
                          <a:pt x="196660" y="93332"/>
                          <a:pt x="177669" y="247222"/>
                        </a:cubicBezTo>
                        <a:cubicBezTo>
                          <a:pt x="158679" y="401111"/>
                          <a:pt x="58976" y="479240"/>
                          <a:pt x="35237" y="524222"/>
                        </a:cubicBezTo>
                        <a:cubicBezTo>
                          <a:pt x="11498" y="569206"/>
                          <a:pt x="0" y="597616"/>
                          <a:pt x="0" y="602610"/>
                        </a:cubicBezTo>
                        <a:cubicBezTo>
                          <a:pt x="0" y="607087"/>
                          <a:pt x="187165" y="474505"/>
                          <a:pt x="239390" y="292205"/>
                        </a:cubicBezTo>
                        <a:cubicBezTo>
                          <a:pt x="239390" y="292205"/>
                          <a:pt x="239390" y="171461"/>
                          <a:pt x="339389" y="304356"/>
                        </a:cubicBezTo>
                        <a:cubicBezTo>
                          <a:pt x="339389" y="304356"/>
                          <a:pt x="396065" y="493445"/>
                          <a:pt x="417430" y="524222"/>
                        </a:cubicBezTo>
                        <a:cubicBezTo>
                          <a:pt x="438795" y="555001"/>
                          <a:pt x="409121" y="594657"/>
                          <a:pt x="409121" y="594657"/>
                        </a:cubicBezTo>
                        <a:lnTo>
                          <a:pt x="431673" y="597616"/>
                        </a:lnTo>
                        <a:lnTo>
                          <a:pt x="447104" y="553817"/>
                        </a:lnTo>
                        <a:cubicBezTo>
                          <a:pt x="447104" y="553817"/>
                          <a:pt x="474403" y="543163"/>
                          <a:pt x="474403" y="493445"/>
                        </a:cubicBezTo>
                        <a:cubicBezTo>
                          <a:pt x="474403" y="443726"/>
                          <a:pt x="481821" y="22307"/>
                          <a:pt x="481821" y="6104"/>
                        </a:cubicBezTo>
                        <a:cubicBezTo>
                          <a:pt x="481821" y="6104"/>
                          <a:pt x="453039" y="-65292"/>
                          <a:pt x="453039" y="270898"/>
                        </a:cubicBezTo>
                        <a:cubicBezTo>
                          <a:pt x="453039" y="270898"/>
                          <a:pt x="453039" y="483975"/>
                          <a:pt x="436421" y="493445"/>
                        </a:cubicBezTo>
                        <a:cubicBezTo>
                          <a:pt x="436421" y="493445"/>
                          <a:pt x="417430" y="512386"/>
                          <a:pt x="396065" y="448463"/>
                        </a:cubicBezTo>
                        <a:lnTo>
                          <a:pt x="327223" y="240119"/>
                        </a:lnTo>
                        <a:cubicBezTo>
                          <a:pt x="327223" y="240119"/>
                          <a:pt x="293989" y="145418"/>
                          <a:pt x="248886" y="135948"/>
                        </a:cubicBezTo>
                        <a:close/>
                      </a:path>
                    </a:pathLst>
                  </a:custGeom>
                  <a:solidFill>
                    <a:srgbClr val="F6F2E9"/>
                  </a:solidFill>
                  <a:ln w="7700" cap="flat">
                    <a:noFill/>
                    <a:bevel/>
                  </a:ln>
                </p:spPr>
              </p:sp>
              <p:sp>
                <p:nvSpPr>
                  <p:cNvPr id="1823" name="Freeform 1822"/>
                  <p:cNvSpPr/>
                  <p:nvPr/>
                </p:nvSpPr>
                <p:spPr>
                  <a:xfrm>
                    <a:off x="6183943" y="4113480"/>
                    <a:ext cx="483491" cy="614814"/>
                  </a:xfrm>
                  <a:custGeom>
                    <a:avLst/>
                    <a:gdLst/>
                    <a:ahLst/>
                    <a:cxnLst/>
                    <a:rect l="0" t="0" r="0" b="0"/>
                    <a:pathLst>
                      <a:path w="483491" h="614814">
                        <a:moveTo>
                          <a:pt x="439055" y="1665"/>
                        </a:moveTo>
                        <a:cubicBezTo>
                          <a:pt x="439055" y="1665"/>
                          <a:pt x="493654" y="55784"/>
                          <a:pt x="481784" y="162323"/>
                        </a:cubicBezTo>
                        <a:cubicBezTo>
                          <a:pt x="481784" y="162323"/>
                          <a:pt x="474663" y="185998"/>
                          <a:pt x="439055" y="197835"/>
                        </a:cubicBezTo>
                        <a:cubicBezTo>
                          <a:pt x="403447" y="209673"/>
                          <a:pt x="355969" y="283066"/>
                          <a:pt x="320361" y="342254"/>
                        </a:cubicBezTo>
                        <a:cubicBezTo>
                          <a:pt x="284753" y="401442"/>
                          <a:pt x="223032" y="451160"/>
                          <a:pt x="141134" y="521001"/>
                        </a:cubicBezTo>
                        <a:cubicBezTo>
                          <a:pt x="59235" y="590843"/>
                          <a:pt x="21254" y="614814"/>
                          <a:pt x="2263" y="614814"/>
                        </a:cubicBezTo>
                        <a:cubicBezTo>
                          <a:pt x="-16729" y="614814"/>
                          <a:pt x="68731" y="465365"/>
                          <a:pt x="125704" y="365929"/>
                        </a:cubicBezTo>
                        <a:cubicBezTo>
                          <a:pt x="125704" y="365929"/>
                          <a:pt x="365465" y="-33515"/>
                          <a:pt x="439055" y="1665"/>
                        </a:cubicBezTo>
                        <a:close/>
                      </a:path>
                    </a:pathLst>
                  </a:custGeom>
                  <a:solidFill>
                    <a:srgbClr val="F6F2E9"/>
                  </a:solidFill>
                  <a:ln w="7700" cap="flat">
                    <a:noFill/>
                    <a:bevel/>
                  </a:ln>
                </p:spPr>
              </p:sp>
              <p:sp>
                <p:nvSpPr>
                  <p:cNvPr id="1824" name="Freeform 1823"/>
                  <p:cNvSpPr/>
                  <p:nvPr/>
                </p:nvSpPr>
                <p:spPr>
                  <a:xfrm>
                    <a:off x="6024820" y="4233885"/>
                    <a:ext cx="660417" cy="127624"/>
                  </a:xfrm>
                  <a:custGeom>
                    <a:avLst/>
                    <a:gdLst/>
                    <a:ahLst/>
                    <a:cxnLst/>
                    <a:rect l="0" t="0" r="0" b="0"/>
                    <a:pathLst>
                      <a:path w="660417" h="127624">
                        <a:moveTo>
                          <a:pt x="0" y="110571"/>
                        </a:moveTo>
                        <a:cubicBezTo>
                          <a:pt x="0" y="110571"/>
                          <a:pt x="4711" y="129511"/>
                          <a:pt x="97291" y="110571"/>
                        </a:cubicBezTo>
                        <a:cubicBezTo>
                          <a:pt x="189872" y="91631"/>
                          <a:pt x="517465" y="108203"/>
                          <a:pt x="557821" y="124776"/>
                        </a:cubicBezTo>
                        <a:cubicBezTo>
                          <a:pt x="598177" y="141350"/>
                          <a:pt x="652776" y="82161"/>
                          <a:pt x="660417" y="58485"/>
                        </a:cubicBezTo>
                        <a:cubicBezTo>
                          <a:pt x="667021" y="34810"/>
                          <a:pt x="587495" y="-23194"/>
                          <a:pt x="377408" y="8767"/>
                        </a:cubicBezTo>
                        <a:cubicBezTo>
                          <a:pt x="167320" y="40729"/>
                          <a:pt x="26075" y="96366"/>
                          <a:pt x="0" y="110571"/>
                        </a:cubicBezTo>
                        <a:close/>
                      </a:path>
                    </a:pathLst>
                  </a:custGeom>
                  <a:solidFill>
                    <a:srgbClr val="F6F2E9"/>
                  </a:solidFill>
                  <a:ln w="7700" cap="flat">
                    <a:noFill/>
                    <a:bevel/>
                  </a:ln>
                </p:spPr>
              </p:sp>
            </p:grpSp>
            <p:sp>
              <p:nvSpPr>
                <p:cNvPr id="1825" name="Freeform 1824"/>
                <p:cNvSpPr/>
                <p:nvPr/>
              </p:nvSpPr>
              <p:spPr>
                <a:xfrm>
                  <a:off x="8062248" y="2783085"/>
                  <a:ext cx="483175" cy="139511"/>
                </a:xfrm>
                <a:custGeom>
                  <a:avLst/>
                  <a:gdLst/>
                  <a:ahLst/>
                  <a:cxnLst/>
                  <a:rect l="0" t="0" r="0" b="0"/>
                  <a:pathLst>
                    <a:path w="483175" h="139511">
                      <a:moveTo>
                        <a:pt x="51752" y="52030"/>
                      </a:moveTo>
                      <a:cubicBezTo>
                        <a:pt x="51752" y="52030"/>
                        <a:pt x="38076" y="4292"/>
                        <a:pt x="7305" y="52030"/>
                      </a:cubicBezTo>
                      <a:cubicBezTo>
                        <a:pt x="-23466" y="99768"/>
                        <a:pt x="38077" y="79309"/>
                        <a:pt x="72267" y="96359"/>
                      </a:cubicBezTo>
                      <a:cubicBezTo>
                        <a:pt x="106457" y="113408"/>
                        <a:pt x="153872" y="136181"/>
                        <a:pt x="188062" y="136181"/>
                      </a:cubicBezTo>
                      <a:cubicBezTo>
                        <a:pt x="222574" y="136181"/>
                        <a:pt x="294052" y="149820"/>
                        <a:pt x="382946" y="119133"/>
                      </a:cubicBezTo>
                      <a:cubicBezTo>
                        <a:pt x="471840" y="88444"/>
                        <a:pt x="540219" y="-213"/>
                        <a:pt x="413717" y="-213"/>
                      </a:cubicBezTo>
                      <a:cubicBezTo>
                        <a:pt x="413717" y="-213"/>
                        <a:pt x="449616" y="47525"/>
                        <a:pt x="441068" y="64575"/>
                      </a:cubicBezTo>
                      <a:cubicBezTo>
                        <a:pt x="432521" y="81624"/>
                        <a:pt x="345337" y="98673"/>
                        <a:pt x="321404" y="98673"/>
                      </a:cubicBezTo>
                      <a:cubicBezTo>
                        <a:pt x="297471" y="98673"/>
                        <a:pt x="273537" y="78214"/>
                        <a:pt x="235928" y="78214"/>
                      </a:cubicBezTo>
                      <a:cubicBezTo>
                        <a:pt x="198320" y="78214"/>
                        <a:pt x="194901" y="91853"/>
                        <a:pt x="140196" y="78214"/>
                      </a:cubicBezTo>
                      <a:cubicBezTo>
                        <a:pt x="85492" y="64575"/>
                        <a:pt x="72267" y="52030"/>
                        <a:pt x="51752" y="52030"/>
                      </a:cubicBezTo>
                      <a:close/>
                    </a:path>
                  </a:pathLst>
                </a:custGeom>
                <a:solidFill>
                  <a:srgbClr val="EAE6DE"/>
                </a:solidFill>
                <a:ln w="7700" cap="flat">
                  <a:noFill/>
                  <a:bevel/>
                </a:ln>
              </p:spPr>
            </p:sp>
            <p:sp>
              <p:nvSpPr>
                <p:cNvPr id="1826" name="Freeform 1825"/>
                <p:cNvSpPr/>
                <p:nvPr/>
              </p:nvSpPr>
              <p:spPr>
                <a:xfrm>
                  <a:off x="7916175" y="5148246"/>
                  <a:ext cx="407138" cy="131813"/>
                </a:xfrm>
                <a:custGeom>
                  <a:avLst/>
                  <a:gdLst/>
                  <a:ahLst/>
                  <a:cxnLst/>
                  <a:rect l="0" t="0" r="0" b="0"/>
                  <a:pathLst>
                    <a:path w="407138" h="131813">
                      <a:moveTo>
                        <a:pt x="13025" y="22949"/>
                      </a:moveTo>
                      <a:cubicBezTo>
                        <a:pt x="13025" y="22949"/>
                        <a:pt x="14954" y="95585"/>
                        <a:pt x="66925" y="103769"/>
                      </a:cubicBezTo>
                      <a:cubicBezTo>
                        <a:pt x="118893" y="111952"/>
                        <a:pt x="214369" y="141678"/>
                        <a:pt x="386475" y="0"/>
                      </a:cubicBezTo>
                      <a:cubicBezTo>
                        <a:pt x="386475" y="0"/>
                        <a:pt x="434815" y="1078"/>
                        <a:pt x="382625" y="38343"/>
                      </a:cubicBezTo>
                      <a:cubicBezTo>
                        <a:pt x="328725" y="76829"/>
                        <a:pt x="274825" y="115314"/>
                        <a:pt x="128525" y="130709"/>
                      </a:cubicBezTo>
                      <a:cubicBezTo>
                        <a:pt x="-5535" y="144815"/>
                        <a:pt x="-16807" y="63501"/>
                        <a:pt x="13025" y="22949"/>
                      </a:cubicBezTo>
                      <a:close/>
                    </a:path>
                  </a:pathLst>
                </a:custGeom>
                <a:solidFill>
                  <a:srgbClr val="EAE6DE"/>
                </a:solidFill>
                <a:ln w="7700" cap="flat">
                  <a:noFill/>
                  <a:bevel/>
                </a:ln>
              </p:spPr>
            </p:sp>
            <p:sp>
              <p:nvSpPr>
                <p:cNvPr id="1827" name="Freeform 1826"/>
                <p:cNvSpPr/>
                <p:nvPr/>
              </p:nvSpPr>
              <p:spPr>
                <a:xfrm>
                  <a:off x="8397331" y="195000"/>
                  <a:ext cx="418614" cy="126591"/>
                </a:xfrm>
                <a:custGeom>
                  <a:avLst/>
                  <a:gdLst/>
                  <a:ahLst/>
                  <a:cxnLst/>
                  <a:rect l="0" t="0" r="0" b="0"/>
                  <a:pathLst>
                    <a:path w="418614" h="126591">
                      <a:moveTo>
                        <a:pt x="0" y="-213"/>
                      </a:moveTo>
                      <a:cubicBezTo>
                        <a:pt x="0" y="6607"/>
                        <a:pt x="82057" y="146412"/>
                        <a:pt x="314761" y="125952"/>
                      </a:cubicBezTo>
                      <a:cubicBezTo>
                        <a:pt x="314761" y="125952"/>
                        <a:pt x="403442" y="125951"/>
                        <a:pt x="417117" y="112312"/>
                      </a:cubicBezTo>
                      <a:cubicBezTo>
                        <a:pt x="430795" y="98673"/>
                        <a:pt x="353972" y="86845"/>
                        <a:pt x="353972" y="86845"/>
                      </a:cubicBezTo>
                      <a:cubicBezTo>
                        <a:pt x="353972" y="86845"/>
                        <a:pt x="140178" y="143001"/>
                        <a:pt x="30771" y="3197"/>
                      </a:cubicBezTo>
                      <a:lnTo>
                        <a:pt x="0" y="-213"/>
                      </a:lnTo>
                      <a:close/>
                    </a:path>
                  </a:pathLst>
                </a:custGeom>
                <a:solidFill>
                  <a:srgbClr val="EAE6DE"/>
                </a:solidFill>
                <a:ln w="7700" cap="flat">
                  <a:noFill/>
                  <a:bevel/>
                </a:ln>
              </p:spPr>
            </p:sp>
            <p:grpSp>
              <p:nvGrpSpPr>
                <p:cNvPr id="1828" name="Group 1827"/>
                <p:cNvGrpSpPr/>
                <p:nvPr/>
              </p:nvGrpSpPr>
              <p:grpSpPr>
                <a:xfrm>
                  <a:off x="8391469" y="2135685"/>
                  <a:ext cx="728869" cy="782505"/>
                  <a:chOff x="8391469" y="2135685"/>
                  <a:chExt cx="728869" cy="782505"/>
                </a:xfrm>
              </p:grpSpPr>
              <p:sp>
                <p:nvSpPr>
                  <p:cNvPr id="1829" name="Freeform 1828"/>
                  <p:cNvSpPr/>
                  <p:nvPr/>
                </p:nvSpPr>
                <p:spPr>
                  <a:xfrm>
                    <a:off x="8391146" y="2252645"/>
                    <a:ext cx="385682" cy="468973"/>
                  </a:xfrm>
                  <a:custGeom>
                    <a:avLst/>
                    <a:gdLst/>
                    <a:ahLst/>
                    <a:cxnLst/>
                    <a:rect l="0" t="0" r="0" b="0"/>
                    <a:pathLst>
                      <a:path w="385682" h="468973">
                        <a:moveTo>
                          <a:pt x="344835" y="14470"/>
                        </a:moveTo>
                        <a:cubicBezTo>
                          <a:pt x="344835" y="14470"/>
                          <a:pt x="300300" y="-34388"/>
                          <a:pt x="244631" y="45561"/>
                        </a:cubicBezTo>
                        <a:cubicBezTo>
                          <a:pt x="188962" y="125511"/>
                          <a:pt x="6368" y="449749"/>
                          <a:pt x="0" y="467516"/>
                        </a:cubicBezTo>
                        <a:cubicBezTo>
                          <a:pt x="-6994" y="485284"/>
                          <a:pt x="246857" y="320942"/>
                          <a:pt x="355969" y="185473"/>
                        </a:cubicBezTo>
                        <a:cubicBezTo>
                          <a:pt x="355969" y="185473"/>
                          <a:pt x="429454" y="58886"/>
                          <a:pt x="344835" y="14470"/>
                        </a:cubicBezTo>
                        <a:close/>
                      </a:path>
                    </a:pathLst>
                  </a:custGeom>
                  <a:solidFill>
                    <a:srgbClr val="ECE8E0"/>
                  </a:solidFill>
                  <a:ln w="7700" cap="flat">
                    <a:noFill/>
                    <a:bevel/>
                  </a:ln>
                </p:spPr>
              </p:sp>
              <p:sp>
                <p:nvSpPr>
                  <p:cNvPr id="1830" name="Freeform 1829"/>
                  <p:cNvSpPr/>
                  <p:nvPr/>
                </p:nvSpPr>
                <p:spPr>
                  <a:xfrm>
                    <a:off x="8678312" y="2366810"/>
                    <a:ext cx="220534" cy="535726"/>
                  </a:xfrm>
                  <a:custGeom>
                    <a:avLst/>
                    <a:gdLst/>
                    <a:ahLst/>
                    <a:cxnLst/>
                    <a:rect l="0" t="0" r="0" b="0"/>
                    <a:pathLst>
                      <a:path w="220534" h="535726">
                        <a:moveTo>
                          <a:pt x="-12590" y="64795"/>
                        </a:moveTo>
                        <a:cubicBezTo>
                          <a:pt x="-10364" y="60948"/>
                          <a:pt x="-31839" y="169109"/>
                          <a:pt x="63210" y="346928"/>
                        </a:cubicBezTo>
                        <a:cubicBezTo>
                          <a:pt x="158257" y="524747"/>
                          <a:pt x="182730" y="549098"/>
                          <a:pt x="186587" y="551315"/>
                        </a:cubicBezTo>
                        <a:cubicBezTo>
                          <a:pt x="190443" y="553538"/>
                          <a:pt x="232475" y="418748"/>
                          <a:pt x="184664" y="301465"/>
                        </a:cubicBezTo>
                        <a:cubicBezTo>
                          <a:pt x="136853" y="184182"/>
                          <a:pt x="109519" y="58175"/>
                          <a:pt x="92026" y="17329"/>
                        </a:cubicBezTo>
                        <a:cubicBezTo>
                          <a:pt x="92026" y="17329"/>
                          <a:pt x="9241" y="0"/>
                          <a:pt x="-12590" y="64795"/>
                        </a:cubicBezTo>
                        <a:close/>
                      </a:path>
                    </a:pathLst>
                  </a:custGeom>
                  <a:solidFill>
                    <a:srgbClr val="ECE8E0"/>
                  </a:solidFill>
                  <a:ln w="7700" cap="flat">
                    <a:noFill/>
                    <a:bevel/>
                  </a:ln>
                </p:spPr>
              </p:sp>
              <p:sp>
                <p:nvSpPr>
                  <p:cNvPr id="1831" name="Freeform 1830"/>
                  <p:cNvSpPr/>
                  <p:nvPr/>
                </p:nvSpPr>
                <p:spPr>
                  <a:xfrm>
                    <a:off x="8694964" y="2135899"/>
                    <a:ext cx="425347" cy="689148"/>
                  </a:xfrm>
                  <a:custGeom>
                    <a:avLst/>
                    <a:gdLst/>
                    <a:ahLst/>
                    <a:cxnLst/>
                    <a:rect l="0" t="0" r="0" b="0"/>
                    <a:pathLst>
                      <a:path w="425347" h="689148">
                        <a:moveTo>
                          <a:pt x="0" y="102817"/>
                        </a:moveTo>
                        <a:cubicBezTo>
                          <a:pt x="0" y="102817"/>
                          <a:pt x="15205" y="-65966"/>
                          <a:pt x="159944" y="27309"/>
                        </a:cubicBezTo>
                        <a:cubicBezTo>
                          <a:pt x="159944" y="27309"/>
                          <a:pt x="353673" y="224962"/>
                          <a:pt x="425347" y="689148"/>
                        </a:cubicBezTo>
                        <a:cubicBezTo>
                          <a:pt x="425347" y="689148"/>
                          <a:pt x="87227" y="413733"/>
                          <a:pt x="0" y="102817"/>
                        </a:cubicBezTo>
                        <a:close/>
                      </a:path>
                    </a:pathLst>
                  </a:custGeom>
                  <a:solidFill>
                    <a:srgbClr val="ECE8E0"/>
                  </a:solidFill>
                  <a:ln w="7700" cap="flat">
                    <a:noFill/>
                    <a:bevel/>
                  </a:ln>
                </p:spPr>
              </p:sp>
            </p:grpSp>
            <p:grpSp>
              <p:nvGrpSpPr>
                <p:cNvPr id="1832" name="Group 1831"/>
                <p:cNvGrpSpPr/>
                <p:nvPr/>
              </p:nvGrpSpPr>
              <p:grpSpPr>
                <a:xfrm rot="1800000">
                  <a:off x="8483166" y="664298"/>
                  <a:ext cx="587362" cy="631434"/>
                  <a:chOff x="8483166" y="664298"/>
                  <a:chExt cx="587362" cy="631434"/>
                </a:xfrm>
              </p:grpSpPr>
              <p:sp>
                <p:nvSpPr>
                  <p:cNvPr id="1833" name="Freeform 1832"/>
                  <p:cNvSpPr/>
                  <p:nvPr/>
                </p:nvSpPr>
                <p:spPr>
                  <a:xfrm>
                    <a:off x="8482905" y="758677"/>
                    <a:ext cx="310804" cy="378433"/>
                  </a:xfrm>
                  <a:custGeom>
                    <a:avLst/>
                    <a:gdLst/>
                    <a:ahLst/>
                    <a:cxnLst/>
                    <a:rect l="0" t="0" r="0" b="0"/>
                    <a:pathLst>
                      <a:path w="310804" h="378433">
                        <a:moveTo>
                          <a:pt x="277887" y="11676"/>
                        </a:moveTo>
                        <a:cubicBezTo>
                          <a:pt x="277887" y="11676"/>
                          <a:pt x="241998" y="-27749"/>
                          <a:pt x="197137" y="36765"/>
                        </a:cubicBezTo>
                        <a:cubicBezTo>
                          <a:pt x="152275" y="101280"/>
                          <a:pt x="5131" y="362920"/>
                          <a:pt x="0" y="377257"/>
                        </a:cubicBezTo>
                        <a:cubicBezTo>
                          <a:pt x="-5636" y="391595"/>
                          <a:pt x="198931" y="258981"/>
                          <a:pt x="286859" y="149665"/>
                        </a:cubicBezTo>
                        <a:cubicBezTo>
                          <a:pt x="286859" y="149665"/>
                          <a:pt x="346077" y="47518"/>
                          <a:pt x="277887" y="11676"/>
                        </a:cubicBezTo>
                        <a:close/>
                      </a:path>
                    </a:pathLst>
                  </a:custGeom>
                  <a:solidFill>
                    <a:srgbClr val="F0ECE3"/>
                  </a:solidFill>
                  <a:ln w="7700" cap="flat">
                    <a:noFill/>
                    <a:bevel/>
                  </a:ln>
                </p:spPr>
              </p:sp>
              <p:sp>
                <p:nvSpPr>
                  <p:cNvPr id="1834" name="Freeform 1833"/>
                  <p:cNvSpPr/>
                  <p:nvPr/>
                </p:nvSpPr>
                <p:spPr>
                  <a:xfrm>
                    <a:off x="8714319" y="850802"/>
                    <a:ext cx="177719" cy="432298"/>
                  </a:xfrm>
                  <a:custGeom>
                    <a:avLst/>
                    <a:gdLst/>
                    <a:ahLst/>
                    <a:cxnLst/>
                    <a:rect l="0" t="0" r="0" b="0"/>
                    <a:pathLst>
                      <a:path w="177719" h="432298">
                        <a:moveTo>
                          <a:pt x="-10146" y="52286"/>
                        </a:moveTo>
                        <a:cubicBezTo>
                          <a:pt x="-8352" y="49182"/>
                          <a:pt x="-25657" y="136460"/>
                          <a:pt x="50938" y="279950"/>
                        </a:cubicBezTo>
                        <a:cubicBezTo>
                          <a:pt x="127532" y="423438"/>
                          <a:pt x="147254" y="443088"/>
                          <a:pt x="150363" y="444877"/>
                        </a:cubicBezTo>
                        <a:cubicBezTo>
                          <a:pt x="153469" y="446672"/>
                          <a:pt x="187340" y="337905"/>
                          <a:pt x="148812" y="243264"/>
                        </a:cubicBezTo>
                        <a:cubicBezTo>
                          <a:pt x="110283" y="148624"/>
                          <a:pt x="88257" y="46944"/>
                          <a:pt x="74159" y="13984"/>
                        </a:cubicBezTo>
                        <a:cubicBezTo>
                          <a:pt x="74159" y="13984"/>
                          <a:pt x="7447" y="0"/>
                          <a:pt x="-10146" y="52286"/>
                        </a:cubicBezTo>
                        <a:close/>
                      </a:path>
                    </a:pathLst>
                  </a:custGeom>
                  <a:solidFill>
                    <a:srgbClr val="F0ECE3"/>
                  </a:solidFill>
                  <a:ln w="7700" cap="flat">
                    <a:noFill/>
                    <a:bevel/>
                  </a:ln>
                </p:spPr>
              </p:sp>
              <p:sp>
                <p:nvSpPr>
                  <p:cNvPr id="1835" name="Freeform 1834"/>
                  <p:cNvSpPr/>
                  <p:nvPr/>
                </p:nvSpPr>
                <p:spPr>
                  <a:xfrm>
                    <a:off x="8727739" y="664472"/>
                    <a:ext cx="342768" cy="556101"/>
                  </a:xfrm>
                  <a:custGeom>
                    <a:avLst/>
                    <a:gdLst/>
                    <a:ahLst/>
                    <a:cxnLst/>
                    <a:rect l="0" t="0" r="0" b="0"/>
                    <a:pathLst>
                      <a:path w="342768" h="556101">
                        <a:moveTo>
                          <a:pt x="0" y="82967"/>
                        </a:moveTo>
                        <a:cubicBezTo>
                          <a:pt x="0" y="82967"/>
                          <a:pt x="12253" y="-53230"/>
                          <a:pt x="128892" y="22037"/>
                        </a:cubicBezTo>
                        <a:cubicBezTo>
                          <a:pt x="128892" y="22037"/>
                          <a:pt x="285009" y="181531"/>
                          <a:pt x="342768" y="556101"/>
                        </a:cubicBezTo>
                        <a:cubicBezTo>
                          <a:pt x="342768" y="556101"/>
                          <a:pt x="70292" y="333857"/>
                          <a:pt x="0" y="82967"/>
                        </a:cubicBezTo>
                        <a:close/>
                      </a:path>
                    </a:pathLst>
                  </a:custGeom>
                  <a:solidFill>
                    <a:srgbClr val="F0ECE3"/>
                  </a:solidFill>
                  <a:ln w="7700" cap="flat">
                    <a:noFill/>
                    <a:bevel/>
                  </a:ln>
                </p:spPr>
              </p:sp>
            </p:grpSp>
          </p:grpSp>
        </p:grpSp>
        <p:sp>
          <p:nvSpPr>
            <p:cNvPr id="1661" name="ConnectLine"/>
            <p:cNvSpPr/>
            <p:nvPr/>
          </p:nvSpPr>
          <p:spPr>
            <a:xfrm>
              <a:off x="4479600" y="1750400"/>
              <a:ext cx="1786400" cy="184800"/>
            </a:xfrm>
            <a:custGeom>
              <a:avLst/>
              <a:gdLst/>
              <a:ahLst/>
              <a:cxnLst/>
              <a:rect l="0" t="0" r="0" b="0"/>
              <a:pathLst>
                <a:path w="1786400" h="184800" fill="none">
                  <a:moveTo>
                    <a:pt x="0" y="0"/>
                  </a:moveTo>
                  <a:lnTo>
                    <a:pt x="0" y="92400"/>
                  </a:lnTo>
                  <a:lnTo>
                    <a:pt x="-1786400" y="92400"/>
                  </a:lnTo>
                  <a:lnTo>
                    <a:pt x="-1786400" y="184800"/>
                  </a:lnTo>
                </a:path>
              </a:pathLst>
            </a:custGeom>
            <a:noFill/>
            <a:ln w="7700" cap="flat">
              <a:solidFill>
                <a:srgbClr val="566A47"/>
              </a:solidFill>
              <a:bevel/>
            </a:ln>
          </p:spPr>
        </p:sp>
        <p:sp>
          <p:nvSpPr>
            <p:cNvPr id="1662" name="ConnectLine"/>
            <p:cNvSpPr/>
            <p:nvPr/>
          </p:nvSpPr>
          <p:spPr>
            <a:xfrm>
              <a:off x="4479600" y="1750400"/>
              <a:ext cx="1786400" cy="184800"/>
            </a:xfrm>
            <a:custGeom>
              <a:avLst/>
              <a:gdLst/>
              <a:ahLst/>
              <a:cxnLst/>
              <a:rect l="0" t="0" r="0" b="0"/>
              <a:pathLst>
                <a:path w="1786400" h="184800" fill="none">
                  <a:moveTo>
                    <a:pt x="0" y="0"/>
                  </a:moveTo>
                  <a:lnTo>
                    <a:pt x="0" y="92400"/>
                  </a:lnTo>
                  <a:lnTo>
                    <a:pt x="1786400" y="92400"/>
                  </a:lnTo>
                  <a:lnTo>
                    <a:pt x="1786400" y="184800"/>
                  </a:lnTo>
                </a:path>
              </a:pathLst>
            </a:custGeom>
            <a:noFill/>
            <a:ln w="7700" cap="flat">
              <a:solidFill>
                <a:srgbClr val="566A47"/>
              </a:solidFill>
              <a:bevel/>
            </a:ln>
          </p:spPr>
        </p:sp>
        <p:sp>
          <p:nvSpPr>
            <p:cNvPr id="1663" name="ConnectLine"/>
            <p:cNvSpPr/>
            <p:nvPr/>
          </p:nvSpPr>
          <p:spPr>
            <a:xfrm>
              <a:off x="2693200" y="2397200"/>
              <a:ext cx="893200" cy="184800"/>
            </a:xfrm>
            <a:custGeom>
              <a:avLst/>
              <a:gdLst/>
              <a:ahLst/>
              <a:cxnLst/>
              <a:rect l="0" t="0" r="0" b="0"/>
              <a:pathLst>
                <a:path w="893200" h="184800" fill="none">
                  <a:moveTo>
                    <a:pt x="0" y="0"/>
                  </a:moveTo>
                  <a:lnTo>
                    <a:pt x="0" y="92400"/>
                  </a:lnTo>
                  <a:lnTo>
                    <a:pt x="-893200" y="92400"/>
                  </a:lnTo>
                  <a:lnTo>
                    <a:pt x="-893200" y="184800"/>
                  </a:lnTo>
                </a:path>
              </a:pathLst>
            </a:custGeom>
            <a:noFill/>
            <a:ln w="7700" cap="flat">
              <a:solidFill>
                <a:srgbClr val="566A47"/>
              </a:solidFill>
              <a:bevel/>
            </a:ln>
          </p:spPr>
        </p:sp>
        <p:sp>
          <p:nvSpPr>
            <p:cNvPr id="1664" name="ConnectLine"/>
            <p:cNvSpPr/>
            <p:nvPr/>
          </p:nvSpPr>
          <p:spPr>
            <a:xfrm>
              <a:off x="2693200" y="2397200"/>
              <a:ext cx="893200" cy="184800"/>
            </a:xfrm>
            <a:custGeom>
              <a:avLst/>
              <a:gdLst/>
              <a:ahLst/>
              <a:cxnLst/>
              <a:rect l="0" t="0" r="0" b="0"/>
              <a:pathLst>
                <a:path w="893200" h="184800" fill="none">
                  <a:moveTo>
                    <a:pt x="0" y="0"/>
                  </a:moveTo>
                  <a:lnTo>
                    <a:pt x="0" y="92400"/>
                  </a:lnTo>
                  <a:lnTo>
                    <a:pt x="893200" y="92400"/>
                  </a:lnTo>
                  <a:lnTo>
                    <a:pt x="893200" y="184800"/>
                  </a:lnTo>
                </a:path>
              </a:pathLst>
            </a:custGeom>
            <a:noFill/>
            <a:ln w="7700" cap="flat">
              <a:solidFill>
                <a:srgbClr val="566A47"/>
              </a:solidFill>
              <a:bevel/>
            </a:ln>
          </p:spPr>
        </p:sp>
        <p:sp>
          <p:nvSpPr>
            <p:cNvPr id="1665" name="ConnectLine"/>
            <p:cNvSpPr/>
            <p:nvPr/>
          </p:nvSpPr>
          <p:spPr>
            <a:xfrm>
              <a:off x="6266000" y="2397200"/>
              <a:ext cx="893200" cy="184800"/>
            </a:xfrm>
            <a:custGeom>
              <a:avLst/>
              <a:gdLst/>
              <a:ahLst/>
              <a:cxnLst/>
              <a:rect l="0" t="0" r="0" b="0"/>
              <a:pathLst>
                <a:path w="893200" h="184800" fill="none">
                  <a:moveTo>
                    <a:pt x="0" y="0"/>
                  </a:moveTo>
                  <a:lnTo>
                    <a:pt x="0" y="92400"/>
                  </a:lnTo>
                  <a:lnTo>
                    <a:pt x="-893200" y="92400"/>
                  </a:lnTo>
                  <a:lnTo>
                    <a:pt x="-893200" y="184800"/>
                  </a:lnTo>
                </a:path>
              </a:pathLst>
            </a:custGeom>
            <a:noFill/>
            <a:ln w="7700" cap="flat">
              <a:solidFill>
                <a:srgbClr val="566A47"/>
              </a:solidFill>
              <a:bevel/>
            </a:ln>
          </p:spPr>
        </p:sp>
        <p:sp>
          <p:nvSpPr>
            <p:cNvPr id="1666" name="ConnectLine"/>
            <p:cNvSpPr/>
            <p:nvPr/>
          </p:nvSpPr>
          <p:spPr>
            <a:xfrm>
              <a:off x="6266000" y="2397200"/>
              <a:ext cx="893200" cy="184800"/>
            </a:xfrm>
            <a:custGeom>
              <a:avLst/>
              <a:gdLst/>
              <a:ahLst/>
              <a:cxnLst/>
              <a:rect l="0" t="0" r="0" b="0"/>
              <a:pathLst>
                <a:path w="893200" h="184800" fill="none">
                  <a:moveTo>
                    <a:pt x="0" y="0"/>
                  </a:moveTo>
                  <a:lnTo>
                    <a:pt x="0" y="92400"/>
                  </a:lnTo>
                  <a:lnTo>
                    <a:pt x="893200" y="92400"/>
                  </a:lnTo>
                  <a:lnTo>
                    <a:pt x="893200" y="184800"/>
                  </a:lnTo>
                </a:path>
              </a:pathLst>
            </a:custGeom>
            <a:noFill/>
            <a:ln w="7700" cap="flat">
              <a:solidFill>
                <a:srgbClr val="566A47"/>
              </a:solidFill>
              <a:bevel/>
            </a:ln>
          </p:spPr>
        </p:sp>
        <p:sp>
          <p:nvSpPr>
            <p:cNvPr id="1667" name="ConnectLine"/>
            <p:cNvSpPr/>
            <p:nvPr/>
          </p:nvSpPr>
          <p:spPr>
            <a:xfrm>
              <a:off x="1800000" y="3044000"/>
              <a:ext cx="431200" cy="423500"/>
            </a:xfrm>
            <a:custGeom>
              <a:avLst/>
              <a:gdLst/>
              <a:ahLst/>
              <a:cxnLst/>
              <a:rect l="0" t="0" r="0" b="0"/>
              <a:pathLst>
                <a:path w="431200" h="423500" fill="none">
                  <a:moveTo>
                    <a:pt x="0" y="0"/>
                  </a:moveTo>
                  <a:lnTo>
                    <a:pt x="0" y="100100"/>
                  </a:lnTo>
                  <a:lnTo>
                    <a:pt x="-523600" y="100100"/>
                  </a:lnTo>
                  <a:lnTo>
                    <a:pt x="-523600" y="423500"/>
                  </a:lnTo>
                  <a:lnTo>
                    <a:pt x="-431200" y="423500"/>
                  </a:lnTo>
                </a:path>
              </a:pathLst>
            </a:custGeom>
            <a:noFill/>
            <a:ln w="7700" cap="flat">
              <a:solidFill>
                <a:srgbClr val="566A47"/>
              </a:solidFill>
              <a:bevel/>
            </a:ln>
          </p:spPr>
        </p:sp>
        <p:sp>
          <p:nvSpPr>
            <p:cNvPr id="1668" name="ConnectLine"/>
            <p:cNvSpPr/>
            <p:nvPr/>
          </p:nvSpPr>
          <p:spPr>
            <a:xfrm>
              <a:off x="1800000" y="3044000"/>
              <a:ext cx="431200" cy="1062600"/>
            </a:xfrm>
            <a:custGeom>
              <a:avLst/>
              <a:gdLst/>
              <a:ahLst/>
              <a:cxnLst/>
              <a:rect l="0" t="0" r="0" b="0"/>
              <a:pathLst>
                <a:path w="431200" h="1062600" fill="none">
                  <a:moveTo>
                    <a:pt x="0" y="0"/>
                  </a:moveTo>
                  <a:lnTo>
                    <a:pt x="0" y="100100"/>
                  </a:lnTo>
                  <a:lnTo>
                    <a:pt x="-523600" y="100100"/>
                  </a:lnTo>
                  <a:lnTo>
                    <a:pt x="-523600" y="1062600"/>
                  </a:lnTo>
                  <a:lnTo>
                    <a:pt x="-431200" y="1062600"/>
                  </a:lnTo>
                </a:path>
              </a:pathLst>
            </a:custGeom>
            <a:noFill/>
            <a:ln w="7700" cap="flat">
              <a:solidFill>
                <a:srgbClr val="566A47"/>
              </a:solidFill>
              <a:bevel/>
            </a:ln>
          </p:spPr>
        </p:sp>
        <p:sp>
          <p:nvSpPr>
            <p:cNvPr id="1669" name="ConnectLine"/>
            <p:cNvSpPr/>
            <p:nvPr/>
          </p:nvSpPr>
          <p:spPr>
            <a:xfrm>
              <a:off x="3586400" y="3044000"/>
              <a:ext cx="431200" cy="423500"/>
            </a:xfrm>
            <a:custGeom>
              <a:avLst/>
              <a:gdLst/>
              <a:ahLst/>
              <a:cxnLst/>
              <a:rect l="0" t="0" r="0" b="0"/>
              <a:pathLst>
                <a:path w="431200" h="423500" fill="none">
                  <a:moveTo>
                    <a:pt x="0" y="0"/>
                  </a:moveTo>
                  <a:lnTo>
                    <a:pt x="0" y="100100"/>
                  </a:lnTo>
                  <a:lnTo>
                    <a:pt x="-523600" y="100100"/>
                  </a:lnTo>
                  <a:lnTo>
                    <a:pt x="-523600" y="423500"/>
                  </a:lnTo>
                  <a:lnTo>
                    <a:pt x="-431200" y="423500"/>
                  </a:lnTo>
                </a:path>
              </a:pathLst>
            </a:custGeom>
            <a:noFill/>
            <a:ln w="7700" cap="flat">
              <a:solidFill>
                <a:srgbClr val="566A47"/>
              </a:solidFill>
              <a:bevel/>
            </a:ln>
          </p:spPr>
        </p:sp>
        <p:sp>
          <p:nvSpPr>
            <p:cNvPr id="1670" name="ConnectLine"/>
            <p:cNvSpPr/>
            <p:nvPr/>
          </p:nvSpPr>
          <p:spPr>
            <a:xfrm>
              <a:off x="3586400" y="3044000"/>
              <a:ext cx="431200" cy="2356200"/>
            </a:xfrm>
            <a:custGeom>
              <a:avLst/>
              <a:gdLst/>
              <a:ahLst/>
              <a:cxnLst/>
              <a:rect l="0" t="0" r="0" b="0"/>
              <a:pathLst>
                <a:path w="431200" h="2356200" fill="none">
                  <a:moveTo>
                    <a:pt x="0" y="0"/>
                  </a:moveTo>
                  <a:lnTo>
                    <a:pt x="0" y="100100"/>
                  </a:lnTo>
                  <a:lnTo>
                    <a:pt x="-523600" y="100100"/>
                  </a:lnTo>
                  <a:lnTo>
                    <a:pt x="-523600" y="2356200"/>
                  </a:lnTo>
                  <a:lnTo>
                    <a:pt x="-431200" y="2356200"/>
                  </a:lnTo>
                </a:path>
              </a:pathLst>
            </a:custGeom>
            <a:noFill/>
            <a:ln w="7700" cap="flat">
              <a:solidFill>
                <a:srgbClr val="566A47"/>
              </a:solidFill>
              <a:bevel/>
            </a:ln>
          </p:spPr>
        </p:sp>
        <p:sp>
          <p:nvSpPr>
            <p:cNvPr id="1671" name="ConnectLine"/>
            <p:cNvSpPr/>
            <p:nvPr/>
          </p:nvSpPr>
          <p:spPr>
            <a:xfrm>
              <a:off x="3586400" y="3044000"/>
              <a:ext cx="431200" cy="1709400"/>
            </a:xfrm>
            <a:custGeom>
              <a:avLst/>
              <a:gdLst/>
              <a:ahLst/>
              <a:cxnLst/>
              <a:rect l="0" t="0" r="0" b="0"/>
              <a:pathLst>
                <a:path w="431200" h="1709400" fill="none">
                  <a:moveTo>
                    <a:pt x="0" y="0"/>
                  </a:moveTo>
                  <a:lnTo>
                    <a:pt x="0" y="100100"/>
                  </a:lnTo>
                  <a:lnTo>
                    <a:pt x="-523600" y="100100"/>
                  </a:lnTo>
                  <a:lnTo>
                    <a:pt x="-523600" y="1709400"/>
                  </a:lnTo>
                  <a:lnTo>
                    <a:pt x="-431200" y="1709400"/>
                  </a:lnTo>
                </a:path>
              </a:pathLst>
            </a:custGeom>
            <a:noFill/>
            <a:ln w="7700" cap="flat">
              <a:solidFill>
                <a:srgbClr val="566A47"/>
              </a:solidFill>
              <a:bevel/>
            </a:ln>
          </p:spPr>
        </p:sp>
        <p:sp>
          <p:nvSpPr>
            <p:cNvPr id="1672" name="ConnectLine"/>
            <p:cNvSpPr/>
            <p:nvPr/>
          </p:nvSpPr>
          <p:spPr>
            <a:xfrm>
              <a:off x="3586400" y="3044000"/>
              <a:ext cx="431200" cy="1062600"/>
            </a:xfrm>
            <a:custGeom>
              <a:avLst/>
              <a:gdLst/>
              <a:ahLst/>
              <a:cxnLst/>
              <a:rect l="0" t="0" r="0" b="0"/>
              <a:pathLst>
                <a:path w="431200" h="1062600" fill="none">
                  <a:moveTo>
                    <a:pt x="0" y="0"/>
                  </a:moveTo>
                  <a:lnTo>
                    <a:pt x="0" y="100100"/>
                  </a:lnTo>
                  <a:lnTo>
                    <a:pt x="-523600" y="100100"/>
                  </a:lnTo>
                  <a:lnTo>
                    <a:pt x="-523600" y="1062600"/>
                  </a:lnTo>
                  <a:lnTo>
                    <a:pt x="-431200" y="1062600"/>
                  </a:lnTo>
                </a:path>
              </a:pathLst>
            </a:custGeom>
            <a:noFill/>
            <a:ln w="7700" cap="flat">
              <a:solidFill>
                <a:srgbClr val="566A47"/>
              </a:solidFill>
              <a:bevel/>
            </a:ln>
          </p:spPr>
        </p:sp>
        <p:sp>
          <p:nvSpPr>
            <p:cNvPr id="1673" name="ConnectLine"/>
            <p:cNvSpPr/>
            <p:nvPr/>
          </p:nvSpPr>
          <p:spPr>
            <a:xfrm>
              <a:off x="5372800" y="3044000"/>
              <a:ext cx="431200" cy="423500"/>
            </a:xfrm>
            <a:custGeom>
              <a:avLst/>
              <a:gdLst/>
              <a:ahLst/>
              <a:cxnLst/>
              <a:rect l="0" t="0" r="0" b="0"/>
              <a:pathLst>
                <a:path w="431200" h="423500" fill="none">
                  <a:moveTo>
                    <a:pt x="0" y="0"/>
                  </a:moveTo>
                  <a:lnTo>
                    <a:pt x="0" y="100100"/>
                  </a:lnTo>
                  <a:lnTo>
                    <a:pt x="-523600" y="100100"/>
                  </a:lnTo>
                  <a:lnTo>
                    <a:pt x="-523600" y="423500"/>
                  </a:lnTo>
                  <a:lnTo>
                    <a:pt x="-431200" y="423500"/>
                  </a:lnTo>
                </a:path>
              </a:pathLst>
            </a:custGeom>
            <a:noFill/>
            <a:ln w="7700" cap="flat">
              <a:solidFill>
                <a:srgbClr val="566A47"/>
              </a:solidFill>
              <a:bevel/>
            </a:ln>
          </p:spPr>
        </p:sp>
        <p:sp>
          <p:nvSpPr>
            <p:cNvPr id="1674" name="ConnectLine"/>
            <p:cNvSpPr/>
            <p:nvPr/>
          </p:nvSpPr>
          <p:spPr>
            <a:xfrm>
              <a:off x="7159200" y="3044000"/>
              <a:ext cx="431200" cy="423500"/>
            </a:xfrm>
            <a:custGeom>
              <a:avLst/>
              <a:gdLst/>
              <a:ahLst/>
              <a:cxnLst/>
              <a:rect l="0" t="0" r="0" b="0"/>
              <a:pathLst>
                <a:path w="431200" h="423500" fill="none">
                  <a:moveTo>
                    <a:pt x="0" y="0"/>
                  </a:moveTo>
                  <a:lnTo>
                    <a:pt x="0" y="100100"/>
                  </a:lnTo>
                  <a:lnTo>
                    <a:pt x="-523600" y="100100"/>
                  </a:lnTo>
                  <a:lnTo>
                    <a:pt x="-523600" y="423500"/>
                  </a:lnTo>
                  <a:lnTo>
                    <a:pt x="-431200" y="423500"/>
                  </a:lnTo>
                </a:path>
              </a:pathLst>
            </a:custGeom>
            <a:noFill/>
            <a:ln w="7700" cap="flat">
              <a:solidFill>
                <a:srgbClr val="566A47"/>
              </a:solidFill>
              <a:bevel/>
            </a:ln>
          </p:spPr>
        </p:sp>
        <p:sp>
          <p:nvSpPr>
            <p:cNvPr id="1675" name="ConnectLine"/>
            <p:cNvSpPr/>
            <p:nvPr/>
          </p:nvSpPr>
          <p:spPr>
            <a:xfrm>
              <a:off x="5372800" y="3044000"/>
              <a:ext cx="431200" cy="1062600"/>
            </a:xfrm>
            <a:custGeom>
              <a:avLst/>
              <a:gdLst/>
              <a:ahLst/>
              <a:cxnLst/>
              <a:rect l="0" t="0" r="0" b="0"/>
              <a:pathLst>
                <a:path w="431200" h="1062600" fill="none">
                  <a:moveTo>
                    <a:pt x="0" y="0"/>
                  </a:moveTo>
                  <a:lnTo>
                    <a:pt x="0" y="100100"/>
                  </a:lnTo>
                  <a:lnTo>
                    <a:pt x="-523600" y="100100"/>
                  </a:lnTo>
                  <a:lnTo>
                    <a:pt x="-523600" y="1062600"/>
                  </a:lnTo>
                  <a:lnTo>
                    <a:pt x="-431200" y="1062600"/>
                  </a:lnTo>
                </a:path>
              </a:pathLst>
            </a:custGeom>
            <a:noFill/>
            <a:ln w="7700" cap="flat">
              <a:solidFill>
                <a:srgbClr val="566A47"/>
              </a:solidFill>
              <a:bevel/>
            </a:ln>
          </p:spPr>
        </p:sp>
        <p:sp>
          <p:nvSpPr>
            <p:cNvPr id="1676" name="ConnectLine"/>
            <p:cNvSpPr/>
            <p:nvPr/>
          </p:nvSpPr>
          <p:spPr>
            <a:xfrm>
              <a:off x="7159200" y="3044000"/>
              <a:ext cx="431200" cy="1709400"/>
            </a:xfrm>
            <a:custGeom>
              <a:avLst/>
              <a:gdLst/>
              <a:ahLst/>
              <a:cxnLst/>
              <a:rect l="0" t="0" r="0" b="0"/>
              <a:pathLst>
                <a:path w="431200" h="1709400" fill="none">
                  <a:moveTo>
                    <a:pt x="0" y="0"/>
                  </a:moveTo>
                  <a:lnTo>
                    <a:pt x="0" y="100100"/>
                  </a:lnTo>
                  <a:lnTo>
                    <a:pt x="-523600" y="100100"/>
                  </a:lnTo>
                  <a:lnTo>
                    <a:pt x="-523600" y="1709400"/>
                  </a:lnTo>
                  <a:lnTo>
                    <a:pt x="-431200" y="1709400"/>
                  </a:lnTo>
                </a:path>
              </a:pathLst>
            </a:custGeom>
            <a:noFill/>
            <a:ln w="7700" cap="flat">
              <a:solidFill>
                <a:srgbClr val="566A47"/>
              </a:solidFill>
              <a:bevel/>
            </a:ln>
          </p:spPr>
        </p:sp>
        <p:sp>
          <p:nvSpPr>
            <p:cNvPr id="1677" name="ConnectLine"/>
            <p:cNvSpPr/>
            <p:nvPr/>
          </p:nvSpPr>
          <p:spPr>
            <a:xfrm>
              <a:off x="7159200" y="3044000"/>
              <a:ext cx="431200" cy="1062600"/>
            </a:xfrm>
            <a:custGeom>
              <a:avLst/>
              <a:gdLst/>
              <a:ahLst/>
              <a:cxnLst/>
              <a:rect l="0" t="0" r="0" b="0"/>
              <a:pathLst>
                <a:path w="431200" h="1062600" fill="none">
                  <a:moveTo>
                    <a:pt x="0" y="0"/>
                  </a:moveTo>
                  <a:lnTo>
                    <a:pt x="0" y="100100"/>
                  </a:lnTo>
                  <a:lnTo>
                    <a:pt x="-523600" y="100100"/>
                  </a:lnTo>
                  <a:lnTo>
                    <a:pt x="-523600" y="1062600"/>
                  </a:lnTo>
                  <a:lnTo>
                    <a:pt x="-431200" y="1062600"/>
                  </a:lnTo>
                </a:path>
              </a:pathLst>
            </a:custGeom>
            <a:noFill/>
            <a:ln w="7700" cap="flat">
              <a:solidFill>
                <a:srgbClr val="566A47"/>
              </a:solidFill>
              <a:bevel/>
            </a:ln>
          </p:spPr>
        </p:sp>
        <p:grpSp>
          <p:nvGrpSpPr>
            <p:cNvPr id="1678" name="Left Photo Box 2"/>
            <p:cNvGrpSpPr/>
            <p:nvPr/>
          </p:nvGrpSpPr>
          <p:grpSpPr>
            <a:xfrm>
              <a:off x="3678800" y="1288400"/>
              <a:ext cx="1601600" cy="462000"/>
              <a:chOff x="3678800" y="1288400"/>
              <a:chExt cx="1601600" cy="462000"/>
            </a:xfrm>
          </p:grpSpPr>
          <p:sp>
            <p:nvSpPr>
              <p:cNvPr id="1679" name="Multi-Style Rectangle"/>
              <p:cNvSpPr/>
              <p:nvPr/>
            </p:nvSpPr>
            <p:spPr>
              <a:xfrm>
                <a:off x="3678800" y="1288400"/>
                <a:ext cx="1601600" cy="192500"/>
              </a:xfrm>
              <a:custGeom>
                <a:avLst/>
                <a:gdLst/>
                <a:ahLst/>
                <a:cxnLst/>
                <a:rect l="0" t="0" r="0" b="0"/>
                <a:pathLst>
                  <a:path w="1601600" h="192500">
                    <a:moveTo>
                      <a:pt x="0" y="80080"/>
                    </a:moveTo>
                    <a:cubicBezTo>
                      <a:pt x="0" y="35852"/>
                      <a:pt x="35852" y="0"/>
                      <a:pt x="80080" y="0"/>
                    </a:cubicBezTo>
                    <a:lnTo>
                      <a:pt x="1521520" y="0"/>
                    </a:lnTo>
                    <a:cubicBezTo>
                      <a:pt x="1565748" y="0"/>
                      <a:pt x="1601600" y="35852"/>
                      <a:pt x="1601600" y="80080"/>
                    </a:cubicBezTo>
                    <a:lnTo>
                      <a:pt x="1601600" y="192500"/>
                    </a:lnTo>
                    <a:lnTo>
                      <a:pt x="0" y="192500"/>
                    </a:lnTo>
                    <a:lnTo>
                      <a:pt x="0" y="80080"/>
                    </a:lnTo>
                    <a:close/>
                  </a:path>
                </a:pathLst>
              </a:custGeom>
              <a:solidFill>
                <a:srgbClr val="789263"/>
              </a:solidFill>
              <a:ln w="7700" cap="flat">
                <a:solidFill>
                  <a:srgbClr val="698056"/>
                </a:solidFill>
                <a:bevel/>
              </a:ln>
              <a:effectLst>
                <a:outerShdw dist="21779" dir="2700000" algn="tl">
                  <a:srgbClr val="789263">
                    <a:alpha val="20000"/>
                  </a:srgbClr>
                </a:outerShdw>
              </a:effectLst>
            </p:spPr>
          </p:sp>
          <p:sp>
            <p:nvSpPr>
              <p:cNvPr id="1680" name="Freeform 1679"/>
              <p:cNvSpPr/>
              <p:nvPr/>
            </p:nvSpPr>
            <p:spPr>
              <a:xfrm>
                <a:off x="3678800" y="1480900"/>
                <a:ext cx="1601600" cy="269500"/>
              </a:xfrm>
              <a:custGeom>
                <a:avLst/>
                <a:gdLst/>
                <a:ahLst/>
                <a:cxnLst/>
                <a:rect l="0" t="0" r="0" b="0"/>
                <a:pathLst>
                  <a:path w="1601600" h="269500">
                    <a:moveTo>
                      <a:pt x="0" y="0"/>
                    </a:moveTo>
                    <a:lnTo>
                      <a:pt x="1601600" y="0"/>
                    </a:lnTo>
                    <a:lnTo>
                      <a:pt x="1601600" y="189420"/>
                    </a:lnTo>
                    <a:cubicBezTo>
                      <a:pt x="1601600" y="233648"/>
                      <a:pt x="1565748" y="269500"/>
                      <a:pt x="1521520" y="269500"/>
                    </a:cubicBezTo>
                    <a:lnTo>
                      <a:pt x="80080" y="269500"/>
                    </a:lnTo>
                    <a:cubicBezTo>
                      <a:pt x="35852" y="269500"/>
                      <a:pt x="0" y="233648"/>
                      <a:pt x="0" y="189420"/>
                    </a:cubicBezTo>
                    <a:lnTo>
                      <a:pt x="0" y="0"/>
                    </a:lnTo>
                    <a:close/>
                  </a:path>
                </a:pathLst>
              </a:custGeom>
              <a:solidFill>
                <a:srgbClr val="ECEEEA"/>
              </a:solidFill>
              <a:ln w="7700" cap="flat">
                <a:solidFill>
                  <a:srgbClr val="A0AF95"/>
                </a:solidFill>
                <a:bevel/>
              </a:ln>
            </p:spPr>
          </p:sp>
          <p:pic>
            <p:nvPicPr>
              <p:cNvPr id="1681" name="Picture 168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01900" y="1504000"/>
                <a:ext cx="183106" cy="223300"/>
              </a:xfrm>
              <a:prstGeom prst="rect">
                <a:avLst/>
              </a:prstGeom>
            </p:spPr>
          </p:pic>
          <p:sp>
            <p:nvSpPr>
              <p:cNvPr id="2346" name="Text 2346"/>
              <p:cNvSpPr txBox="1"/>
              <p:nvPr/>
            </p:nvSpPr>
            <p:spPr>
              <a:xfrm>
                <a:off x="3701900" y="1315350"/>
                <a:ext cx="1555400" cy="138600"/>
              </a:xfrm>
              <a:prstGeom prst="rect">
                <a:avLst/>
              </a:prstGeom>
              <a:noFill/>
            </p:spPr>
            <p:txBody>
              <a:bodyPr wrap="square" lIns="28000" tIns="18000" rIns="28000" bIns="18000" rtlCol="0" anchor="ctr"/>
              <a:lstStyle/>
              <a:p>
                <a:pPr algn="ctr"/>
                <a:r>
                  <a:rPr sz="780">
                    <a:solidFill>
                      <a:srgbClr val="FFFFFF"/>
                    </a:solidFill>
                    <a:latin typeface="Comic Sans MS"/>
                  </a:rPr>
                  <a:t>Marketing Director</a:t>
                </a:r>
              </a:p>
            </p:txBody>
          </p:sp>
          <p:sp>
            <p:nvSpPr>
              <p:cNvPr id="2347" name="Text 2347"/>
              <p:cNvSpPr txBox="1"/>
              <p:nvPr/>
            </p:nvSpPr>
            <p:spPr>
              <a:xfrm>
                <a:off x="3908106" y="1546350"/>
                <a:ext cx="1349194" cy="138600"/>
              </a:xfrm>
              <a:prstGeom prst="rect">
                <a:avLst/>
              </a:prstGeom>
              <a:noFill/>
            </p:spPr>
            <p:txBody>
              <a:bodyPr wrap="square" lIns="28000" tIns="18000" rIns="28000" bIns="18000" rtlCol="0" anchor="ctr"/>
              <a:lstStyle/>
              <a:p>
                <a:pPr algn="ctr"/>
                <a:r>
                  <a:rPr sz="780">
                    <a:solidFill>
                      <a:srgbClr val="000000"/>
                    </a:solidFill>
                    <a:latin typeface="Comic Sans MS"/>
                  </a:rPr>
                  <a:t>Default Name</a:t>
                </a:r>
              </a:p>
            </p:txBody>
          </p:sp>
        </p:grpSp>
        <p:grpSp>
          <p:nvGrpSpPr>
            <p:cNvPr id="1682" name="Left Photo Box 2"/>
            <p:cNvGrpSpPr/>
            <p:nvPr/>
          </p:nvGrpSpPr>
          <p:grpSpPr>
            <a:xfrm>
              <a:off x="5465200" y="1935200"/>
              <a:ext cx="1601600" cy="462000"/>
              <a:chOff x="5465200" y="1935200"/>
              <a:chExt cx="1601600" cy="462000"/>
            </a:xfrm>
          </p:grpSpPr>
          <p:sp>
            <p:nvSpPr>
              <p:cNvPr id="1683" name="Multi-Style Rectangle"/>
              <p:cNvSpPr/>
              <p:nvPr/>
            </p:nvSpPr>
            <p:spPr>
              <a:xfrm>
                <a:off x="5465200" y="1935200"/>
                <a:ext cx="1601600" cy="192500"/>
              </a:xfrm>
              <a:custGeom>
                <a:avLst/>
                <a:gdLst/>
                <a:ahLst/>
                <a:cxnLst/>
                <a:rect l="0" t="0" r="0" b="0"/>
                <a:pathLst>
                  <a:path w="1601600" h="192500">
                    <a:moveTo>
                      <a:pt x="0" y="80080"/>
                    </a:moveTo>
                    <a:cubicBezTo>
                      <a:pt x="0" y="35852"/>
                      <a:pt x="35852" y="0"/>
                      <a:pt x="80080" y="0"/>
                    </a:cubicBezTo>
                    <a:lnTo>
                      <a:pt x="1521520" y="0"/>
                    </a:lnTo>
                    <a:cubicBezTo>
                      <a:pt x="1565748" y="0"/>
                      <a:pt x="1601600" y="35852"/>
                      <a:pt x="1601600" y="80080"/>
                    </a:cubicBezTo>
                    <a:lnTo>
                      <a:pt x="1601600" y="192500"/>
                    </a:lnTo>
                    <a:lnTo>
                      <a:pt x="0" y="192500"/>
                    </a:lnTo>
                    <a:lnTo>
                      <a:pt x="0" y="80080"/>
                    </a:lnTo>
                    <a:close/>
                  </a:path>
                </a:pathLst>
              </a:custGeom>
              <a:solidFill>
                <a:srgbClr val="789263"/>
              </a:solidFill>
              <a:ln w="7700" cap="flat">
                <a:solidFill>
                  <a:srgbClr val="698056"/>
                </a:solidFill>
                <a:bevel/>
              </a:ln>
              <a:effectLst>
                <a:outerShdw dist="21779" dir="2700000" algn="tl">
                  <a:srgbClr val="789263">
                    <a:alpha val="20000"/>
                  </a:srgbClr>
                </a:outerShdw>
              </a:effectLst>
            </p:spPr>
          </p:sp>
          <p:sp>
            <p:nvSpPr>
              <p:cNvPr id="1684" name="Freeform 1683"/>
              <p:cNvSpPr/>
              <p:nvPr/>
            </p:nvSpPr>
            <p:spPr>
              <a:xfrm>
                <a:off x="5465200" y="2127700"/>
                <a:ext cx="1601600" cy="269500"/>
              </a:xfrm>
              <a:custGeom>
                <a:avLst/>
                <a:gdLst/>
                <a:ahLst/>
                <a:cxnLst/>
                <a:rect l="0" t="0" r="0" b="0"/>
                <a:pathLst>
                  <a:path w="1601600" h="269500">
                    <a:moveTo>
                      <a:pt x="0" y="0"/>
                    </a:moveTo>
                    <a:lnTo>
                      <a:pt x="1601600" y="0"/>
                    </a:lnTo>
                    <a:lnTo>
                      <a:pt x="1601600" y="189420"/>
                    </a:lnTo>
                    <a:cubicBezTo>
                      <a:pt x="1601600" y="233648"/>
                      <a:pt x="1565748" y="269500"/>
                      <a:pt x="1521520" y="269500"/>
                    </a:cubicBezTo>
                    <a:lnTo>
                      <a:pt x="80080" y="269500"/>
                    </a:lnTo>
                    <a:cubicBezTo>
                      <a:pt x="35852" y="269500"/>
                      <a:pt x="0" y="233648"/>
                      <a:pt x="0" y="189420"/>
                    </a:cubicBezTo>
                    <a:lnTo>
                      <a:pt x="0" y="0"/>
                    </a:lnTo>
                    <a:close/>
                  </a:path>
                </a:pathLst>
              </a:custGeom>
              <a:solidFill>
                <a:srgbClr val="ECEEEA"/>
              </a:solidFill>
              <a:ln w="7700" cap="flat">
                <a:solidFill>
                  <a:srgbClr val="A0AF95"/>
                </a:solidFill>
                <a:bevel/>
              </a:ln>
            </p:spPr>
          </p:sp>
          <p:pic>
            <p:nvPicPr>
              <p:cNvPr id="1685" name="Picture 168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8300" y="2150800"/>
                <a:ext cx="183106" cy="223300"/>
              </a:xfrm>
              <a:prstGeom prst="rect">
                <a:avLst/>
              </a:prstGeom>
            </p:spPr>
          </p:pic>
          <p:sp>
            <p:nvSpPr>
              <p:cNvPr id="2348" name="Text 2348"/>
              <p:cNvSpPr txBox="1"/>
              <p:nvPr/>
            </p:nvSpPr>
            <p:spPr>
              <a:xfrm>
                <a:off x="5488300" y="1962150"/>
                <a:ext cx="1555400" cy="138600"/>
              </a:xfrm>
              <a:prstGeom prst="rect">
                <a:avLst/>
              </a:prstGeom>
              <a:noFill/>
            </p:spPr>
            <p:txBody>
              <a:bodyPr wrap="square" lIns="28000" tIns="18000" rIns="28000" bIns="18000" rtlCol="0" anchor="ctr"/>
              <a:lstStyle/>
              <a:p>
                <a:pPr algn="ctr"/>
                <a:r>
                  <a:rPr sz="780">
                    <a:solidFill>
                      <a:srgbClr val="FFFFFF"/>
                    </a:solidFill>
                    <a:latin typeface="Comic Sans MS"/>
                  </a:rPr>
                  <a:t>Business Development Manager</a:t>
                </a:r>
              </a:p>
            </p:txBody>
          </p:sp>
          <p:sp>
            <p:nvSpPr>
              <p:cNvPr id="2349" name="Text 2349"/>
              <p:cNvSpPr txBox="1"/>
              <p:nvPr/>
            </p:nvSpPr>
            <p:spPr>
              <a:xfrm>
                <a:off x="5694506" y="2193150"/>
                <a:ext cx="1349194" cy="138600"/>
              </a:xfrm>
              <a:prstGeom prst="rect">
                <a:avLst/>
              </a:prstGeom>
              <a:noFill/>
            </p:spPr>
            <p:txBody>
              <a:bodyPr wrap="square" lIns="28000" tIns="18000" rIns="28000" bIns="18000" rtlCol="0" anchor="ctr"/>
              <a:lstStyle/>
              <a:p>
                <a:pPr algn="ctr"/>
                <a:r>
                  <a:rPr sz="780">
                    <a:solidFill>
                      <a:srgbClr val="000000"/>
                    </a:solidFill>
                    <a:latin typeface="Comic Sans MS"/>
                  </a:rPr>
                  <a:t>Name</a:t>
                </a:r>
              </a:p>
            </p:txBody>
          </p:sp>
        </p:grpSp>
        <p:grpSp>
          <p:nvGrpSpPr>
            <p:cNvPr id="1686" name="Left Photo Box 2"/>
            <p:cNvGrpSpPr/>
            <p:nvPr/>
          </p:nvGrpSpPr>
          <p:grpSpPr>
            <a:xfrm>
              <a:off x="6358400" y="2582000"/>
              <a:ext cx="1601600" cy="462000"/>
              <a:chOff x="6358400" y="2582000"/>
              <a:chExt cx="1601600" cy="462000"/>
            </a:xfrm>
          </p:grpSpPr>
          <p:sp>
            <p:nvSpPr>
              <p:cNvPr id="1687" name="Multi-Style Rectangle"/>
              <p:cNvSpPr/>
              <p:nvPr/>
            </p:nvSpPr>
            <p:spPr>
              <a:xfrm>
                <a:off x="6358400" y="2582000"/>
                <a:ext cx="1601600" cy="192500"/>
              </a:xfrm>
              <a:custGeom>
                <a:avLst/>
                <a:gdLst/>
                <a:ahLst/>
                <a:cxnLst/>
                <a:rect l="0" t="0" r="0" b="0"/>
                <a:pathLst>
                  <a:path w="1601600" h="192500">
                    <a:moveTo>
                      <a:pt x="0" y="80080"/>
                    </a:moveTo>
                    <a:cubicBezTo>
                      <a:pt x="0" y="35852"/>
                      <a:pt x="35852" y="0"/>
                      <a:pt x="80080" y="0"/>
                    </a:cubicBezTo>
                    <a:lnTo>
                      <a:pt x="1521520" y="0"/>
                    </a:lnTo>
                    <a:cubicBezTo>
                      <a:pt x="1565748" y="0"/>
                      <a:pt x="1601600" y="35852"/>
                      <a:pt x="1601600" y="80080"/>
                    </a:cubicBezTo>
                    <a:lnTo>
                      <a:pt x="1601600" y="192500"/>
                    </a:lnTo>
                    <a:lnTo>
                      <a:pt x="0" y="192500"/>
                    </a:lnTo>
                    <a:lnTo>
                      <a:pt x="0" y="80080"/>
                    </a:lnTo>
                    <a:close/>
                  </a:path>
                </a:pathLst>
              </a:custGeom>
              <a:solidFill>
                <a:srgbClr val="789263"/>
              </a:solidFill>
              <a:ln w="7700" cap="flat">
                <a:solidFill>
                  <a:srgbClr val="698056"/>
                </a:solidFill>
                <a:bevel/>
              </a:ln>
              <a:effectLst>
                <a:outerShdw dist="21779" dir="2700000" algn="tl">
                  <a:srgbClr val="789263">
                    <a:alpha val="20000"/>
                  </a:srgbClr>
                </a:outerShdw>
              </a:effectLst>
            </p:spPr>
          </p:sp>
          <p:sp>
            <p:nvSpPr>
              <p:cNvPr id="1688" name="Freeform 1687"/>
              <p:cNvSpPr/>
              <p:nvPr/>
            </p:nvSpPr>
            <p:spPr>
              <a:xfrm>
                <a:off x="6358400" y="2774500"/>
                <a:ext cx="1601600" cy="269500"/>
              </a:xfrm>
              <a:custGeom>
                <a:avLst/>
                <a:gdLst/>
                <a:ahLst/>
                <a:cxnLst/>
                <a:rect l="0" t="0" r="0" b="0"/>
                <a:pathLst>
                  <a:path w="1601600" h="269500">
                    <a:moveTo>
                      <a:pt x="0" y="0"/>
                    </a:moveTo>
                    <a:lnTo>
                      <a:pt x="1601600" y="0"/>
                    </a:lnTo>
                    <a:lnTo>
                      <a:pt x="1601600" y="189420"/>
                    </a:lnTo>
                    <a:cubicBezTo>
                      <a:pt x="1601600" y="233648"/>
                      <a:pt x="1565748" y="269500"/>
                      <a:pt x="1521520" y="269500"/>
                    </a:cubicBezTo>
                    <a:lnTo>
                      <a:pt x="80080" y="269500"/>
                    </a:lnTo>
                    <a:cubicBezTo>
                      <a:pt x="35852" y="269500"/>
                      <a:pt x="0" y="233648"/>
                      <a:pt x="0" y="189420"/>
                    </a:cubicBezTo>
                    <a:lnTo>
                      <a:pt x="0" y="0"/>
                    </a:lnTo>
                    <a:close/>
                  </a:path>
                </a:pathLst>
              </a:custGeom>
              <a:solidFill>
                <a:srgbClr val="ECEEEA"/>
              </a:solidFill>
              <a:ln w="7700" cap="flat">
                <a:solidFill>
                  <a:srgbClr val="A0AF95"/>
                </a:solidFill>
                <a:bevel/>
              </a:ln>
            </p:spPr>
          </p:sp>
          <p:pic>
            <p:nvPicPr>
              <p:cNvPr id="1689" name="Picture 168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81500" y="2797600"/>
                <a:ext cx="183106" cy="223300"/>
              </a:xfrm>
              <a:prstGeom prst="rect">
                <a:avLst/>
              </a:prstGeom>
            </p:spPr>
          </p:pic>
          <p:sp>
            <p:nvSpPr>
              <p:cNvPr id="2350" name="Text 2350"/>
              <p:cNvSpPr txBox="1"/>
              <p:nvPr/>
            </p:nvSpPr>
            <p:spPr>
              <a:xfrm>
                <a:off x="6381500" y="2608950"/>
                <a:ext cx="1555400" cy="138600"/>
              </a:xfrm>
              <a:prstGeom prst="rect">
                <a:avLst/>
              </a:prstGeom>
              <a:noFill/>
            </p:spPr>
            <p:txBody>
              <a:bodyPr wrap="square" lIns="28000" tIns="18000" rIns="28000" bIns="18000" rtlCol="0" anchor="ctr"/>
              <a:lstStyle/>
              <a:p>
                <a:pPr algn="ctr"/>
                <a:r>
                  <a:rPr sz="780">
                    <a:solidFill>
                      <a:srgbClr val="FFFFFF"/>
                    </a:solidFill>
                    <a:latin typeface="Comic Sans MS"/>
                  </a:rPr>
                  <a:t>Responsibility 2</a:t>
                </a:r>
              </a:p>
            </p:txBody>
          </p:sp>
          <p:sp>
            <p:nvSpPr>
              <p:cNvPr id="2351" name="Text 2351"/>
              <p:cNvSpPr txBox="1"/>
              <p:nvPr/>
            </p:nvSpPr>
            <p:spPr>
              <a:xfrm>
                <a:off x="6587706" y="2839950"/>
                <a:ext cx="1349194" cy="138600"/>
              </a:xfrm>
              <a:prstGeom prst="rect">
                <a:avLst/>
              </a:prstGeom>
              <a:noFill/>
            </p:spPr>
            <p:txBody>
              <a:bodyPr wrap="square" lIns="28000" tIns="18000" rIns="28000" bIns="18000" rtlCol="0" anchor="ctr"/>
              <a:lstStyle/>
              <a:p>
                <a:pPr algn="ctr"/>
                <a:r>
                  <a:rPr sz="780">
                    <a:solidFill>
                      <a:srgbClr val="000000"/>
                    </a:solidFill>
                    <a:latin typeface="Comic Sans MS"/>
                  </a:rPr>
                  <a:t>Default Name</a:t>
                </a:r>
              </a:p>
            </p:txBody>
          </p:sp>
        </p:grpSp>
        <p:grpSp>
          <p:nvGrpSpPr>
            <p:cNvPr id="1690" name="Left Photo Box 2"/>
            <p:cNvGrpSpPr/>
            <p:nvPr/>
          </p:nvGrpSpPr>
          <p:grpSpPr>
            <a:xfrm>
              <a:off x="4572000" y="2582000"/>
              <a:ext cx="1601600" cy="462000"/>
              <a:chOff x="4572000" y="2582000"/>
              <a:chExt cx="1601600" cy="462000"/>
            </a:xfrm>
          </p:grpSpPr>
          <p:sp>
            <p:nvSpPr>
              <p:cNvPr id="1691" name="Multi-Style Rectangle"/>
              <p:cNvSpPr/>
              <p:nvPr/>
            </p:nvSpPr>
            <p:spPr>
              <a:xfrm>
                <a:off x="4572000" y="2582000"/>
                <a:ext cx="1601600" cy="192500"/>
              </a:xfrm>
              <a:custGeom>
                <a:avLst/>
                <a:gdLst/>
                <a:ahLst/>
                <a:cxnLst/>
                <a:rect l="0" t="0" r="0" b="0"/>
                <a:pathLst>
                  <a:path w="1601600" h="192500">
                    <a:moveTo>
                      <a:pt x="0" y="80080"/>
                    </a:moveTo>
                    <a:cubicBezTo>
                      <a:pt x="0" y="35852"/>
                      <a:pt x="35852" y="0"/>
                      <a:pt x="80080" y="0"/>
                    </a:cubicBezTo>
                    <a:lnTo>
                      <a:pt x="1521520" y="0"/>
                    </a:lnTo>
                    <a:cubicBezTo>
                      <a:pt x="1565748" y="0"/>
                      <a:pt x="1601600" y="35852"/>
                      <a:pt x="1601600" y="80080"/>
                    </a:cubicBezTo>
                    <a:lnTo>
                      <a:pt x="1601600" y="192500"/>
                    </a:lnTo>
                    <a:lnTo>
                      <a:pt x="0" y="192500"/>
                    </a:lnTo>
                    <a:lnTo>
                      <a:pt x="0" y="80080"/>
                    </a:lnTo>
                    <a:close/>
                  </a:path>
                </a:pathLst>
              </a:custGeom>
              <a:solidFill>
                <a:srgbClr val="789263"/>
              </a:solidFill>
              <a:ln w="7700" cap="flat">
                <a:solidFill>
                  <a:srgbClr val="698056"/>
                </a:solidFill>
                <a:bevel/>
              </a:ln>
              <a:effectLst>
                <a:outerShdw dist="21779" dir="2700000" algn="tl">
                  <a:srgbClr val="789263">
                    <a:alpha val="20000"/>
                  </a:srgbClr>
                </a:outerShdw>
              </a:effectLst>
            </p:spPr>
          </p:sp>
          <p:sp>
            <p:nvSpPr>
              <p:cNvPr id="1692" name="Freeform 1691"/>
              <p:cNvSpPr/>
              <p:nvPr/>
            </p:nvSpPr>
            <p:spPr>
              <a:xfrm>
                <a:off x="4572000" y="2774500"/>
                <a:ext cx="1601600" cy="269500"/>
              </a:xfrm>
              <a:custGeom>
                <a:avLst/>
                <a:gdLst/>
                <a:ahLst/>
                <a:cxnLst/>
                <a:rect l="0" t="0" r="0" b="0"/>
                <a:pathLst>
                  <a:path w="1601600" h="269500">
                    <a:moveTo>
                      <a:pt x="0" y="0"/>
                    </a:moveTo>
                    <a:lnTo>
                      <a:pt x="1601600" y="0"/>
                    </a:lnTo>
                    <a:lnTo>
                      <a:pt x="1601600" y="189420"/>
                    </a:lnTo>
                    <a:cubicBezTo>
                      <a:pt x="1601600" y="233648"/>
                      <a:pt x="1565748" y="269500"/>
                      <a:pt x="1521520" y="269500"/>
                    </a:cubicBezTo>
                    <a:lnTo>
                      <a:pt x="80080" y="269500"/>
                    </a:lnTo>
                    <a:cubicBezTo>
                      <a:pt x="35852" y="269500"/>
                      <a:pt x="0" y="233648"/>
                      <a:pt x="0" y="189420"/>
                    </a:cubicBezTo>
                    <a:lnTo>
                      <a:pt x="0" y="0"/>
                    </a:lnTo>
                    <a:close/>
                  </a:path>
                </a:pathLst>
              </a:custGeom>
              <a:solidFill>
                <a:srgbClr val="ECEEEA"/>
              </a:solidFill>
              <a:ln w="7700" cap="flat">
                <a:solidFill>
                  <a:srgbClr val="A0AF95"/>
                </a:solidFill>
                <a:bevel/>
              </a:ln>
            </p:spPr>
          </p:sp>
          <p:pic>
            <p:nvPicPr>
              <p:cNvPr id="1693" name="Picture 169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95100" y="2797600"/>
                <a:ext cx="183106" cy="223300"/>
              </a:xfrm>
              <a:prstGeom prst="rect">
                <a:avLst/>
              </a:prstGeom>
            </p:spPr>
          </p:pic>
          <p:sp>
            <p:nvSpPr>
              <p:cNvPr id="2352" name="Text 2352"/>
              <p:cNvSpPr txBox="1"/>
              <p:nvPr/>
            </p:nvSpPr>
            <p:spPr>
              <a:xfrm>
                <a:off x="4595100" y="2608950"/>
                <a:ext cx="1555400" cy="138600"/>
              </a:xfrm>
              <a:prstGeom prst="rect">
                <a:avLst/>
              </a:prstGeom>
              <a:noFill/>
            </p:spPr>
            <p:txBody>
              <a:bodyPr wrap="square" lIns="28000" tIns="18000" rIns="28000" bIns="18000" rtlCol="0" anchor="ctr"/>
              <a:lstStyle/>
              <a:p>
                <a:pPr algn="ctr"/>
                <a:r>
                  <a:rPr sz="780">
                    <a:solidFill>
                      <a:srgbClr val="FFFFFF"/>
                    </a:solidFill>
                    <a:latin typeface="Comic Sans MS"/>
                  </a:rPr>
                  <a:t>Responsibility 1</a:t>
                </a:r>
              </a:p>
            </p:txBody>
          </p:sp>
          <p:sp>
            <p:nvSpPr>
              <p:cNvPr id="2353" name="Text 2353"/>
              <p:cNvSpPr txBox="1"/>
              <p:nvPr/>
            </p:nvSpPr>
            <p:spPr>
              <a:xfrm>
                <a:off x="4801306" y="2839950"/>
                <a:ext cx="1349194" cy="138600"/>
              </a:xfrm>
              <a:prstGeom prst="rect">
                <a:avLst/>
              </a:prstGeom>
              <a:noFill/>
            </p:spPr>
            <p:txBody>
              <a:bodyPr wrap="square" lIns="28000" tIns="18000" rIns="28000" bIns="18000" rtlCol="0" anchor="ctr"/>
              <a:lstStyle/>
              <a:p>
                <a:pPr algn="ctr"/>
                <a:r>
                  <a:rPr sz="780">
                    <a:solidFill>
                      <a:srgbClr val="000000"/>
                    </a:solidFill>
                    <a:latin typeface="Comic Sans MS"/>
                  </a:rPr>
                  <a:t>Default Name</a:t>
                </a:r>
              </a:p>
            </p:txBody>
          </p:sp>
        </p:grpSp>
        <p:grpSp>
          <p:nvGrpSpPr>
            <p:cNvPr id="1694" name="Left Photo Box 2"/>
            <p:cNvGrpSpPr/>
            <p:nvPr/>
          </p:nvGrpSpPr>
          <p:grpSpPr>
            <a:xfrm>
              <a:off x="1892400" y="1935200"/>
              <a:ext cx="1601600" cy="462000"/>
              <a:chOff x="1892400" y="1935200"/>
              <a:chExt cx="1601600" cy="462000"/>
            </a:xfrm>
          </p:grpSpPr>
          <p:sp>
            <p:nvSpPr>
              <p:cNvPr id="1695" name="Multi-Style Rectangle"/>
              <p:cNvSpPr/>
              <p:nvPr/>
            </p:nvSpPr>
            <p:spPr>
              <a:xfrm>
                <a:off x="1892400" y="1935200"/>
                <a:ext cx="1601600" cy="192500"/>
              </a:xfrm>
              <a:custGeom>
                <a:avLst/>
                <a:gdLst/>
                <a:ahLst/>
                <a:cxnLst/>
                <a:rect l="0" t="0" r="0" b="0"/>
                <a:pathLst>
                  <a:path w="1601600" h="192500">
                    <a:moveTo>
                      <a:pt x="0" y="80080"/>
                    </a:moveTo>
                    <a:cubicBezTo>
                      <a:pt x="0" y="35852"/>
                      <a:pt x="35852" y="0"/>
                      <a:pt x="80080" y="0"/>
                    </a:cubicBezTo>
                    <a:lnTo>
                      <a:pt x="1521520" y="0"/>
                    </a:lnTo>
                    <a:cubicBezTo>
                      <a:pt x="1565748" y="0"/>
                      <a:pt x="1601600" y="35852"/>
                      <a:pt x="1601600" y="80080"/>
                    </a:cubicBezTo>
                    <a:lnTo>
                      <a:pt x="1601600" y="192500"/>
                    </a:lnTo>
                    <a:lnTo>
                      <a:pt x="0" y="192500"/>
                    </a:lnTo>
                    <a:lnTo>
                      <a:pt x="0" y="80080"/>
                    </a:lnTo>
                    <a:close/>
                  </a:path>
                </a:pathLst>
              </a:custGeom>
              <a:solidFill>
                <a:srgbClr val="789263"/>
              </a:solidFill>
              <a:ln w="7700" cap="flat">
                <a:solidFill>
                  <a:srgbClr val="698056"/>
                </a:solidFill>
                <a:bevel/>
              </a:ln>
              <a:effectLst>
                <a:outerShdw dist="21779" dir="2700000" algn="tl">
                  <a:srgbClr val="789263">
                    <a:alpha val="20000"/>
                  </a:srgbClr>
                </a:outerShdw>
              </a:effectLst>
            </p:spPr>
          </p:sp>
          <p:sp>
            <p:nvSpPr>
              <p:cNvPr id="1696" name="Freeform 1695"/>
              <p:cNvSpPr/>
              <p:nvPr/>
            </p:nvSpPr>
            <p:spPr>
              <a:xfrm>
                <a:off x="1892400" y="2127700"/>
                <a:ext cx="1601600" cy="269500"/>
              </a:xfrm>
              <a:custGeom>
                <a:avLst/>
                <a:gdLst/>
                <a:ahLst/>
                <a:cxnLst/>
                <a:rect l="0" t="0" r="0" b="0"/>
                <a:pathLst>
                  <a:path w="1601600" h="269500">
                    <a:moveTo>
                      <a:pt x="0" y="0"/>
                    </a:moveTo>
                    <a:lnTo>
                      <a:pt x="1601600" y="0"/>
                    </a:lnTo>
                    <a:lnTo>
                      <a:pt x="1601600" y="189420"/>
                    </a:lnTo>
                    <a:cubicBezTo>
                      <a:pt x="1601600" y="233648"/>
                      <a:pt x="1565748" y="269500"/>
                      <a:pt x="1521520" y="269500"/>
                    </a:cubicBezTo>
                    <a:lnTo>
                      <a:pt x="80080" y="269500"/>
                    </a:lnTo>
                    <a:cubicBezTo>
                      <a:pt x="35852" y="269500"/>
                      <a:pt x="0" y="233648"/>
                      <a:pt x="0" y="189420"/>
                    </a:cubicBezTo>
                    <a:lnTo>
                      <a:pt x="0" y="0"/>
                    </a:lnTo>
                    <a:close/>
                  </a:path>
                </a:pathLst>
              </a:custGeom>
              <a:solidFill>
                <a:srgbClr val="ECEEEA"/>
              </a:solidFill>
              <a:ln w="7700" cap="flat">
                <a:solidFill>
                  <a:srgbClr val="A0AF95"/>
                </a:solidFill>
                <a:bevel/>
              </a:ln>
            </p:spPr>
          </p:sp>
          <p:pic>
            <p:nvPicPr>
              <p:cNvPr id="1697" name="Picture 169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15500" y="2150800"/>
                <a:ext cx="183106" cy="223300"/>
              </a:xfrm>
              <a:prstGeom prst="rect">
                <a:avLst/>
              </a:prstGeom>
            </p:spPr>
          </p:pic>
          <p:sp>
            <p:nvSpPr>
              <p:cNvPr id="2354" name="Text 2354"/>
              <p:cNvSpPr txBox="1"/>
              <p:nvPr/>
            </p:nvSpPr>
            <p:spPr>
              <a:xfrm>
                <a:off x="1915500" y="1962150"/>
                <a:ext cx="1555400" cy="138600"/>
              </a:xfrm>
              <a:prstGeom prst="rect">
                <a:avLst/>
              </a:prstGeom>
              <a:noFill/>
            </p:spPr>
            <p:txBody>
              <a:bodyPr wrap="square" lIns="28000" tIns="18000" rIns="28000" bIns="18000" rtlCol="0" anchor="ctr"/>
              <a:lstStyle/>
              <a:p>
                <a:pPr algn="ctr"/>
                <a:r>
                  <a:rPr sz="780">
                    <a:solidFill>
                      <a:srgbClr val="FFFFFF"/>
                    </a:solidFill>
                    <a:latin typeface="Comic Sans MS"/>
                  </a:rPr>
                  <a:t>Marketing Communications Mgr.</a:t>
                </a:r>
              </a:p>
            </p:txBody>
          </p:sp>
          <p:sp>
            <p:nvSpPr>
              <p:cNvPr id="2355" name="Text 2355"/>
              <p:cNvSpPr txBox="1"/>
              <p:nvPr/>
            </p:nvSpPr>
            <p:spPr>
              <a:xfrm>
                <a:off x="2121706" y="2193150"/>
                <a:ext cx="1349194" cy="138600"/>
              </a:xfrm>
              <a:prstGeom prst="rect">
                <a:avLst/>
              </a:prstGeom>
              <a:noFill/>
            </p:spPr>
            <p:txBody>
              <a:bodyPr wrap="square" lIns="28000" tIns="18000" rIns="28000" bIns="18000" rtlCol="0" anchor="ctr"/>
              <a:lstStyle/>
              <a:p>
                <a:pPr algn="ctr"/>
                <a:r>
                  <a:rPr sz="780">
                    <a:solidFill>
                      <a:srgbClr val="000000"/>
                    </a:solidFill>
                    <a:latin typeface="Comic Sans MS"/>
                  </a:rPr>
                  <a:t>Default Name</a:t>
                </a:r>
              </a:p>
            </p:txBody>
          </p:sp>
        </p:grpSp>
        <p:grpSp>
          <p:nvGrpSpPr>
            <p:cNvPr id="1698" name="Left Photo Box 2"/>
            <p:cNvGrpSpPr/>
            <p:nvPr/>
          </p:nvGrpSpPr>
          <p:grpSpPr>
            <a:xfrm>
              <a:off x="2785600" y="2582000"/>
              <a:ext cx="1601600" cy="462000"/>
              <a:chOff x="2785600" y="2582000"/>
              <a:chExt cx="1601600" cy="462000"/>
            </a:xfrm>
          </p:grpSpPr>
          <p:sp>
            <p:nvSpPr>
              <p:cNvPr id="1699" name="Multi-Style Rectangle"/>
              <p:cNvSpPr/>
              <p:nvPr/>
            </p:nvSpPr>
            <p:spPr>
              <a:xfrm>
                <a:off x="2785600" y="2582000"/>
                <a:ext cx="1601600" cy="192500"/>
              </a:xfrm>
              <a:custGeom>
                <a:avLst/>
                <a:gdLst/>
                <a:ahLst/>
                <a:cxnLst/>
                <a:rect l="0" t="0" r="0" b="0"/>
                <a:pathLst>
                  <a:path w="1601600" h="192500">
                    <a:moveTo>
                      <a:pt x="0" y="80080"/>
                    </a:moveTo>
                    <a:cubicBezTo>
                      <a:pt x="0" y="35852"/>
                      <a:pt x="35852" y="0"/>
                      <a:pt x="80080" y="0"/>
                    </a:cubicBezTo>
                    <a:lnTo>
                      <a:pt x="1521520" y="0"/>
                    </a:lnTo>
                    <a:cubicBezTo>
                      <a:pt x="1565748" y="0"/>
                      <a:pt x="1601600" y="35852"/>
                      <a:pt x="1601600" y="80080"/>
                    </a:cubicBezTo>
                    <a:lnTo>
                      <a:pt x="1601600" y="192500"/>
                    </a:lnTo>
                    <a:lnTo>
                      <a:pt x="0" y="192500"/>
                    </a:lnTo>
                    <a:lnTo>
                      <a:pt x="0" y="80080"/>
                    </a:lnTo>
                    <a:close/>
                  </a:path>
                </a:pathLst>
              </a:custGeom>
              <a:solidFill>
                <a:srgbClr val="789263"/>
              </a:solidFill>
              <a:ln w="7700" cap="flat">
                <a:solidFill>
                  <a:srgbClr val="698056"/>
                </a:solidFill>
                <a:bevel/>
              </a:ln>
              <a:effectLst>
                <a:outerShdw dist="21779" dir="2700000" algn="tl">
                  <a:srgbClr val="789263">
                    <a:alpha val="20000"/>
                  </a:srgbClr>
                </a:outerShdw>
              </a:effectLst>
            </p:spPr>
          </p:sp>
          <p:sp>
            <p:nvSpPr>
              <p:cNvPr id="1700" name="Freeform 1699"/>
              <p:cNvSpPr/>
              <p:nvPr/>
            </p:nvSpPr>
            <p:spPr>
              <a:xfrm>
                <a:off x="2785600" y="2774500"/>
                <a:ext cx="1601600" cy="269500"/>
              </a:xfrm>
              <a:custGeom>
                <a:avLst/>
                <a:gdLst/>
                <a:ahLst/>
                <a:cxnLst/>
                <a:rect l="0" t="0" r="0" b="0"/>
                <a:pathLst>
                  <a:path w="1601600" h="269500">
                    <a:moveTo>
                      <a:pt x="0" y="0"/>
                    </a:moveTo>
                    <a:lnTo>
                      <a:pt x="1601600" y="0"/>
                    </a:lnTo>
                    <a:lnTo>
                      <a:pt x="1601600" y="189420"/>
                    </a:lnTo>
                    <a:cubicBezTo>
                      <a:pt x="1601600" y="233648"/>
                      <a:pt x="1565748" y="269500"/>
                      <a:pt x="1521520" y="269500"/>
                    </a:cubicBezTo>
                    <a:lnTo>
                      <a:pt x="80080" y="269500"/>
                    </a:lnTo>
                    <a:cubicBezTo>
                      <a:pt x="35852" y="269500"/>
                      <a:pt x="0" y="233648"/>
                      <a:pt x="0" y="189420"/>
                    </a:cubicBezTo>
                    <a:lnTo>
                      <a:pt x="0" y="0"/>
                    </a:lnTo>
                    <a:close/>
                  </a:path>
                </a:pathLst>
              </a:custGeom>
              <a:solidFill>
                <a:srgbClr val="ECEEEA"/>
              </a:solidFill>
              <a:ln w="7700" cap="flat">
                <a:solidFill>
                  <a:srgbClr val="A0AF95"/>
                </a:solidFill>
                <a:bevel/>
              </a:ln>
            </p:spPr>
          </p:sp>
          <p:pic>
            <p:nvPicPr>
              <p:cNvPr id="1701" name="Picture 170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08700" y="2797600"/>
                <a:ext cx="183106" cy="223300"/>
              </a:xfrm>
              <a:prstGeom prst="rect">
                <a:avLst/>
              </a:prstGeom>
            </p:spPr>
          </p:pic>
          <p:sp>
            <p:nvSpPr>
              <p:cNvPr id="2356" name="Text 2356"/>
              <p:cNvSpPr txBox="1"/>
              <p:nvPr/>
            </p:nvSpPr>
            <p:spPr>
              <a:xfrm>
                <a:off x="2808700" y="2608950"/>
                <a:ext cx="1555400" cy="138600"/>
              </a:xfrm>
              <a:prstGeom prst="rect">
                <a:avLst/>
              </a:prstGeom>
              <a:noFill/>
            </p:spPr>
            <p:txBody>
              <a:bodyPr wrap="square" lIns="28000" tIns="18000" rIns="28000" bIns="18000" rtlCol="0" anchor="ctr"/>
              <a:lstStyle/>
              <a:p>
                <a:pPr algn="ctr"/>
                <a:r>
                  <a:rPr sz="780">
                    <a:solidFill>
                      <a:srgbClr val="FFFFFF"/>
                    </a:solidFill>
                    <a:latin typeface="Comic Sans MS"/>
                  </a:rPr>
                  <a:t>Marketing Communications Mgr.</a:t>
                </a:r>
              </a:p>
            </p:txBody>
          </p:sp>
          <p:sp>
            <p:nvSpPr>
              <p:cNvPr id="2357" name="Text 2357"/>
              <p:cNvSpPr txBox="1"/>
              <p:nvPr/>
            </p:nvSpPr>
            <p:spPr>
              <a:xfrm>
                <a:off x="3014906" y="2839950"/>
                <a:ext cx="1349194" cy="138600"/>
              </a:xfrm>
              <a:prstGeom prst="rect">
                <a:avLst/>
              </a:prstGeom>
              <a:noFill/>
            </p:spPr>
            <p:txBody>
              <a:bodyPr wrap="square" lIns="28000" tIns="18000" rIns="28000" bIns="18000" rtlCol="0" anchor="ctr"/>
              <a:lstStyle/>
              <a:p>
                <a:pPr algn="ctr"/>
                <a:r>
                  <a:rPr sz="780">
                    <a:solidFill>
                      <a:srgbClr val="000000"/>
                    </a:solidFill>
                    <a:latin typeface="Comic Sans MS"/>
                  </a:rPr>
                  <a:t>Default Name</a:t>
                </a:r>
              </a:p>
            </p:txBody>
          </p:sp>
        </p:grpSp>
        <p:grpSp>
          <p:nvGrpSpPr>
            <p:cNvPr id="1702" name="Left Photo Box 2"/>
            <p:cNvGrpSpPr/>
            <p:nvPr/>
          </p:nvGrpSpPr>
          <p:grpSpPr>
            <a:xfrm>
              <a:off x="999200" y="2582000"/>
              <a:ext cx="1601600" cy="462000"/>
              <a:chOff x="999200" y="2582000"/>
              <a:chExt cx="1601600" cy="462000"/>
            </a:xfrm>
          </p:grpSpPr>
          <p:sp>
            <p:nvSpPr>
              <p:cNvPr id="1703" name="Multi-Style Rectangle"/>
              <p:cNvSpPr/>
              <p:nvPr/>
            </p:nvSpPr>
            <p:spPr>
              <a:xfrm>
                <a:off x="999200" y="2582000"/>
                <a:ext cx="1601600" cy="192500"/>
              </a:xfrm>
              <a:custGeom>
                <a:avLst/>
                <a:gdLst/>
                <a:ahLst/>
                <a:cxnLst/>
                <a:rect l="0" t="0" r="0" b="0"/>
                <a:pathLst>
                  <a:path w="1601600" h="192500">
                    <a:moveTo>
                      <a:pt x="0" y="80080"/>
                    </a:moveTo>
                    <a:cubicBezTo>
                      <a:pt x="0" y="35852"/>
                      <a:pt x="35852" y="0"/>
                      <a:pt x="80080" y="0"/>
                    </a:cubicBezTo>
                    <a:lnTo>
                      <a:pt x="1521520" y="0"/>
                    </a:lnTo>
                    <a:cubicBezTo>
                      <a:pt x="1565748" y="0"/>
                      <a:pt x="1601600" y="35852"/>
                      <a:pt x="1601600" y="80080"/>
                    </a:cubicBezTo>
                    <a:lnTo>
                      <a:pt x="1601600" y="192500"/>
                    </a:lnTo>
                    <a:lnTo>
                      <a:pt x="0" y="192500"/>
                    </a:lnTo>
                    <a:lnTo>
                      <a:pt x="0" y="80080"/>
                    </a:lnTo>
                    <a:close/>
                  </a:path>
                </a:pathLst>
              </a:custGeom>
              <a:solidFill>
                <a:srgbClr val="789263"/>
              </a:solidFill>
              <a:ln w="7700" cap="flat">
                <a:solidFill>
                  <a:srgbClr val="698056"/>
                </a:solidFill>
                <a:bevel/>
              </a:ln>
              <a:effectLst>
                <a:outerShdw dist="21779" dir="2700000" algn="tl">
                  <a:srgbClr val="789263">
                    <a:alpha val="20000"/>
                  </a:srgbClr>
                </a:outerShdw>
              </a:effectLst>
            </p:spPr>
          </p:sp>
          <p:sp>
            <p:nvSpPr>
              <p:cNvPr id="1704" name="Freeform 1703"/>
              <p:cNvSpPr/>
              <p:nvPr/>
            </p:nvSpPr>
            <p:spPr>
              <a:xfrm>
                <a:off x="999200" y="2774500"/>
                <a:ext cx="1601600" cy="269500"/>
              </a:xfrm>
              <a:custGeom>
                <a:avLst/>
                <a:gdLst/>
                <a:ahLst/>
                <a:cxnLst/>
                <a:rect l="0" t="0" r="0" b="0"/>
                <a:pathLst>
                  <a:path w="1601600" h="269500">
                    <a:moveTo>
                      <a:pt x="0" y="0"/>
                    </a:moveTo>
                    <a:lnTo>
                      <a:pt x="1601600" y="0"/>
                    </a:lnTo>
                    <a:lnTo>
                      <a:pt x="1601600" y="189420"/>
                    </a:lnTo>
                    <a:cubicBezTo>
                      <a:pt x="1601600" y="233648"/>
                      <a:pt x="1565748" y="269500"/>
                      <a:pt x="1521520" y="269500"/>
                    </a:cubicBezTo>
                    <a:lnTo>
                      <a:pt x="80080" y="269500"/>
                    </a:lnTo>
                    <a:cubicBezTo>
                      <a:pt x="35852" y="269500"/>
                      <a:pt x="0" y="233648"/>
                      <a:pt x="0" y="189420"/>
                    </a:cubicBezTo>
                    <a:lnTo>
                      <a:pt x="0" y="0"/>
                    </a:lnTo>
                    <a:close/>
                  </a:path>
                </a:pathLst>
              </a:custGeom>
              <a:solidFill>
                <a:srgbClr val="ECEEEA"/>
              </a:solidFill>
              <a:ln w="7700" cap="flat">
                <a:solidFill>
                  <a:srgbClr val="A0AF95"/>
                </a:solidFill>
                <a:bevel/>
              </a:ln>
            </p:spPr>
          </p:sp>
          <p:pic>
            <p:nvPicPr>
              <p:cNvPr id="1705" name="Picture 170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300" y="2797600"/>
                <a:ext cx="183106" cy="223300"/>
              </a:xfrm>
              <a:prstGeom prst="rect">
                <a:avLst/>
              </a:prstGeom>
            </p:spPr>
          </p:pic>
          <p:sp>
            <p:nvSpPr>
              <p:cNvPr id="2358" name="Text 2358"/>
              <p:cNvSpPr txBox="1"/>
              <p:nvPr/>
            </p:nvSpPr>
            <p:spPr>
              <a:xfrm>
                <a:off x="1022300" y="2608950"/>
                <a:ext cx="1555400" cy="138600"/>
              </a:xfrm>
              <a:prstGeom prst="rect">
                <a:avLst/>
              </a:prstGeom>
              <a:noFill/>
            </p:spPr>
            <p:txBody>
              <a:bodyPr wrap="square" lIns="28000" tIns="18000" rIns="28000" bIns="18000" rtlCol="0" anchor="ctr"/>
              <a:lstStyle/>
              <a:p>
                <a:pPr algn="ctr"/>
                <a:r>
                  <a:rPr sz="780">
                    <a:solidFill>
                      <a:srgbClr val="FFFFFF"/>
                    </a:solidFill>
                    <a:latin typeface="Comic Sans MS"/>
                  </a:rPr>
                  <a:t>Marketing Communications Mgr.</a:t>
                </a:r>
              </a:p>
            </p:txBody>
          </p:sp>
          <p:sp>
            <p:nvSpPr>
              <p:cNvPr id="2359" name="Text 2359"/>
              <p:cNvSpPr txBox="1"/>
              <p:nvPr/>
            </p:nvSpPr>
            <p:spPr>
              <a:xfrm>
                <a:off x="1228506" y="2839950"/>
                <a:ext cx="1349194" cy="138600"/>
              </a:xfrm>
              <a:prstGeom prst="rect">
                <a:avLst/>
              </a:prstGeom>
              <a:noFill/>
            </p:spPr>
            <p:txBody>
              <a:bodyPr wrap="square" lIns="28000" tIns="18000" rIns="28000" bIns="18000" rtlCol="0" anchor="ctr"/>
              <a:lstStyle/>
              <a:p>
                <a:pPr algn="ctr"/>
                <a:r>
                  <a:rPr sz="780">
                    <a:solidFill>
                      <a:srgbClr val="000000"/>
                    </a:solidFill>
                    <a:latin typeface="Comic Sans MS"/>
                  </a:rPr>
                  <a:t>Default Name</a:t>
                </a:r>
              </a:p>
            </p:txBody>
          </p:sp>
        </p:grpSp>
        <p:grpSp>
          <p:nvGrpSpPr>
            <p:cNvPr id="1706" name="Card 2"/>
            <p:cNvGrpSpPr/>
            <p:nvPr/>
          </p:nvGrpSpPr>
          <p:grpSpPr>
            <a:xfrm>
              <a:off x="1368800" y="3236500"/>
              <a:ext cx="1540000" cy="462000"/>
              <a:chOff x="1368800" y="3236500"/>
              <a:chExt cx="1540000" cy="462000"/>
            </a:xfrm>
          </p:grpSpPr>
          <p:sp>
            <p:nvSpPr>
              <p:cNvPr id="1707" name="Multi-Style Rectangle"/>
              <p:cNvSpPr/>
              <p:nvPr/>
            </p:nvSpPr>
            <p:spPr>
              <a:xfrm>
                <a:off x="1368800" y="3236500"/>
                <a:ext cx="1540000" cy="192500"/>
              </a:xfrm>
              <a:custGeom>
                <a:avLst/>
                <a:gdLst/>
                <a:ahLst/>
                <a:cxnLst/>
                <a:rect l="0" t="0" r="0" b="0"/>
                <a:pathLst>
                  <a:path w="1540000" h="192500">
                    <a:moveTo>
                      <a:pt x="0" y="77000"/>
                    </a:moveTo>
                    <a:cubicBezTo>
                      <a:pt x="0" y="34473"/>
                      <a:pt x="34473" y="0"/>
                      <a:pt x="77000" y="0"/>
                    </a:cubicBezTo>
                    <a:lnTo>
                      <a:pt x="1463000" y="0"/>
                    </a:lnTo>
                    <a:cubicBezTo>
                      <a:pt x="1505527" y="0"/>
                      <a:pt x="1540000" y="34473"/>
                      <a:pt x="1540000" y="77000"/>
                    </a:cubicBezTo>
                    <a:lnTo>
                      <a:pt x="1540000" y="192500"/>
                    </a:lnTo>
                    <a:lnTo>
                      <a:pt x="0" y="192500"/>
                    </a:lnTo>
                    <a:lnTo>
                      <a:pt x="0" y="77000"/>
                    </a:lnTo>
                    <a:close/>
                  </a:path>
                </a:pathLst>
              </a:custGeom>
              <a:solidFill>
                <a:srgbClr val="E88D70"/>
              </a:solidFill>
              <a:ln w="7700" cap="flat">
                <a:solidFill>
                  <a:srgbClr val="CC7B62"/>
                </a:solidFill>
                <a:bevel/>
              </a:ln>
              <a:effectLst>
                <a:outerShdw dist="21779" dir="2700000" algn="tl">
                  <a:srgbClr val="E88D70">
                    <a:alpha val="20000"/>
                  </a:srgbClr>
                </a:outerShdw>
              </a:effectLst>
            </p:spPr>
          </p:sp>
          <p:sp>
            <p:nvSpPr>
              <p:cNvPr id="1708" name="Freeform 1707"/>
              <p:cNvSpPr/>
              <p:nvPr/>
            </p:nvSpPr>
            <p:spPr>
              <a:xfrm>
                <a:off x="1368800" y="3429000"/>
                <a:ext cx="1540000" cy="269500"/>
              </a:xfrm>
              <a:custGeom>
                <a:avLst/>
                <a:gdLst/>
                <a:ahLst/>
                <a:cxnLst/>
                <a:rect l="0" t="0" r="0" b="0"/>
                <a:pathLst>
                  <a:path w="1540000" h="269500">
                    <a:moveTo>
                      <a:pt x="0" y="0"/>
                    </a:moveTo>
                    <a:lnTo>
                      <a:pt x="1540000" y="0"/>
                    </a:lnTo>
                    <a:lnTo>
                      <a:pt x="1540000" y="192500"/>
                    </a:lnTo>
                    <a:cubicBezTo>
                      <a:pt x="1540000" y="235027"/>
                      <a:pt x="1505527" y="269500"/>
                      <a:pt x="1463000" y="269500"/>
                    </a:cubicBezTo>
                    <a:lnTo>
                      <a:pt x="77000" y="269500"/>
                    </a:lnTo>
                    <a:cubicBezTo>
                      <a:pt x="34473" y="269500"/>
                      <a:pt x="0" y="235027"/>
                      <a:pt x="0" y="192500"/>
                    </a:cubicBezTo>
                    <a:lnTo>
                      <a:pt x="0" y="0"/>
                    </a:lnTo>
                    <a:close/>
                  </a:path>
                </a:pathLst>
              </a:custGeom>
              <a:solidFill>
                <a:srgbClr val="FBEEEB"/>
              </a:solidFill>
              <a:ln w="7700" cap="flat">
                <a:solidFill>
                  <a:srgbClr val="CC7B62"/>
                </a:solidFill>
                <a:bevel/>
              </a:ln>
              <a:effectLst>
                <a:outerShdw dist="21779" dir="2700000" algn="tl">
                  <a:srgbClr val="E88D70">
                    <a:alpha val="20000"/>
                  </a:srgbClr>
                </a:outerShdw>
              </a:effectLst>
            </p:spPr>
          </p:sp>
          <p:sp>
            <p:nvSpPr>
              <p:cNvPr id="2360" name="Text 2360"/>
              <p:cNvSpPr txBox="1"/>
              <p:nvPr/>
            </p:nvSpPr>
            <p:spPr>
              <a:xfrm>
                <a:off x="1391900" y="3263450"/>
                <a:ext cx="1493800" cy="138600"/>
              </a:xfrm>
              <a:prstGeom prst="rect">
                <a:avLst/>
              </a:prstGeom>
              <a:noFill/>
            </p:spPr>
            <p:txBody>
              <a:bodyPr wrap="square" lIns="28000" tIns="18000" rIns="28000" bIns="18000" rtlCol="0" anchor="ctr"/>
              <a:lstStyle/>
              <a:p>
                <a:pPr algn="ctr"/>
                <a:r>
                  <a:rPr sz="780">
                    <a:solidFill>
                      <a:srgbClr val="FFFFFF"/>
                    </a:solidFill>
                    <a:latin typeface="Comic Sans MS"/>
                  </a:rPr>
                  <a:t>Employee</a:t>
                </a:r>
              </a:p>
            </p:txBody>
          </p:sp>
          <p:sp>
            <p:nvSpPr>
              <p:cNvPr id="2361" name="Text 2361"/>
              <p:cNvSpPr txBox="1"/>
              <p:nvPr/>
            </p:nvSpPr>
            <p:spPr>
              <a:xfrm>
                <a:off x="1391900" y="3494450"/>
                <a:ext cx="1493800" cy="138600"/>
              </a:xfrm>
              <a:prstGeom prst="rect">
                <a:avLst/>
              </a:prstGeom>
              <a:noFill/>
            </p:spPr>
            <p:txBody>
              <a:bodyPr wrap="square" lIns="28000" tIns="18000" rIns="28000" bIns="18000" rtlCol="0" anchor="ctr"/>
              <a:lstStyle/>
              <a:p>
                <a:pPr algn="ctr"/>
                <a:r>
                  <a:rPr sz="780">
                    <a:solidFill>
                      <a:srgbClr val="000000"/>
                    </a:solidFill>
                    <a:latin typeface="Comic Sans MS"/>
                  </a:rPr>
                  <a:t>Default Name</a:t>
                </a:r>
              </a:p>
            </p:txBody>
          </p:sp>
        </p:grpSp>
        <p:grpSp>
          <p:nvGrpSpPr>
            <p:cNvPr id="1709" name="Card 2"/>
            <p:cNvGrpSpPr/>
            <p:nvPr/>
          </p:nvGrpSpPr>
          <p:grpSpPr>
            <a:xfrm>
              <a:off x="1368800" y="3875600"/>
              <a:ext cx="1540000" cy="462000"/>
              <a:chOff x="1368800" y="3875600"/>
              <a:chExt cx="1540000" cy="462000"/>
            </a:xfrm>
          </p:grpSpPr>
          <p:sp>
            <p:nvSpPr>
              <p:cNvPr id="1710" name="Multi-Style Rectangle"/>
              <p:cNvSpPr/>
              <p:nvPr/>
            </p:nvSpPr>
            <p:spPr>
              <a:xfrm>
                <a:off x="1368800" y="3875600"/>
                <a:ext cx="1540000" cy="192500"/>
              </a:xfrm>
              <a:custGeom>
                <a:avLst/>
                <a:gdLst/>
                <a:ahLst/>
                <a:cxnLst/>
                <a:rect l="0" t="0" r="0" b="0"/>
                <a:pathLst>
                  <a:path w="1540000" h="192500">
                    <a:moveTo>
                      <a:pt x="0" y="77000"/>
                    </a:moveTo>
                    <a:cubicBezTo>
                      <a:pt x="0" y="34473"/>
                      <a:pt x="34473" y="0"/>
                      <a:pt x="77000" y="0"/>
                    </a:cubicBezTo>
                    <a:lnTo>
                      <a:pt x="1463000" y="0"/>
                    </a:lnTo>
                    <a:cubicBezTo>
                      <a:pt x="1505527" y="0"/>
                      <a:pt x="1540000" y="34473"/>
                      <a:pt x="1540000" y="77000"/>
                    </a:cubicBezTo>
                    <a:lnTo>
                      <a:pt x="1540000" y="192500"/>
                    </a:lnTo>
                    <a:lnTo>
                      <a:pt x="0" y="192500"/>
                    </a:lnTo>
                    <a:lnTo>
                      <a:pt x="0" y="77000"/>
                    </a:lnTo>
                    <a:close/>
                  </a:path>
                </a:pathLst>
              </a:custGeom>
              <a:solidFill>
                <a:srgbClr val="E88D70"/>
              </a:solidFill>
              <a:ln w="7700" cap="flat">
                <a:solidFill>
                  <a:srgbClr val="CC7B62"/>
                </a:solidFill>
                <a:bevel/>
              </a:ln>
              <a:effectLst>
                <a:outerShdw dist="21779" dir="2700000" algn="tl">
                  <a:srgbClr val="E88D70">
                    <a:alpha val="20000"/>
                  </a:srgbClr>
                </a:outerShdw>
              </a:effectLst>
            </p:spPr>
          </p:sp>
          <p:sp>
            <p:nvSpPr>
              <p:cNvPr id="1711" name="Freeform 1710"/>
              <p:cNvSpPr/>
              <p:nvPr/>
            </p:nvSpPr>
            <p:spPr>
              <a:xfrm>
                <a:off x="1368800" y="4068100"/>
                <a:ext cx="1540000" cy="269500"/>
              </a:xfrm>
              <a:custGeom>
                <a:avLst/>
                <a:gdLst/>
                <a:ahLst/>
                <a:cxnLst/>
                <a:rect l="0" t="0" r="0" b="0"/>
                <a:pathLst>
                  <a:path w="1540000" h="269500">
                    <a:moveTo>
                      <a:pt x="0" y="0"/>
                    </a:moveTo>
                    <a:lnTo>
                      <a:pt x="1540000" y="0"/>
                    </a:lnTo>
                    <a:lnTo>
                      <a:pt x="1540000" y="192500"/>
                    </a:lnTo>
                    <a:cubicBezTo>
                      <a:pt x="1540000" y="235027"/>
                      <a:pt x="1505527" y="269500"/>
                      <a:pt x="1463000" y="269500"/>
                    </a:cubicBezTo>
                    <a:lnTo>
                      <a:pt x="77000" y="269500"/>
                    </a:lnTo>
                    <a:cubicBezTo>
                      <a:pt x="34473" y="269500"/>
                      <a:pt x="0" y="235027"/>
                      <a:pt x="0" y="192500"/>
                    </a:cubicBezTo>
                    <a:lnTo>
                      <a:pt x="0" y="0"/>
                    </a:lnTo>
                    <a:close/>
                  </a:path>
                </a:pathLst>
              </a:custGeom>
              <a:solidFill>
                <a:srgbClr val="FBEEEB"/>
              </a:solidFill>
              <a:ln w="7700" cap="flat">
                <a:solidFill>
                  <a:srgbClr val="CC7B62"/>
                </a:solidFill>
                <a:bevel/>
              </a:ln>
              <a:effectLst>
                <a:outerShdw dist="21779" dir="2700000" algn="tl">
                  <a:srgbClr val="E88D70">
                    <a:alpha val="20000"/>
                  </a:srgbClr>
                </a:outerShdw>
              </a:effectLst>
            </p:spPr>
          </p:sp>
          <p:sp>
            <p:nvSpPr>
              <p:cNvPr id="2362" name="Text 2362"/>
              <p:cNvSpPr txBox="1"/>
              <p:nvPr/>
            </p:nvSpPr>
            <p:spPr>
              <a:xfrm>
                <a:off x="1391900" y="3902550"/>
                <a:ext cx="1493800" cy="138600"/>
              </a:xfrm>
              <a:prstGeom prst="rect">
                <a:avLst/>
              </a:prstGeom>
              <a:noFill/>
            </p:spPr>
            <p:txBody>
              <a:bodyPr wrap="square" lIns="28000" tIns="18000" rIns="28000" bIns="18000" rtlCol="0" anchor="ctr"/>
              <a:lstStyle/>
              <a:p>
                <a:pPr algn="ctr"/>
                <a:r>
                  <a:rPr sz="780">
                    <a:solidFill>
                      <a:srgbClr val="FFFFFF"/>
                    </a:solidFill>
                    <a:latin typeface="Comic Sans MS"/>
                  </a:rPr>
                  <a:t>Employee</a:t>
                </a:r>
              </a:p>
            </p:txBody>
          </p:sp>
          <p:sp>
            <p:nvSpPr>
              <p:cNvPr id="2363" name="Text 2363"/>
              <p:cNvSpPr txBox="1"/>
              <p:nvPr/>
            </p:nvSpPr>
            <p:spPr>
              <a:xfrm>
                <a:off x="1391900" y="4133550"/>
                <a:ext cx="1493800" cy="138600"/>
              </a:xfrm>
              <a:prstGeom prst="rect">
                <a:avLst/>
              </a:prstGeom>
              <a:noFill/>
            </p:spPr>
            <p:txBody>
              <a:bodyPr wrap="square" lIns="28000" tIns="18000" rIns="28000" bIns="18000" rtlCol="0" anchor="ctr"/>
              <a:lstStyle/>
              <a:p>
                <a:pPr algn="ctr"/>
                <a:r>
                  <a:rPr sz="780">
                    <a:solidFill>
                      <a:srgbClr val="000000"/>
                    </a:solidFill>
                    <a:latin typeface="Comic Sans MS"/>
                  </a:rPr>
                  <a:t>Default Name</a:t>
                </a:r>
              </a:p>
            </p:txBody>
          </p:sp>
        </p:grpSp>
        <p:grpSp>
          <p:nvGrpSpPr>
            <p:cNvPr id="1712" name="Card 2"/>
            <p:cNvGrpSpPr/>
            <p:nvPr/>
          </p:nvGrpSpPr>
          <p:grpSpPr>
            <a:xfrm>
              <a:off x="3155200" y="3236500"/>
              <a:ext cx="1540000" cy="462000"/>
              <a:chOff x="3155200" y="3236500"/>
              <a:chExt cx="1540000" cy="462000"/>
            </a:xfrm>
          </p:grpSpPr>
          <p:sp>
            <p:nvSpPr>
              <p:cNvPr id="1713" name="Multi-Style Rectangle"/>
              <p:cNvSpPr/>
              <p:nvPr/>
            </p:nvSpPr>
            <p:spPr>
              <a:xfrm>
                <a:off x="3155200" y="3236500"/>
                <a:ext cx="1540000" cy="192500"/>
              </a:xfrm>
              <a:custGeom>
                <a:avLst/>
                <a:gdLst/>
                <a:ahLst/>
                <a:cxnLst/>
                <a:rect l="0" t="0" r="0" b="0"/>
                <a:pathLst>
                  <a:path w="1540000" h="192500">
                    <a:moveTo>
                      <a:pt x="0" y="77000"/>
                    </a:moveTo>
                    <a:cubicBezTo>
                      <a:pt x="0" y="34473"/>
                      <a:pt x="34473" y="0"/>
                      <a:pt x="77000" y="0"/>
                    </a:cubicBezTo>
                    <a:lnTo>
                      <a:pt x="1463000" y="0"/>
                    </a:lnTo>
                    <a:cubicBezTo>
                      <a:pt x="1505527" y="0"/>
                      <a:pt x="1540000" y="34473"/>
                      <a:pt x="1540000" y="77000"/>
                    </a:cubicBezTo>
                    <a:lnTo>
                      <a:pt x="1540000" y="192500"/>
                    </a:lnTo>
                    <a:lnTo>
                      <a:pt x="0" y="192500"/>
                    </a:lnTo>
                    <a:lnTo>
                      <a:pt x="0" y="77000"/>
                    </a:lnTo>
                    <a:close/>
                  </a:path>
                </a:pathLst>
              </a:custGeom>
              <a:solidFill>
                <a:srgbClr val="E88D70"/>
              </a:solidFill>
              <a:ln w="7700" cap="flat">
                <a:solidFill>
                  <a:srgbClr val="CC7B62"/>
                </a:solidFill>
                <a:bevel/>
              </a:ln>
              <a:effectLst>
                <a:outerShdw dist="21779" dir="2700000" algn="tl">
                  <a:srgbClr val="E88D70">
                    <a:alpha val="20000"/>
                  </a:srgbClr>
                </a:outerShdw>
              </a:effectLst>
            </p:spPr>
          </p:sp>
          <p:sp>
            <p:nvSpPr>
              <p:cNvPr id="1714" name="Freeform 1713"/>
              <p:cNvSpPr/>
              <p:nvPr/>
            </p:nvSpPr>
            <p:spPr>
              <a:xfrm>
                <a:off x="3155200" y="3429000"/>
                <a:ext cx="1540000" cy="269500"/>
              </a:xfrm>
              <a:custGeom>
                <a:avLst/>
                <a:gdLst/>
                <a:ahLst/>
                <a:cxnLst/>
                <a:rect l="0" t="0" r="0" b="0"/>
                <a:pathLst>
                  <a:path w="1540000" h="269500">
                    <a:moveTo>
                      <a:pt x="0" y="0"/>
                    </a:moveTo>
                    <a:lnTo>
                      <a:pt x="1540000" y="0"/>
                    </a:lnTo>
                    <a:lnTo>
                      <a:pt x="1540000" y="192500"/>
                    </a:lnTo>
                    <a:cubicBezTo>
                      <a:pt x="1540000" y="235027"/>
                      <a:pt x="1505527" y="269500"/>
                      <a:pt x="1463000" y="269500"/>
                    </a:cubicBezTo>
                    <a:lnTo>
                      <a:pt x="77000" y="269500"/>
                    </a:lnTo>
                    <a:cubicBezTo>
                      <a:pt x="34473" y="269500"/>
                      <a:pt x="0" y="235027"/>
                      <a:pt x="0" y="192500"/>
                    </a:cubicBezTo>
                    <a:lnTo>
                      <a:pt x="0" y="0"/>
                    </a:lnTo>
                    <a:close/>
                  </a:path>
                </a:pathLst>
              </a:custGeom>
              <a:solidFill>
                <a:srgbClr val="FBEEEB"/>
              </a:solidFill>
              <a:ln w="7700" cap="flat">
                <a:solidFill>
                  <a:srgbClr val="CC7B62"/>
                </a:solidFill>
                <a:bevel/>
              </a:ln>
              <a:effectLst>
                <a:outerShdw dist="21779" dir="2700000" algn="tl">
                  <a:srgbClr val="E88D70">
                    <a:alpha val="20000"/>
                  </a:srgbClr>
                </a:outerShdw>
              </a:effectLst>
            </p:spPr>
          </p:sp>
          <p:sp>
            <p:nvSpPr>
              <p:cNvPr id="2364" name="Text 2364"/>
              <p:cNvSpPr txBox="1"/>
              <p:nvPr/>
            </p:nvSpPr>
            <p:spPr>
              <a:xfrm>
                <a:off x="3178300" y="3263450"/>
                <a:ext cx="1493800" cy="138600"/>
              </a:xfrm>
              <a:prstGeom prst="rect">
                <a:avLst/>
              </a:prstGeom>
              <a:noFill/>
            </p:spPr>
            <p:txBody>
              <a:bodyPr wrap="square" lIns="28000" tIns="18000" rIns="28000" bIns="18000" rtlCol="0" anchor="ctr"/>
              <a:lstStyle/>
              <a:p>
                <a:pPr algn="ctr"/>
                <a:r>
                  <a:rPr sz="780">
                    <a:solidFill>
                      <a:srgbClr val="FFFFFF"/>
                    </a:solidFill>
                    <a:latin typeface="Comic Sans MS"/>
                  </a:rPr>
                  <a:t>Employee</a:t>
                </a:r>
              </a:p>
            </p:txBody>
          </p:sp>
          <p:sp>
            <p:nvSpPr>
              <p:cNvPr id="2365" name="Text 2365"/>
              <p:cNvSpPr txBox="1"/>
              <p:nvPr/>
            </p:nvSpPr>
            <p:spPr>
              <a:xfrm>
                <a:off x="3178300" y="3494450"/>
                <a:ext cx="1493800" cy="138600"/>
              </a:xfrm>
              <a:prstGeom prst="rect">
                <a:avLst/>
              </a:prstGeom>
              <a:noFill/>
            </p:spPr>
            <p:txBody>
              <a:bodyPr wrap="square" lIns="28000" tIns="18000" rIns="28000" bIns="18000" rtlCol="0" anchor="ctr"/>
              <a:lstStyle/>
              <a:p>
                <a:pPr algn="ctr"/>
                <a:r>
                  <a:rPr sz="780">
                    <a:solidFill>
                      <a:srgbClr val="000000"/>
                    </a:solidFill>
                    <a:latin typeface="Comic Sans MS"/>
                  </a:rPr>
                  <a:t>Default Name</a:t>
                </a:r>
              </a:p>
            </p:txBody>
          </p:sp>
        </p:grpSp>
        <p:grpSp>
          <p:nvGrpSpPr>
            <p:cNvPr id="1715" name="Card 2"/>
            <p:cNvGrpSpPr/>
            <p:nvPr/>
          </p:nvGrpSpPr>
          <p:grpSpPr>
            <a:xfrm>
              <a:off x="3155200" y="3875600"/>
              <a:ext cx="1540000" cy="462000"/>
              <a:chOff x="3155200" y="3875600"/>
              <a:chExt cx="1540000" cy="462000"/>
            </a:xfrm>
          </p:grpSpPr>
          <p:sp>
            <p:nvSpPr>
              <p:cNvPr id="1716" name="Multi-Style Rectangle"/>
              <p:cNvSpPr/>
              <p:nvPr/>
            </p:nvSpPr>
            <p:spPr>
              <a:xfrm>
                <a:off x="3155200" y="3875600"/>
                <a:ext cx="1540000" cy="192500"/>
              </a:xfrm>
              <a:custGeom>
                <a:avLst/>
                <a:gdLst/>
                <a:ahLst/>
                <a:cxnLst/>
                <a:rect l="0" t="0" r="0" b="0"/>
                <a:pathLst>
                  <a:path w="1540000" h="192500">
                    <a:moveTo>
                      <a:pt x="0" y="77000"/>
                    </a:moveTo>
                    <a:cubicBezTo>
                      <a:pt x="0" y="34473"/>
                      <a:pt x="34473" y="0"/>
                      <a:pt x="77000" y="0"/>
                    </a:cubicBezTo>
                    <a:lnTo>
                      <a:pt x="1463000" y="0"/>
                    </a:lnTo>
                    <a:cubicBezTo>
                      <a:pt x="1505527" y="0"/>
                      <a:pt x="1540000" y="34473"/>
                      <a:pt x="1540000" y="77000"/>
                    </a:cubicBezTo>
                    <a:lnTo>
                      <a:pt x="1540000" y="192500"/>
                    </a:lnTo>
                    <a:lnTo>
                      <a:pt x="0" y="192500"/>
                    </a:lnTo>
                    <a:lnTo>
                      <a:pt x="0" y="77000"/>
                    </a:lnTo>
                    <a:close/>
                  </a:path>
                </a:pathLst>
              </a:custGeom>
              <a:solidFill>
                <a:srgbClr val="E88D70"/>
              </a:solidFill>
              <a:ln w="7700" cap="flat">
                <a:solidFill>
                  <a:srgbClr val="CC7B62"/>
                </a:solidFill>
                <a:bevel/>
              </a:ln>
              <a:effectLst>
                <a:outerShdw dist="21779" dir="2700000" algn="tl">
                  <a:srgbClr val="E88D70">
                    <a:alpha val="20000"/>
                  </a:srgbClr>
                </a:outerShdw>
              </a:effectLst>
            </p:spPr>
          </p:sp>
          <p:sp>
            <p:nvSpPr>
              <p:cNvPr id="1717" name="Freeform 1716"/>
              <p:cNvSpPr/>
              <p:nvPr/>
            </p:nvSpPr>
            <p:spPr>
              <a:xfrm>
                <a:off x="3155200" y="4068100"/>
                <a:ext cx="1540000" cy="269500"/>
              </a:xfrm>
              <a:custGeom>
                <a:avLst/>
                <a:gdLst/>
                <a:ahLst/>
                <a:cxnLst/>
                <a:rect l="0" t="0" r="0" b="0"/>
                <a:pathLst>
                  <a:path w="1540000" h="269500">
                    <a:moveTo>
                      <a:pt x="0" y="0"/>
                    </a:moveTo>
                    <a:lnTo>
                      <a:pt x="1540000" y="0"/>
                    </a:lnTo>
                    <a:lnTo>
                      <a:pt x="1540000" y="192500"/>
                    </a:lnTo>
                    <a:cubicBezTo>
                      <a:pt x="1540000" y="235027"/>
                      <a:pt x="1505527" y="269500"/>
                      <a:pt x="1463000" y="269500"/>
                    </a:cubicBezTo>
                    <a:lnTo>
                      <a:pt x="77000" y="269500"/>
                    </a:lnTo>
                    <a:cubicBezTo>
                      <a:pt x="34473" y="269500"/>
                      <a:pt x="0" y="235027"/>
                      <a:pt x="0" y="192500"/>
                    </a:cubicBezTo>
                    <a:lnTo>
                      <a:pt x="0" y="0"/>
                    </a:lnTo>
                    <a:close/>
                  </a:path>
                </a:pathLst>
              </a:custGeom>
              <a:solidFill>
                <a:srgbClr val="FBEEEB"/>
              </a:solidFill>
              <a:ln w="7700" cap="flat">
                <a:solidFill>
                  <a:srgbClr val="CC7B62"/>
                </a:solidFill>
                <a:bevel/>
              </a:ln>
              <a:effectLst>
                <a:outerShdw dist="21779" dir="2700000" algn="tl">
                  <a:srgbClr val="E88D70">
                    <a:alpha val="20000"/>
                  </a:srgbClr>
                </a:outerShdw>
              </a:effectLst>
            </p:spPr>
          </p:sp>
          <p:sp>
            <p:nvSpPr>
              <p:cNvPr id="2366" name="Text 2366"/>
              <p:cNvSpPr txBox="1"/>
              <p:nvPr/>
            </p:nvSpPr>
            <p:spPr>
              <a:xfrm>
                <a:off x="3178300" y="3902550"/>
                <a:ext cx="1493800" cy="138600"/>
              </a:xfrm>
              <a:prstGeom prst="rect">
                <a:avLst/>
              </a:prstGeom>
              <a:noFill/>
            </p:spPr>
            <p:txBody>
              <a:bodyPr wrap="square" lIns="28000" tIns="18000" rIns="28000" bIns="18000" rtlCol="0" anchor="ctr"/>
              <a:lstStyle/>
              <a:p>
                <a:pPr algn="ctr"/>
                <a:r>
                  <a:rPr sz="780">
                    <a:solidFill>
                      <a:srgbClr val="FFFFFF"/>
                    </a:solidFill>
                    <a:latin typeface="Comic Sans MS"/>
                  </a:rPr>
                  <a:t>Employee</a:t>
                </a:r>
              </a:p>
            </p:txBody>
          </p:sp>
          <p:sp>
            <p:nvSpPr>
              <p:cNvPr id="2367" name="Text 2367"/>
              <p:cNvSpPr txBox="1"/>
              <p:nvPr/>
            </p:nvSpPr>
            <p:spPr>
              <a:xfrm>
                <a:off x="3178300" y="4133550"/>
                <a:ext cx="1493800" cy="138600"/>
              </a:xfrm>
              <a:prstGeom prst="rect">
                <a:avLst/>
              </a:prstGeom>
              <a:noFill/>
            </p:spPr>
            <p:txBody>
              <a:bodyPr wrap="square" lIns="28000" tIns="18000" rIns="28000" bIns="18000" rtlCol="0" anchor="ctr"/>
              <a:lstStyle/>
              <a:p>
                <a:pPr algn="ctr"/>
                <a:r>
                  <a:rPr sz="780">
                    <a:solidFill>
                      <a:srgbClr val="000000"/>
                    </a:solidFill>
                    <a:latin typeface="Comic Sans MS"/>
                  </a:rPr>
                  <a:t>Default Name</a:t>
                </a:r>
              </a:p>
            </p:txBody>
          </p:sp>
        </p:grpSp>
        <p:grpSp>
          <p:nvGrpSpPr>
            <p:cNvPr id="1718" name="Card 2"/>
            <p:cNvGrpSpPr/>
            <p:nvPr/>
          </p:nvGrpSpPr>
          <p:grpSpPr>
            <a:xfrm>
              <a:off x="3155200" y="4522400"/>
              <a:ext cx="1540000" cy="462000"/>
              <a:chOff x="3155200" y="4522400"/>
              <a:chExt cx="1540000" cy="462000"/>
            </a:xfrm>
          </p:grpSpPr>
          <p:sp>
            <p:nvSpPr>
              <p:cNvPr id="1719" name="Multi-Style Rectangle"/>
              <p:cNvSpPr/>
              <p:nvPr/>
            </p:nvSpPr>
            <p:spPr>
              <a:xfrm>
                <a:off x="3155200" y="4522400"/>
                <a:ext cx="1540000" cy="192500"/>
              </a:xfrm>
              <a:custGeom>
                <a:avLst/>
                <a:gdLst/>
                <a:ahLst/>
                <a:cxnLst/>
                <a:rect l="0" t="0" r="0" b="0"/>
                <a:pathLst>
                  <a:path w="1540000" h="192500">
                    <a:moveTo>
                      <a:pt x="0" y="77000"/>
                    </a:moveTo>
                    <a:cubicBezTo>
                      <a:pt x="0" y="34473"/>
                      <a:pt x="34473" y="0"/>
                      <a:pt x="77000" y="0"/>
                    </a:cubicBezTo>
                    <a:lnTo>
                      <a:pt x="1463000" y="0"/>
                    </a:lnTo>
                    <a:cubicBezTo>
                      <a:pt x="1505527" y="0"/>
                      <a:pt x="1540000" y="34473"/>
                      <a:pt x="1540000" y="77000"/>
                    </a:cubicBezTo>
                    <a:lnTo>
                      <a:pt x="1540000" y="192500"/>
                    </a:lnTo>
                    <a:lnTo>
                      <a:pt x="0" y="192500"/>
                    </a:lnTo>
                    <a:lnTo>
                      <a:pt x="0" y="77000"/>
                    </a:lnTo>
                    <a:close/>
                  </a:path>
                </a:pathLst>
              </a:custGeom>
              <a:solidFill>
                <a:srgbClr val="E88D70"/>
              </a:solidFill>
              <a:ln w="7700" cap="flat">
                <a:solidFill>
                  <a:srgbClr val="CC7B62"/>
                </a:solidFill>
                <a:bevel/>
              </a:ln>
              <a:effectLst>
                <a:outerShdw dist="21779" dir="2700000" algn="tl">
                  <a:srgbClr val="E88D70">
                    <a:alpha val="20000"/>
                  </a:srgbClr>
                </a:outerShdw>
              </a:effectLst>
            </p:spPr>
          </p:sp>
          <p:sp>
            <p:nvSpPr>
              <p:cNvPr id="1720" name="Freeform 1719"/>
              <p:cNvSpPr/>
              <p:nvPr/>
            </p:nvSpPr>
            <p:spPr>
              <a:xfrm>
                <a:off x="3155200" y="4714900"/>
                <a:ext cx="1540000" cy="269500"/>
              </a:xfrm>
              <a:custGeom>
                <a:avLst/>
                <a:gdLst/>
                <a:ahLst/>
                <a:cxnLst/>
                <a:rect l="0" t="0" r="0" b="0"/>
                <a:pathLst>
                  <a:path w="1540000" h="269500">
                    <a:moveTo>
                      <a:pt x="0" y="0"/>
                    </a:moveTo>
                    <a:lnTo>
                      <a:pt x="1540000" y="0"/>
                    </a:lnTo>
                    <a:lnTo>
                      <a:pt x="1540000" y="192500"/>
                    </a:lnTo>
                    <a:cubicBezTo>
                      <a:pt x="1540000" y="235027"/>
                      <a:pt x="1505527" y="269500"/>
                      <a:pt x="1463000" y="269500"/>
                    </a:cubicBezTo>
                    <a:lnTo>
                      <a:pt x="77000" y="269500"/>
                    </a:lnTo>
                    <a:cubicBezTo>
                      <a:pt x="34473" y="269500"/>
                      <a:pt x="0" y="235027"/>
                      <a:pt x="0" y="192500"/>
                    </a:cubicBezTo>
                    <a:lnTo>
                      <a:pt x="0" y="0"/>
                    </a:lnTo>
                    <a:close/>
                  </a:path>
                </a:pathLst>
              </a:custGeom>
              <a:solidFill>
                <a:srgbClr val="FBEEEB"/>
              </a:solidFill>
              <a:ln w="7700" cap="flat">
                <a:solidFill>
                  <a:srgbClr val="CC7B62"/>
                </a:solidFill>
                <a:bevel/>
              </a:ln>
              <a:effectLst>
                <a:outerShdw dist="21779" dir="2700000" algn="tl">
                  <a:srgbClr val="E88D70">
                    <a:alpha val="20000"/>
                  </a:srgbClr>
                </a:outerShdw>
              </a:effectLst>
            </p:spPr>
          </p:sp>
          <p:sp>
            <p:nvSpPr>
              <p:cNvPr id="2368" name="Text 2368"/>
              <p:cNvSpPr txBox="1"/>
              <p:nvPr/>
            </p:nvSpPr>
            <p:spPr>
              <a:xfrm>
                <a:off x="3178300" y="4549350"/>
                <a:ext cx="1493800" cy="138600"/>
              </a:xfrm>
              <a:prstGeom prst="rect">
                <a:avLst/>
              </a:prstGeom>
              <a:noFill/>
            </p:spPr>
            <p:txBody>
              <a:bodyPr wrap="square" lIns="28000" tIns="18000" rIns="28000" bIns="18000" rtlCol="0" anchor="ctr"/>
              <a:lstStyle/>
              <a:p>
                <a:pPr algn="ctr"/>
                <a:r>
                  <a:rPr sz="780">
                    <a:solidFill>
                      <a:srgbClr val="FFFFFF"/>
                    </a:solidFill>
                    <a:latin typeface="Comic Sans MS"/>
                  </a:rPr>
                  <a:t>Employee</a:t>
                </a:r>
              </a:p>
            </p:txBody>
          </p:sp>
          <p:sp>
            <p:nvSpPr>
              <p:cNvPr id="2369" name="Text 2369"/>
              <p:cNvSpPr txBox="1"/>
              <p:nvPr/>
            </p:nvSpPr>
            <p:spPr>
              <a:xfrm>
                <a:off x="3178300" y="4780350"/>
                <a:ext cx="1493800" cy="138600"/>
              </a:xfrm>
              <a:prstGeom prst="rect">
                <a:avLst/>
              </a:prstGeom>
              <a:noFill/>
            </p:spPr>
            <p:txBody>
              <a:bodyPr wrap="square" lIns="28000" tIns="18000" rIns="28000" bIns="18000" rtlCol="0" anchor="ctr"/>
              <a:lstStyle/>
              <a:p>
                <a:pPr algn="ctr"/>
                <a:r>
                  <a:rPr sz="780">
                    <a:solidFill>
                      <a:srgbClr val="000000"/>
                    </a:solidFill>
                    <a:latin typeface="Comic Sans MS"/>
                  </a:rPr>
                  <a:t>Default Name</a:t>
                </a:r>
              </a:p>
            </p:txBody>
          </p:sp>
        </p:grpSp>
        <p:grpSp>
          <p:nvGrpSpPr>
            <p:cNvPr id="1721" name="Card 2"/>
            <p:cNvGrpSpPr/>
            <p:nvPr/>
          </p:nvGrpSpPr>
          <p:grpSpPr>
            <a:xfrm>
              <a:off x="3155200" y="5169200"/>
              <a:ext cx="1540000" cy="462000"/>
              <a:chOff x="3155200" y="5169200"/>
              <a:chExt cx="1540000" cy="462000"/>
            </a:xfrm>
          </p:grpSpPr>
          <p:sp>
            <p:nvSpPr>
              <p:cNvPr id="1722" name="Multi-Style Rectangle"/>
              <p:cNvSpPr/>
              <p:nvPr/>
            </p:nvSpPr>
            <p:spPr>
              <a:xfrm>
                <a:off x="3155200" y="5169200"/>
                <a:ext cx="1540000" cy="192500"/>
              </a:xfrm>
              <a:custGeom>
                <a:avLst/>
                <a:gdLst/>
                <a:ahLst/>
                <a:cxnLst/>
                <a:rect l="0" t="0" r="0" b="0"/>
                <a:pathLst>
                  <a:path w="1540000" h="192500">
                    <a:moveTo>
                      <a:pt x="0" y="77000"/>
                    </a:moveTo>
                    <a:cubicBezTo>
                      <a:pt x="0" y="34473"/>
                      <a:pt x="34473" y="0"/>
                      <a:pt x="77000" y="0"/>
                    </a:cubicBezTo>
                    <a:lnTo>
                      <a:pt x="1463000" y="0"/>
                    </a:lnTo>
                    <a:cubicBezTo>
                      <a:pt x="1505527" y="0"/>
                      <a:pt x="1540000" y="34473"/>
                      <a:pt x="1540000" y="77000"/>
                    </a:cubicBezTo>
                    <a:lnTo>
                      <a:pt x="1540000" y="192500"/>
                    </a:lnTo>
                    <a:lnTo>
                      <a:pt x="0" y="192500"/>
                    </a:lnTo>
                    <a:lnTo>
                      <a:pt x="0" y="77000"/>
                    </a:lnTo>
                    <a:close/>
                  </a:path>
                </a:pathLst>
              </a:custGeom>
              <a:solidFill>
                <a:srgbClr val="E88D70"/>
              </a:solidFill>
              <a:ln w="7700" cap="flat">
                <a:solidFill>
                  <a:srgbClr val="CC7B62"/>
                </a:solidFill>
                <a:bevel/>
              </a:ln>
              <a:effectLst>
                <a:outerShdw dist="21779" dir="2700000" algn="tl">
                  <a:srgbClr val="E88D70">
                    <a:alpha val="20000"/>
                  </a:srgbClr>
                </a:outerShdw>
              </a:effectLst>
            </p:spPr>
          </p:sp>
          <p:sp>
            <p:nvSpPr>
              <p:cNvPr id="1723" name="Freeform 1722"/>
              <p:cNvSpPr/>
              <p:nvPr/>
            </p:nvSpPr>
            <p:spPr>
              <a:xfrm>
                <a:off x="3155200" y="5361700"/>
                <a:ext cx="1540000" cy="269500"/>
              </a:xfrm>
              <a:custGeom>
                <a:avLst/>
                <a:gdLst/>
                <a:ahLst/>
                <a:cxnLst/>
                <a:rect l="0" t="0" r="0" b="0"/>
                <a:pathLst>
                  <a:path w="1540000" h="269500">
                    <a:moveTo>
                      <a:pt x="0" y="0"/>
                    </a:moveTo>
                    <a:lnTo>
                      <a:pt x="1540000" y="0"/>
                    </a:lnTo>
                    <a:lnTo>
                      <a:pt x="1540000" y="192500"/>
                    </a:lnTo>
                    <a:cubicBezTo>
                      <a:pt x="1540000" y="235027"/>
                      <a:pt x="1505527" y="269500"/>
                      <a:pt x="1463000" y="269500"/>
                    </a:cubicBezTo>
                    <a:lnTo>
                      <a:pt x="77000" y="269500"/>
                    </a:lnTo>
                    <a:cubicBezTo>
                      <a:pt x="34473" y="269500"/>
                      <a:pt x="0" y="235027"/>
                      <a:pt x="0" y="192500"/>
                    </a:cubicBezTo>
                    <a:lnTo>
                      <a:pt x="0" y="0"/>
                    </a:lnTo>
                    <a:close/>
                  </a:path>
                </a:pathLst>
              </a:custGeom>
              <a:solidFill>
                <a:srgbClr val="FBEEEB"/>
              </a:solidFill>
              <a:ln w="7700" cap="flat">
                <a:solidFill>
                  <a:srgbClr val="CC7B62"/>
                </a:solidFill>
                <a:bevel/>
              </a:ln>
              <a:effectLst>
                <a:outerShdw dist="21779" dir="2700000" algn="tl">
                  <a:srgbClr val="E88D70">
                    <a:alpha val="20000"/>
                  </a:srgbClr>
                </a:outerShdw>
              </a:effectLst>
            </p:spPr>
          </p:sp>
          <p:sp>
            <p:nvSpPr>
              <p:cNvPr id="2370" name="Text 2370"/>
              <p:cNvSpPr txBox="1"/>
              <p:nvPr/>
            </p:nvSpPr>
            <p:spPr>
              <a:xfrm>
                <a:off x="3178300" y="5196150"/>
                <a:ext cx="1493800" cy="138600"/>
              </a:xfrm>
              <a:prstGeom prst="rect">
                <a:avLst/>
              </a:prstGeom>
              <a:noFill/>
            </p:spPr>
            <p:txBody>
              <a:bodyPr wrap="square" lIns="28000" tIns="18000" rIns="28000" bIns="18000" rtlCol="0" anchor="ctr"/>
              <a:lstStyle/>
              <a:p>
                <a:pPr algn="ctr"/>
                <a:r>
                  <a:rPr sz="780">
                    <a:solidFill>
                      <a:srgbClr val="FFFFFF"/>
                    </a:solidFill>
                    <a:latin typeface="Comic Sans MS"/>
                  </a:rPr>
                  <a:t>Employee</a:t>
                </a:r>
              </a:p>
            </p:txBody>
          </p:sp>
          <p:sp>
            <p:nvSpPr>
              <p:cNvPr id="2371" name="Text 2371"/>
              <p:cNvSpPr txBox="1"/>
              <p:nvPr/>
            </p:nvSpPr>
            <p:spPr>
              <a:xfrm>
                <a:off x="3178300" y="5427150"/>
                <a:ext cx="1493800" cy="138600"/>
              </a:xfrm>
              <a:prstGeom prst="rect">
                <a:avLst/>
              </a:prstGeom>
              <a:noFill/>
            </p:spPr>
            <p:txBody>
              <a:bodyPr wrap="square" lIns="28000" tIns="18000" rIns="28000" bIns="18000" rtlCol="0" anchor="ctr"/>
              <a:lstStyle/>
              <a:p>
                <a:pPr algn="ctr"/>
                <a:r>
                  <a:rPr sz="780">
                    <a:solidFill>
                      <a:srgbClr val="000000"/>
                    </a:solidFill>
                    <a:latin typeface="Comic Sans MS"/>
                  </a:rPr>
                  <a:t>Default Name</a:t>
                </a:r>
              </a:p>
            </p:txBody>
          </p:sp>
        </p:grpSp>
        <p:grpSp>
          <p:nvGrpSpPr>
            <p:cNvPr id="1724" name="Card 2"/>
            <p:cNvGrpSpPr/>
            <p:nvPr/>
          </p:nvGrpSpPr>
          <p:grpSpPr>
            <a:xfrm>
              <a:off x="4941600" y="3236500"/>
              <a:ext cx="1540000" cy="462000"/>
              <a:chOff x="4941600" y="3236500"/>
              <a:chExt cx="1540000" cy="462000"/>
            </a:xfrm>
          </p:grpSpPr>
          <p:sp>
            <p:nvSpPr>
              <p:cNvPr id="1725" name="Multi-Style Rectangle"/>
              <p:cNvSpPr/>
              <p:nvPr/>
            </p:nvSpPr>
            <p:spPr>
              <a:xfrm>
                <a:off x="4941600" y="3236500"/>
                <a:ext cx="1540000" cy="192500"/>
              </a:xfrm>
              <a:custGeom>
                <a:avLst/>
                <a:gdLst/>
                <a:ahLst/>
                <a:cxnLst/>
                <a:rect l="0" t="0" r="0" b="0"/>
                <a:pathLst>
                  <a:path w="1540000" h="192500">
                    <a:moveTo>
                      <a:pt x="0" y="77000"/>
                    </a:moveTo>
                    <a:cubicBezTo>
                      <a:pt x="0" y="34473"/>
                      <a:pt x="34473" y="0"/>
                      <a:pt x="77000" y="0"/>
                    </a:cubicBezTo>
                    <a:lnTo>
                      <a:pt x="1463000" y="0"/>
                    </a:lnTo>
                    <a:cubicBezTo>
                      <a:pt x="1505527" y="0"/>
                      <a:pt x="1540000" y="34473"/>
                      <a:pt x="1540000" y="77000"/>
                    </a:cubicBezTo>
                    <a:lnTo>
                      <a:pt x="1540000" y="192500"/>
                    </a:lnTo>
                    <a:lnTo>
                      <a:pt x="0" y="192500"/>
                    </a:lnTo>
                    <a:lnTo>
                      <a:pt x="0" y="77000"/>
                    </a:lnTo>
                    <a:close/>
                  </a:path>
                </a:pathLst>
              </a:custGeom>
              <a:solidFill>
                <a:srgbClr val="E88D70"/>
              </a:solidFill>
              <a:ln w="7700" cap="flat">
                <a:solidFill>
                  <a:srgbClr val="CC7B62"/>
                </a:solidFill>
                <a:bevel/>
              </a:ln>
              <a:effectLst>
                <a:outerShdw dist="21779" dir="2700000" algn="tl">
                  <a:srgbClr val="E88D70">
                    <a:alpha val="20000"/>
                  </a:srgbClr>
                </a:outerShdw>
              </a:effectLst>
            </p:spPr>
          </p:sp>
          <p:sp>
            <p:nvSpPr>
              <p:cNvPr id="1726" name="Freeform 1725"/>
              <p:cNvSpPr/>
              <p:nvPr/>
            </p:nvSpPr>
            <p:spPr>
              <a:xfrm>
                <a:off x="4941600" y="3429000"/>
                <a:ext cx="1540000" cy="269500"/>
              </a:xfrm>
              <a:custGeom>
                <a:avLst/>
                <a:gdLst/>
                <a:ahLst/>
                <a:cxnLst/>
                <a:rect l="0" t="0" r="0" b="0"/>
                <a:pathLst>
                  <a:path w="1540000" h="269500">
                    <a:moveTo>
                      <a:pt x="0" y="0"/>
                    </a:moveTo>
                    <a:lnTo>
                      <a:pt x="1540000" y="0"/>
                    </a:lnTo>
                    <a:lnTo>
                      <a:pt x="1540000" y="192500"/>
                    </a:lnTo>
                    <a:cubicBezTo>
                      <a:pt x="1540000" y="235027"/>
                      <a:pt x="1505527" y="269500"/>
                      <a:pt x="1463000" y="269500"/>
                    </a:cubicBezTo>
                    <a:lnTo>
                      <a:pt x="77000" y="269500"/>
                    </a:lnTo>
                    <a:cubicBezTo>
                      <a:pt x="34473" y="269500"/>
                      <a:pt x="0" y="235027"/>
                      <a:pt x="0" y="192500"/>
                    </a:cubicBezTo>
                    <a:lnTo>
                      <a:pt x="0" y="0"/>
                    </a:lnTo>
                    <a:close/>
                  </a:path>
                </a:pathLst>
              </a:custGeom>
              <a:solidFill>
                <a:srgbClr val="FBEEEB"/>
              </a:solidFill>
              <a:ln w="7700" cap="flat">
                <a:solidFill>
                  <a:srgbClr val="CC7B62"/>
                </a:solidFill>
                <a:bevel/>
              </a:ln>
              <a:effectLst>
                <a:outerShdw dist="21779" dir="2700000" algn="tl">
                  <a:srgbClr val="E88D70">
                    <a:alpha val="20000"/>
                  </a:srgbClr>
                </a:outerShdw>
              </a:effectLst>
            </p:spPr>
          </p:sp>
          <p:sp>
            <p:nvSpPr>
              <p:cNvPr id="2372" name="Text 2372"/>
              <p:cNvSpPr txBox="1"/>
              <p:nvPr/>
            </p:nvSpPr>
            <p:spPr>
              <a:xfrm>
                <a:off x="4964700" y="3263450"/>
                <a:ext cx="1493800" cy="138600"/>
              </a:xfrm>
              <a:prstGeom prst="rect">
                <a:avLst/>
              </a:prstGeom>
              <a:noFill/>
            </p:spPr>
            <p:txBody>
              <a:bodyPr wrap="square" lIns="28000" tIns="18000" rIns="28000" bIns="18000" rtlCol="0" anchor="ctr"/>
              <a:lstStyle/>
              <a:p>
                <a:pPr algn="ctr"/>
                <a:r>
                  <a:rPr sz="780">
                    <a:solidFill>
                      <a:srgbClr val="FFFFFF"/>
                    </a:solidFill>
                    <a:latin typeface="Comic Sans MS"/>
                  </a:rPr>
                  <a:t>Employee</a:t>
                </a:r>
              </a:p>
            </p:txBody>
          </p:sp>
          <p:sp>
            <p:nvSpPr>
              <p:cNvPr id="2373" name="Text 2373"/>
              <p:cNvSpPr txBox="1"/>
              <p:nvPr/>
            </p:nvSpPr>
            <p:spPr>
              <a:xfrm>
                <a:off x="4964700" y="3494450"/>
                <a:ext cx="1493800" cy="138600"/>
              </a:xfrm>
              <a:prstGeom prst="rect">
                <a:avLst/>
              </a:prstGeom>
              <a:noFill/>
            </p:spPr>
            <p:txBody>
              <a:bodyPr wrap="square" lIns="28000" tIns="18000" rIns="28000" bIns="18000" rtlCol="0" anchor="ctr"/>
              <a:lstStyle/>
              <a:p>
                <a:pPr algn="ctr"/>
                <a:r>
                  <a:rPr sz="780">
                    <a:solidFill>
                      <a:srgbClr val="000000"/>
                    </a:solidFill>
                    <a:latin typeface="Comic Sans MS"/>
                  </a:rPr>
                  <a:t>Default Name</a:t>
                </a:r>
              </a:p>
            </p:txBody>
          </p:sp>
        </p:grpSp>
        <p:grpSp>
          <p:nvGrpSpPr>
            <p:cNvPr id="1727" name="Card 2"/>
            <p:cNvGrpSpPr/>
            <p:nvPr/>
          </p:nvGrpSpPr>
          <p:grpSpPr>
            <a:xfrm>
              <a:off x="4941600" y="3875600"/>
              <a:ext cx="1540000" cy="462000"/>
              <a:chOff x="4941600" y="3875600"/>
              <a:chExt cx="1540000" cy="462000"/>
            </a:xfrm>
          </p:grpSpPr>
          <p:sp>
            <p:nvSpPr>
              <p:cNvPr id="1728" name="Multi-Style Rectangle"/>
              <p:cNvSpPr/>
              <p:nvPr/>
            </p:nvSpPr>
            <p:spPr>
              <a:xfrm>
                <a:off x="4941600" y="3875600"/>
                <a:ext cx="1540000" cy="192500"/>
              </a:xfrm>
              <a:custGeom>
                <a:avLst/>
                <a:gdLst/>
                <a:ahLst/>
                <a:cxnLst/>
                <a:rect l="0" t="0" r="0" b="0"/>
                <a:pathLst>
                  <a:path w="1540000" h="192500">
                    <a:moveTo>
                      <a:pt x="0" y="77000"/>
                    </a:moveTo>
                    <a:cubicBezTo>
                      <a:pt x="0" y="34473"/>
                      <a:pt x="34473" y="0"/>
                      <a:pt x="77000" y="0"/>
                    </a:cubicBezTo>
                    <a:lnTo>
                      <a:pt x="1463000" y="0"/>
                    </a:lnTo>
                    <a:cubicBezTo>
                      <a:pt x="1505527" y="0"/>
                      <a:pt x="1540000" y="34473"/>
                      <a:pt x="1540000" y="77000"/>
                    </a:cubicBezTo>
                    <a:lnTo>
                      <a:pt x="1540000" y="192500"/>
                    </a:lnTo>
                    <a:lnTo>
                      <a:pt x="0" y="192500"/>
                    </a:lnTo>
                    <a:lnTo>
                      <a:pt x="0" y="77000"/>
                    </a:lnTo>
                    <a:close/>
                  </a:path>
                </a:pathLst>
              </a:custGeom>
              <a:solidFill>
                <a:srgbClr val="E88D70"/>
              </a:solidFill>
              <a:ln w="7700" cap="flat">
                <a:solidFill>
                  <a:srgbClr val="CC7B62"/>
                </a:solidFill>
                <a:bevel/>
              </a:ln>
              <a:effectLst>
                <a:outerShdw dist="21779" dir="2700000" algn="tl">
                  <a:srgbClr val="E88D70">
                    <a:alpha val="20000"/>
                  </a:srgbClr>
                </a:outerShdw>
              </a:effectLst>
            </p:spPr>
          </p:sp>
          <p:sp>
            <p:nvSpPr>
              <p:cNvPr id="1729" name="Freeform 1728"/>
              <p:cNvSpPr/>
              <p:nvPr/>
            </p:nvSpPr>
            <p:spPr>
              <a:xfrm>
                <a:off x="4941600" y="4068100"/>
                <a:ext cx="1540000" cy="269500"/>
              </a:xfrm>
              <a:custGeom>
                <a:avLst/>
                <a:gdLst/>
                <a:ahLst/>
                <a:cxnLst/>
                <a:rect l="0" t="0" r="0" b="0"/>
                <a:pathLst>
                  <a:path w="1540000" h="269500">
                    <a:moveTo>
                      <a:pt x="0" y="0"/>
                    </a:moveTo>
                    <a:lnTo>
                      <a:pt x="1540000" y="0"/>
                    </a:lnTo>
                    <a:lnTo>
                      <a:pt x="1540000" y="192500"/>
                    </a:lnTo>
                    <a:cubicBezTo>
                      <a:pt x="1540000" y="235027"/>
                      <a:pt x="1505527" y="269500"/>
                      <a:pt x="1463000" y="269500"/>
                    </a:cubicBezTo>
                    <a:lnTo>
                      <a:pt x="77000" y="269500"/>
                    </a:lnTo>
                    <a:cubicBezTo>
                      <a:pt x="34473" y="269500"/>
                      <a:pt x="0" y="235027"/>
                      <a:pt x="0" y="192500"/>
                    </a:cubicBezTo>
                    <a:lnTo>
                      <a:pt x="0" y="0"/>
                    </a:lnTo>
                    <a:close/>
                  </a:path>
                </a:pathLst>
              </a:custGeom>
              <a:solidFill>
                <a:srgbClr val="FBEEEB"/>
              </a:solidFill>
              <a:ln w="7700" cap="flat">
                <a:solidFill>
                  <a:srgbClr val="CC7B62"/>
                </a:solidFill>
                <a:bevel/>
              </a:ln>
              <a:effectLst>
                <a:outerShdw dist="21779" dir="2700000" algn="tl">
                  <a:srgbClr val="E88D70">
                    <a:alpha val="20000"/>
                  </a:srgbClr>
                </a:outerShdw>
              </a:effectLst>
            </p:spPr>
          </p:sp>
          <p:sp>
            <p:nvSpPr>
              <p:cNvPr id="2374" name="Text 2374"/>
              <p:cNvSpPr txBox="1"/>
              <p:nvPr/>
            </p:nvSpPr>
            <p:spPr>
              <a:xfrm>
                <a:off x="4964700" y="3902550"/>
                <a:ext cx="1493800" cy="138600"/>
              </a:xfrm>
              <a:prstGeom prst="rect">
                <a:avLst/>
              </a:prstGeom>
              <a:noFill/>
            </p:spPr>
            <p:txBody>
              <a:bodyPr wrap="square" lIns="28000" tIns="18000" rIns="28000" bIns="18000" rtlCol="0" anchor="ctr"/>
              <a:lstStyle/>
              <a:p>
                <a:pPr algn="ctr"/>
                <a:r>
                  <a:rPr sz="780">
                    <a:solidFill>
                      <a:srgbClr val="FFFFFF"/>
                    </a:solidFill>
                    <a:latin typeface="Comic Sans MS"/>
                  </a:rPr>
                  <a:t>Employee</a:t>
                </a:r>
              </a:p>
            </p:txBody>
          </p:sp>
          <p:sp>
            <p:nvSpPr>
              <p:cNvPr id="2375" name="Text 2375"/>
              <p:cNvSpPr txBox="1"/>
              <p:nvPr/>
            </p:nvSpPr>
            <p:spPr>
              <a:xfrm>
                <a:off x="4964700" y="4133550"/>
                <a:ext cx="1493800" cy="138600"/>
              </a:xfrm>
              <a:prstGeom prst="rect">
                <a:avLst/>
              </a:prstGeom>
              <a:noFill/>
            </p:spPr>
            <p:txBody>
              <a:bodyPr wrap="square" lIns="28000" tIns="18000" rIns="28000" bIns="18000" rtlCol="0" anchor="ctr"/>
              <a:lstStyle/>
              <a:p>
                <a:pPr algn="ctr"/>
                <a:r>
                  <a:rPr sz="780">
                    <a:solidFill>
                      <a:srgbClr val="000000"/>
                    </a:solidFill>
                    <a:latin typeface="Comic Sans MS"/>
                  </a:rPr>
                  <a:t>Default Name</a:t>
                </a:r>
              </a:p>
            </p:txBody>
          </p:sp>
        </p:grpSp>
        <p:grpSp>
          <p:nvGrpSpPr>
            <p:cNvPr id="1730" name="Card 2"/>
            <p:cNvGrpSpPr/>
            <p:nvPr/>
          </p:nvGrpSpPr>
          <p:grpSpPr>
            <a:xfrm>
              <a:off x="6728000" y="3236500"/>
              <a:ext cx="1540000" cy="462000"/>
              <a:chOff x="6728000" y="3236500"/>
              <a:chExt cx="1540000" cy="462000"/>
            </a:xfrm>
          </p:grpSpPr>
          <p:sp>
            <p:nvSpPr>
              <p:cNvPr id="1731" name="Multi-Style Rectangle"/>
              <p:cNvSpPr/>
              <p:nvPr/>
            </p:nvSpPr>
            <p:spPr>
              <a:xfrm>
                <a:off x="6728000" y="3236500"/>
                <a:ext cx="1540000" cy="192500"/>
              </a:xfrm>
              <a:custGeom>
                <a:avLst/>
                <a:gdLst/>
                <a:ahLst/>
                <a:cxnLst/>
                <a:rect l="0" t="0" r="0" b="0"/>
                <a:pathLst>
                  <a:path w="1540000" h="192500">
                    <a:moveTo>
                      <a:pt x="0" y="77000"/>
                    </a:moveTo>
                    <a:cubicBezTo>
                      <a:pt x="0" y="34473"/>
                      <a:pt x="34473" y="0"/>
                      <a:pt x="77000" y="0"/>
                    </a:cubicBezTo>
                    <a:lnTo>
                      <a:pt x="1463000" y="0"/>
                    </a:lnTo>
                    <a:cubicBezTo>
                      <a:pt x="1505527" y="0"/>
                      <a:pt x="1540000" y="34473"/>
                      <a:pt x="1540000" y="77000"/>
                    </a:cubicBezTo>
                    <a:lnTo>
                      <a:pt x="1540000" y="192500"/>
                    </a:lnTo>
                    <a:lnTo>
                      <a:pt x="0" y="192500"/>
                    </a:lnTo>
                    <a:lnTo>
                      <a:pt x="0" y="77000"/>
                    </a:lnTo>
                    <a:close/>
                  </a:path>
                </a:pathLst>
              </a:custGeom>
              <a:solidFill>
                <a:srgbClr val="E88D70"/>
              </a:solidFill>
              <a:ln w="7700" cap="flat">
                <a:solidFill>
                  <a:srgbClr val="CC7B62"/>
                </a:solidFill>
                <a:bevel/>
              </a:ln>
              <a:effectLst>
                <a:outerShdw dist="21779" dir="2700000" algn="tl">
                  <a:srgbClr val="E88D70">
                    <a:alpha val="20000"/>
                  </a:srgbClr>
                </a:outerShdw>
              </a:effectLst>
            </p:spPr>
          </p:sp>
          <p:sp>
            <p:nvSpPr>
              <p:cNvPr id="1732" name="Freeform 1731"/>
              <p:cNvSpPr/>
              <p:nvPr/>
            </p:nvSpPr>
            <p:spPr>
              <a:xfrm>
                <a:off x="6728000" y="3429000"/>
                <a:ext cx="1540000" cy="269500"/>
              </a:xfrm>
              <a:custGeom>
                <a:avLst/>
                <a:gdLst/>
                <a:ahLst/>
                <a:cxnLst/>
                <a:rect l="0" t="0" r="0" b="0"/>
                <a:pathLst>
                  <a:path w="1540000" h="269500">
                    <a:moveTo>
                      <a:pt x="0" y="0"/>
                    </a:moveTo>
                    <a:lnTo>
                      <a:pt x="1540000" y="0"/>
                    </a:lnTo>
                    <a:lnTo>
                      <a:pt x="1540000" y="192500"/>
                    </a:lnTo>
                    <a:cubicBezTo>
                      <a:pt x="1540000" y="235027"/>
                      <a:pt x="1505527" y="269500"/>
                      <a:pt x="1463000" y="269500"/>
                    </a:cubicBezTo>
                    <a:lnTo>
                      <a:pt x="77000" y="269500"/>
                    </a:lnTo>
                    <a:cubicBezTo>
                      <a:pt x="34473" y="269500"/>
                      <a:pt x="0" y="235027"/>
                      <a:pt x="0" y="192500"/>
                    </a:cubicBezTo>
                    <a:lnTo>
                      <a:pt x="0" y="0"/>
                    </a:lnTo>
                    <a:close/>
                  </a:path>
                </a:pathLst>
              </a:custGeom>
              <a:solidFill>
                <a:srgbClr val="FBEEEB"/>
              </a:solidFill>
              <a:ln w="7700" cap="flat">
                <a:solidFill>
                  <a:srgbClr val="CC7B62"/>
                </a:solidFill>
                <a:bevel/>
              </a:ln>
              <a:effectLst>
                <a:outerShdw dist="21779" dir="2700000" algn="tl">
                  <a:srgbClr val="E88D70">
                    <a:alpha val="20000"/>
                  </a:srgbClr>
                </a:outerShdw>
              </a:effectLst>
            </p:spPr>
          </p:sp>
          <p:sp>
            <p:nvSpPr>
              <p:cNvPr id="2376" name="Text 2376"/>
              <p:cNvSpPr txBox="1"/>
              <p:nvPr/>
            </p:nvSpPr>
            <p:spPr>
              <a:xfrm>
                <a:off x="6751100" y="3263450"/>
                <a:ext cx="1493800" cy="138600"/>
              </a:xfrm>
              <a:prstGeom prst="rect">
                <a:avLst/>
              </a:prstGeom>
              <a:noFill/>
            </p:spPr>
            <p:txBody>
              <a:bodyPr wrap="square" lIns="28000" tIns="18000" rIns="28000" bIns="18000" rtlCol="0" anchor="ctr"/>
              <a:lstStyle/>
              <a:p>
                <a:pPr algn="ctr"/>
                <a:r>
                  <a:rPr sz="780">
                    <a:solidFill>
                      <a:srgbClr val="FFFFFF"/>
                    </a:solidFill>
                    <a:latin typeface="Comic Sans MS"/>
                  </a:rPr>
                  <a:t>Employee</a:t>
                </a:r>
              </a:p>
            </p:txBody>
          </p:sp>
          <p:sp>
            <p:nvSpPr>
              <p:cNvPr id="2377" name="Text 2377"/>
              <p:cNvSpPr txBox="1"/>
              <p:nvPr/>
            </p:nvSpPr>
            <p:spPr>
              <a:xfrm>
                <a:off x="6751100" y="3494450"/>
                <a:ext cx="1493800" cy="138600"/>
              </a:xfrm>
              <a:prstGeom prst="rect">
                <a:avLst/>
              </a:prstGeom>
              <a:noFill/>
            </p:spPr>
            <p:txBody>
              <a:bodyPr wrap="square" lIns="28000" tIns="18000" rIns="28000" bIns="18000" rtlCol="0" anchor="ctr"/>
              <a:lstStyle/>
              <a:p>
                <a:pPr algn="ctr"/>
                <a:r>
                  <a:rPr sz="780">
                    <a:solidFill>
                      <a:srgbClr val="000000"/>
                    </a:solidFill>
                    <a:latin typeface="Comic Sans MS"/>
                  </a:rPr>
                  <a:t>Default Name</a:t>
                </a:r>
              </a:p>
            </p:txBody>
          </p:sp>
        </p:grpSp>
        <p:grpSp>
          <p:nvGrpSpPr>
            <p:cNvPr id="1733" name="Card 2"/>
            <p:cNvGrpSpPr/>
            <p:nvPr/>
          </p:nvGrpSpPr>
          <p:grpSpPr>
            <a:xfrm>
              <a:off x="6728000" y="3875600"/>
              <a:ext cx="1540000" cy="462000"/>
              <a:chOff x="6728000" y="3875600"/>
              <a:chExt cx="1540000" cy="462000"/>
            </a:xfrm>
          </p:grpSpPr>
          <p:sp>
            <p:nvSpPr>
              <p:cNvPr id="1734" name="Multi-Style Rectangle"/>
              <p:cNvSpPr/>
              <p:nvPr/>
            </p:nvSpPr>
            <p:spPr>
              <a:xfrm>
                <a:off x="6728000" y="3875600"/>
                <a:ext cx="1540000" cy="192500"/>
              </a:xfrm>
              <a:custGeom>
                <a:avLst/>
                <a:gdLst/>
                <a:ahLst/>
                <a:cxnLst/>
                <a:rect l="0" t="0" r="0" b="0"/>
                <a:pathLst>
                  <a:path w="1540000" h="192500">
                    <a:moveTo>
                      <a:pt x="0" y="77000"/>
                    </a:moveTo>
                    <a:cubicBezTo>
                      <a:pt x="0" y="34473"/>
                      <a:pt x="34473" y="0"/>
                      <a:pt x="77000" y="0"/>
                    </a:cubicBezTo>
                    <a:lnTo>
                      <a:pt x="1463000" y="0"/>
                    </a:lnTo>
                    <a:cubicBezTo>
                      <a:pt x="1505527" y="0"/>
                      <a:pt x="1540000" y="34473"/>
                      <a:pt x="1540000" y="77000"/>
                    </a:cubicBezTo>
                    <a:lnTo>
                      <a:pt x="1540000" y="192500"/>
                    </a:lnTo>
                    <a:lnTo>
                      <a:pt x="0" y="192500"/>
                    </a:lnTo>
                    <a:lnTo>
                      <a:pt x="0" y="77000"/>
                    </a:lnTo>
                    <a:close/>
                  </a:path>
                </a:pathLst>
              </a:custGeom>
              <a:solidFill>
                <a:srgbClr val="E88D70"/>
              </a:solidFill>
              <a:ln w="7700" cap="flat">
                <a:solidFill>
                  <a:srgbClr val="CC7B62"/>
                </a:solidFill>
                <a:bevel/>
              </a:ln>
              <a:effectLst>
                <a:outerShdw dist="21779" dir="2700000" algn="tl">
                  <a:srgbClr val="E88D70">
                    <a:alpha val="20000"/>
                  </a:srgbClr>
                </a:outerShdw>
              </a:effectLst>
            </p:spPr>
          </p:sp>
          <p:sp>
            <p:nvSpPr>
              <p:cNvPr id="1735" name="Freeform 1734"/>
              <p:cNvSpPr/>
              <p:nvPr/>
            </p:nvSpPr>
            <p:spPr>
              <a:xfrm>
                <a:off x="6728000" y="4068100"/>
                <a:ext cx="1540000" cy="269500"/>
              </a:xfrm>
              <a:custGeom>
                <a:avLst/>
                <a:gdLst/>
                <a:ahLst/>
                <a:cxnLst/>
                <a:rect l="0" t="0" r="0" b="0"/>
                <a:pathLst>
                  <a:path w="1540000" h="269500">
                    <a:moveTo>
                      <a:pt x="0" y="0"/>
                    </a:moveTo>
                    <a:lnTo>
                      <a:pt x="1540000" y="0"/>
                    </a:lnTo>
                    <a:lnTo>
                      <a:pt x="1540000" y="192500"/>
                    </a:lnTo>
                    <a:cubicBezTo>
                      <a:pt x="1540000" y="235027"/>
                      <a:pt x="1505527" y="269500"/>
                      <a:pt x="1463000" y="269500"/>
                    </a:cubicBezTo>
                    <a:lnTo>
                      <a:pt x="77000" y="269500"/>
                    </a:lnTo>
                    <a:cubicBezTo>
                      <a:pt x="34473" y="269500"/>
                      <a:pt x="0" y="235027"/>
                      <a:pt x="0" y="192500"/>
                    </a:cubicBezTo>
                    <a:lnTo>
                      <a:pt x="0" y="0"/>
                    </a:lnTo>
                    <a:close/>
                  </a:path>
                </a:pathLst>
              </a:custGeom>
              <a:solidFill>
                <a:srgbClr val="FBEEEB"/>
              </a:solidFill>
              <a:ln w="7700" cap="flat">
                <a:solidFill>
                  <a:srgbClr val="CC7B62"/>
                </a:solidFill>
                <a:bevel/>
              </a:ln>
              <a:effectLst>
                <a:outerShdw dist="21779" dir="2700000" algn="tl">
                  <a:srgbClr val="E88D70">
                    <a:alpha val="20000"/>
                  </a:srgbClr>
                </a:outerShdw>
              </a:effectLst>
            </p:spPr>
          </p:sp>
          <p:sp>
            <p:nvSpPr>
              <p:cNvPr id="2378" name="Text 2378"/>
              <p:cNvSpPr txBox="1"/>
              <p:nvPr/>
            </p:nvSpPr>
            <p:spPr>
              <a:xfrm>
                <a:off x="6751100" y="3902550"/>
                <a:ext cx="1493800" cy="138600"/>
              </a:xfrm>
              <a:prstGeom prst="rect">
                <a:avLst/>
              </a:prstGeom>
              <a:noFill/>
            </p:spPr>
            <p:txBody>
              <a:bodyPr wrap="square" lIns="28000" tIns="18000" rIns="28000" bIns="18000" rtlCol="0" anchor="ctr"/>
              <a:lstStyle/>
              <a:p>
                <a:pPr algn="ctr"/>
                <a:r>
                  <a:rPr sz="780">
                    <a:solidFill>
                      <a:srgbClr val="FFFFFF"/>
                    </a:solidFill>
                    <a:latin typeface="Comic Sans MS"/>
                  </a:rPr>
                  <a:t>Employee</a:t>
                </a:r>
              </a:p>
            </p:txBody>
          </p:sp>
          <p:sp>
            <p:nvSpPr>
              <p:cNvPr id="2379" name="Text 2379"/>
              <p:cNvSpPr txBox="1"/>
              <p:nvPr/>
            </p:nvSpPr>
            <p:spPr>
              <a:xfrm>
                <a:off x="6751100" y="4133550"/>
                <a:ext cx="1493800" cy="138600"/>
              </a:xfrm>
              <a:prstGeom prst="rect">
                <a:avLst/>
              </a:prstGeom>
              <a:noFill/>
            </p:spPr>
            <p:txBody>
              <a:bodyPr wrap="square" lIns="28000" tIns="18000" rIns="28000" bIns="18000" rtlCol="0" anchor="ctr"/>
              <a:lstStyle/>
              <a:p>
                <a:pPr algn="ctr"/>
                <a:r>
                  <a:rPr sz="780">
                    <a:solidFill>
                      <a:srgbClr val="000000"/>
                    </a:solidFill>
                    <a:latin typeface="Comic Sans MS"/>
                  </a:rPr>
                  <a:t>Default Name</a:t>
                </a:r>
              </a:p>
            </p:txBody>
          </p:sp>
        </p:grpSp>
        <p:grpSp>
          <p:nvGrpSpPr>
            <p:cNvPr id="1736" name="Card 2"/>
            <p:cNvGrpSpPr/>
            <p:nvPr/>
          </p:nvGrpSpPr>
          <p:grpSpPr>
            <a:xfrm>
              <a:off x="6728000" y="4522400"/>
              <a:ext cx="1540000" cy="462000"/>
              <a:chOff x="6728000" y="4522400"/>
              <a:chExt cx="1540000" cy="462000"/>
            </a:xfrm>
          </p:grpSpPr>
          <p:sp>
            <p:nvSpPr>
              <p:cNvPr id="1737" name="Multi-Style Rectangle"/>
              <p:cNvSpPr/>
              <p:nvPr/>
            </p:nvSpPr>
            <p:spPr>
              <a:xfrm>
                <a:off x="6728000" y="4522400"/>
                <a:ext cx="1540000" cy="192500"/>
              </a:xfrm>
              <a:custGeom>
                <a:avLst/>
                <a:gdLst/>
                <a:ahLst/>
                <a:cxnLst/>
                <a:rect l="0" t="0" r="0" b="0"/>
                <a:pathLst>
                  <a:path w="1540000" h="192500">
                    <a:moveTo>
                      <a:pt x="0" y="77000"/>
                    </a:moveTo>
                    <a:cubicBezTo>
                      <a:pt x="0" y="34473"/>
                      <a:pt x="34473" y="0"/>
                      <a:pt x="77000" y="0"/>
                    </a:cubicBezTo>
                    <a:lnTo>
                      <a:pt x="1463000" y="0"/>
                    </a:lnTo>
                    <a:cubicBezTo>
                      <a:pt x="1505527" y="0"/>
                      <a:pt x="1540000" y="34473"/>
                      <a:pt x="1540000" y="77000"/>
                    </a:cubicBezTo>
                    <a:lnTo>
                      <a:pt x="1540000" y="192500"/>
                    </a:lnTo>
                    <a:lnTo>
                      <a:pt x="0" y="192500"/>
                    </a:lnTo>
                    <a:lnTo>
                      <a:pt x="0" y="77000"/>
                    </a:lnTo>
                    <a:close/>
                  </a:path>
                </a:pathLst>
              </a:custGeom>
              <a:solidFill>
                <a:srgbClr val="E88D70"/>
              </a:solidFill>
              <a:ln w="7700" cap="flat">
                <a:solidFill>
                  <a:srgbClr val="CC7B62"/>
                </a:solidFill>
                <a:bevel/>
              </a:ln>
              <a:effectLst>
                <a:outerShdw dist="21779" dir="2700000" algn="tl">
                  <a:srgbClr val="E88D70">
                    <a:alpha val="20000"/>
                  </a:srgbClr>
                </a:outerShdw>
              </a:effectLst>
            </p:spPr>
          </p:sp>
          <p:sp>
            <p:nvSpPr>
              <p:cNvPr id="1738" name="Freeform 1737"/>
              <p:cNvSpPr/>
              <p:nvPr/>
            </p:nvSpPr>
            <p:spPr>
              <a:xfrm>
                <a:off x="6728000" y="4714900"/>
                <a:ext cx="1540000" cy="269500"/>
              </a:xfrm>
              <a:custGeom>
                <a:avLst/>
                <a:gdLst/>
                <a:ahLst/>
                <a:cxnLst/>
                <a:rect l="0" t="0" r="0" b="0"/>
                <a:pathLst>
                  <a:path w="1540000" h="269500">
                    <a:moveTo>
                      <a:pt x="0" y="0"/>
                    </a:moveTo>
                    <a:lnTo>
                      <a:pt x="1540000" y="0"/>
                    </a:lnTo>
                    <a:lnTo>
                      <a:pt x="1540000" y="192500"/>
                    </a:lnTo>
                    <a:cubicBezTo>
                      <a:pt x="1540000" y="235027"/>
                      <a:pt x="1505527" y="269500"/>
                      <a:pt x="1463000" y="269500"/>
                    </a:cubicBezTo>
                    <a:lnTo>
                      <a:pt x="77000" y="269500"/>
                    </a:lnTo>
                    <a:cubicBezTo>
                      <a:pt x="34473" y="269500"/>
                      <a:pt x="0" y="235027"/>
                      <a:pt x="0" y="192500"/>
                    </a:cubicBezTo>
                    <a:lnTo>
                      <a:pt x="0" y="0"/>
                    </a:lnTo>
                    <a:close/>
                  </a:path>
                </a:pathLst>
              </a:custGeom>
              <a:solidFill>
                <a:srgbClr val="FBEEEB"/>
              </a:solidFill>
              <a:ln w="7700" cap="flat">
                <a:solidFill>
                  <a:srgbClr val="CC7B62"/>
                </a:solidFill>
                <a:bevel/>
              </a:ln>
              <a:effectLst>
                <a:outerShdw dist="21779" dir="2700000" algn="tl">
                  <a:srgbClr val="E88D70">
                    <a:alpha val="20000"/>
                  </a:srgbClr>
                </a:outerShdw>
              </a:effectLst>
            </p:spPr>
          </p:sp>
          <p:sp>
            <p:nvSpPr>
              <p:cNvPr id="2380" name="Text 2380"/>
              <p:cNvSpPr txBox="1"/>
              <p:nvPr/>
            </p:nvSpPr>
            <p:spPr>
              <a:xfrm>
                <a:off x="6751100" y="4549350"/>
                <a:ext cx="1493800" cy="138600"/>
              </a:xfrm>
              <a:prstGeom prst="rect">
                <a:avLst/>
              </a:prstGeom>
              <a:noFill/>
            </p:spPr>
            <p:txBody>
              <a:bodyPr wrap="square" lIns="28000" tIns="18000" rIns="28000" bIns="18000" rtlCol="0" anchor="ctr"/>
              <a:lstStyle/>
              <a:p>
                <a:pPr algn="ctr"/>
                <a:r>
                  <a:rPr sz="780">
                    <a:solidFill>
                      <a:srgbClr val="FFFFFF"/>
                    </a:solidFill>
                    <a:latin typeface="Comic Sans MS"/>
                  </a:rPr>
                  <a:t>Employee</a:t>
                </a:r>
              </a:p>
            </p:txBody>
          </p:sp>
          <p:sp>
            <p:nvSpPr>
              <p:cNvPr id="2381" name="Text 2381"/>
              <p:cNvSpPr txBox="1"/>
              <p:nvPr/>
            </p:nvSpPr>
            <p:spPr>
              <a:xfrm>
                <a:off x="6751100" y="4780350"/>
                <a:ext cx="1493800" cy="138600"/>
              </a:xfrm>
              <a:prstGeom prst="rect">
                <a:avLst/>
              </a:prstGeom>
              <a:noFill/>
            </p:spPr>
            <p:txBody>
              <a:bodyPr wrap="square" lIns="28000" tIns="18000" rIns="28000" bIns="18000" rtlCol="0" anchor="ctr"/>
              <a:lstStyle/>
              <a:p>
                <a:pPr algn="ctr"/>
                <a:r>
                  <a:rPr sz="780">
                    <a:solidFill>
                      <a:srgbClr val="000000"/>
                    </a:solidFill>
                    <a:latin typeface="Comic Sans MS"/>
                  </a:rPr>
                  <a:t>Default Name</a:t>
                </a:r>
              </a:p>
            </p:txBody>
          </p:sp>
        </p:grpSp>
        <p:grpSp>
          <p:nvGrpSpPr>
            <p:cNvPr id="1739" name="Border"/>
            <p:cNvGrpSpPr/>
            <p:nvPr/>
          </p:nvGrpSpPr>
          <p:grpSpPr>
            <a:xfrm>
              <a:off x="-1800" y="195000"/>
              <a:ext cx="9147600" cy="6468000"/>
              <a:chOff x="-1800" y="195000"/>
              <a:chExt cx="9147600" cy="6468000"/>
            </a:xfrm>
          </p:grpSpPr>
          <p:grpSp>
            <p:nvGrpSpPr>
              <p:cNvPr id="1740" name="Group 1739"/>
              <p:cNvGrpSpPr/>
              <p:nvPr/>
            </p:nvGrpSpPr>
            <p:grpSpPr>
              <a:xfrm>
                <a:off x="-1800" y="195000"/>
                <a:ext cx="9147600" cy="1047200"/>
                <a:chOff x="-1800" y="195000"/>
                <a:chExt cx="9147600" cy="1047200"/>
              </a:xfrm>
            </p:grpSpPr>
            <p:sp>
              <p:nvSpPr>
                <p:cNvPr id="1741" name="Freeform 1740"/>
                <p:cNvSpPr/>
                <p:nvPr/>
              </p:nvSpPr>
              <p:spPr>
                <a:xfrm>
                  <a:off x="-1800" y="449174"/>
                  <a:ext cx="9147600" cy="538852"/>
                </a:xfrm>
                <a:custGeom>
                  <a:avLst/>
                  <a:gdLst>
                    <a:gd name="rtl" fmla="*/ 1355200 w 9147600"/>
                    <a:gd name="rtr" fmla="*/ 9147600 w 9147600"/>
                  </a:gdLst>
                  <a:ahLst/>
                  <a:cxnLst/>
                  <a:rect l="rtl" t="t" r="rtr" b="b"/>
                  <a:pathLst>
                    <a:path w="9147600" h="538852">
                      <a:moveTo>
                        <a:pt x="0" y="0"/>
                      </a:moveTo>
                      <a:lnTo>
                        <a:pt x="9147600" y="0"/>
                      </a:lnTo>
                      <a:lnTo>
                        <a:pt x="9147600" y="538852"/>
                      </a:lnTo>
                      <a:lnTo>
                        <a:pt x="0" y="538852"/>
                      </a:lnTo>
                      <a:lnTo>
                        <a:pt x="0" y="0"/>
                      </a:lnTo>
                      <a:close/>
                    </a:path>
                  </a:pathLst>
                </a:custGeom>
                <a:solidFill>
                  <a:srgbClr val="F6DBD5"/>
                </a:solidFill>
                <a:ln w="7700" cap="flat">
                  <a:solidFill>
                    <a:srgbClr val="F2C5BB"/>
                  </a:solidFill>
                  <a:bevel/>
                </a:ln>
              </p:spPr>
              <p:txBody>
                <a:bodyPr wrap="square" lIns="28000" tIns="18000" rIns="28000" bIns="18000" rtlCol="0" anchor="ctr"/>
                <a:lstStyle/>
                <a:p>
                  <a:pPr algn="l"/>
                  <a:r>
                    <a:rPr sz="1404" dirty="0">
                      <a:solidFill>
                        <a:srgbClr val="AA6650"/>
                      </a:solidFill>
                      <a:latin typeface="Comic Sans MS"/>
                      <a:hlinkClick r:id="rId3"/>
                    </a:rPr>
                    <a:t>Org Chart example </a:t>
                  </a:r>
                  <a:r>
                    <a:rPr sz="1404" dirty="0">
                      <a:solidFill>
                        <a:srgbClr val="AA6650"/>
                      </a:solidFill>
                      <a:latin typeface="Comic Sans MS"/>
                    </a:rPr>
                    <a:t>- Marketing Department</a:t>
                  </a:r>
                </a:p>
              </p:txBody>
            </p:sp>
            <p:grpSp>
              <p:nvGrpSpPr>
                <p:cNvPr id="1742" name="Group 1741"/>
                <p:cNvGrpSpPr/>
                <p:nvPr/>
              </p:nvGrpSpPr>
              <p:grpSpPr>
                <a:xfrm>
                  <a:off x="152200" y="195000"/>
                  <a:ext cx="1047200" cy="1047200"/>
                  <a:chOff x="152200" y="195000"/>
                  <a:chExt cx="1047200" cy="1047200"/>
                </a:xfrm>
              </p:grpSpPr>
              <p:sp>
                <p:nvSpPr>
                  <p:cNvPr id="1743" name="Freeform 1742"/>
                  <p:cNvSpPr/>
                  <p:nvPr/>
                </p:nvSpPr>
                <p:spPr>
                  <a:xfrm>
                    <a:off x="152200" y="467683"/>
                    <a:ext cx="501988" cy="501835"/>
                  </a:xfrm>
                  <a:custGeom>
                    <a:avLst/>
                    <a:gdLst/>
                    <a:ahLst/>
                    <a:cxnLst/>
                    <a:rect l="0" t="0" r="0" b="0"/>
                    <a:pathLst>
                      <a:path w="501988" h="501835">
                        <a:moveTo>
                          <a:pt x="250994" y="0"/>
                        </a:moveTo>
                        <a:lnTo>
                          <a:pt x="501988" y="250918"/>
                        </a:lnTo>
                        <a:lnTo>
                          <a:pt x="250994" y="501835"/>
                        </a:lnTo>
                        <a:lnTo>
                          <a:pt x="0" y="250918"/>
                        </a:lnTo>
                        <a:lnTo>
                          <a:pt x="250994" y="0"/>
                        </a:lnTo>
                        <a:close/>
                      </a:path>
                    </a:pathLst>
                  </a:custGeom>
                  <a:solidFill>
                    <a:srgbClr val="FFFFFF"/>
                  </a:solidFill>
                  <a:ln w="7700" cap="flat">
                    <a:solidFill>
                      <a:srgbClr val="EDAC9B"/>
                    </a:solidFill>
                    <a:bevel/>
                  </a:ln>
                </p:spPr>
              </p:sp>
              <p:sp>
                <p:nvSpPr>
                  <p:cNvPr id="1744" name="Freeform 1743"/>
                  <p:cNvSpPr/>
                  <p:nvPr/>
                </p:nvSpPr>
                <p:spPr>
                  <a:xfrm>
                    <a:off x="197159" y="512628"/>
                    <a:ext cx="412070" cy="411945"/>
                  </a:xfrm>
                  <a:custGeom>
                    <a:avLst/>
                    <a:gdLst/>
                    <a:ahLst/>
                    <a:cxnLst/>
                    <a:rect l="0" t="0" r="0" b="0"/>
                    <a:pathLst>
                      <a:path w="412070" h="411945">
                        <a:moveTo>
                          <a:pt x="206035" y="0"/>
                        </a:moveTo>
                        <a:lnTo>
                          <a:pt x="412070" y="205972"/>
                        </a:lnTo>
                        <a:lnTo>
                          <a:pt x="206035" y="411945"/>
                        </a:lnTo>
                        <a:lnTo>
                          <a:pt x="0" y="205972"/>
                        </a:lnTo>
                        <a:lnTo>
                          <a:pt x="206035" y="0"/>
                        </a:lnTo>
                        <a:close/>
                      </a:path>
                    </a:pathLst>
                  </a:custGeom>
                  <a:solidFill>
                    <a:srgbClr val="F2C5BB"/>
                  </a:solidFill>
                  <a:ln w="7700" cap="flat">
                    <a:solidFill>
                      <a:srgbClr val="EDAC9B"/>
                    </a:solidFill>
                    <a:bevel/>
                  </a:ln>
                </p:spPr>
              </p:sp>
              <p:sp>
                <p:nvSpPr>
                  <p:cNvPr id="1745" name="Freeform 1744"/>
                  <p:cNvSpPr/>
                  <p:nvPr/>
                </p:nvSpPr>
                <p:spPr>
                  <a:xfrm>
                    <a:off x="697409" y="467683"/>
                    <a:ext cx="501988" cy="501835"/>
                  </a:xfrm>
                  <a:custGeom>
                    <a:avLst/>
                    <a:gdLst/>
                    <a:ahLst/>
                    <a:cxnLst/>
                    <a:rect l="0" t="0" r="0" b="0"/>
                    <a:pathLst>
                      <a:path w="501988" h="501835">
                        <a:moveTo>
                          <a:pt x="250994" y="0"/>
                        </a:moveTo>
                        <a:lnTo>
                          <a:pt x="501988" y="250918"/>
                        </a:lnTo>
                        <a:lnTo>
                          <a:pt x="250994" y="501835"/>
                        </a:lnTo>
                        <a:lnTo>
                          <a:pt x="0" y="250918"/>
                        </a:lnTo>
                        <a:lnTo>
                          <a:pt x="250994" y="0"/>
                        </a:lnTo>
                        <a:close/>
                      </a:path>
                    </a:pathLst>
                  </a:custGeom>
                  <a:solidFill>
                    <a:srgbClr val="FFFFFF"/>
                  </a:solidFill>
                  <a:ln w="7700" cap="flat">
                    <a:solidFill>
                      <a:srgbClr val="EDAC9B"/>
                    </a:solidFill>
                    <a:bevel/>
                  </a:ln>
                </p:spPr>
              </p:sp>
              <p:sp>
                <p:nvSpPr>
                  <p:cNvPr id="1746" name="Freeform 1745"/>
                  <p:cNvSpPr/>
                  <p:nvPr/>
                </p:nvSpPr>
                <p:spPr>
                  <a:xfrm>
                    <a:off x="742368" y="512628"/>
                    <a:ext cx="412070" cy="411945"/>
                  </a:xfrm>
                  <a:custGeom>
                    <a:avLst/>
                    <a:gdLst/>
                    <a:ahLst/>
                    <a:cxnLst/>
                    <a:rect l="0" t="0" r="0" b="0"/>
                    <a:pathLst>
                      <a:path w="412070" h="411945">
                        <a:moveTo>
                          <a:pt x="206035" y="0"/>
                        </a:moveTo>
                        <a:lnTo>
                          <a:pt x="412070" y="205972"/>
                        </a:lnTo>
                        <a:lnTo>
                          <a:pt x="206035" y="411945"/>
                        </a:lnTo>
                        <a:lnTo>
                          <a:pt x="0" y="205972"/>
                        </a:lnTo>
                        <a:lnTo>
                          <a:pt x="206035" y="0"/>
                        </a:lnTo>
                        <a:close/>
                      </a:path>
                    </a:pathLst>
                  </a:custGeom>
                  <a:solidFill>
                    <a:srgbClr val="F2C5BB"/>
                  </a:solidFill>
                  <a:ln w="7700" cap="flat">
                    <a:solidFill>
                      <a:srgbClr val="EDAC9B"/>
                    </a:solidFill>
                    <a:bevel/>
                  </a:ln>
                </p:spPr>
              </p:sp>
              <p:sp>
                <p:nvSpPr>
                  <p:cNvPr id="1747" name="Freeform 1746"/>
                  <p:cNvSpPr/>
                  <p:nvPr/>
                </p:nvSpPr>
                <p:spPr>
                  <a:xfrm>
                    <a:off x="424806" y="194999"/>
                    <a:ext cx="501988" cy="501835"/>
                  </a:xfrm>
                  <a:custGeom>
                    <a:avLst/>
                    <a:gdLst/>
                    <a:ahLst/>
                    <a:cxnLst/>
                    <a:rect l="0" t="0" r="0" b="0"/>
                    <a:pathLst>
                      <a:path w="501988" h="501835">
                        <a:moveTo>
                          <a:pt x="250994" y="0"/>
                        </a:moveTo>
                        <a:lnTo>
                          <a:pt x="501988" y="250918"/>
                        </a:lnTo>
                        <a:lnTo>
                          <a:pt x="250994" y="501835"/>
                        </a:lnTo>
                        <a:lnTo>
                          <a:pt x="0" y="250918"/>
                        </a:lnTo>
                        <a:lnTo>
                          <a:pt x="250994" y="0"/>
                        </a:lnTo>
                        <a:close/>
                      </a:path>
                    </a:pathLst>
                  </a:custGeom>
                  <a:solidFill>
                    <a:srgbClr val="FFFFFF"/>
                  </a:solidFill>
                  <a:ln w="7700" cap="flat">
                    <a:solidFill>
                      <a:srgbClr val="EDAC9B"/>
                    </a:solidFill>
                    <a:bevel/>
                  </a:ln>
                </p:spPr>
              </p:sp>
              <p:sp>
                <p:nvSpPr>
                  <p:cNvPr id="1748" name="Freeform 1747"/>
                  <p:cNvSpPr/>
                  <p:nvPr/>
                </p:nvSpPr>
                <p:spPr>
                  <a:xfrm>
                    <a:off x="469765" y="239949"/>
                    <a:ext cx="412070" cy="411945"/>
                  </a:xfrm>
                  <a:custGeom>
                    <a:avLst/>
                    <a:gdLst/>
                    <a:ahLst/>
                    <a:cxnLst/>
                    <a:rect l="0" t="0" r="0" b="0"/>
                    <a:pathLst>
                      <a:path w="412070" h="411945">
                        <a:moveTo>
                          <a:pt x="206035" y="0"/>
                        </a:moveTo>
                        <a:lnTo>
                          <a:pt x="412070" y="205972"/>
                        </a:lnTo>
                        <a:lnTo>
                          <a:pt x="206035" y="411945"/>
                        </a:lnTo>
                        <a:lnTo>
                          <a:pt x="0" y="205972"/>
                        </a:lnTo>
                        <a:lnTo>
                          <a:pt x="206035" y="0"/>
                        </a:lnTo>
                        <a:close/>
                      </a:path>
                    </a:pathLst>
                  </a:custGeom>
                  <a:solidFill>
                    <a:srgbClr val="F2C5BB"/>
                  </a:solidFill>
                  <a:ln w="7700" cap="flat">
                    <a:solidFill>
                      <a:srgbClr val="EDAC9B"/>
                    </a:solidFill>
                    <a:bevel/>
                  </a:ln>
                </p:spPr>
              </p:sp>
              <p:sp>
                <p:nvSpPr>
                  <p:cNvPr id="1749" name="Freeform 1748"/>
                  <p:cNvSpPr/>
                  <p:nvPr/>
                </p:nvSpPr>
                <p:spPr>
                  <a:xfrm>
                    <a:off x="424806" y="740363"/>
                    <a:ext cx="501988" cy="501835"/>
                  </a:xfrm>
                  <a:custGeom>
                    <a:avLst/>
                    <a:gdLst/>
                    <a:ahLst/>
                    <a:cxnLst/>
                    <a:rect l="0" t="0" r="0" b="0"/>
                    <a:pathLst>
                      <a:path w="501988" h="501835">
                        <a:moveTo>
                          <a:pt x="250994" y="0"/>
                        </a:moveTo>
                        <a:lnTo>
                          <a:pt x="501988" y="250918"/>
                        </a:lnTo>
                        <a:lnTo>
                          <a:pt x="250994" y="501835"/>
                        </a:lnTo>
                        <a:lnTo>
                          <a:pt x="0" y="250918"/>
                        </a:lnTo>
                        <a:lnTo>
                          <a:pt x="250994" y="0"/>
                        </a:lnTo>
                        <a:close/>
                      </a:path>
                    </a:pathLst>
                  </a:custGeom>
                  <a:solidFill>
                    <a:srgbClr val="FFFFFF"/>
                  </a:solidFill>
                  <a:ln w="7700" cap="flat">
                    <a:solidFill>
                      <a:srgbClr val="EDAC9B"/>
                    </a:solidFill>
                    <a:bevel/>
                  </a:ln>
                </p:spPr>
              </p:sp>
              <p:sp>
                <p:nvSpPr>
                  <p:cNvPr id="1750" name="Freeform 1749"/>
                  <p:cNvSpPr/>
                  <p:nvPr/>
                </p:nvSpPr>
                <p:spPr>
                  <a:xfrm>
                    <a:off x="469765" y="785308"/>
                    <a:ext cx="412070" cy="411945"/>
                  </a:xfrm>
                  <a:custGeom>
                    <a:avLst/>
                    <a:gdLst/>
                    <a:ahLst/>
                    <a:cxnLst/>
                    <a:rect l="0" t="0" r="0" b="0"/>
                    <a:pathLst>
                      <a:path w="412070" h="411945">
                        <a:moveTo>
                          <a:pt x="206035" y="0"/>
                        </a:moveTo>
                        <a:lnTo>
                          <a:pt x="412070" y="205972"/>
                        </a:lnTo>
                        <a:lnTo>
                          <a:pt x="206035" y="411945"/>
                        </a:lnTo>
                        <a:lnTo>
                          <a:pt x="0" y="205972"/>
                        </a:lnTo>
                        <a:lnTo>
                          <a:pt x="206035" y="0"/>
                        </a:lnTo>
                        <a:close/>
                      </a:path>
                    </a:pathLst>
                  </a:custGeom>
                  <a:solidFill>
                    <a:srgbClr val="F2C5BB"/>
                  </a:solidFill>
                  <a:ln w="7700" cap="flat">
                    <a:solidFill>
                      <a:srgbClr val="EDAC9B"/>
                    </a:solidFill>
                    <a:bevel/>
                  </a:ln>
                </p:spPr>
              </p:sp>
            </p:grpSp>
          </p:grpSp>
          <p:grpSp>
            <p:nvGrpSpPr>
              <p:cNvPr id="1751" name="Group 1750"/>
              <p:cNvGrpSpPr/>
              <p:nvPr/>
            </p:nvGrpSpPr>
            <p:grpSpPr>
              <a:xfrm>
                <a:off x="-1800" y="5477200"/>
                <a:ext cx="9147600" cy="1185800"/>
                <a:chOff x="-1800" y="5477200"/>
                <a:chExt cx="9147600" cy="1185800"/>
              </a:xfrm>
            </p:grpSpPr>
            <p:sp>
              <p:nvSpPr>
                <p:cNvPr id="1752" name="Freeform 1751"/>
                <p:cNvSpPr/>
                <p:nvPr/>
              </p:nvSpPr>
              <p:spPr>
                <a:xfrm>
                  <a:off x="-1800" y="6295402"/>
                  <a:ext cx="7653030" cy="213444"/>
                </a:xfrm>
                <a:custGeom>
                  <a:avLst/>
                  <a:gdLst>
                    <a:gd name="rtl" fmla="*/ 154000 w 7653030"/>
                    <a:gd name="rtr" fmla="*/ 7576030 w 7653030"/>
                  </a:gdLst>
                  <a:ahLst/>
                  <a:cxnLst/>
                  <a:rect l="rtl" t="t" r="rtr" b="b"/>
                  <a:pathLst>
                    <a:path w="7653030" h="213444">
                      <a:moveTo>
                        <a:pt x="0" y="0"/>
                      </a:moveTo>
                      <a:lnTo>
                        <a:pt x="7653030" y="0"/>
                      </a:lnTo>
                      <a:lnTo>
                        <a:pt x="7653030" y="213444"/>
                      </a:lnTo>
                      <a:lnTo>
                        <a:pt x="0" y="213444"/>
                      </a:lnTo>
                      <a:lnTo>
                        <a:pt x="0" y="0"/>
                      </a:lnTo>
                      <a:close/>
                    </a:path>
                  </a:pathLst>
                </a:custGeom>
                <a:solidFill>
                  <a:srgbClr val="FBEEEB"/>
                </a:solidFill>
                <a:ln w="7700" cap="flat">
                  <a:solidFill>
                    <a:srgbClr val="F6DBD5"/>
                  </a:solidFill>
                  <a:bevel/>
                </a:ln>
              </p:spPr>
              <p:txBody>
                <a:bodyPr wrap="square" lIns="28000" tIns="18000" rIns="28000" bIns="18000" rtlCol="0" anchor="ctr"/>
                <a:lstStyle/>
                <a:p>
                  <a:pPr algn="ctr"/>
                  <a:r>
                    <a:rPr sz="780">
                      <a:solidFill>
                        <a:srgbClr val="AA6650"/>
                      </a:solidFill>
                      <a:latin typeface="Comic Sans MS"/>
                    </a:rPr>
                    <a:t>http://www.edrawsoft.com</a:t>
                  </a:r>
                </a:p>
              </p:txBody>
            </p:sp>
            <p:grpSp>
              <p:nvGrpSpPr>
                <p:cNvPr id="1753" name="Group 1752"/>
                <p:cNvGrpSpPr/>
                <p:nvPr/>
              </p:nvGrpSpPr>
              <p:grpSpPr>
                <a:xfrm>
                  <a:off x="7574230" y="5744005"/>
                  <a:ext cx="770770" cy="770770"/>
                  <a:chOff x="7574230" y="5744005"/>
                  <a:chExt cx="770770" cy="770770"/>
                </a:xfrm>
              </p:grpSpPr>
              <p:sp>
                <p:nvSpPr>
                  <p:cNvPr id="1754" name="Freeform 1753"/>
                  <p:cNvSpPr/>
                  <p:nvPr/>
                </p:nvSpPr>
                <p:spPr>
                  <a:xfrm>
                    <a:off x="7574230" y="5944707"/>
                    <a:ext cx="369478" cy="369365"/>
                  </a:xfrm>
                  <a:custGeom>
                    <a:avLst/>
                    <a:gdLst/>
                    <a:ahLst/>
                    <a:cxnLst/>
                    <a:rect l="0" t="0" r="0" b="0"/>
                    <a:pathLst>
                      <a:path w="369478" h="369365">
                        <a:moveTo>
                          <a:pt x="184739" y="0"/>
                        </a:moveTo>
                        <a:lnTo>
                          <a:pt x="369478" y="184683"/>
                        </a:lnTo>
                        <a:lnTo>
                          <a:pt x="184739" y="369365"/>
                        </a:lnTo>
                        <a:lnTo>
                          <a:pt x="0" y="184683"/>
                        </a:lnTo>
                        <a:lnTo>
                          <a:pt x="184739" y="0"/>
                        </a:lnTo>
                        <a:close/>
                      </a:path>
                    </a:pathLst>
                  </a:custGeom>
                  <a:solidFill>
                    <a:srgbClr val="FFFFFF"/>
                  </a:solidFill>
                  <a:ln w="7700" cap="flat">
                    <a:solidFill>
                      <a:srgbClr val="EDAC9B"/>
                    </a:solidFill>
                    <a:bevel/>
                  </a:ln>
                </p:spPr>
              </p:sp>
              <p:sp>
                <p:nvSpPr>
                  <p:cNvPr id="1755" name="Freeform 1754"/>
                  <p:cNvSpPr/>
                  <p:nvPr/>
                </p:nvSpPr>
                <p:spPr>
                  <a:xfrm>
                    <a:off x="7607322" y="5977789"/>
                    <a:ext cx="303295" cy="303203"/>
                  </a:xfrm>
                  <a:custGeom>
                    <a:avLst/>
                    <a:gdLst/>
                    <a:ahLst/>
                    <a:cxnLst/>
                    <a:rect l="0" t="0" r="0" b="0"/>
                    <a:pathLst>
                      <a:path w="303295" h="303203">
                        <a:moveTo>
                          <a:pt x="151648" y="0"/>
                        </a:moveTo>
                        <a:lnTo>
                          <a:pt x="303295" y="151601"/>
                        </a:lnTo>
                        <a:lnTo>
                          <a:pt x="151648" y="303203"/>
                        </a:lnTo>
                        <a:lnTo>
                          <a:pt x="0" y="151601"/>
                        </a:lnTo>
                        <a:lnTo>
                          <a:pt x="151648" y="0"/>
                        </a:lnTo>
                        <a:close/>
                      </a:path>
                    </a:pathLst>
                  </a:custGeom>
                  <a:solidFill>
                    <a:srgbClr val="F2C5BB"/>
                  </a:solidFill>
                  <a:ln w="7700" cap="flat">
                    <a:solidFill>
                      <a:srgbClr val="EDAC9B"/>
                    </a:solidFill>
                    <a:bevel/>
                  </a:ln>
                </p:spPr>
              </p:sp>
              <p:sp>
                <p:nvSpPr>
                  <p:cNvPr id="1756" name="Freeform 1755"/>
                  <p:cNvSpPr/>
                  <p:nvPr/>
                </p:nvSpPr>
                <p:spPr>
                  <a:xfrm>
                    <a:off x="7975522" y="5944707"/>
                    <a:ext cx="369478" cy="369365"/>
                  </a:xfrm>
                  <a:custGeom>
                    <a:avLst/>
                    <a:gdLst/>
                    <a:ahLst/>
                    <a:cxnLst/>
                    <a:rect l="0" t="0" r="0" b="0"/>
                    <a:pathLst>
                      <a:path w="369478" h="369365">
                        <a:moveTo>
                          <a:pt x="184739" y="0"/>
                        </a:moveTo>
                        <a:lnTo>
                          <a:pt x="369478" y="184683"/>
                        </a:lnTo>
                        <a:lnTo>
                          <a:pt x="184739" y="369365"/>
                        </a:lnTo>
                        <a:lnTo>
                          <a:pt x="0" y="184683"/>
                        </a:lnTo>
                        <a:lnTo>
                          <a:pt x="184739" y="0"/>
                        </a:lnTo>
                        <a:close/>
                      </a:path>
                    </a:pathLst>
                  </a:custGeom>
                  <a:solidFill>
                    <a:srgbClr val="FFFFFF"/>
                  </a:solidFill>
                  <a:ln w="7700" cap="flat">
                    <a:solidFill>
                      <a:srgbClr val="EDAC9B"/>
                    </a:solidFill>
                    <a:bevel/>
                  </a:ln>
                </p:spPr>
              </p:sp>
              <p:sp>
                <p:nvSpPr>
                  <p:cNvPr id="1757" name="Freeform 1756"/>
                  <p:cNvSpPr/>
                  <p:nvPr/>
                </p:nvSpPr>
                <p:spPr>
                  <a:xfrm>
                    <a:off x="8008614" y="5977789"/>
                    <a:ext cx="303295" cy="303203"/>
                  </a:xfrm>
                  <a:custGeom>
                    <a:avLst/>
                    <a:gdLst/>
                    <a:ahLst/>
                    <a:cxnLst/>
                    <a:rect l="0" t="0" r="0" b="0"/>
                    <a:pathLst>
                      <a:path w="303295" h="303203">
                        <a:moveTo>
                          <a:pt x="151648" y="0"/>
                        </a:moveTo>
                        <a:lnTo>
                          <a:pt x="303295" y="151601"/>
                        </a:lnTo>
                        <a:lnTo>
                          <a:pt x="151648" y="303203"/>
                        </a:lnTo>
                        <a:lnTo>
                          <a:pt x="0" y="151601"/>
                        </a:lnTo>
                        <a:lnTo>
                          <a:pt x="151648" y="0"/>
                        </a:lnTo>
                        <a:close/>
                      </a:path>
                    </a:pathLst>
                  </a:custGeom>
                  <a:solidFill>
                    <a:srgbClr val="F2C5BB"/>
                  </a:solidFill>
                  <a:ln w="7700" cap="flat">
                    <a:solidFill>
                      <a:srgbClr val="EDAC9B"/>
                    </a:solidFill>
                    <a:bevel/>
                  </a:ln>
                </p:spPr>
              </p:sp>
              <p:sp>
                <p:nvSpPr>
                  <p:cNvPr id="1758" name="Freeform 1757"/>
                  <p:cNvSpPr/>
                  <p:nvPr/>
                </p:nvSpPr>
                <p:spPr>
                  <a:xfrm>
                    <a:off x="7774876" y="5744004"/>
                    <a:ext cx="369478" cy="369365"/>
                  </a:xfrm>
                  <a:custGeom>
                    <a:avLst/>
                    <a:gdLst/>
                    <a:ahLst/>
                    <a:cxnLst/>
                    <a:rect l="0" t="0" r="0" b="0"/>
                    <a:pathLst>
                      <a:path w="369478" h="369365">
                        <a:moveTo>
                          <a:pt x="184739" y="0"/>
                        </a:moveTo>
                        <a:lnTo>
                          <a:pt x="369478" y="184683"/>
                        </a:lnTo>
                        <a:lnTo>
                          <a:pt x="184739" y="369365"/>
                        </a:lnTo>
                        <a:lnTo>
                          <a:pt x="0" y="184683"/>
                        </a:lnTo>
                        <a:lnTo>
                          <a:pt x="184739" y="0"/>
                        </a:lnTo>
                        <a:close/>
                      </a:path>
                    </a:pathLst>
                  </a:custGeom>
                  <a:solidFill>
                    <a:srgbClr val="FFFFFF"/>
                  </a:solidFill>
                  <a:ln w="7700" cap="flat">
                    <a:solidFill>
                      <a:srgbClr val="EDAC9B"/>
                    </a:solidFill>
                    <a:bevel/>
                  </a:ln>
                </p:spPr>
              </p:sp>
              <p:sp>
                <p:nvSpPr>
                  <p:cNvPr id="1759" name="Freeform 1758"/>
                  <p:cNvSpPr/>
                  <p:nvPr/>
                </p:nvSpPr>
                <p:spPr>
                  <a:xfrm>
                    <a:off x="7807967" y="5777089"/>
                    <a:ext cx="303295" cy="303203"/>
                  </a:xfrm>
                  <a:custGeom>
                    <a:avLst/>
                    <a:gdLst/>
                    <a:ahLst/>
                    <a:cxnLst/>
                    <a:rect l="0" t="0" r="0" b="0"/>
                    <a:pathLst>
                      <a:path w="303295" h="303203">
                        <a:moveTo>
                          <a:pt x="151648" y="0"/>
                        </a:moveTo>
                        <a:lnTo>
                          <a:pt x="303295" y="151601"/>
                        </a:lnTo>
                        <a:lnTo>
                          <a:pt x="151648" y="303203"/>
                        </a:lnTo>
                        <a:lnTo>
                          <a:pt x="0" y="151601"/>
                        </a:lnTo>
                        <a:lnTo>
                          <a:pt x="151648" y="0"/>
                        </a:lnTo>
                        <a:close/>
                      </a:path>
                    </a:pathLst>
                  </a:custGeom>
                  <a:solidFill>
                    <a:srgbClr val="F2C5BB"/>
                  </a:solidFill>
                  <a:ln w="7700" cap="flat">
                    <a:solidFill>
                      <a:srgbClr val="EDAC9B"/>
                    </a:solidFill>
                    <a:bevel/>
                  </a:ln>
                </p:spPr>
              </p:sp>
              <p:sp>
                <p:nvSpPr>
                  <p:cNvPr id="1760" name="Freeform 1759"/>
                  <p:cNvSpPr/>
                  <p:nvPr/>
                </p:nvSpPr>
                <p:spPr>
                  <a:xfrm>
                    <a:off x="7774876" y="6145409"/>
                    <a:ext cx="369478" cy="369365"/>
                  </a:xfrm>
                  <a:custGeom>
                    <a:avLst/>
                    <a:gdLst/>
                    <a:ahLst/>
                    <a:cxnLst/>
                    <a:rect l="0" t="0" r="0" b="0"/>
                    <a:pathLst>
                      <a:path w="369478" h="369365">
                        <a:moveTo>
                          <a:pt x="184739" y="0"/>
                        </a:moveTo>
                        <a:lnTo>
                          <a:pt x="369478" y="184683"/>
                        </a:lnTo>
                        <a:lnTo>
                          <a:pt x="184739" y="369365"/>
                        </a:lnTo>
                        <a:lnTo>
                          <a:pt x="0" y="184683"/>
                        </a:lnTo>
                        <a:lnTo>
                          <a:pt x="184739" y="0"/>
                        </a:lnTo>
                        <a:close/>
                      </a:path>
                    </a:pathLst>
                  </a:custGeom>
                  <a:solidFill>
                    <a:srgbClr val="FFFFFF"/>
                  </a:solidFill>
                  <a:ln w="7700" cap="flat">
                    <a:solidFill>
                      <a:srgbClr val="EDAC9B"/>
                    </a:solidFill>
                    <a:bevel/>
                  </a:ln>
                </p:spPr>
              </p:sp>
              <p:sp>
                <p:nvSpPr>
                  <p:cNvPr id="1761" name="Freeform 1760"/>
                  <p:cNvSpPr/>
                  <p:nvPr/>
                </p:nvSpPr>
                <p:spPr>
                  <a:xfrm>
                    <a:off x="7807967" y="6178491"/>
                    <a:ext cx="303295" cy="303203"/>
                  </a:xfrm>
                  <a:custGeom>
                    <a:avLst/>
                    <a:gdLst/>
                    <a:ahLst/>
                    <a:cxnLst/>
                    <a:rect l="0" t="0" r="0" b="0"/>
                    <a:pathLst>
                      <a:path w="303295" h="303203">
                        <a:moveTo>
                          <a:pt x="151648" y="0"/>
                        </a:moveTo>
                        <a:lnTo>
                          <a:pt x="303295" y="151601"/>
                        </a:lnTo>
                        <a:lnTo>
                          <a:pt x="151648" y="303203"/>
                        </a:lnTo>
                        <a:lnTo>
                          <a:pt x="0" y="151601"/>
                        </a:lnTo>
                        <a:lnTo>
                          <a:pt x="151648" y="0"/>
                        </a:lnTo>
                        <a:close/>
                      </a:path>
                    </a:pathLst>
                  </a:custGeom>
                  <a:solidFill>
                    <a:srgbClr val="F2C5BB"/>
                  </a:solidFill>
                  <a:ln w="7700" cap="flat">
                    <a:solidFill>
                      <a:srgbClr val="EDAC9B"/>
                    </a:solidFill>
                    <a:bevel/>
                  </a:ln>
                </p:spPr>
              </p:sp>
            </p:grpSp>
            <p:grpSp>
              <p:nvGrpSpPr>
                <p:cNvPr id="1762" name="Group 1761"/>
                <p:cNvGrpSpPr/>
                <p:nvPr/>
              </p:nvGrpSpPr>
              <p:grpSpPr>
                <a:xfrm>
                  <a:off x="7960000" y="5477200"/>
                  <a:ext cx="1185800" cy="1185800"/>
                  <a:chOff x="7960000" y="5477200"/>
                  <a:chExt cx="1185800" cy="1185800"/>
                </a:xfrm>
              </p:grpSpPr>
              <p:sp>
                <p:nvSpPr>
                  <p:cNvPr id="1763" name="Freeform 1762"/>
                  <p:cNvSpPr/>
                  <p:nvPr/>
                </p:nvSpPr>
                <p:spPr>
                  <a:xfrm>
                    <a:off x="7960000" y="5785973"/>
                    <a:ext cx="568427" cy="568255"/>
                  </a:xfrm>
                  <a:custGeom>
                    <a:avLst/>
                    <a:gdLst/>
                    <a:ahLst/>
                    <a:cxnLst/>
                    <a:rect l="0" t="0" r="0" b="0"/>
                    <a:pathLst>
                      <a:path w="568427" h="568255">
                        <a:moveTo>
                          <a:pt x="284214" y="0"/>
                        </a:moveTo>
                        <a:lnTo>
                          <a:pt x="568427" y="284127"/>
                        </a:lnTo>
                        <a:lnTo>
                          <a:pt x="284214" y="568255"/>
                        </a:lnTo>
                        <a:lnTo>
                          <a:pt x="0" y="284127"/>
                        </a:lnTo>
                        <a:lnTo>
                          <a:pt x="284214" y="0"/>
                        </a:lnTo>
                        <a:close/>
                      </a:path>
                    </a:pathLst>
                  </a:custGeom>
                  <a:solidFill>
                    <a:srgbClr val="FFFFFF">
                      <a:alpha val="10000"/>
                    </a:srgbClr>
                  </a:solidFill>
                  <a:ln w="7700" cap="flat">
                    <a:solidFill>
                      <a:srgbClr val="EDAC9B">
                        <a:alpha val="10000"/>
                      </a:srgbClr>
                    </a:solidFill>
                    <a:bevel/>
                  </a:ln>
                </p:spPr>
              </p:sp>
              <p:sp>
                <p:nvSpPr>
                  <p:cNvPr id="1764" name="Freeform 1763"/>
                  <p:cNvSpPr/>
                  <p:nvPr/>
                </p:nvSpPr>
                <p:spPr>
                  <a:xfrm>
                    <a:off x="8010909" y="5836867"/>
                    <a:ext cx="466608" cy="466467"/>
                  </a:xfrm>
                  <a:custGeom>
                    <a:avLst/>
                    <a:gdLst/>
                    <a:ahLst/>
                    <a:cxnLst/>
                    <a:rect l="0" t="0" r="0" b="0"/>
                    <a:pathLst>
                      <a:path w="466608" h="466467">
                        <a:moveTo>
                          <a:pt x="233305" y="0"/>
                        </a:moveTo>
                        <a:lnTo>
                          <a:pt x="466608" y="233233"/>
                        </a:lnTo>
                        <a:lnTo>
                          <a:pt x="233305" y="466467"/>
                        </a:lnTo>
                        <a:lnTo>
                          <a:pt x="0" y="233233"/>
                        </a:lnTo>
                        <a:lnTo>
                          <a:pt x="233305" y="0"/>
                        </a:lnTo>
                        <a:close/>
                      </a:path>
                    </a:pathLst>
                  </a:custGeom>
                  <a:solidFill>
                    <a:srgbClr val="F2C5BB">
                      <a:alpha val="10000"/>
                    </a:srgbClr>
                  </a:solidFill>
                  <a:ln w="7700" cap="flat">
                    <a:solidFill>
                      <a:srgbClr val="EDAC9B">
                        <a:alpha val="10000"/>
                      </a:srgbClr>
                    </a:solidFill>
                    <a:bevel/>
                  </a:ln>
                </p:spPr>
              </p:sp>
              <p:sp>
                <p:nvSpPr>
                  <p:cNvPr id="1765" name="Freeform 1764"/>
                  <p:cNvSpPr/>
                  <p:nvPr/>
                </p:nvSpPr>
                <p:spPr>
                  <a:xfrm>
                    <a:off x="8577371" y="5785973"/>
                    <a:ext cx="568427" cy="568255"/>
                  </a:xfrm>
                  <a:custGeom>
                    <a:avLst/>
                    <a:gdLst/>
                    <a:ahLst/>
                    <a:cxnLst/>
                    <a:rect l="0" t="0" r="0" b="0"/>
                    <a:pathLst>
                      <a:path w="568427" h="568255">
                        <a:moveTo>
                          <a:pt x="284214" y="0"/>
                        </a:moveTo>
                        <a:lnTo>
                          <a:pt x="568427" y="284127"/>
                        </a:lnTo>
                        <a:lnTo>
                          <a:pt x="284214" y="568255"/>
                        </a:lnTo>
                        <a:lnTo>
                          <a:pt x="0" y="284127"/>
                        </a:lnTo>
                        <a:lnTo>
                          <a:pt x="284214" y="0"/>
                        </a:lnTo>
                        <a:close/>
                      </a:path>
                    </a:pathLst>
                  </a:custGeom>
                  <a:solidFill>
                    <a:srgbClr val="FFFFFF">
                      <a:alpha val="10000"/>
                    </a:srgbClr>
                  </a:solidFill>
                  <a:ln w="7700" cap="flat">
                    <a:solidFill>
                      <a:srgbClr val="EDAC9B">
                        <a:alpha val="10000"/>
                      </a:srgbClr>
                    </a:solidFill>
                    <a:bevel/>
                  </a:ln>
                </p:spPr>
              </p:sp>
              <p:sp>
                <p:nvSpPr>
                  <p:cNvPr id="1766" name="Freeform 1765"/>
                  <p:cNvSpPr/>
                  <p:nvPr/>
                </p:nvSpPr>
                <p:spPr>
                  <a:xfrm>
                    <a:off x="8628280" y="5836867"/>
                    <a:ext cx="466608" cy="466467"/>
                  </a:xfrm>
                  <a:custGeom>
                    <a:avLst/>
                    <a:gdLst/>
                    <a:ahLst/>
                    <a:cxnLst/>
                    <a:rect l="0" t="0" r="0" b="0"/>
                    <a:pathLst>
                      <a:path w="466608" h="466467">
                        <a:moveTo>
                          <a:pt x="233305" y="0"/>
                        </a:moveTo>
                        <a:lnTo>
                          <a:pt x="466608" y="233233"/>
                        </a:lnTo>
                        <a:lnTo>
                          <a:pt x="233305" y="466467"/>
                        </a:lnTo>
                        <a:lnTo>
                          <a:pt x="0" y="233233"/>
                        </a:lnTo>
                        <a:lnTo>
                          <a:pt x="233305" y="0"/>
                        </a:lnTo>
                        <a:close/>
                      </a:path>
                    </a:pathLst>
                  </a:custGeom>
                  <a:solidFill>
                    <a:srgbClr val="F2C5BB">
                      <a:alpha val="10000"/>
                    </a:srgbClr>
                  </a:solidFill>
                  <a:ln w="7700" cap="flat">
                    <a:solidFill>
                      <a:srgbClr val="EDAC9B">
                        <a:alpha val="10000"/>
                      </a:srgbClr>
                    </a:solidFill>
                    <a:bevel/>
                  </a:ln>
                </p:spPr>
              </p:sp>
              <p:sp>
                <p:nvSpPr>
                  <p:cNvPr id="1767" name="Freeform 1766"/>
                  <p:cNvSpPr/>
                  <p:nvPr/>
                </p:nvSpPr>
                <p:spPr>
                  <a:xfrm>
                    <a:off x="8268686" y="5477199"/>
                    <a:ext cx="568427" cy="568255"/>
                  </a:xfrm>
                  <a:custGeom>
                    <a:avLst/>
                    <a:gdLst/>
                    <a:ahLst/>
                    <a:cxnLst/>
                    <a:rect l="0" t="0" r="0" b="0"/>
                    <a:pathLst>
                      <a:path w="568427" h="568255">
                        <a:moveTo>
                          <a:pt x="284214" y="0"/>
                        </a:moveTo>
                        <a:lnTo>
                          <a:pt x="568427" y="284127"/>
                        </a:lnTo>
                        <a:lnTo>
                          <a:pt x="284214" y="568255"/>
                        </a:lnTo>
                        <a:lnTo>
                          <a:pt x="0" y="284127"/>
                        </a:lnTo>
                        <a:lnTo>
                          <a:pt x="284214" y="0"/>
                        </a:lnTo>
                        <a:close/>
                      </a:path>
                    </a:pathLst>
                  </a:custGeom>
                  <a:solidFill>
                    <a:srgbClr val="FFFFFF">
                      <a:alpha val="10000"/>
                    </a:srgbClr>
                  </a:solidFill>
                  <a:ln w="7700" cap="flat">
                    <a:solidFill>
                      <a:srgbClr val="EDAC9B">
                        <a:alpha val="10000"/>
                      </a:srgbClr>
                    </a:solidFill>
                    <a:bevel/>
                  </a:ln>
                </p:spPr>
              </p:sp>
              <p:sp>
                <p:nvSpPr>
                  <p:cNvPr id="1768" name="Freeform 1767"/>
                  <p:cNvSpPr/>
                  <p:nvPr/>
                </p:nvSpPr>
                <p:spPr>
                  <a:xfrm>
                    <a:off x="8319595" y="5528098"/>
                    <a:ext cx="466608" cy="466467"/>
                  </a:xfrm>
                  <a:custGeom>
                    <a:avLst/>
                    <a:gdLst/>
                    <a:ahLst/>
                    <a:cxnLst/>
                    <a:rect l="0" t="0" r="0" b="0"/>
                    <a:pathLst>
                      <a:path w="466608" h="466467">
                        <a:moveTo>
                          <a:pt x="233305" y="0"/>
                        </a:moveTo>
                        <a:lnTo>
                          <a:pt x="466608" y="233233"/>
                        </a:lnTo>
                        <a:lnTo>
                          <a:pt x="233305" y="466467"/>
                        </a:lnTo>
                        <a:lnTo>
                          <a:pt x="0" y="233233"/>
                        </a:lnTo>
                        <a:lnTo>
                          <a:pt x="233305" y="0"/>
                        </a:lnTo>
                        <a:close/>
                      </a:path>
                    </a:pathLst>
                  </a:custGeom>
                  <a:solidFill>
                    <a:srgbClr val="F2C5BB">
                      <a:alpha val="10000"/>
                    </a:srgbClr>
                  </a:solidFill>
                  <a:ln w="7700" cap="flat">
                    <a:solidFill>
                      <a:srgbClr val="EDAC9B">
                        <a:alpha val="10000"/>
                      </a:srgbClr>
                    </a:solidFill>
                    <a:bevel/>
                  </a:ln>
                </p:spPr>
              </p:sp>
              <p:sp>
                <p:nvSpPr>
                  <p:cNvPr id="1769" name="Freeform 1768"/>
                  <p:cNvSpPr/>
                  <p:nvPr/>
                </p:nvSpPr>
                <p:spPr>
                  <a:xfrm>
                    <a:off x="8268686" y="6094743"/>
                    <a:ext cx="568427" cy="568255"/>
                  </a:xfrm>
                  <a:custGeom>
                    <a:avLst/>
                    <a:gdLst/>
                    <a:ahLst/>
                    <a:cxnLst/>
                    <a:rect l="0" t="0" r="0" b="0"/>
                    <a:pathLst>
                      <a:path w="568427" h="568255">
                        <a:moveTo>
                          <a:pt x="284214" y="0"/>
                        </a:moveTo>
                        <a:lnTo>
                          <a:pt x="568427" y="284127"/>
                        </a:lnTo>
                        <a:lnTo>
                          <a:pt x="284214" y="568255"/>
                        </a:lnTo>
                        <a:lnTo>
                          <a:pt x="0" y="284127"/>
                        </a:lnTo>
                        <a:lnTo>
                          <a:pt x="284214" y="0"/>
                        </a:lnTo>
                        <a:close/>
                      </a:path>
                    </a:pathLst>
                  </a:custGeom>
                  <a:solidFill>
                    <a:srgbClr val="FFFFFF">
                      <a:alpha val="10000"/>
                    </a:srgbClr>
                  </a:solidFill>
                  <a:ln w="7700" cap="flat">
                    <a:solidFill>
                      <a:srgbClr val="EDAC9B">
                        <a:alpha val="10000"/>
                      </a:srgbClr>
                    </a:solidFill>
                    <a:bevel/>
                  </a:ln>
                </p:spPr>
              </p:sp>
              <p:sp>
                <p:nvSpPr>
                  <p:cNvPr id="1770" name="Freeform 1769"/>
                  <p:cNvSpPr/>
                  <p:nvPr/>
                </p:nvSpPr>
                <p:spPr>
                  <a:xfrm>
                    <a:off x="8319595" y="6145637"/>
                    <a:ext cx="466608" cy="466467"/>
                  </a:xfrm>
                  <a:custGeom>
                    <a:avLst/>
                    <a:gdLst/>
                    <a:ahLst/>
                    <a:cxnLst/>
                    <a:rect l="0" t="0" r="0" b="0"/>
                    <a:pathLst>
                      <a:path w="466608" h="466467">
                        <a:moveTo>
                          <a:pt x="233305" y="0"/>
                        </a:moveTo>
                        <a:lnTo>
                          <a:pt x="466608" y="233233"/>
                        </a:lnTo>
                        <a:lnTo>
                          <a:pt x="233305" y="466467"/>
                        </a:lnTo>
                        <a:lnTo>
                          <a:pt x="0" y="233233"/>
                        </a:lnTo>
                        <a:lnTo>
                          <a:pt x="233305" y="0"/>
                        </a:lnTo>
                        <a:close/>
                      </a:path>
                    </a:pathLst>
                  </a:custGeom>
                  <a:solidFill>
                    <a:srgbClr val="F2C5BB">
                      <a:alpha val="10000"/>
                    </a:srgbClr>
                  </a:solidFill>
                  <a:ln w="7700" cap="flat">
                    <a:solidFill>
                      <a:srgbClr val="EDAC9B">
                        <a:alpha val="10000"/>
                      </a:srgbClr>
                    </a:solidFill>
                    <a:bevel/>
                  </a:ln>
                </p:spPr>
              </p:sp>
            </p:grpSp>
          </p:grpSp>
        </p:grpSp>
        <p:sp>
          <p:nvSpPr>
            <p:cNvPr id="2382" name="Text 2382"/>
            <p:cNvSpPr txBox="1"/>
            <p:nvPr/>
          </p:nvSpPr>
          <p:spPr>
            <a:xfrm>
              <a:off x="90600" y="6262593"/>
              <a:ext cx="2833600" cy="277200"/>
            </a:xfrm>
            <a:prstGeom prst="rect">
              <a:avLst/>
            </a:prstGeom>
            <a:noFill/>
          </p:spPr>
          <p:txBody>
            <a:bodyPr wrap="square" lIns="28000" tIns="18000" rIns="28000" bIns="18000" rtlCol="0" anchor="ctr"/>
            <a:lstStyle/>
            <a:p>
              <a:pPr algn="ctr"/>
              <a:r>
                <a:rPr sz="780">
                  <a:solidFill>
                    <a:srgbClr val="FF1418"/>
                  </a:solidFill>
                  <a:latin typeface="Comic Sans MS"/>
                </a:rPr>
                <a:t>Created by Edraw - All-in-one diagramming Software.</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Page-9"/>
        <p:cNvGrpSpPr/>
        <p:nvPr/>
      </p:nvGrpSpPr>
      <p:grpSpPr>
        <a:xfrm>
          <a:off x="0" y="0"/>
          <a:ext cx="0" cy="0"/>
          <a:chOff x="0" y="0"/>
          <a:chExt cx="0" cy="0"/>
        </a:xfrm>
      </p:grpSpPr>
      <p:grpSp>
        <p:nvGrpSpPr>
          <p:cNvPr id="2383" name="Group2383"/>
          <p:cNvGrpSpPr/>
          <p:nvPr/>
        </p:nvGrpSpPr>
        <p:grpSpPr>
          <a:xfrm>
            <a:off x="241688" y="295104"/>
            <a:ext cx="8660625" cy="6267792"/>
            <a:chOff x="241688" y="295104"/>
            <a:chExt cx="8660625" cy="6267792"/>
          </a:xfrm>
        </p:grpSpPr>
        <p:sp>
          <p:nvSpPr>
            <p:cNvPr id="1842" name="ConnectLine"/>
            <p:cNvSpPr/>
            <p:nvPr/>
          </p:nvSpPr>
          <p:spPr>
            <a:xfrm>
              <a:off x="4561388" y="1534804"/>
              <a:ext cx="3003000" cy="739200"/>
            </a:xfrm>
            <a:custGeom>
              <a:avLst/>
              <a:gdLst/>
              <a:ahLst/>
              <a:cxnLst/>
              <a:rect l="0" t="0" r="0" b="0"/>
              <a:pathLst>
                <a:path w="3003000" h="739200" fill="none">
                  <a:moveTo>
                    <a:pt x="0" y="0"/>
                  </a:moveTo>
                  <a:lnTo>
                    <a:pt x="0" y="662200"/>
                  </a:lnTo>
                  <a:lnTo>
                    <a:pt x="-3003000" y="662200"/>
                  </a:lnTo>
                  <a:lnTo>
                    <a:pt x="-3003000" y="739200"/>
                  </a:lnTo>
                </a:path>
              </a:pathLst>
            </a:custGeom>
            <a:noFill/>
            <a:ln w="7700" cap="flat">
              <a:solidFill>
                <a:srgbClr val="6D6D6D"/>
              </a:solidFill>
              <a:bevel/>
            </a:ln>
          </p:spPr>
        </p:sp>
        <p:sp>
          <p:nvSpPr>
            <p:cNvPr id="1843" name="ConnectLine"/>
            <p:cNvSpPr/>
            <p:nvPr/>
          </p:nvSpPr>
          <p:spPr>
            <a:xfrm>
              <a:off x="4561388" y="1534804"/>
              <a:ext cx="600600" cy="739200"/>
            </a:xfrm>
            <a:custGeom>
              <a:avLst/>
              <a:gdLst/>
              <a:ahLst/>
              <a:cxnLst/>
              <a:rect l="0" t="0" r="0" b="0"/>
              <a:pathLst>
                <a:path w="600600" h="739200" fill="none">
                  <a:moveTo>
                    <a:pt x="0" y="0"/>
                  </a:moveTo>
                  <a:lnTo>
                    <a:pt x="0" y="662200"/>
                  </a:lnTo>
                  <a:lnTo>
                    <a:pt x="-600600" y="662200"/>
                  </a:lnTo>
                  <a:lnTo>
                    <a:pt x="-600600" y="739200"/>
                  </a:lnTo>
                </a:path>
              </a:pathLst>
            </a:custGeom>
            <a:noFill/>
            <a:ln w="7700" cap="flat">
              <a:solidFill>
                <a:srgbClr val="6D6D6D"/>
              </a:solidFill>
              <a:bevel/>
            </a:ln>
          </p:spPr>
        </p:sp>
        <p:sp>
          <p:nvSpPr>
            <p:cNvPr id="1844" name="ConnectLine"/>
            <p:cNvSpPr/>
            <p:nvPr/>
          </p:nvSpPr>
          <p:spPr>
            <a:xfrm>
              <a:off x="4561388" y="1534804"/>
              <a:ext cx="1801800" cy="739200"/>
            </a:xfrm>
            <a:custGeom>
              <a:avLst/>
              <a:gdLst/>
              <a:ahLst/>
              <a:cxnLst/>
              <a:rect l="0" t="0" r="0" b="0"/>
              <a:pathLst>
                <a:path w="1801800" h="739200" fill="none">
                  <a:moveTo>
                    <a:pt x="0" y="0"/>
                  </a:moveTo>
                  <a:lnTo>
                    <a:pt x="0" y="662200"/>
                  </a:lnTo>
                  <a:lnTo>
                    <a:pt x="-1801800" y="662200"/>
                  </a:lnTo>
                  <a:lnTo>
                    <a:pt x="-1801800" y="739200"/>
                  </a:lnTo>
                </a:path>
              </a:pathLst>
            </a:custGeom>
            <a:noFill/>
            <a:ln w="7700" cap="flat">
              <a:solidFill>
                <a:srgbClr val="6D6D6D"/>
              </a:solidFill>
              <a:bevel/>
            </a:ln>
          </p:spPr>
        </p:sp>
        <p:sp>
          <p:nvSpPr>
            <p:cNvPr id="1845" name="ConnectLine"/>
            <p:cNvSpPr/>
            <p:nvPr/>
          </p:nvSpPr>
          <p:spPr>
            <a:xfrm>
              <a:off x="4561388" y="1534804"/>
              <a:ext cx="1509200" cy="739200"/>
            </a:xfrm>
            <a:custGeom>
              <a:avLst/>
              <a:gdLst/>
              <a:ahLst/>
              <a:cxnLst/>
              <a:rect l="0" t="0" r="0" b="0"/>
              <a:pathLst>
                <a:path w="1509200" h="739200" fill="none">
                  <a:moveTo>
                    <a:pt x="0" y="0"/>
                  </a:moveTo>
                  <a:lnTo>
                    <a:pt x="0" y="662200"/>
                  </a:lnTo>
                  <a:lnTo>
                    <a:pt x="1509200" y="662200"/>
                  </a:lnTo>
                  <a:lnTo>
                    <a:pt x="1509200" y="739200"/>
                  </a:lnTo>
                </a:path>
              </a:pathLst>
            </a:custGeom>
            <a:noFill/>
            <a:ln w="7700" cap="flat">
              <a:solidFill>
                <a:srgbClr val="6D6D6D"/>
              </a:solidFill>
              <a:bevel/>
            </a:ln>
          </p:spPr>
        </p:sp>
        <p:sp>
          <p:nvSpPr>
            <p:cNvPr id="1846" name="ConnectLine"/>
            <p:cNvSpPr/>
            <p:nvPr/>
          </p:nvSpPr>
          <p:spPr>
            <a:xfrm>
              <a:off x="4561388" y="1534804"/>
              <a:ext cx="77000" cy="369600"/>
            </a:xfrm>
            <a:custGeom>
              <a:avLst/>
              <a:gdLst/>
              <a:ahLst/>
              <a:cxnLst/>
              <a:rect l="0" t="0" r="0" b="0"/>
              <a:pathLst>
                <a:path w="77000" h="369600" fill="none">
                  <a:moveTo>
                    <a:pt x="0" y="0"/>
                  </a:moveTo>
                  <a:lnTo>
                    <a:pt x="0" y="369600"/>
                  </a:lnTo>
                  <a:lnTo>
                    <a:pt x="77000" y="369600"/>
                  </a:lnTo>
                </a:path>
              </a:pathLst>
            </a:custGeom>
            <a:noFill/>
            <a:ln w="7700" cap="flat">
              <a:solidFill>
                <a:srgbClr val="6D6D6D"/>
              </a:solidFill>
              <a:bevel/>
            </a:ln>
          </p:spPr>
        </p:sp>
        <p:sp>
          <p:nvSpPr>
            <p:cNvPr id="1847" name="ConnectLine"/>
            <p:cNvSpPr/>
            <p:nvPr/>
          </p:nvSpPr>
          <p:spPr>
            <a:xfrm>
              <a:off x="4561388" y="1534804"/>
              <a:ext cx="3003000" cy="739200"/>
            </a:xfrm>
            <a:custGeom>
              <a:avLst/>
              <a:gdLst/>
              <a:ahLst/>
              <a:cxnLst/>
              <a:rect l="0" t="0" r="0" b="0"/>
              <a:pathLst>
                <a:path w="3003000" h="739200" fill="none">
                  <a:moveTo>
                    <a:pt x="0" y="0"/>
                  </a:moveTo>
                  <a:lnTo>
                    <a:pt x="0" y="662200"/>
                  </a:lnTo>
                  <a:lnTo>
                    <a:pt x="3003000" y="662200"/>
                  </a:lnTo>
                  <a:lnTo>
                    <a:pt x="3003000" y="739200"/>
                  </a:lnTo>
                </a:path>
              </a:pathLst>
            </a:custGeom>
            <a:noFill/>
            <a:ln w="7700" cap="flat">
              <a:solidFill>
                <a:srgbClr val="6D6D6D"/>
              </a:solidFill>
              <a:bevel/>
            </a:ln>
          </p:spPr>
        </p:sp>
        <p:sp>
          <p:nvSpPr>
            <p:cNvPr id="1848" name="ConnectLine"/>
            <p:cNvSpPr/>
            <p:nvPr/>
          </p:nvSpPr>
          <p:spPr>
            <a:xfrm>
              <a:off x="1558387" y="2766804"/>
              <a:ext cx="215600" cy="369600"/>
            </a:xfrm>
            <a:custGeom>
              <a:avLst/>
              <a:gdLst/>
              <a:ahLst/>
              <a:cxnLst/>
              <a:rect l="0" t="0" r="0" b="0"/>
              <a:pathLst>
                <a:path w="215600" h="369600" fill="none">
                  <a:moveTo>
                    <a:pt x="0" y="0"/>
                  </a:moveTo>
                  <a:lnTo>
                    <a:pt x="0" y="46200"/>
                  </a:lnTo>
                  <a:lnTo>
                    <a:pt x="-292600" y="46200"/>
                  </a:lnTo>
                  <a:lnTo>
                    <a:pt x="-292600" y="369600"/>
                  </a:lnTo>
                  <a:lnTo>
                    <a:pt x="-215600" y="369600"/>
                  </a:lnTo>
                </a:path>
              </a:pathLst>
            </a:custGeom>
            <a:noFill/>
            <a:ln w="7700" cap="flat">
              <a:solidFill>
                <a:srgbClr val="6D6D6D"/>
              </a:solidFill>
              <a:bevel/>
            </a:ln>
          </p:spPr>
        </p:sp>
        <p:sp>
          <p:nvSpPr>
            <p:cNvPr id="1849" name="ConnectLine"/>
            <p:cNvSpPr/>
            <p:nvPr/>
          </p:nvSpPr>
          <p:spPr>
            <a:xfrm>
              <a:off x="1558387" y="2766804"/>
              <a:ext cx="215600" cy="985600"/>
            </a:xfrm>
            <a:custGeom>
              <a:avLst/>
              <a:gdLst/>
              <a:ahLst/>
              <a:cxnLst/>
              <a:rect l="0" t="0" r="0" b="0"/>
              <a:pathLst>
                <a:path w="215600" h="985600" fill="none">
                  <a:moveTo>
                    <a:pt x="0" y="0"/>
                  </a:moveTo>
                  <a:lnTo>
                    <a:pt x="0" y="53900"/>
                  </a:lnTo>
                  <a:lnTo>
                    <a:pt x="-292600" y="53900"/>
                  </a:lnTo>
                  <a:lnTo>
                    <a:pt x="-292600" y="985600"/>
                  </a:lnTo>
                  <a:lnTo>
                    <a:pt x="-215600" y="985600"/>
                  </a:lnTo>
                </a:path>
              </a:pathLst>
            </a:custGeom>
            <a:noFill/>
            <a:ln w="7700" cap="flat">
              <a:solidFill>
                <a:srgbClr val="6D6D6D"/>
              </a:solidFill>
              <a:bevel/>
            </a:ln>
          </p:spPr>
        </p:sp>
        <p:sp>
          <p:nvSpPr>
            <p:cNvPr id="1850" name="ConnectLine"/>
            <p:cNvSpPr/>
            <p:nvPr/>
          </p:nvSpPr>
          <p:spPr>
            <a:xfrm>
              <a:off x="1558387" y="2766804"/>
              <a:ext cx="215600" cy="1601600"/>
            </a:xfrm>
            <a:custGeom>
              <a:avLst/>
              <a:gdLst/>
              <a:ahLst/>
              <a:cxnLst/>
              <a:rect l="0" t="0" r="0" b="0"/>
              <a:pathLst>
                <a:path w="215600" h="1601600" fill="none">
                  <a:moveTo>
                    <a:pt x="0" y="0"/>
                  </a:moveTo>
                  <a:lnTo>
                    <a:pt x="0" y="53900"/>
                  </a:lnTo>
                  <a:lnTo>
                    <a:pt x="-292600" y="53900"/>
                  </a:lnTo>
                  <a:lnTo>
                    <a:pt x="-292600" y="1601600"/>
                  </a:lnTo>
                  <a:lnTo>
                    <a:pt x="-215600" y="1601600"/>
                  </a:lnTo>
                </a:path>
              </a:pathLst>
            </a:custGeom>
            <a:noFill/>
            <a:ln w="7700" cap="flat">
              <a:solidFill>
                <a:srgbClr val="6D6D6D"/>
              </a:solidFill>
              <a:bevel/>
            </a:ln>
          </p:spPr>
        </p:sp>
        <p:sp>
          <p:nvSpPr>
            <p:cNvPr id="1851" name="ConnectLine"/>
            <p:cNvSpPr/>
            <p:nvPr/>
          </p:nvSpPr>
          <p:spPr>
            <a:xfrm>
              <a:off x="1558387" y="2766804"/>
              <a:ext cx="215600" cy="2217600"/>
            </a:xfrm>
            <a:custGeom>
              <a:avLst/>
              <a:gdLst/>
              <a:ahLst/>
              <a:cxnLst/>
              <a:rect l="0" t="0" r="0" b="0"/>
              <a:pathLst>
                <a:path w="215600" h="2217600" fill="none">
                  <a:moveTo>
                    <a:pt x="0" y="0"/>
                  </a:moveTo>
                  <a:lnTo>
                    <a:pt x="0" y="53900"/>
                  </a:lnTo>
                  <a:lnTo>
                    <a:pt x="-292600" y="53900"/>
                  </a:lnTo>
                  <a:lnTo>
                    <a:pt x="-292600" y="2217600"/>
                  </a:lnTo>
                  <a:lnTo>
                    <a:pt x="-215600" y="2217600"/>
                  </a:lnTo>
                </a:path>
              </a:pathLst>
            </a:custGeom>
            <a:noFill/>
            <a:ln w="7700" cap="flat">
              <a:solidFill>
                <a:srgbClr val="6D6D6D"/>
              </a:solidFill>
              <a:bevel/>
            </a:ln>
          </p:spPr>
        </p:sp>
        <p:sp>
          <p:nvSpPr>
            <p:cNvPr id="1852" name="ConnectLine"/>
            <p:cNvSpPr/>
            <p:nvPr/>
          </p:nvSpPr>
          <p:spPr>
            <a:xfrm>
              <a:off x="2759588" y="2766804"/>
              <a:ext cx="215600" cy="369600"/>
            </a:xfrm>
            <a:custGeom>
              <a:avLst/>
              <a:gdLst/>
              <a:ahLst/>
              <a:cxnLst/>
              <a:rect l="0" t="0" r="0" b="0"/>
              <a:pathLst>
                <a:path w="215600" h="369600" fill="none">
                  <a:moveTo>
                    <a:pt x="0" y="0"/>
                  </a:moveTo>
                  <a:lnTo>
                    <a:pt x="0" y="46200"/>
                  </a:lnTo>
                  <a:lnTo>
                    <a:pt x="-292600" y="46200"/>
                  </a:lnTo>
                  <a:lnTo>
                    <a:pt x="-292600" y="369600"/>
                  </a:lnTo>
                  <a:lnTo>
                    <a:pt x="-215600" y="369600"/>
                  </a:lnTo>
                </a:path>
              </a:pathLst>
            </a:custGeom>
            <a:noFill/>
            <a:ln w="7700" cap="flat">
              <a:solidFill>
                <a:srgbClr val="6D6D6D"/>
              </a:solidFill>
              <a:bevel/>
            </a:ln>
          </p:spPr>
        </p:sp>
        <p:sp>
          <p:nvSpPr>
            <p:cNvPr id="1853" name="ConnectLine"/>
            <p:cNvSpPr/>
            <p:nvPr/>
          </p:nvSpPr>
          <p:spPr>
            <a:xfrm>
              <a:off x="2759588" y="2766804"/>
              <a:ext cx="215600" cy="985600"/>
            </a:xfrm>
            <a:custGeom>
              <a:avLst/>
              <a:gdLst/>
              <a:ahLst/>
              <a:cxnLst/>
              <a:rect l="0" t="0" r="0" b="0"/>
              <a:pathLst>
                <a:path w="215600" h="985600" fill="none">
                  <a:moveTo>
                    <a:pt x="0" y="0"/>
                  </a:moveTo>
                  <a:lnTo>
                    <a:pt x="0" y="53900"/>
                  </a:lnTo>
                  <a:lnTo>
                    <a:pt x="-292600" y="53900"/>
                  </a:lnTo>
                  <a:lnTo>
                    <a:pt x="-292600" y="985600"/>
                  </a:lnTo>
                  <a:lnTo>
                    <a:pt x="-215600" y="985600"/>
                  </a:lnTo>
                </a:path>
              </a:pathLst>
            </a:custGeom>
            <a:noFill/>
            <a:ln w="7700" cap="flat">
              <a:solidFill>
                <a:srgbClr val="6D6D6D"/>
              </a:solidFill>
              <a:bevel/>
            </a:ln>
          </p:spPr>
        </p:sp>
        <p:sp>
          <p:nvSpPr>
            <p:cNvPr id="1854" name="ConnectLine"/>
            <p:cNvSpPr/>
            <p:nvPr/>
          </p:nvSpPr>
          <p:spPr>
            <a:xfrm>
              <a:off x="2759588" y="2766804"/>
              <a:ext cx="215600" cy="2217600"/>
            </a:xfrm>
            <a:custGeom>
              <a:avLst/>
              <a:gdLst/>
              <a:ahLst/>
              <a:cxnLst/>
              <a:rect l="0" t="0" r="0" b="0"/>
              <a:pathLst>
                <a:path w="215600" h="2217600" fill="none">
                  <a:moveTo>
                    <a:pt x="0" y="0"/>
                  </a:moveTo>
                  <a:lnTo>
                    <a:pt x="0" y="53900"/>
                  </a:lnTo>
                  <a:lnTo>
                    <a:pt x="-292600" y="53900"/>
                  </a:lnTo>
                  <a:lnTo>
                    <a:pt x="-292600" y="2217600"/>
                  </a:lnTo>
                  <a:lnTo>
                    <a:pt x="-215600" y="2217600"/>
                  </a:lnTo>
                </a:path>
              </a:pathLst>
            </a:custGeom>
            <a:noFill/>
            <a:ln w="7700" cap="flat">
              <a:solidFill>
                <a:srgbClr val="6D6D6D"/>
              </a:solidFill>
              <a:bevel/>
            </a:ln>
          </p:spPr>
        </p:sp>
        <p:sp>
          <p:nvSpPr>
            <p:cNvPr id="1855" name="ConnectLine"/>
            <p:cNvSpPr/>
            <p:nvPr/>
          </p:nvSpPr>
          <p:spPr>
            <a:xfrm>
              <a:off x="2759588" y="2766804"/>
              <a:ext cx="215600" cy="1601600"/>
            </a:xfrm>
            <a:custGeom>
              <a:avLst/>
              <a:gdLst/>
              <a:ahLst/>
              <a:cxnLst/>
              <a:rect l="0" t="0" r="0" b="0"/>
              <a:pathLst>
                <a:path w="215600" h="1601600" fill="none">
                  <a:moveTo>
                    <a:pt x="0" y="0"/>
                  </a:moveTo>
                  <a:lnTo>
                    <a:pt x="0" y="53900"/>
                  </a:lnTo>
                  <a:lnTo>
                    <a:pt x="-292600" y="53900"/>
                  </a:lnTo>
                  <a:lnTo>
                    <a:pt x="-292600" y="1601600"/>
                  </a:lnTo>
                  <a:lnTo>
                    <a:pt x="-215600" y="1601600"/>
                  </a:lnTo>
                </a:path>
              </a:pathLst>
            </a:custGeom>
            <a:noFill/>
            <a:ln w="7700" cap="flat">
              <a:solidFill>
                <a:srgbClr val="6D6D6D"/>
              </a:solidFill>
              <a:bevel/>
            </a:ln>
          </p:spPr>
        </p:sp>
        <p:sp>
          <p:nvSpPr>
            <p:cNvPr id="1856" name="ConnectLine"/>
            <p:cNvSpPr/>
            <p:nvPr/>
          </p:nvSpPr>
          <p:spPr>
            <a:xfrm>
              <a:off x="2759588" y="2766804"/>
              <a:ext cx="215600" cy="2833600"/>
            </a:xfrm>
            <a:custGeom>
              <a:avLst/>
              <a:gdLst/>
              <a:ahLst/>
              <a:cxnLst/>
              <a:rect l="0" t="0" r="0" b="0"/>
              <a:pathLst>
                <a:path w="215600" h="2833600" fill="none">
                  <a:moveTo>
                    <a:pt x="0" y="0"/>
                  </a:moveTo>
                  <a:lnTo>
                    <a:pt x="0" y="53900"/>
                  </a:lnTo>
                  <a:lnTo>
                    <a:pt x="-292600" y="53900"/>
                  </a:lnTo>
                  <a:lnTo>
                    <a:pt x="-292600" y="2833600"/>
                  </a:lnTo>
                  <a:lnTo>
                    <a:pt x="-215600" y="2833600"/>
                  </a:lnTo>
                </a:path>
              </a:pathLst>
            </a:custGeom>
            <a:noFill/>
            <a:ln w="7700" cap="flat">
              <a:solidFill>
                <a:srgbClr val="6D6D6D"/>
              </a:solidFill>
              <a:bevel/>
            </a:ln>
          </p:spPr>
        </p:sp>
        <p:sp>
          <p:nvSpPr>
            <p:cNvPr id="1857" name="ConnectLine"/>
            <p:cNvSpPr/>
            <p:nvPr/>
          </p:nvSpPr>
          <p:spPr>
            <a:xfrm>
              <a:off x="3960788" y="2766804"/>
              <a:ext cx="215600" cy="369600"/>
            </a:xfrm>
            <a:custGeom>
              <a:avLst/>
              <a:gdLst/>
              <a:ahLst/>
              <a:cxnLst/>
              <a:rect l="0" t="0" r="0" b="0"/>
              <a:pathLst>
                <a:path w="215600" h="369600" fill="none">
                  <a:moveTo>
                    <a:pt x="0" y="0"/>
                  </a:moveTo>
                  <a:lnTo>
                    <a:pt x="0" y="46200"/>
                  </a:lnTo>
                  <a:lnTo>
                    <a:pt x="-292600" y="46200"/>
                  </a:lnTo>
                  <a:lnTo>
                    <a:pt x="-292600" y="369600"/>
                  </a:lnTo>
                  <a:lnTo>
                    <a:pt x="-215600" y="369600"/>
                  </a:lnTo>
                </a:path>
              </a:pathLst>
            </a:custGeom>
            <a:noFill/>
            <a:ln w="7700" cap="flat">
              <a:solidFill>
                <a:srgbClr val="6D6D6D"/>
              </a:solidFill>
              <a:bevel/>
            </a:ln>
          </p:spPr>
        </p:sp>
        <p:sp>
          <p:nvSpPr>
            <p:cNvPr id="1858" name="ConnectLine"/>
            <p:cNvSpPr/>
            <p:nvPr/>
          </p:nvSpPr>
          <p:spPr>
            <a:xfrm>
              <a:off x="3960788" y="2766804"/>
              <a:ext cx="215600" cy="985600"/>
            </a:xfrm>
            <a:custGeom>
              <a:avLst/>
              <a:gdLst/>
              <a:ahLst/>
              <a:cxnLst/>
              <a:rect l="0" t="0" r="0" b="0"/>
              <a:pathLst>
                <a:path w="215600" h="985600" fill="none">
                  <a:moveTo>
                    <a:pt x="0" y="0"/>
                  </a:moveTo>
                  <a:lnTo>
                    <a:pt x="0" y="53900"/>
                  </a:lnTo>
                  <a:lnTo>
                    <a:pt x="-292600" y="53900"/>
                  </a:lnTo>
                  <a:lnTo>
                    <a:pt x="-292600" y="985600"/>
                  </a:lnTo>
                  <a:lnTo>
                    <a:pt x="-215600" y="985600"/>
                  </a:lnTo>
                </a:path>
              </a:pathLst>
            </a:custGeom>
            <a:noFill/>
            <a:ln w="7700" cap="flat">
              <a:solidFill>
                <a:srgbClr val="6D6D6D"/>
              </a:solidFill>
              <a:bevel/>
            </a:ln>
          </p:spPr>
        </p:sp>
        <p:sp>
          <p:nvSpPr>
            <p:cNvPr id="1859" name="ConnectLine"/>
            <p:cNvSpPr/>
            <p:nvPr/>
          </p:nvSpPr>
          <p:spPr>
            <a:xfrm>
              <a:off x="3960788" y="2766804"/>
              <a:ext cx="215600" cy="1601600"/>
            </a:xfrm>
            <a:custGeom>
              <a:avLst/>
              <a:gdLst/>
              <a:ahLst/>
              <a:cxnLst/>
              <a:rect l="0" t="0" r="0" b="0"/>
              <a:pathLst>
                <a:path w="215600" h="1601600" fill="none">
                  <a:moveTo>
                    <a:pt x="0" y="0"/>
                  </a:moveTo>
                  <a:lnTo>
                    <a:pt x="0" y="53900"/>
                  </a:lnTo>
                  <a:lnTo>
                    <a:pt x="-292600" y="53900"/>
                  </a:lnTo>
                  <a:lnTo>
                    <a:pt x="-292600" y="1601600"/>
                  </a:lnTo>
                  <a:lnTo>
                    <a:pt x="-215600" y="1601600"/>
                  </a:lnTo>
                </a:path>
              </a:pathLst>
            </a:custGeom>
            <a:noFill/>
            <a:ln w="7700" cap="flat">
              <a:solidFill>
                <a:srgbClr val="6D6D6D"/>
              </a:solidFill>
              <a:bevel/>
            </a:ln>
          </p:spPr>
        </p:sp>
        <p:sp>
          <p:nvSpPr>
            <p:cNvPr id="1860" name="ConnectLine"/>
            <p:cNvSpPr/>
            <p:nvPr/>
          </p:nvSpPr>
          <p:spPr>
            <a:xfrm>
              <a:off x="3960788" y="2766804"/>
              <a:ext cx="215600" cy="2217600"/>
            </a:xfrm>
            <a:custGeom>
              <a:avLst/>
              <a:gdLst/>
              <a:ahLst/>
              <a:cxnLst/>
              <a:rect l="0" t="0" r="0" b="0"/>
              <a:pathLst>
                <a:path w="215600" h="2217600" fill="none">
                  <a:moveTo>
                    <a:pt x="0" y="0"/>
                  </a:moveTo>
                  <a:lnTo>
                    <a:pt x="0" y="53900"/>
                  </a:lnTo>
                  <a:lnTo>
                    <a:pt x="-292600" y="53900"/>
                  </a:lnTo>
                  <a:lnTo>
                    <a:pt x="-292600" y="2217600"/>
                  </a:lnTo>
                  <a:lnTo>
                    <a:pt x="-215600" y="2217600"/>
                  </a:lnTo>
                </a:path>
              </a:pathLst>
            </a:custGeom>
            <a:noFill/>
            <a:ln w="7700" cap="flat">
              <a:solidFill>
                <a:srgbClr val="6D6D6D"/>
              </a:solidFill>
              <a:bevel/>
            </a:ln>
          </p:spPr>
        </p:sp>
        <p:sp>
          <p:nvSpPr>
            <p:cNvPr id="1861" name="ConnectLine"/>
            <p:cNvSpPr/>
            <p:nvPr/>
          </p:nvSpPr>
          <p:spPr>
            <a:xfrm>
              <a:off x="6070588" y="2766804"/>
              <a:ext cx="77000" cy="369600"/>
            </a:xfrm>
            <a:custGeom>
              <a:avLst/>
              <a:gdLst/>
              <a:ahLst/>
              <a:cxnLst/>
              <a:rect l="0" t="0" r="0" b="0"/>
              <a:pathLst>
                <a:path w="77000" h="369600" fill="none">
                  <a:moveTo>
                    <a:pt x="0" y="0"/>
                  </a:moveTo>
                  <a:lnTo>
                    <a:pt x="0" y="369600"/>
                  </a:lnTo>
                  <a:lnTo>
                    <a:pt x="77000" y="369600"/>
                  </a:lnTo>
                </a:path>
              </a:pathLst>
            </a:custGeom>
            <a:noFill/>
            <a:ln w="7700" cap="flat">
              <a:solidFill>
                <a:srgbClr val="6D6D6D"/>
              </a:solidFill>
              <a:bevel/>
            </a:ln>
          </p:spPr>
        </p:sp>
        <p:sp>
          <p:nvSpPr>
            <p:cNvPr id="1862" name="ConnectLine"/>
            <p:cNvSpPr/>
            <p:nvPr/>
          </p:nvSpPr>
          <p:spPr>
            <a:xfrm>
              <a:off x="6070588" y="2766804"/>
              <a:ext cx="77000" cy="369600"/>
            </a:xfrm>
            <a:custGeom>
              <a:avLst/>
              <a:gdLst/>
              <a:ahLst/>
              <a:cxnLst/>
              <a:rect l="0" t="0" r="0" b="0"/>
              <a:pathLst>
                <a:path w="77000" h="369600" fill="none">
                  <a:moveTo>
                    <a:pt x="0" y="0"/>
                  </a:moveTo>
                  <a:lnTo>
                    <a:pt x="0" y="369600"/>
                  </a:lnTo>
                  <a:lnTo>
                    <a:pt x="-77000" y="369600"/>
                  </a:lnTo>
                </a:path>
              </a:pathLst>
            </a:custGeom>
            <a:noFill/>
            <a:ln w="7700" cap="flat">
              <a:solidFill>
                <a:srgbClr val="6D6D6D"/>
              </a:solidFill>
              <a:bevel/>
            </a:ln>
          </p:spPr>
        </p:sp>
        <p:sp>
          <p:nvSpPr>
            <p:cNvPr id="1863" name="ConnectLine"/>
            <p:cNvSpPr/>
            <p:nvPr/>
          </p:nvSpPr>
          <p:spPr>
            <a:xfrm>
              <a:off x="6070588" y="2766804"/>
              <a:ext cx="77000" cy="985600"/>
            </a:xfrm>
            <a:custGeom>
              <a:avLst/>
              <a:gdLst/>
              <a:ahLst/>
              <a:cxnLst/>
              <a:rect l="0" t="0" r="0" b="0"/>
              <a:pathLst>
                <a:path w="77000" h="985600" fill="none">
                  <a:moveTo>
                    <a:pt x="0" y="0"/>
                  </a:moveTo>
                  <a:lnTo>
                    <a:pt x="0" y="985600"/>
                  </a:lnTo>
                  <a:lnTo>
                    <a:pt x="77000" y="985600"/>
                  </a:lnTo>
                </a:path>
              </a:pathLst>
            </a:custGeom>
            <a:noFill/>
            <a:ln w="7700" cap="flat">
              <a:solidFill>
                <a:srgbClr val="6D6D6D"/>
              </a:solidFill>
              <a:bevel/>
            </a:ln>
          </p:spPr>
        </p:sp>
        <p:sp>
          <p:nvSpPr>
            <p:cNvPr id="1864" name="ConnectLine"/>
            <p:cNvSpPr/>
            <p:nvPr/>
          </p:nvSpPr>
          <p:spPr>
            <a:xfrm>
              <a:off x="6070588" y="2766804"/>
              <a:ext cx="77000" cy="985600"/>
            </a:xfrm>
            <a:custGeom>
              <a:avLst/>
              <a:gdLst/>
              <a:ahLst/>
              <a:cxnLst/>
              <a:rect l="0" t="0" r="0" b="0"/>
              <a:pathLst>
                <a:path w="77000" h="985600" fill="none">
                  <a:moveTo>
                    <a:pt x="0" y="0"/>
                  </a:moveTo>
                  <a:lnTo>
                    <a:pt x="0" y="985600"/>
                  </a:lnTo>
                  <a:lnTo>
                    <a:pt x="-77000" y="985600"/>
                  </a:lnTo>
                </a:path>
              </a:pathLst>
            </a:custGeom>
            <a:noFill/>
            <a:ln w="7700" cap="flat">
              <a:solidFill>
                <a:srgbClr val="6D6D6D"/>
              </a:solidFill>
              <a:bevel/>
            </a:ln>
          </p:spPr>
        </p:sp>
        <p:sp>
          <p:nvSpPr>
            <p:cNvPr id="1865" name="ConnectLine"/>
            <p:cNvSpPr/>
            <p:nvPr/>
          </p:nvSpPr>
          <p:spPr>
            <a:xfrm>
              <a:off x="6070588" y="2766804"/>
              <a:ext cx="77000" cy="1601600"/>
            </a:xfrm>
            <a:custGeom>
              <a:avLst/>
              <a:gdLst/>
              <a:ahLst/>
              <a:cxnLst/>
              <a:rect l="0" t="0" r="0" b="0"/>
              <a:pathLst>
                <a:path w="77000" h="1601600" fill="none">
                  <a:moveTo>
                    <a:pt x="0" y="0"/>
                  </a:moveTo>
                  <a:lnTo>
                    <a:pt x="0" y="1601600"/>
                  </a:lnTo>
                  <a:lnTo>
                    <a:pt x="77000" y="1601600"/>
                  </a:lnTo>
                </a:path>
              </a:pathLst>
            </a:custGeom>
            <a:noFill/>
            <a:ln w="7700" cap="flat">
              <a:solidFill>
                <a:srgbClr val="6D6D6D"/>
              </a:solidFill>
              <a:bevel/>
            </a:ln>
          </p:spPr>
        </p:sp>
        <p:sp>
          <p:nvSpPr>
            <p:cNvPr id="1866" name="ConnectLine"/>
            <p:cNvSpPr/>
            <p:nvPr/>
          </p:nvSpPr>
          <p:spPr>
            <a:xfrm>
              <a:off x="6070588" y="2766804"/>
              <a:ext cx="77000" cy="1601600"/>
            </a:xfrm>
            <a:custGeom>
              <a:avLst/>
              <a:gdLst/>
              <a:ahLst/>
              <a:cxnLst/>
              <a:rect l="0" t="0" r="0" b="0"/>
              <a:pathLst>
                <a:path w="77000" h="1601600" fill="none">
                  <a:moveTo>
                    <a:pt x="0" y="0"/>
                  </a:moveTo>
                  <a:lnTo>
                    <a:pt x="0" y="1601600"/>
                  </a:lnTo>
                  <a:lnTo>
                    <a:pt x="-77000" y="1601600"/>
                  </a:lnTo>
                </a:path>
              </a:pathLst>
            </a:custGeom>
            <a:noFill/>
            <a:ln w="7700" cap="flat">
              <a:solidFill>
                <a:srgbClr val="6D6D6D"/>
              </a:solidFill>
              <a:bevel/>
            </a:ln>
          </p:spPr>
        </p:sp>
        <p:sp>
          <p:nvSpPr>
            <p:cNvPr id="1867" name="ConnectLine"/>
            <p:cNvSpPr/>
            <p:nvPr/>
          </p:nvSpPr>
          <p:spPr>
            <a:xfrm>
              <a:off x="6070588" y="2766804"/>
              <a:ext cx="77000" cy="2217600"/>
            </a:xfrm>
            <a:custGeom>
              <a:avLst/>
              <a:gdLst/>
              <a:ahLst/>
              <a:cxnLst/>
              <a:rect l="0" t="0" r="0" b="0"/>
              <a:pathLst>
                <a:path w="77000" h="2217600" fill="none">
                  <a:moveTo>
                    <a:pt x="0" y="0"/>
                  </a:moveTo>
                  <a:lnTo>
                    <a:pt x="0" y="2217600"/>
                  </a:lnTo>
                  <a:lnTo>
                    <a:pt x="77000" y="2217600"/>
                  </a:lnTo>
                </a:path>
              </a:pathLst>
            </a:custGeom>
            <a:noFill/>
            <a:ln w="7700" cap="flat">
              <a:solidFill>
                <a:srgbClr val="6D6D6D"/>
              </a:solidFill>
              <a:bevel/>
            </a:ln>
          </p:spPr>
        </p:sp>
        <p:sp>
          <p:nvSpPr>
            <p:cNvPr id="1868" name="ConnectLine"/>
            <p:cNvSpPr/>
            <p:nvPr/>
          </p:nvSpPr>
          <p:spPr>
            <a:xfrm>
              <a:off x="6070588" y="2766804"/>
              <a:ext cx="77000" cy="2217600"/>
            </a:xfrm>
            <a:custGeom>
              <a:avLst/>
              <a:gdLst/>
              <a:ahLst/>
              <a:cxnLst/>
              <a:rect l="0" t="0" r="0" b="0"/>
              <a:pathLst>
                <a:path w="77000" h="2217600" fill="none">
                  <a:moveTo>
                    <a:pt x="0" y="0"/>
                  </a:moveTo>
                  <a:lnTo>
                    <a:pt x="0" y="2217600"/>
                  </a:lnTo>
                  <a:lnTo>
                    <a:pt x="-77000" y="2217600"/>
                  </a:lnTo>
                </a:path>
              </a:pathLst>
            </a:custGeom>
            <a:noFill/>
            <a:ln w="7700" cap="flat">
              <a:solidFill>
                <a:srgbClr val="6D6D6D"/>
              </a:solidFill>
              <a:bevel/>
            </a:ln>
          </p:spPr>
        </p:sp>
        <p:sp>
          <p:nvSpPr>
            <p:cNvPr id="1869" name="ConnectLine"/>
            <p:cNvSpPr/>
            <p:nvPr/>
          </p:nvSpPr>
          <p:spPr>
            <a:xfrm>
              <a:off x="6070588" y="2766804"/>
              <a:ext cx="77000" cy="2833600"/>
            </a:xfrm>
            <a:custGeom>
              <a:avLst/>
              <a:gdLst/>
              <a:ahLst/>
              <a:cxnLst/>
              <a:rect l="0" t="0" r="0" b="0"/>
              <a:pathLst>
                <a:path w="77000" h="2833600" fill="none">
                  <a:moveTo>
                    <a:pt x="0" y="0"/>
                  </a:moveTo>
                  <a:lnTo>
                    <a:pt x="0" y="2833600"/>
                  </a:lnTo>
                  <a:lnTo>
                    <a:pt x="77000" y="2833600"/>
                  </a:lnTo>
                </a:path>
              </a:pathLst>
            </a:custGeom>
            <a:noFill/>
            <a:ln w="7700" cap="flat">
              <a:solidFill>
                <a:srgbClr val="6D6D6D"/>
              </a:solidFill>
              <a:bevel/>
            </a:ln>
          </p:spPr>
        </p:sp>
        <p:sp>
          <p:nvSpPr>
            <p:cNvPr id="1870" name="ConnectLine"/>
            <p:cNvSpPr/>
            <p:nvPr/>
          </p:nvSpPr>
          <p:spPr>
            <a:xfrm>
              <a:off x="6070588" y="2766804"/>
              <a:ext cx="77000" cy="2833600"/>
            </a:xfrm>
            <a:custGeom>
              <a:avLst/>
              <a:gdLst/>
              <a:ahLst/>
              <a:cxnLst/>
              <a:rect l="0" t="0" r="0" b="0"/>
              <a:pathLst>
                <a:path w="77000" h="2833600" fill="none">
                  <a:moveTo>
                    <a:pt x="0" y="0"/>
                  </a:moveTo>
                  <a:lnTo>
                    <a:pt x="0" y="2833600"/>
                  </a:lnTo>
                  <a:lnTo>
                    <a:pt x="-77000" y="2833600"/>
                  </a:lnTo>
                </a:path>
              </a:pathLst>
            </a:custGeom>
            <a:noFill/>
            <a:ln w="7700" cap="flat">
              <a:solidFill>
                <a:srgbClr val="6D6D6D"/>
              </a:solidFill>
              <a:bevel/>
            </a:ln>
          </p:spPr>
        </p:sp>
        <p:sp>
          <p:nvSpPr>
            <p:cNvPr id="1871" name="ConnectLine"/>
            <p:cNvSpPr/>
            <p:nvPr/>
          </p:nvSpPr>
          <p:spPr>
            <a:xfrm>
              <a:off x="7564388" y="2766804"/>
              <a:ext cx="215600" cy="369600"/>
            </a:xfrm>
            <a:custGeom>
              <a:avLst/>
              <a:gdLst/>
              <a:ahLst/>
              <a:cxnLst/>
              <a:rect l="0" t="0" r="0" b="0"/>
              <a:pathLst>
                <a:path w="215600" h="369600" fill="none">
                  <a:moveTo>
                    <a:pt x="0" y="0"/>
                  </a:moveTo>
                  <a:lnTo>
                    <a:pt x="0" y="46200"/>
                  </a:lnTo>
                  <a:lnTo>
                    <a:pt x="-292600" y="46200"/>
                  </a:lnTo>
                  <a:lnTo>
                    <a:pt x="-292600" y="369600"/>
                  </a:lnTo>
                  <a:lnTo>
                    <a:pt x="-215600" y="369600"/>
                  </a:lnTo>
                </a:path>
              </a:pathLst>
            </a:custGeom>
            <a:noFill/>
            <a:ln w="7700" cap="flat">
              <a:solidFill>
                <a:srgbClr val="6D6D6D"/>
              </a:solidFill>
              <a:bevel/>
            </a:ln>
          </p:spPr>
        </p:sp>
        <p:sp>
          <p:nvSpPr>
            <p:cNvPr id="1872" name="ConnectLine"/>
            <p:cNvSpPr/>
            <p:nvPr/>
          </p:nvSpPr>
          <p:spPr>
            <a:xfrm>
              <a:off x="7564388" y="2766804"/>
              <a:ext cx="215600" cy="985600"/>
            </a:xfrm>
            <a:custGeom>
              <a:avLst/>
              <a:gdLst/>
              <a:ahLst/>
              <a:cxnLst/>
              <a:rect l="0" t="0" r="0" b="0"/>
              <a:pathLst>
                <a:path w="215600" h="985600" fill="none">
                  <a:moveTo>
                    <a:pt x="0" y="0"/>
                  </a:moveTo>
                  <a:lnTo>
                    <a:pt x="0" y="53900"/>
                  </a:lnTo>
                  <a:lnTo>
                    <a:pt x="-292600" y="53900"/>
                  </a:lnTo>
                  <a:lnTo>
                    <a:pt x="-292600" y="985600"/>
                  </a:lnTo>
                  <a:lnTo>
                    <a:pt x="-215600" y="985600"/>
                  </a:lnTo>
                </a:path>
              </a:pathLst>
            </a:custGeom>
            <a:noFill/>
            <a:ln w="7700" cap="flat">
              <a:solidFill>
                <a:srgbClr val="6D6D6D"/>
              </a:solidFill>
              <a:bevel/>
            </a:ln>
          </p:spPr>
        </p:sp>
        <p:sp>
          <p:nvSpPr>
            <p:cNvPr id="1873" name="ConnectLine"/>
            <p:cNvSpPr/>
            <p:nvPr/>
          </p:nvSpPr>
          <p:spPr>
            <a:xfrm>
              <a:off x="7564388" y="2766804"/>
              <a:ext cx="215600" cy="1601600"/>
            </a:xfrm>
            <a:custGeom>
              <a:avLst/>
              <a:gdLst/>
              <a:ahLst/>
              <a:cxnLst/>
              <a:rect l="0" t="0" r="0" b="0"/>
              <a:pathLst>
                <a:path w="215600" h="1601600" fill="none">
                  <a:moveTo>
                    <a:pt x="0" y="0"/>
                  </a:moveTo>
                  <a:lnTo>
                    <a:pt x="0" y="53900"/>
                  </a:lnTo>
                  <a:lnTo>
                    <a:pt x="-292600" y="53900"/>
                  </a:lnTo>
                  <a:lnTo>
                    <a:pt x="-292600" y="1601600"/>
                  </a:lnTo>
                  <a:lnTo>
                    <a:pt x="-215600" y="1601600"/>
                  </a:lnTo>
                </a:path>
              </a:pathLst>
            </a:custGeom>
            <a:noFill/>
            <a:ln w="7700" cap="flat">
              <a:solidFill>
                <a:srgbClr val="6D6D6D"/>
              </a:solidFill>
              <a:bevel/>
            </a:ln>
          </p:spPr>
        </p:sp>
        <p:sp>
          <p:nvSpPr>
            <p:cNvPr id="1874" name="ConnectLine"/>
            <p:cNvSpPr/>
            <p:nvPr/>
          </p:nvSpPr>
          <p:spPr>
            <a:xfrm>
              <a:off x="7564388" y="2766804"/>
              <a:ext cx="215600" cy="2217600"/>
            </a:xfrm>
            <a:custGeom>
              <a:avLst/>
              <a:gdLst/>
              <a:ahLst/>
              <a:cxnLst/>
              <a:rect l="0" t="0" r="0" b="0"/>
              <a:pathLst>
                <a:path w="215600" h="2217600" fill="none">
                  <a:moveTo>
                    <a:pt x="0" y="0"/>
                  </a:moveTo>
                  <a:lnTo>
                    <a:pt x="0" y="53900"/>
                  </a:lnTo>
                  <a:lnTo>
                    <a:pt x="-292600" y="53900"/>
                  </a:lnTo>
                  <a:lnTo>
                    <a:pt x="-292600" y="2217600"/>
                  </a:lnTo>
                  <a:lnTo>
                    <a:pt x="-215600" y="2217600"/>
                  </a:lnTo>
                </a:path>
              </a:pathLst>
            </a:custGeom>
            <a:noFill/>
            <a:ln w="7700" cap="flat">
              <a:solidFill>
                <a:srgbClr val="6D6D6D"/>
              </a:solidFill>
              <a:bevel/>
            </a:ln>
          </p:spPr>
        </p:sp>
        <p:cxnSp>
          <p:nvCxnSpPr>
            <p:cNvPr id="1875" name="Line"/>
            <p:cNvCxnSpPr/>
            <p:nvPr/>
          </p:nvCxnSpPr>
          <p:spPr>
            <a:xfrm>
              <a:off x="505105" y="6288122"/>
              <a:ext cx="8390690" cy="0"/>
            </a:xfrm>
            <a:prstGeom prst="line">
              <a:avLst/>
            </a:prstGeom>
            <a:ln w="6519" cap="flat">
              <a:solidFill>
                <a:srgbClr val="9B9B9B"/>
              </a:solidFill>
              <a:miter lim="800000"/>
            </a:ln>
          </p:spPr>
        </p:cxnSp>
        <p:grpSp>
          <p:nvGrpSpPr>
            <p:cNvPr id="2384" name="Group 2384"/>
            <p:cNvGrpSpPr/>
            <p:nvPr/>
          </p:nvGrpSpPr>
          <p:grpSpPr>
            <a:xfrm>
              <a:off x="4037788" y="1042004"/>
              <a:ext cx="1047200" cy="492800"/>
              <a:chOff x="4037788" y="1042004"/>
              <a:chExt cx="1047200" cy="492800"/>
            </a:xfrm>
          </p:grpSpPr>
          <p:sp>
            <p:nvSpPr>
              <p:cNvPr id="1876" name="Manager"/>
              <p:cNvSpPr/>
              <p:nvPr/>
            </p:nvSpPr>
            <p:spPr>
              <a:xfrm>
                <a:off x="4037788" y="1042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385" name="Text 2385"/>
              <p:cNvSpPr txBox="1"/>
              <p:nvPr/>
            </p:nvSpPr>
            <p:spPr>
              <a:xfrm>
                <a:off x="4068588" y="1165204"/>
                <a:ext cx="985600" cy="123200"/>
              </a:xfrm>
              <a:prstGeom prst="rect">
                <a:avLst/>
              </a:prstGeom>
              <a:noFill/>
            </p:spPr>
            <p:txBody>
              <a:bodyPr wrap="square" lIns="28000" tIns="18000" rIns="28000" bIns="18000" rtlCol="0" anchor="ctr"/>
              <a:lstStyle/>
              <a:p>
                <a:pPr algn="ctr"/>
                <a:r>
                  <a:rPr sz="780">
                    <a:solidFill>
                      <a:srgbClr val="303030"/>
                    </a:solidFill>
                    <a:latin typeface="Arial"/>
                  </a:rPr>
                  <a:t>Michael Demker</a:t>
                </a:r>
              </a:p>
            </p:txBody>
          </p:sp>
          <p:sp>
            <p:nvSpPr>
              <p:cNvPr id="2386" name="Text 2386"/>
              <p:cNvSpPr txBox="1"/>
              <p:nvPr/>
            </p:nvSpPr>
            <p:spPr>
              <a:xfrm>
                <a:off x="4068588" y="1288404"/>
                <a:ext cx="985600" cy="123200"/>
              </a:xfrm>
              <a:prstGeom prst="rect">
                <a:avLst/>
              </a:prstGeom>
              <a:noFill/>
            </p:spPr>
            <p:txBody>
              <a:bodyPr wrap="square" lIns="28000" tIns="18000" rIns="28000" bIns="18000" rtlCol="0" anchor="ctr"/>
              <a:lstStyle/>
              <a:p>
                <a:pPr algn="ctr"/>
                <a:r>
                  <a:rPr sz="780">
                    <a:solidFill>
                      <a:srgbClr val="303030"/>
                    </a:solidFill>
                    <a:latin typeface="Arial"/>
                  </a:rPr>
                  <a:t>CEO</a:t>
                </a:r>
              </a:p>
            </p:txBody>
          </p:sp>
        </p:grpSp>
        <p:grpSp>
          <p:nvGrpSpPr>
            <p:cNvPr id="2387" name="Group 2387"/>
            <p:cNvGrpSpPr/>
            <p:nvPr/>
          </p:nvGrpSpPr>
          <p:grpSpPr>
            <a:xfrm>
              <a:off x="7040788" y="2274004"/>
              <a:ext cx="1047200" cy="492800"/>
              <a:chOff x="7040788" y="2274004"/>
              <a:chExt cx="1047200" cy="492800"/>
            </a:xfrm>
          </p:grpSpPr>
          <p:sp>
            <p:nvSpPr>
              <p:cNvPr id="1877" name="Manager"/>
              <p:cNvSpPr/>
              <p:nvPr/>
            </p:nvSpPr>
            <p:spPr>
              <a:xfrm>
                <a:off x="7040788" y="2274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388" name="Text 2388"/>
              <p:cNvSpPr txBox="1"/>
              <p:nvPr/>
            </p:nvSpPr>
            <p:spPr>
              <a:xfrm>
                <a:off x="7071588" y="2335604"/>
                <a:ext cx="985600" cy="123200"/>
              </a:xfrm>
              <a:prstGeom prst="rect">
                <a:avLst/>
              </a:prstGeom>
              <a:noFill/>
            </p:spPr>
            <p:txBody>
              <a:bodyPr wrap="square" lIns="28000" tIns="18000" rIns="28000" bIns="18000" rtlCol="0" anchor="ctr"/>
              <a:lstStyle/>
              <a:p>
                <a:pPr algn="ctr"/>
                <a:r>
                  <a:rPr sz="780">
                    <a:solidFill>
                      <a:srgbClr val="303030"/>
                    </a:solidFill>
                    <a:latin typeface="Arial"/>
                  </a:rPr>
                  <a:t>Annett Boger</a:t>
                </a:r>
              </a:p>
            </p:txBody>
          </p:sp>
          <p:sp>
            <p:nvSpPr>
              <p:cNvPr id="2389" name="Text 2389"/>
              <p:cNvSpPr txBox="1"/>
              <p:nvPr/>
            </p:nvSpPr>
            <p:spPr>
              <a:xfrm>
                <a:off x="7071588" y="2458804"/>
                <a:ext cx="985600" cy="246400"/>
              </a:xfrm>
              <a:prstGeom prst="rect">
                <a:avLst/>
              </a:prstGeom>
              <a:noFill/>
            </p:spPr>
            <p:txBody>
              <a:bodyPr wrap="square" lIns="28000" tIns="18000" rIns="28000" bIns="18000" rtlCol="0" anchor="ctr"/>
              <a:lstStyle/>
              <a:p>
                <a:pPr algn="ctr"/>
                <a:r>
                  <a:rPr sz="780">
                    <a:solidFill>
                      <a:srgbClr val="303030"/>
                    </a:solidFill>
                    <a:latin typeface="Arial"/>
                  </a:rPr>
                  <a:t>Human Resources Director</a:t>
                </a:r>
              </a:p>
            </p:txBody>
          </p:sp>
        </p:grpSp>
        <p:grpSp>
          <p:nvGrpSpPr>
            <p:cNvPr id="2390" name="Group 2390"/>
            <p:cNvGrpSpPr/>
            <p:nvPr/>
          </p:nvGrpSpPr>
          <p:grpSpPr>
            <a:xfrm>
              <a:off x="7348788" y="4738004"/>
              <a:ext cx="1047200" cy="492800"/>
              <a:chOff x="7348788" y="4738004"/>
              <a:chExt cx="1047200" cy="492800"/>
            </a:xfrm>
          </p:grpSpPr>
          <p:sp>
            <p:nvSpPr>
              <p:cNvPr id="1878" name="Manager"/>
              <p:cNvSpPr/>
              <p:nvPr/>
            </p:nvSpPr>
            <p:spPr>
              <a:xfrm>
                <a:off x="7348788" y="4738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391" name="Text 2391"/>
              <p:cNvSpPr txBox="1"/>
              <p:nvPr/>
            </p:nvSpPr>
            <p:spPr>
              <a:xfrm>
                <a:off x="7379588" y="4861204"/>
                <a:ext cx="985600" cy="123200"/>
              </a:xfrm>
              <a:prstGeom prst="rect">
                <a:avLst/>
              </a:prstGeom>
              <a:noFill/>
            </p:spPr>
            <p:txBody>
              <a:bodyPr wrap="square" lIns="28000" tIns="18000" rIns="28000" bIns="18000" rtlCol="0" anchor="ctr"/>
              <a:lstStyle/>
              <a:p>
                <a:pPr algn="ctr"/>
                <a:r>
                  <a:rPr sz="780">
                    <a:solidFill>
                      <a:srgbClr val="303030"/>
                    </a:solidFill>
                    <a:latin typeface="Arial"/>
                  </a:rPr>
                  <a:t>Robert Barnett</a:t>
                </a:r>
              </a:p>
            </p:txBody>
          </p:sp>
          <p:sp>
            <p:nvSpPr>
              <p:cNvPr id="2392" name="Text 2392"/>
              <p:cNvSpPr txBox="1"/>
              <p:nvPr/>
            </p:nvSpPr>
            <p:spPr>
              <a:xfrm>
                <a:off x="7379588" y="4984404"/>
                <a:ext cx="985600" cy="123200"/>
              </a:xfrm>
              <a:prstGeom prst="rect">
                <a:avLst/>
              </a:prstGeom>
              <a:noFill/>
            </p:spPr>
            <p:txBody>
              <a:bodyPr wrap="square" lIns="28000" tIns="18000" rIns="28000" bIns="18000" rtlCol="0" anchor="ctr"/>
              <a:lstStyle/>
              <a:p>
                <a:pPr algn="ctr"/>
                <a:r>
                  <a:rPr sz="780">
                    <a:solidFill>
                      <a:srgbClr val="303030"/>
                    </a:solidFill>
                    <a:latin typeface="Arial"/>
                  </a:rPr>
                  <a:t>Office Support</a:t>
                </a:r>
              </a:p>
            </p:txBody>
          </p:sp>
        </p:grpSp>
        <p:grpSp>
          <p:nvGrpSpPr>
            <p:cNvPr id="2393" name="Group 2393"/>
            <p:cNvGrpSpPr/>
            <p:nvPr/>
          </p:nvGrpSpPr>
          <p:grpSpPr>
            <a:xfrm>
              <a:off x="7348788" y="4122004"/>
              <a:ext cx="1047200" cy="492800"/>
              <a:chOff x="7348788" y="4122004"/>
              <a:chExt cx="1047200" cy="492800"/>
            </a:xfrm>
          </p:grpSpPr>
          <p:sp>
            <p:nvSpPr>
              <p:cNvPr id="1879" name="Manager"/>
              <p:cNvSpPr/>
              <p:nvPr/>
            </p:nvSpPr>
            <p:spPr>
              <a:xfrm>
                <a:off x="7348788" y="4122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394" name="Text 2394"/>
              <p:cNvSpPr txBox="1"/>
              <p:nvPr/>
            </p:nvSpPr>
            <p:spPr>
              <a:xfrm>
                <a:off x="7379588" y="4183604"/>
                <a:ext cx="985600" cy="123200"/>
              </a:xfrm>
              <a:prstGeom prst="rect">
                <a:avLst/>
              </a:prstGeom>
              <a:noFill/>
            </p:spPr>
            <p:txBody>
              <a:bodyPr wrap="square" lIns="28000" tIns="18000" rIns="28000" bIns="18000" rtlCol="0" anchor="ctr"/>
              <a:lstStyle/>
              <a:p>
                <a:pPr algn="ctr"/>
                <a:r>
                  <a:rPr sz="780">
                    <a:solidFill>
                      <a:srgbClr val="303030"/>
                    </a:solidFill>
                    <a:latin typeface="Arial"/>
                  </a:rPr>
                  <a:t>Marty McGhie</a:t>
                </a:r>
              </a:p>
            </p:txBody>
          </p:sp>
          <p:sp>
            <p:nvSpPr>
              <p:cNvPr id="2395" name="Text 2395"/>
              <p:cNvSpPr txBox="1"/>
              <p:nvPr/>
            </p:nvSpPr>
            <p:spPr>
              <a:xfrm>
                <a:off x="7379588" y="4306804"/>
                <a:ext cx="985600" cy="246400"/>
              </a:xfrm>
              <a:prstGeom prst="rect">
                <a:avLst/>
              </a:prstGeom>
              <a:noFill/>
            </p:spPr>
            <p:txBody>
              <a:bodyPr wrap="square" lIns="28000" tIns="18000" rIns="28000" bIns="18000" rtlCol="0" anchor="ctr"/>
              <a:lstStyle/>
              <a:p>
                <a:pPr algn="ctr"/>
                <a:r>
                  <a:rPr sz="780">
                    <a:solidFill>
                      <a:srgbClr val="303030"/>
                    </a:solidFill>
                    <a:latin typeface="Arial"/>
                  </a:rPr>
                  <a:t>Compensation &amp; Benefits Specialist</a:t>
                </a:r>
              </a:p>
            </p:txBody>
          </p:sp>
        </p:grpSp>
        <p:grpSp>
          <p:nvGrpSpPr>
            <p:cNvPr id="2396" name="Group 2396"/>
            <p:cNvGrpSpPr/>
            <p:nvPr/>
          </p:nvGrpSpPr>
          <p:grpSpPr>
            <a:xfrm>
              <a:off x="7348788" y="3506004"/>
              <a:ext cx="1047200" cy="492800"/>
              <a:chOff x="7348788" y="3506004"/>
              <a:chExt cx="1047200" cy="492800"/>
            </a:xfrm>
          </p:grpSpPr>
          <p:sp>
            <p:nvSpPr>
              <p:cNvPr id="1880" name="Manager"/>
              <p:cNvSpPr/>
              <p:nvPr/>
            </p:nvSpPr>
            <p:spPr>
              <a:xfrm>
                <a:off x="7348788" y="3506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397" name="Text 2397"/>
              <p:cNvSpPr txBox="1"/>
              <p:nvPr/>
            </p:nvSpPr>
            <p:spPr>
              <a:xfrm>
                <a:off x="7379588" y="3629204"/>
                <a:ext cx="985600" cy="123200"/>
              </a:xfrm>
              <a:prstGeom prst="rect">
                <a:avLst/>
              </a:prstGeom>
              <a:noFill/>
            </p:spPr>
            <p:txBody>
              <a:bodyPr wrap="square" lIns="28000" tIns="18000" rIns="28000" bIns="18000" rtlCol="0" anchor="ctr"/>
              <a:lstStyle/>
              <a:p>
                <a:pPr algn="ctr"/>
                <a:r>
                  <a:rPr sz="780">
                    <a:solidFill>
                      <a:srgbClr val="303030"/>
                    </a:solidFill>
                    <a:latin typeface="Arial"/>
                  </a:rPr>
                  <a:t>Edward Miller</a:t>
                </a:r>
              </a:p>
            </p:txBody>
          </p:sp>
          <p:sp>
            <p:nvSpPr>
              <p:cNvPr id="2398" name="Text 2398"/>
              <p:cNvSpPr txBox="1"/>
              <p:nvPr/>
            </p:nvSpPr>
            <p:spPr>
              <a:xfrm>
                <a:off x="7379588" y="3752404"/>
                <a:ext cx="985600" cy="123200"/>
              </a:xfrm>
              <a:prstGeom prst="rect">
                <a:avLst/>
              </a:prstGeom>
              <a:noFill/>
            </p:spPr>
            <p:txBody>
              <a:bodyPr wrap="square" lIns="28000" tIns="18000" rIns="28000" bIns="18000" rtlCol="0" anchor="ctr"/>
              <a:lstStyle/>
              <a:p>
                <a:pPr algn="ctr"/>
                <a:r>
                  <a:rPr sz="780">
                    <a:solidFill>
                      <a:srgbClr val="303030"/>
                    </a:solidFill>
                    <a:latin typeface="Arial"/>
                  </a:rPr>
                  <a:t>Recruiting Manager</a:t>
                </a:r>
              </a:p>
            </p:txBody>
          </p:sp>
        </p:grpSp>
        <p:grpSp>
          <p:nvGrpSpPr>
            <p:cNvPr id="2399" name="Group 2399"/>
            <p:cNvGrpSpPr/>
            <p:nvPr/>
          </p:nvGrpSpPr>
          <p:grpSpPr>
            <a:xfrm>
              <a:off x="7348788" y="2890004"/>
              <a:ext cx="1047200" cy="492800"/>
              <a:chOff x="7348788" y="2890004"/>
              <a:chExt cx="1047200" cy="492800"/>
            </a:xfrm>
          </p:grpSpPr>
          <p:sp>
            <p:nvSpPr>
              <p:cNvPr id="1881" name="Manager"/>
              <p:cNvSpPr/>
              <p:nvPr/>
            </p:nvSpPr>
            <p:spPr>
              <a:xfrm>
                <a:off x="7348788" y="2890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00" name="Text 2400"/>
              <p:cNvSpPr txBox="1"/>
              <p:nvPr/>
            </p:nvSpPr>
            <p:spPr>
              <a:xfrm>
                <a:off x="7379588" y="2951604"/>
                <a:ext cx="985600" cy="123200"/>
              </a:xfrm>
              <a:prstGeom prst="rect">
                <a:avLst/>
              </a:prstGeom>
              <a:noFill/>
            </p:spPr>
            <p:txBody>
              <a:bodyPr wrap="square" lIns="28000" tIns="18000" rIns="28000" bIns="18000" rtlCol="0" anchor="ctr"/>
              <a:lstStyle/>
              <a:p>
                <a:pPr algn="ctr"/>
                <a:r>
                  <a:rPr sz="780">
                    <a:solidFill>
                      <a:srgbClr val="303030"/>
                    </a:solidFill>
                    <a:latin typeface="Arial"/>
                  </a:rPr>
                  <a:t>Jan Nielsen</a:t>
                </a:r>
              </a:p>
            </p:txBody>
          </p:sp>
          <p:sp>
            <p:nvSpPr>
              <p:cNvPr id="2401" name="Text 2401"/>
              <p:cNvSpPr txBox="1"/>
              <p:nvPr/>
            </p:nvSpPr>
            <p:spPr>
              <a:xfrm>
                <a:off x="7379588" y="3074804"/>
                <a:ext cx="985600" cy="246400"/>
              </a:xfrm>
              <a:prstGeom prst="rect">
                <a:avLst/>
              </a:prstGeom>
              <a:noFill/>
            </p:spPr>
            <p:txBody>
              <a:bodyPr wrap="square" lIns="28000" tIns="18000" rIns="28000" bIns="18000" rtlCol="0" anchor="ctr"/>
              <a:lstStyle/>
              <a:p>
                <a:pPr algn="ctr"/>
                <a:r>
                  <a:rPr sz="780">
                    <a:solidFill>
                      <a:srgbClr val="303030"/>
                    </a:solidFill>
                    <a:latin typeface="Arial"/>
                  </a:rPr>
                  <a:t>Human Resources Manager</a:t>
                </a:r>
              </a:p>
            </p:txBody>
          </p:sp>
        </p:grpSp>
        <p:grpSp>
          <p:nvGrpSpPr>
            <p:cNvPr id="2402" name="Group 2402"/>
            <p:cNvGrpSpPr/>
            <p:nvPr/>
          </p:nvGrpSpPr>
          <p:grpSpPr>
            <a:xfrm>
              <a:off x="4638388" y="1658004"/>
              <a:ext cx="1047200" cy="492800"/>
              <a:chOff x="4638388" y="1658004"/>
              <a:chExt cx="1047200" cy="492800"/>
            </a:xfrm>
          </p:grpSpPr>
          <p:sp>
            <p:nvSpPr>
              <p:cNvPr id="1882" name="Manager"/>
              <p:cNvSpPr/>
              <p:nvPr/>
            </p:nvSpPr>
            <p:spPr>
              <a:xfrm>
                <a:off x="4638388" y="1658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03" name="Text 2403"/>
              <p:cNvSpPr txBox="1"/>
              <p:nvPr/>
            </p:nvSpPr>
            <p:spPr>
              <a:xfrm>
                <a:off x="4669188" y="1781204"/>
                <a:ext cx="985600" cy="123200"/>
              </a:xfrm>
              <a:prstGeom prst="rect">
                <a:avLst/>
              </a:prstGeom>
              <a:noFill/>
            </p:spPr>
            <p:txBody>
              <a:bodyPr wrap="square" lIns="28000" tIns="18000" rIns="28000" bIns="18000" rtlCol="0" anchor="ctr"/>
              <a:lstStyle/>
              <a:p>
                <a:pPr algn="ctr"/>
                <a:r>
                  <a:rPr sz="780">
                    <a:solidFill>
                      <a:srgbClr val="303030"/>
                    </a:solidFill>
                    <a:latin typeface="Arial"/>
                  </a:rPr>
                  <a:t>Linda Stares</a:t>
                </a:r>
              </a:p>
            </p:txBody>
          </p:sp>
          <p:sp>
            <p:nvSpPr>
              <p:cNvPr id="2404" name="Text 2404"/>
              <p:cNvSpPr txBox="1"/>
              <p:nvPr/>
            </p:nvSpPr>
            <p:spPr>
              <a:xfrm>
                <a:off x="4669188" y="1904404"/>
                <a:ext cx="985600" cy="123200"/>
              </a:xfrm>
              <a:prstGeom prst="rect">
                <a:avLst/>
              </a:prstGeom>
              <a:noFill/>
            </p:spPr>
            <p:txBody>
              <a:bodyPr wrap="square" lIns="28000" tIns="18000" rIns="28000" bIns="18000" rtlCol="0" anchor="ctr"/>
              <a:lstStyle/>
              <a:p>
                <a:pPr algn="ctr"/>
                <a:r>
                  <a:rPr sz="780">
                    <a:solidFill>
                      <a:srgbClr val="303030"/>
                    </a:solidFill>
                    <a:latin typeface="Arial"/>
                  </a:rPr>
                  <a:t>Executive Assistant</a:t>
                </a:r>
              </a:p>
            </p:txBody>
          </p:sp>
        </p:grpSp>
        <p:grpSp>
          <p:nvGrpSpPr>
            <p:cNvPr id="2405" name="Group 2405"/>
            <p:cNvGrpSpPr/>
            <p:nvPr/>
          </p:nvGrpSpPr>
          <p:grpSpPr>
            <a:xfrm>
              <a:off x="5546988" y="2274004"/>
              <a:ext cx="1047200" cy="492800"/>
              <a:chOff x="5546988" y="2274004"/>
              <a:chExt cx="1047200" cy="492800"/>
            </a:xfrm>
          </p:grpSpPr>
          <p:sp>
            <p:nvSpPr>
              <p:cNvPr id="1883" name="Manager"/>
              <p:cNvSpPr/>
              <p:nvPr/>
            </p:nvSpPr>
            <p:spPr>
              <a:xfrm>
                <a:off x="5546988" y="2274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06" name="Text 2406"/>
              <p:cNvSpPr txBox="1"/>
              <p:nvPr/>
            </p:nvSpPr>
            <p:spPr>
              <a:xfrm>
                <a:off x="5577788" y="2397204"/>
                <a:ext cx="985600" cy="123200"/>
              </a:xfrm>
              <a:prstGeom prst="rect">
                <a:avLst/>
              </a:prstGeom>
              <a:noFill/>
            </p:spPr>
            <p:txBody>
              <a:bodyPr wrap="square" lIns="28000" tIns="18000" rIns="28000" bIns="18000" rtlCol="0" anchor="ctr"/>
              <a:lstStyle/>
              <a:p>
                <a:pPr algn="ctr"/>
                <a:r>
                  <a:rPr sz="780">
                    <a:solidFill>
                      <a:srgbClr val="303030"/>
                    </a:solidFill>
                    <a:latin typeface="Arial"/>
                  </a:rPr>
                  <a:t>Julie Krause</a:t>
                </a:r>
              </a:p>
            </p:txBody>
          </p:sp>
          <p:sp>
            <p:nvSpPr>
              <p:cNvPr id="2407" name="Text 2407"/>
              <p:cNvSpPr txBox="1"/>
              <p:nvPr/>
            </p:nvSpPr>
            <p:spPr>
              <a:xfrm>
                <a:off x="5577788" y="2520404"/>
                <a:ext cx="985600" cy="123200"/>
              </a:xfrm>
              <a:prstGeom prst="rect">
                <a:avLst/>
              </a:prstGeom>
              <a:noFill/>
            </p:spPr>
            <p:txBody>
              <a:bodyPr wrap="square" lIns="28000" tIns="18000" rIns="28000" bIns="18000" rtlCol="0" anchor="ctr"/>
              <a:lstStyle/>
              <a:p>
                <a:pPr algn="ctr"/>
                <a:r>
                  <a:rPr sz="780">
                    <a:solidFill>
                      <a:srgbClr val="303030"/>
                    </a:solidFill>
                    <a:latin typeface="Arial"/>
                  </a:rPr>
                  <a:t>CTO</a:t>
                </a:r>
              </a:p>
            </p:txBody>
          </p:sp>
        </p:grpSp>
        <p:grpSp>
          <p:nvGrpSpPr>
            <p:cNvPr id="2408" name="Group 2408"/>
            <p:cNvGrpSpPr/>
            <p:nvPr/>
          </p:nvGrpSpPr>
          <p:grpSpPr>
            <a:xfrm>
              <a:off x="4946388" y="5354004"/>
              <a:ext cx="1047200" cy="492800"/>
              <a:chOff x="4946388" y="5354004"/>
              <a:chExt cx="1047200" cy="492800"/>
            </a:xfrm>
          </p:grpSpPr>
          <p:sp>
            <p:nvSpPr>
              <p:cNvPr id="1884" name="Manager"/>
              <p:cNvSpPr/>
              <p:nvPr/>
            </p:nvSpPr>
            <p:spPr>
              <a:xfrm>
                <a:off x="4946388" y="5354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09" name="Text 2409"/>
              <p:cNvSpPr txBox="1"/>
              <p:nvPr/>
            </p:nvSpPr>
            <p:spPr>
              <a:xfrm>
                <a:off x="4977188" y="5415604"/>
                <a:ext cx="985600" cy="123200"/>
              </a:xfrm>
              <a:prstGeom prst="rect">
                <a:avLst/>
              </a:prstGeom>
              <a:noFill/>
            </p:spPr>
            <p:txBody>
              <a:bodyPr wrap="square" lIns="28000" tIns="18000" rIns="28000" bIns="18000" rtlCol="0" anchor="ctr"/>
              <a:lstStyle/>
              <a:p>
                <a:pPr algn="ctr"/>
                <a:r>
                  <a:rPr sz="780">
                    <a:solidFill>
                      <a:srgbClr val="303030"/>
                    </a:solidFill>
                    <a:latin typeface="Arial"/>
                  </a:rPr>
                  <a:t>Nick Faarvang</a:t>
                </a:r>
              </a:p>
            </p:txBody>
          </p:sp>
          <p:sp>
            <p:nvSpPr>
              <p:cNvPr id="2410" name="Text 2410"/>
              <p:cNvSpPr txBox="1"/>
              <p:nvPr/>
            </p:nvSpPr>
            <p:spPr>
              <a:xfrm>
                <a:off x="4977188" y="5538804"/>
                <a:ext cx="985600" cy="246400"/>
              </a:xfrm>
              <a:prstGeom prst="rect">
                <a:avLst/>
              </a:prstGeom>
              <a:noFill/>
            </p:spPr>
            <p:txBody>
              <a:bodyPr wrap="square" lIns="28000" tIns="18000" rIns="28000" bIns="18000" rtlCol="0" anchor="ctr"/>
              <a:lstStyle/>
              <a:p>
                <a:pPr algn="ctr"/>
                <a:r>
                  <a:rPr sz="780">
                    <a:solidFill>
                      <a:srgbClr val="303030"/>
                    </a:solidFill>
                    <a:latin typeface="Arial"/>
                  </a:rPr>
                  <a:t>Information Security Engineer</a:t>
                </a:r>
              </a:p>
            </p:txBody>
          </p:sp>
        </p:grpSp>
        <p:grpSp>
          <p:nvGrpSpPr>
            <p:cNvPr id="2411" name="Group 2411"/>
            <p:cNvGrpSpPr/>
            <p:nvPr/>
          </p:nvGrpSpPr>
          <p:grpSpPr>
            <a:xfrm>
              <a:off x="6147588" y="5354004"/>
              <a:ext cx="1047200" cy="492800"/>
              <a:chOff x="6147588" y="5354004"/>
              <a:chExt cx="1047200" cy="492800"/>
            </a:xfrm>
          </p:grpSpPr>
          <p:sp>
            <p:nvSpPr>
              <p:cNvPr id="1885" name="Manager"/>
              <p:cNvSpPr/>
              <p:nvPr/>
            </p:nvSpPr>
            <p:spPr>
              <a:xfrm>
                <a:off x="6147588" y="5354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12" name="Text 2412"/>
              <p:cNvSpPr txBox="1"/>
              <p:nvPr/>
            </p:nvSpPr>
            <p:spPr>
              <a:xfrm>
                <a:off x="6178388" y="5477204"/>
                <a:ext cx="985600" cy="123200"/>
              </a:xfrm>
              <a:prstGeom prst="rect">
                <a:avLst/>
              </a:prstGeom>
              <a:noFill/>
            </p:spPr>
            <p:txBody>
              <a:bodyPr wrap="square" lIns="28000" tIns="18000" rIns="28000" bIns="18000" rtlCol="0" anchor="ctr"/>
              <a:lstStyle/>
              <a:p>
                <a:pPr algn="ctr"/>
                <a:r>
                  <a:rPr sz="780">
                    <a:solidFill>
                      <a:srgbClr val="303030"/>
                    </a:solidFill>
                    <a:latin typeface="Arial"/>
                  </a:rPr>
                  <a:t>Sacha Roest</a:t>
                </a:r>
              </a:p>
            </p:txBody>
          </p:sp>
          <p:sp>
            <p:nvSpPr>
              <p:cNvPr id="2413" name="Text 2413"/>
              <p:cNvSpPr txBox="1"/>
              <p:nvPr/>
            </p:nvSpPr>
            <p:spPr>
              <a:xfrm>
                <a:off x="6178388" y="5600404"/>
                <a:ext cx="985600" cy="123200"/>
              </a:xfrm>
              <a:prstGeom prst="rect">
                <a:avLst/>
              </a:prstGeom>
              <a:noFill/>
            </p:spPr>
            <p:txBody>
              <a:bodyPr wrap="square" lIns="28000" tIns="18000" rIns="28000" bIns="18000" rtlCol="0" anchor="ctr"/>
              <a:lstStyle/>
              <a:p>
                <a:pPr algn="ctr"/>
                <a:r>
                  <a:rPr sz="780">
                    <a:solidFill>
                      <a:srgbClr val="303030"/>
                    </a:solidFill>
                    <a:latin typeface="Arial"/>
                  </a:rPr>
                  <a:t>Test Engineer</a:t>
                </a:r>
              </a:p>
            </p:txBody>
          </p:sp>
        </p:grpSp>
        <p:grpSp>
          <p:nvGrpSpPr>
            <p:cNvPr id="2414" name="Group 2414"/>
            <p:cNvGrpSpPr/>
            <p:nvPr/>
          </p:nvGrpSpPr>
          <p:grpSpPr>
            <a:xfrm>
              <a:off x="4946388" y="4738004"/>
              <a:ext cx="1047200" cy="492800"/>
              <a:chOff x="4946388" y="4738004"/>
              <a:chExt cx="1047200" cy="492800"/>
            </a:xfrm>
          </p:grpSpPr>
          <p:sp>
            <p:nvSpPr>
              <p:cNvPr id="1886" name="Manager"/>
              <p:cNvSpPr/>
              <p:nvPr/>
            </p:nvSpPr>
            <p:spPr>
              <a:xfrm>
                <a:off x="4946388" y="4738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15" name="Text 2415"/>
              <p:cNvSpPr txBox="1"/>
              <p:nvPr/>
            </p:nvSpPr>
            <p:spPr>
              <a:xfrm>
                <a:off x="4977188" y="4799604"/>
                <a:ext cx="985600" cy="123200"/>
              </a:xfrm>
              <a:prstGeom prst="rect">
                <a:avLst/>
              </a:prstGeom>
              <a:noFill/>
            </p:spPr>
            <p:txBody>
              <a:bodyPr wrap="square" lIns="28000" tIns="18000" rIns="28000" bIns="18000" rtlCol="0" anchor="ctr"/>
              <a:lstStyle/>
              <a:p>
                <a:pPr algn="ctr"/>
                <a:r>
                  <a:rPr sz="780">
                    <a:solidFill>
                      <a:srgbClr val="303030"/>
                    </a:solidFill>
                    <a:latin typeface="Arial"/>
                  </a:rPr>
                  <a:t>Lene Mathisen</a:t>
                </a:r>
              </a:p>
            </p:txBody>
          </p:sp>
          <p:sp>
            <p:nvSpPr>
              <p:cNvPr id="2416" name="Text 2416"/>
              <p:cNvSpPr txBox="1"/>
              <p:nvPr/>
            </p:nvSpPr>
            <p:spPr>
              <a:xfrm>
                <a:off x="4977188" y="4922804"/>
                <a:ext cx="985600" cy="246400"/>
              </a:xfrm>
              <a:prstGeom prst="rect">
                <a:avLst/>
              </a:prstGeom>
              <a:noFill/>
            </p:spPr>
            <p:txBody>
              <a:bodyPr wrap="square" lIns="28000" tIns="18000" rIns="28000" bIns="18000" rtlCol="0" anchor="ctr"/>
              <a:lstStyle/>
              <a:p>
                <a:pPr algn="ctr"/>
                <a:r>
                  <a:rPr sz="780">
                    <a:solidFill>
                      <a:srgbClr val="303030"/>
                    </a:solidFill>
                    <a:latin typeface="Arial"/>
                  </a:rPr>
                  <a:t>Communications Engineer</a:t>
                </a:r>
              </a:p>
            </p:txBody>
          </p:sp>
        </p:grpSp>
        <p:grpSp>
          <p:nvGrpSpPr>
            <p:cNvPr id="2417" name="Group 2417"/>
            <p:cNvGrpSpPr/>
            <p:nvPr/>
          </p:nvGrpSpPr>
          <p:grpSpPr>
            <a:xfrm>
              <a:off x="6147588" y="4738004"/>
              <a:ext cx="1047200" cy="492800"/>
              <a:chOff x="6147588" y="4738004"/>
              <a:chExt cx="1047200" cy="492800"/>
            </a:xfrm>
          </p:grpSpPr>
          <p:sp>
            <p:nvSpPr>
              <p:cNvPr id="1887" name="Manager"/>
              <p:cNvSpPr/>
              <p:nvPr/>
            </p:nvSpPr>
            <p:spPr>
              <a:xfrm>
                <a:off x="6147588" y="4738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18" name="Text 2418"/>
              <p:cNvSpPr txBox="1"/>
              <p:nvPr/>
            </p:nvSpPr>
            <p:spPr>
              <a:xfrm>
                <a:off x="6178388" y="4799604"/>
                <a:ext cx="985600" cy="123200"/>
              </a:xfrm>
              <a:prstGeom prst="rect">
                <a:avLst/>
              </a:prstGeom>
              <a:noFill/>
            </p:spPr>
            <p:txBody>
              <a:bodyPr wrap="square" lIns="28000" tIns="18000" rIns="28000" bIns="18000" rtlCol="0" anchor="ctr"/>
              <a:lstStyle/>
              <a:p>
                <a:pPr algn="ctr"/>
                <a:r>
                  <a:rPr sz="780">
                    <a:solidFill>
                      <a:srgbClr val="303030"/>
                    </a:solidFill>
                    <a:latin typeface="Arial"/>
                  </a:rPr>
                  <a:t>Thomas Coady</a:t>
                </a:r>
              </a:p>
            </p:txBody>
          </p:sp>
          <p:sp>
            <p:nvSpPr>
              <p:cNvPr id="2419" name="Text 2419"/>
              <p:cNvSpPr txBox="1"/>
              <p:nvPr/>
            </p:nvSpPr>
            <p:spPr>
              <a:xfrm>
                <a:off x="6178388" y="4922804"/>
                <a:ext cx="985600" cy="246400"/>
              </a:xfrm>
              <a:prstGeom prst="rect">
                <a:avLst/>
              </a:prstGeom>
              <a:noFill/>
            </p:spPr>
            <p:txBody>
              <a:bodyPr wrap="square" lIns="28000" tIns="18000" rIns="28000" bIns="18000" rtlCol="0" anchor="ctr"/>
              <a:lstStyle/>
              <a:p>
                <a:pPr algn="ctr"/>
                <a:r>
                  <a:rPr sz="780">
                    <a:solidFill>
                      <a:srgbClr val="303030"/>
                    </a:solidFill>
                    <a:latin typeface="Arial"/>
                  </a:rPr>
                  <a:t>Software QA Engineer</a:t>
                </a:r>
              </a:p>
            </p:txBody>
          </p:sp>
        </p:grpSp>
        <p:grpSp>
          <p:nvGrpSpPr>
            <p:cNvPr id="2420" name="Group 2420"/>
            <p:cNvGrpSpPr/>
            <p:nvPr/>
          </p:nvGrpSpPr>
          <p:grpSpPr>
            <a:xfrm>
              <a:off x="4946388" y="4122004"/>
              <a:ext cx="1047200" cy="492800"/>
              <a:chOff x="4946388" y="4122004"/>
              <a:chExt cx="1047200" cy="492800"/>
            </a:xfrm>
          </p:grpSpPr>
          <p:sp>
            <p:nvSpPr>
              <p:cNvPr id="1888" name="Manager"/>
              <p:cNvSpPr/>
              <p:nvPr/>
            </p:nvSpPr>
            <p:spPr>
              <a:xfrm>
                <a:off x="4946388" y="4122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21" name="Text 2421"/>
              <p:cNvSpPr txBox="1"/>
              <p:nvPr/>
            </p:nvSpPr>
            <p:spPr>
              <a:xfrm>
                <a:off x="4977188" y="4245204"/>
                <a:ext cx="985600" cy="123200"/>
              </a:xfrm>
              <a:prstGeom prst="rect">
                <a:avLst/>
              </a:prstGeom>
              <a:noFill/>
            </p:spPr>
            <p:txBody>
              <a:bodyPr wrap="square" lIns="28000" tIns="18000" rIns="28000" bIns="18000" rtlCol="0" anchor="ctr"/>
              <a:lstStyle/>
              <a:p>
                <a:pPr algn="ctr"/>
                <a:r>
                  <a:rPr sz="780">
                    <a:solidFill>
                      <a:srgbClr val="303030"/>
                    </a:solidFill>
                    <a:latin typeface="Arial"/>
                  </a:rPr>
                  <a:t>Daniel Gombe</a:t>
                </a:r>
              </a:p>
            </p:txBody>
          </p:sp>
          <p:sp>
            <p:nvSpPr>
              <p:cNvPr id="2422" name="Text 2422"/>
              <p:cNvSpPr txBox="1"/>
              <p:nvPr/>
            </p:nvSpPr>
            <p:spPr>
              <a:xfrm>
                <a:off x="4977188" y="4368404"/>
                <a:ext cx="985600" cy="123200"/>
              </a:xfrm>
              <a:prstGeom prst="rect">
                <a:avLst/>
              </a:prstGeom>
              <a:noFill/>
            </p:spPr>
            <p:txBody>
              <a:bodyPr wrap="square" lIns="28000" tIns="18000" rIns="28000" bIns="18000" rtlCol="0" anchor="ctr"/>
              <a:lstStyle/>
              <a:p>
                <a:pPr algn="ctr"/>
                <a:r>
                  <a:rPr sz="780">
                    <a:solidFill>
                      <a:srgbClr val="303030"/>
                    </a:solidFill>
                    <a:latin typeface="Arial"/>
                  </a:rPr>
                  <a:t>Engineer</a:t>
                </a:r>
              </a:p>
            </p:txBody>
          </p:sp>
        </p:grpSp>
        <p:grpSp>
          <p:nvGrpSpPr>
            <p:cNvPr id="2423" name="Group 2423"/>
            <p:cNvGrpSpPr/>
            <p:nvPr/>
          </p:nvGrpSpPr>
          <p:grpSpPr>
            <a:xfrm>
              <a:off x="6147588" y="4122004"/>
              <a:ext cx="1047200" cy="492800"/>
              <a:chOff x="6147588" y="4122004"/>
              <a:chExt cx="1047200" cy="492800"/>
            </a:xfrm>
          </p:grpSpPr>
          <p:sp>
            <p:nvSpPr>
              <p:cNvPr id="1889" name="Manager"/>
              <p:cNvSpPr/>
              <p:nvPr/>
            </p:nvSpPr>
            <p:spPr>
              <a:xfrm>
                <a:off x="6147588" y="4122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24" name="Text 2424"/>
              <p:cNvSpPr txBox="1"/>
              <p:nvPr/>
            </p:nvSpPr>
            <p:spPr>
              <a:xfrm>
                <a:off x="6178388" y="4245204"/>
                <a:ext cx="985600" cy="123200"/>
              </a:xfrm>
              <a:prstGeom prst="rect">
                <a:avLst/>
              </a:prstGeom>
              <a:noFill/>
            </p:spPr>
            <p:txBody>
              <a:bodyPr wrap="square" lIns="28000" tIns="18000" rIns="28000" bIns="18000" rtlCol="0" anchor="ctr"/>
              <a:lstStyle/>
              <a:p>
                <a:pPr algn="ctr"/>
                <a:r>
                  <a:rPr sz="780">
                    <a:solidFill>
                      <a:srgbClr val="303030"/>
                    </a:solidFill>
                    <a:latin typeface="Arial"/>
                  </a:rPr>
                  <a:t>James Dammar</a:t>
                </a:r>
              </a:p>
            </p:txBody>
          </p:sp>
          <p:sp>
            <p:nvSpPr>
              <p:cNvPr id="2425" name="Text 2425"/>
              <p:cNvSpPr txBox="1"/>
              <p:nvPr/>
            </p:nvSpPr>
            <p:spPr>
              <a:xfrm>
                <a:off x="6178388" y="4368404"/>
                <a:ext cx="985600" cy="123200"/>
              </a:xfrm>
              <a:prstGeom prst="rect">
                <a:avLst/>
              </a:prstGeom>
              <a:noFill/>
            </p:spPr>
            <p:txBody>
              <a:bodyPr wrap="square" lIns="28000" tIns="18000" rIns="28000" bIns="18000" rtlCol="0" anchor="ctr"/>
              <a:lstStyle/>
              <a:p>
                <a:pPr algn="ctr"/>
                <a:r>
                  <a:rPr sz="780">
                    <a:solidFill>
                      <a:srgbClr val="303030"/>
                    </a:solidFill>
                    <a:latin typeface="Arial"/>
                  </a:rPr>
                  <a:t>Web Designer</a:t>
                </a:r>
              </a:p>
            </p:txBody>
          </p:sp>
        </p:grpSp>
        <p:grpSp>
          <p:nvGrpSpPr>
            <p:cNvPr id="2426" name="Group 2426"/>
            <p:cNvGrpSpPr/>
            <p:nvPr/>
          </p:nvGrpSpPr>
          <p:grpSpPr>
            <a:xfrm>
              <a:off x="4946388" y="3506004"/>
              <a:ext cx="1047200" cy="492800"/>
              <a:chOff x="4946388" y="3506004"/>
              <a:chExt cx="1047200" cy="492800"/>
            </a:xfrm>
          </p:grpSpPr>
          <p:sp>
            <p:nvSpPr>
              <p:cNvPr id="1890" name="Manager"/>
              <p:cNvSpPr/>
              <p:nvPr/>
            </p:nvSpPr>
            <p:spPr>
              <a:xfrm>
                <a:off x="4946388" y="3506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27" name="Text 2427"/>
              <p:cNvSpPr txBox="1"/>
              <p:nvPr/>
            </p:nvSpPr>
            <p:spPr>
              <a:xfrm>
                <a:off x="4977188" y="3629204"/>
                <a:ext cx="985600" cy="123200"/>
              </a:xfrm>
              <a:prstGeom prst="rect">
                <a:avLst/>
              </a:prstGeom>
              <a:noFill/>
            </p:spPr>
            <p:txBody>
              <a:bodyPr wrap="square" lIns="28000" tIns="18000" rIns="28000" bIns="18000" rtlCol="0" anchor="ctr"/>
              <a:lstStyle/>
              <a:p>
                <a:pPr algn="ctr"/>
                <a:r>
                  <a:rPr sz="780">
                    <a:solidFill>
                      <a:srgbClr val="303030"/>
                    </a:solidFill>
                    <a:latin typeface="Arial"/>
                  </a:rPr>
                  <a:t>David Gottelier</a:t>
                </a:r>
              </a:p>
            </p:txBody>
          </p:sp>
          <p:sp>
            <p:nvSpPr>
              <p:cNvPr id="2428" name="Text 2428"/>
              <p:cNvSpPr txBox="1"/>
              <p:nvPr/>
            </p:nvSpPr>
            <p:spPr>
              <a:xfrm>
                <a:off x="4977188" y="3752404"/>
                <a:ext cx="985600" cy="123200"/>
              </a:xfrm>
              <a:prstGeom prst="rect">
                <a:avLst/>
              </a:prstGeom>
              <a:noFill/>
            </p:spPr>
            <p:txBody>
              <a:bodyPr wrap="square" lIns="28000" tIns="18000" rIns="28000" bIns="18000" rtlCol="0" anchor="ctr"/>
              <a:lstStyle/>
              <a:p>
                <a:pPr algn="ctr"/>
                <a:r>
                  <a:rPr sz="780">
                    <a:solidFill>
                      <a:srgbClr val="303030"/>
                    </a:solidFill>
                    <a:latin typeface="Arial"/>
                  </a:rPr>
                  <a:t>System Engineer</a:t>
                </a:r>
              </a:p>
            </p:txBody>
          </p:sp>
        </p:grpSp>
        <p:grpSp>
          <p:nvGrpSpPr>
            <p:cNvPr id="2429" name="Group 2429"/>
            <p:cNvGrpSpPr/>
            <p:nvPr/>
          </p:nvGrpSpPr>
          <p:grpSpPr>
            <a:xfrm>
              <a:off x="6147588" y="3506004"/>
              <a:ext cx="1047200" cy="492800"/>
              <a:chOff x="6147588" y="3506004"/>
              <a:chExt cx="1047200" cy="492800"/>
            </a:xfrm>
          </p:grpSpPr>
          <p:sp>
            <p:nvSpPr>
              <p:cNvPr id="1891" name="Manager"/>
              <p:cNvSpPr/>
              <p:nvPr/>
            </p:nvSpPr>
            <p:spPr>
              <a:xfrm>
                <a:off x="6147588" y="3506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30" name="Text 2430"/>
              <p:cNvSpPr txBox="1"/>
              <p:nvPr/>
            </p:nvSpPr>
            <p:spPr>
              <a:xfrm>
                <a:off x="6178388" y="3629204"/>
                <a:ext cx="985600" cy="123200"/>
              </a:xfrm>
              <a:prstGeom prst="rect">
                <a:avLst/>
              </a:prstGeom>
              <a:noFill/>
            </p:spPr>
            <p:txBody>
              <a:bodyPr wrap="square" lIns="28000" tIns="18000" rIns="28000" bIns="18000" rtlCol="0" anchor="ctr"/>
              <a:lstStyle/>
              <a:p>
                <a:pPr algn="ctr"/>
                <a:r>
                  <a:rPr sz="780">
                    <a:solidFill>
                      <a:srgbClr val="303030"/>
                    </a:solidFill>
                    <a:latin typeface="Arial"/>
                  </a:rPr>
                  <a:t>Carole Riley</a:t>
                </a:r>
              </a:p>
            </p:txBody>
          </p:sp>
          <p:sp>
            <p:nvSpPr>
              <p:cNvPr id="2431" name="Text 2431"/>
              <p:cNvSpPr txBox="1"/>
              <p:nvPr/>
            </p:nvSpPr>
            <p:spPr>
              <a:xfrm>
                <a:off x="6178388" y="3752404"/>
                <a:ext cx="985600" cy="123200"/>
              </a:xfrm>
              <a:prstGeom prst="rect">
                <a:avLst/>
              </a:prstGeom>
              <a:noFill/>
            </p:spPr>
            <p:txBody>
              <a:bodyPr wrap="square" lIns="28000" tIns="18000" rIns="28000" bIns="18000" rtlCol="0" anchor="ctr"/>
              <a:lstStyle/>
              <a:p>
                <a:pPr algn="ctr"/>
                <a:r>
                  <a:rPr sz="780">
                    <a:solidFill>
                      <a:srgbClr val="303030"/>
                    </a:solidFill>
                    <a:latin typeface="Arial"/>
                  </a:rPr>
                  <a:t>System Analyst</a:t>
                </a:r>
              </a:p>
            </p:txBody>
          </p:sp>
        </p:grpSp>
        <p:grpSp>
          <p:nvGrpSpPr>
            <p:cNvPr id="2432" name="Group 2432"/>
            <p:cNvGrpSpPr/>
            <p:nvPr/>
          </p:nvGrpSpPr>
          <p:grpSpPr>
            <a:xfrm>
              <a:off x="4946388" y="2890004"/>
              <a:ext cx="1047200" cy="492800"/>
              <a:chOff x="4946388" y="2890004"/>
              <a:chExt cx="1047200" cy="492800"/>
            </a:xfrm>
          </p:grpSpPr>
          <p:sp>
            <p:nvSpPr>
              <p:cNvPr id="1892" name="Manager"/>
              <p:cNvSpPr/>
              <p:nvPr/>
            </p:nvSpPr>
            <p:spPr>
              <a:xfrm>
                <a:off x="4946388" y="2890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33" name="Text 2433"/>
              <p:cNvSpPr txBox="1"/>
              <p:nvPr/>
            </p:nvSpPr>
            <p:spPr>
              <a:xfrm>
                <a:off x="4977188" y="3013204"/>
                <a:ext cx="985600" cy="123200"/>
              </a:xfrm>
              <a:prstGeom prst="rect">
                <a:avLst/>
              </a:prstGeom>
              <a:noFill/>
            </p:spPr>
            <p:txBody>
              <a:bodyPr wrap="square" lIns="28000" tIns="18000" rIns="28000" bIns="18000" rtlCol="0" anchor="ctr"/>
              <a:lstStyle/>
              <a:p>
                <a:pPr algn="ctr"/>
                <a:r>
                  <a:rPr sz="780">
                    <a:solidFill>
                      <a:srgbClr val="303030"/>
                    </a:solidFill>
                    <a:latin typeface="Arial"/>
                  </a:rPr>
                  <a:t>Vincent Blignaut</a:t>
                </a:r>
              </a:p>
            </p:txBody>
          </p:sp>
          <p:sp>
            <p:nvSpPr>
              <p:cNvPr id="2434" name="Text 2434"/>
              <p:cNvSpPr txBox="1"/>
              <p:nvPr/>
            </p:nvSpPr>
            <p:spPr>
              <a:xfrm>
                <a:off x="4977188" y="3136404"/>
                <a:ext cx="985600" cy="123200"/>
              </a:xfrm>
              <a:prstGeom prst="rect">
                <a:avLst/>
              </a:prstGeom>
              <a:noFill/>
            </p:spPr>
            <p:txBody>
              <a:bodyPr wrap="square" lIns="28000" tIns="18000" rIns="28000" bIns="18000" rtlCol="0" anchor="ctr"/>
              <a:lstStyle/>
              <a:p>
                <a:pPr algn="ctr"/>
                <a:r>
                  <a:rPr sz="780">
                    <a:solidFill>
                      <a:srgbClr val="303030"/>
                    </a:solidFill>
                    <a:latin typeface="Arial"/>
                  </a:rPr>
                  <a:t>Senior Engineer</a:t>
                </a:r>
              </a:p>
            </p:txBody>
          </p:sp>
        </p:grpSp>
        <p:grpSp>
          <p:nvGrpSpPr>
            <p:cNvPr id="2435" name="Group 2435"/>
            <p:cNvGrpSpPr/>
            <p:nvPr/>
          </p:nvGrpSpPr>
          <p:grpSpPr>
            <a:xfrm>
              <a:off x="6147588" y="2890004"/>
              <a:ext cx="1047200" cy="492800"/>
              <a:chOff x="6147588" y="2890004"/>
              <a:chExt cx="1047200" cy="492800"/>
            </a:xfrm>
          </p:grpSpPr>
          <p:sp>
            <p:nvSpPr>
              <p:cNvPr id="1893" name="Manager"/>
              <p:cNvSpPr/>
              <p:nvPr/>
            </p:nvSpPr>
            <p:spPr>
              <a:xfrm>
                <a:off x="6147588" y="2890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36" name="Text 2436"/>
              <p:cNvSpPr txBox="1"/>
              <p:nvPr/>
            </p:nvSpPr>
            <p:spPr>
              <a:xfrm>
                <a:off x="6178388" y="3013204"/>
                <a:ext cx="985600" cy="123200"/>
              </a:xfrm>
              <a:prstGeom prst="rect">
                <a:avLst/>
              </a:prstGeom>
              <a:noFill/>
            </p:spPr>
            <p:txBody>
              <a:bodyPr wrap="square" lIns="28000" tIns="18000" rIns="28000" bIns="18000" rtlCol="0" anchor="ctr"/>
              <a:lstStyle/>
              <a:p>
                <a:pPr algn="ctr"/>
                <a:r>
                  <a:rPr sz="780">
                    <a:solidFill>
                      <a:srgbClr val="303030"/>
                    </a:solidFill>
                    <a:latin typeface="Arial"/>
                  </a:rPr>
                  <a:t>Lawrence Flint</a:t>
                </a:r>
              </a:p>
            </p:txBody>
          </p:sp>
          <p:sp>
            <p:nvSpPr>
              <p:cNvPr id="2437" name="Text 2437"/>
              <p:cNvSpPr txBox="1"/>
              <p:nvPr/>
            </p:nvSpPr>
            <p:spPr>
              <a:xfrm>
                <a:off x="6178388" y="3136404"/>
                <a:ext cx="985600" cy="123200"/>
              </a:xfrm>
              <a:prstGeom prst="rect">
                <a:avLst/>
              </a:prstGeom>
              <a:noFill/>
            </p:spPr>
            <p:txBody>
              <a:bodyPr wrap="square" lIns="28000" tIns="18000" rIns="28000" bIns="18000" rtlCol="0" anchor="ctr"/>
              <a:lstStyle/>
              <a:p>
                <a:pPr algn="ctr"/>
                <a:r>
                  <a:rPr sz="780">
                    <a:solidFill>
                      <a:srgbClr val="303030"/>
                    </a:solidFill>
                    <a:latin typeface="Arial"/>
                  </a:rPr>
                  <a:t>Project Manager</a:t>
                </a:r>
              </a:p>
            </p:txBody>
          </p:sp>
        </p:grpSp>
        <p:grpSp>
          <p:nvGrpSpPr>
            <p:cNvPr id="2438" name="Group 2438"/>
            <p:cNvGrpSpPr/>
            <p:nvPr/>
          </p:nvGrpSpPr>
          <p:grpSpPr>
            <a:xfrm>
              <a:off x="2235988" y="2274004"/>
              <a:ext cx="1047200" cy="492800"/>
              <a:chOff x="2235988" y="2274004"/>
              <a:chExt cx="1047200" cy="492800"/>
            </a:xfrm>
          </p:grpSpPr>
          <p:sp>
            <p:nvSpPr>
              <p:cNvPr id="1894" name="Manager"/>
              <p:cNvSpPr/>
              <p:nvPr/>
            </p:nvSpPr>
            <p:spPr>
              <a:xfrm>
                <a:off x="2235988" y="2274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39" name="Text 2439"/>
              <p:cNvSpPr txBox="1"/>
              <p:nvPr/>
            </p:nvSpPr>
            <p:spPr>
              <a:xfrm>
                <a:off x="2266788" y="2397204"/>
                <a:ext cx="985600" cy="123200"/>
              </a:xfrm>
              <a:prstGeom prst="rect">
                <a:avLst/>
              </a:prstGeom>
              <a:noFill/>
            </p:spPr>
            <p:txBody>
              <a:bodyPr wrap="square" lIns="28000" tIns="18000" rIns="28000" bIns="18000" rtlCol="0" anchor="ctr"/>
              <a:lstStyle/>
              <a:p>
                <a:pPr algn="ctr"/>
                <a:r>
                  <a:rPr sz="780">
                    <a:solidFill>
                      <a:srgbClr val="303030"/>
                    </a:solidFill>
                    <a:latin typeface="Arial"/>
                  </a:rPr>
                  <a:t>Steven Golding</a:t>
                </a:r>
              </a:p>
            </p:txBody>
          </p:sp>
          <p:sp>
            <p:nvSpPr>
              <p:cNvPr id="2440" name="Text 2440"/>
              <p:cNvSpPr txBox="1"/>
              <p:nvPr/>
            </p:nvSpPr>
            <p:spPr>
              <a:xfrm>
                <a:off x="2266788" y="2520404"/>
                <a:ext cx="985600" cy="123200"/>
              </a:xfrm>
              <a:prstGeom prst="rect">
                <a:avLst/>
              </a:prstGeom>
              <a:noFill/>
            </p:spPr>
            <p:txBody>
              <a:bodyPr wrap="square" lIns="28000" tIns="18000" rIns="28000" bIns="18000" rtlCol="0" anchor="ctr"/>
              <a:lstStyle/>
              <a:p>
                <a:pPr algn="ctr"/>
                <a:r>
                  <a:rPr sz="780">
                    <a:solidFill>
                      <a:srgbClr val="303030"/>
                    </a:solidFill>
                    <a:latin typeface="Arial"/>
                  </a:rPr>
                  <a:t>Marketing President</a:t>
                </a:r>
              </a:p>
            </p:txBody>
          </p:sp>
        </p:grpSp>
        <p:grpSp>
          <p:nvGrpSpPr>
            <p:cNvPr id="2441" name="Group 2441"/>
            <p:cNvGrpSpPr/>
            <p:nvPr/>
          </p:nvGrpSpPr>
          <p:grpSpPr>
            <a:xfrm>
              <a:off x="2543988" y="5354004"/>
              <a:ext cx="1047200" cy="492800"/>
              <a:chOff x="2543988" y="5354004"/>
              <a:chExt cx="1047200" cy="492800"/>
            </a:xfrm>
          </p:grpSpPr>
          <p:sp>
            <p:nvSpPr>
              <p:cNvPr id="1895" name="Manager"/>
              <p:cNvSpPr/>
              <p:nvPr/>
            </p:nvSpPr>
            <p:spPr>
              <a:xfrm>
                <a:off x="2543988" y="5354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42" name="Text 2442"/>
              <p:cNvSpPr txBox="1"/>
              <p:nvPr/>
            </p:nvSpPr>
            <p:spPr>
              <a:xfrm>
                <a:off x="2574788" y="5477204"/>
                <a:ext cx="985600" cy="123200"/>
              </a:xfrm>
              <a:prstGeom prst="rect">
                <a:avLst/>
              </a:prstGeom>
              <a:noFill/>
            </p:spPr>
            <p:txBody>
              <a:bodyPr wrap="square" lIns="28000" tIns="18000" rIns="28000" bIns="18000" rtlCol="0" anchor="ctr"/>
              <a:lstStyle/>
              <a:p>
                <a:pPr algn="ctr"/>
                <a:r>
                  <a:rPr sz="780">
                    <a:solidFill>
                      <a:srgbClr val="303030"/>
                    </a:solidFill>
                    <a:latin typeface="Arial"/>
                  </a:rPr>
                  <a:t>Michael Andrews</a:t>
                </a:r>
              </a:p>
            </p:txBody>
          </p:sp>
          <p:sp>
            <p:nvSpPr>
              <p:cNvPr id="2443" name="Text 2443"/>
              <p:cNvSpPr txBox="1"/>
              <p:nvPr/>
            </p:nvSpPr>
            <p:spPr>
              <a:xfrm>
                <a:off x="2574788" y="5600404"/>
                <a:ext cx="985600" cy="123200"/>
              </a:xfrm>
              <a:prstGeom prst="rect">
                <a:avLst/>
              </a:prstGeom>
              <a:noFill/>
            </p:spPr>
            <p:txBody>
              <a:bodyPr wrap="square" lIns="28000" tIns="18000" rIns="28000" bIns="18000" rtlCol="0" anchor="ctr"/>
              <a:lstStyle/>
              <a:p>
                <a:pPr algn="ctr"/>
                <a:r>
                  <a:rPr sz="780">
                    <a:solidFill>
                      <a:srgbClr val="303030"/>
                    </a:solidFill>
                    <a:latin typeface="Arial"/>
                  </a:rPr>
                  <a:t>Campaign Manager</a:t>
                </a:r>
              </a:p>
            </p:txBody>
          </p:sp>
        </p:grpSp>
        <p:grpSp>
          <p:nvGrpSpPr>
            <p:cNvPr id="2444" name="Group 2444"/>
            <p:cNvGrpSpPr/>
            <p:nvPr/>
          </p:nvGrpSpPr>
          <p:grpSpPr>
            <a:xfrm>
              <a:off x="2543988" y="4122004"/>
              <a:ext cx="1047200" cy="492800"/>
              <a:chOff x="2543988" y="4122004"/>
              <a:chExt cx="1047200" cy="492800"/>
            </a:xfrm>
          </p:grpSpPr>
          <p:sp>
            <p:nvSpPr>
              <p:cNvPr id="1896" name="Manager"/>
              <p:cNvSpPr/>
              <p:nvPr/>
            </p:nvSpPr>
            <p:spPr>
              <a:xfrm>
                <a:off x="2543988" y="4122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45" name="Text 2445"/>
              <p:cNvSpPr txBox="1"/>
              <p:nvPr/>
            </p:nvSpPr>
            <p:spPr>
              <a:xfrm>
                <a:off x="2574788" y="4245204"/>
                <a:ext cx="985600" cy="123200"/>
              </a:xfrm>
              <a:prstGeom prst="rect">
                <a:avLst/>
              </a:prstGeom>
              <a:noFill/>
            </p:spPr>
            <p:txBody>
              <a:bodyPr wrap="square" lIns="28000" tIns="18000" rIns="28000" bIns="18000" rtlCol="0" anchor="ctr"/>
              <a:lstStyle/>
              <a:p>
                <a:pPr algn="ctr"/>
                <a:r>
                  <a:rPr sz="780">
                    <a:solidFill>
                      <a:srgbClr val="303030"/>
                    </a:solidFill>
                    <a:latin typeface="Arial"/>
                  </a:rPr>
                  <a:t>James Doeble</a:t>
                </a:r>
              </a:p>
            </p:txBody>
          </p:sp>
          <p:sp>
            <p:nvSpPr>
              <p:cNvPr id="2446" name="Text 2446"/>
              <p:cNvSpPr txBox="1"/>
              <p:nvPr/>
            </p:nvSpPr>
            <p:spPr>
              <a:xfrm>
                <a:off x="2574788" y="4368404"/>
                <a:ext cx="985600" cy="123200"/>
              </a:xfrm>
              <a:prstGeom prst="rect">
                <a:avLst/>
              </a:prstGeom>
              <a:noFill/>
            </p:spPr>
            <p:txBody>
              <a:bodyPr wrap="square" lIns="28000" tIns="18000" rIns="28000" bIns="18000" rtlCol="0" anchor="ctr"/>
              <a:lstStyle/>
              <a:p>
                <a:pPr algn="ctr"/>
                <a:r>
                  <a:rPr sz="780">
                    <a:solidFill>
                      <a:srgbClr val="303030"/>
                    </a:solidFill>
                    <a:latin typeface="Arial"/>
                  </a:rPr>
                  <a:t>Partner Relations</a:t>
                </a:r>
              </a:p>
            </p:txBody>
          </p:sp>
        </p:grpSp>
        <p:grpSp>
          <p:nvGrpSpPr>
            <p:cNvPr id="2447" name="Group 2447"/>
            <p:cNvGrpSpPr/>
            <p:nvPr/>
          </p:nvGrpSpPr>
          <p:grpSpPr>
            <a:xfrm>
              <a:off x="2543988" y="4738004"/>
              <a:ext cx="1047200" cy="492800"/>
              <a:chOff x="2543988" y="4738004"/>
              <a:chExt cx="1047200" cy="492800"/>
            </a:xfrm>
          </p:grpSpPr>
          <p:sp>
            <p:nvSpPr>
              <p:cNvPr id="1897" name="Manager"/>
              <p:cNvSpPr/>
              <p:nvPr/>
            </p:nvSpPr>
            <p:spPr>
              <a:xfrm>
                <a:off x="2543988" y="4738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48" name="Text 2448"/>
              <p:cNvSpPr txBox="1"/>
              <p:nvPr/>
            </p:nvSpPr>
            <p:spPr>
              <a:xfrm>
                <a:off x="2574788" y="4799604"/>
                <a:ext cx="985600" cy="123200"/>
              </a:xfrm>
              <a:prstGeom prst="rect">
                <a:avLst/>
              </a:prstGeom>
              <a:noFill/>
            </p:spPr>
            <p:txBody>
              <a:bodyPr wrap="square" lIns="28000" tIns="18000" rIns="28000" bIns="18000" rtlCol="0" anchor="ctr"/>
              <a:lstStyle/>
              <a:p>
                <a:pPr algn="ctr"/>
                <a:r>
                  <a:rPr sz="780">
                    <a:solidFill>
                      <a:srgbClr val="303030"/>
                    </a:solidFill>
                    <a:latin typeface="Arial"/>
                  </a:rPr>
                  <a:t>Ruth Barnsley</a:t>
                </a:r>
              </a:p>
            </p:txBody>
          </p:sp>
          <p:sp>
            <p:nvSpPr>
              <p:cNvPr id="2449" name="Text 2449"/>
              <p:cNvSpPr txBox="1"/>
              <p:nvPr/>
            </p:nvSpPr>
            <p:spPr>
              <a:xfrm>
                <a:off x="2574788" y="4922804"/>
                <a:ext cx="985600" cy="246400"/>
              </a:xfrm>
              <a:prstGeom prst="rect">
                <a:avLst/>
              </a:prstGeom>
              <a:noFill/>
            </p:spPr>
            <p:txBody>
              <a:bodyPr wrap="square" lIns="28000" tIns="18000" rIns="28000" bIns="18000" rtlCol="0" anchor="ctr"/>
              <a:lstStyle/>
              <a:p>
                <a:pPr algn="ctr"/>
                <a:r>
                  <a:rPr sz="780">
                    <a:solidFill>
                      <a:srgbClr val="303030"/>
                    </a:solidFill>
                    <a:latin typeface="Arial"/>
                  </a:rPr>
                  <a:t>Online Sales Director</a:t>
                </a:r>
              </a:p>
            </p:txBody>
          </p:sp>
        </p:grpSp>
        <p:grpSp>
          <p:nvGrpSpPr>
            <p:cNvPr id="2450" name="Group 2450"/>
            <p:cNvGrpSpPr/>
            <p:nvPr/>
          </p:nvGrpSpPr>
          <p:grpSpPr>
            <a:xfrm>
              <a:off x="2543988" y="3506004"/>
              <a:ext cx="1047200" cy="492800"/>
              <a:chOff x="2543988" y="3506004"/>
              <a:chExt cx="1047200" cy="492800"/>
            </a:xfrm>
          </p:grpSpPr>
          <p:sp>
            <p:nvSpPr>
              <p:cNvPr id="1898" name="Manager"/>
              <p:cNvSpPr/>
              <p:nvPr/>
            </p:nvSpPr>
            <p:spPr>
              <a:xfrm>
                <a:off x="2543988" y="3506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51" name="Text 2451"/>
              <p:cNvSpPr txBox="1"/>
              <p:nvPr/>
            </p:nvSpPr>
            <p:spPr>
              <a:xfrm>
                <a:off x="2574788" y="3629204"/>
                <a:ext cx="985600" cy="123200"/>
              </a:xfrm>
              <a:prstGeom prst="rect">
                <a:avLst/>
              </a:prstGeom>
              <a:noFill/>
            </p:spPr>
            <p:txBody>
              <a:bodyPr wrap="square" lIns="28000" tIns="18000" rIns="28000" bIns="18000" rtlCol="0" anchor="ctr"/>
              <a:lstStyle/>
              <a:p>
                <a:pPr algn="ctr"/>
                <a:r>
                  <a:rPr sz="780">
                    <a:solidFill>
                      <a:srgbClr val="303030"/>
                    </a:solidFill>
                    <a:latin typeface="Arial"/>
                  </a:rPr>
                  <a:t>David Wilburn</a:t>
                </a:r>
              </a:p>
            </p:txBody>
          </p:sp>
          <p:sp>
            <p:nvSpPr>
              <p:cNvPr id="2452" name="Text 2452"/>
              <p:cNvSpPr txBox="1"/>
              <p:nvPr/>
            </p:nvSpPr>
            <p:spPr>
              <a:xfrm>
                <a:off x="2574788" y="3752404"/>
                <a:ext cx="985600" cy="123200"/>
              </a:xfrm>
              <a:prstGeom prst="rect">
                <a:avLst/>
              </a:prstGeom>
              <a:noFill/>
            </p:spPr>
            <p:txBody>
              <a:bodyPr wrap="square" lIns="28000" tIns="18000" rIns="28000" bIns="18000" rtlCol="0" anchor="ctr"/>
              <a:lstStyle/>
              <a:p>
                <a:pPr algn="ctr"/>
                <a:r>
                  <a:rPr sz="780">
                    <a:solidFill>
                      <a:srgbClr val="303030"/>
                    </a:solidFill>
                    <a:latin typeface="Arial"/>
                  </a:rPr>
                  <a:t>Marketing Director</a:t>
                </a:r>
              </a:p>
            </p:txBody>
          </p:sp>
        </p:grpSp>
        <p:grpSp>
          <p:nvGrpSpPr>
            <p:cNvPr id="2453" name="Group 2453"/>
            <p:cNvGrpSpPr/>
            <p:nvPr/>
          </p:nvGrpSpPr>
          <p:grpSpPr>
            <a:xfrm>
              <a:off x="2543988" y="2890004"/>
              <a:ext cx="1047200" cy="492800"/>
              <a:chOff x="2543988" y="2890004"/>
              <a:chExt cx="1047200" cy="492800"/>
            </a:xfrm>
          </p:grpSpPr>
          <p:sp>
            <p:nvSpPr>
              <p:cNvPr id="1899" name="Manager"/>
              <p:cNvSpPr/>
              <p:nvPr/>
            </p:nvSpPr>
            <p:spPr>
              <a:xfrm>
                <a:off x="2543988" y="2890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54" name="Text 2454"/>
              <p:cNvSpPr txBox="1"/>
              <p:nvPr/>
            </p:nvSpPr>
            <p:spPr>
              <a:xfrm>
                <a:off x="2574788" y="3013204"/>
                <a:ext cx="985600" cy="123200"/>
              </a:xfrm>
              <a:prstGeom prst="rect">
                <a:avLst/>
              </a:prstGeom>
              <a:noFill/>
            </p:spPr>
            <p:txBody>
              <a:bodyPr wrap="square" lIns="28000" tIns="18000" rIns="28000" bIns="18000" rtlCol="0" anchor="ctr"/>
              <a:lstStyle/>
              <a:p>
                <a:pPr algn="ctr"/>
                <a:r>
                  <a:rPr sz="780">
                    <a:solidFill>
                      <a:srgbClr val="303030"/>
                    </a:solidFill>
                    <a:latin typeface="Arial"/>
                  </a:rPr>
                  <a:t>Tammy Hendrickson</a:t>
                </a:r>
              </a:p>
            </p:txBody>
          </p:sp>
          <p:sp>
            <p:nvSpPr>
              <p:cNvPr id="2455" name="Text 2455"/>
              <p:cNvSpPr txBox="1"/>
              <p:nvPr/>
            </p:nvSpPr>
            <p:spPr>
              <a:xfrm>
                <a:off x="2574788" y="3136404"/>
                <a:ext cx="985600" cy="123200"/>
              </a:xfrm>
              <a:prstGeom prst="rect">
                <a:avLst/>
              </a:prstGeom>
              <a:noFill/>
            </p:spPr>
            <p:txBody>
              <a:bodyPr wrap="square" lIns="28000" tIns="18000" rIns="28000" bIns="18000" rtlCol="0" anchor="ctr"/>
              <a:lstStyle/>
              <a:p>
                <a:pPr algn="ctr"/>
                <a:r>
                  <a:rPr sz="780">
                    <a:solidFill>
                      <a:srgbClr val="303030"/>
                    </a:solidFill>
                    <a:latin typeface="Arial"/>
                  </a:rPr>
                  <a:t>Market Strategy</a:t>
                </a:r>
              </a:p>
            </p:txBody>
          </p:sp>
        </p:grpSp>
        <p:grpSp>
          <p:nvGrpSpPr>
            <p:cNvPr id="2456" name="Group 2456"/>
            <p:cNvGrpSpPr/>
            <p:nvPr/>
          </p:nvGrpSpPr>
          <p:grpSpPr>
            <a:xfrm>
              <a:off x="3437188" y="2274004"/>
              <a:ext cx="1047200" cy="492800"/>
              <a:chOff x="3437188" y="2274004"/>
              <a:chExt cx="1047200" cy="492800"/>
            </a:xfrm>
          </p:grpSpPr>
          <p:sp>
            <p:nvSpPr>
              <p:cNvPr id="1900" name="Manager"/>
              <p:cNvSpPr/>
              <p:nvPr/>
            </p:nvSpPr>
            <p:spPr>
              <a:xfrm>
                <a:off x="3437188" y="2274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57" name="Text 2457"/>
              <p:cNvSpPr txBox="1"/>
              <p:nvPr/>
            </p:nvSpPr>
            <p:spPr>
              <a:xfrm>
                <a:off x="3467988" y="2335604"/>
                <a:ext cx="985600" cy="123200"/>
              </a:xfrm>
              <a:prstGeom prst="rect">
                <a:avLst/>
              </a:prstGeom>
              <a:noFill/>
            </p:spPr>
            <p:txBody>
              <a:bodyPr wrap="square" lIns="28000" tIns="18000" rIns="28000" bIns="18000" rtlCol="0" anchor="ctr"/>
              <a:lstStyle/>
              <a:p>
                <a:pPr algn="ctr"/>
                <a:r>
                  <a:rPr sz="780">
                    <a:solidFill>
                      <a:srgbClr val="303030"/>
                    </a:solidFill>
                    <a:latin typeface="Arial"/>
                  </a:rPr>
                  <a:t>Linda Mortland</a:t>
                </a:r>
              </a:p>
            </p:txBody>
          </p:sp>
          <p:sp>
            <p:nvSpPr>
              <p:cNvPr id="2458" name="Text 2458"/>
              <p:cNvSpPr txBox="1"/>
              <p:nvPr/>
            </p:nvSpPr>
            <p:spPr>
              <a:xfrm>
                <a:off x="3467988" y="2458804"/>
                <a:ext cx="985600" cy="246400"/>
              </a:xfrm>
              <a:prstGeom prst="rect">
                <a:avLst/>
              </a:prstGeom>
              <a:noFill/>
            </p:spPr>
            <p:txBody>
              <a:bodyPr wrap="square" lIns="28000" tIns="18000" rIns="28000" bIns="18000" rtlCol="0" anchor="ctr"/>
              <a:lstStyle/>
              <a:p>
                <a:pPr algn="ctr"/>
                <a:r>
                  <a:rPr sz="780">
                    <a:solidFill>
                      <a:srgbClr val="303030"/>
                    </a:solidFill>
                    <a:latin typeface="Arial"/>
                  </a:rPr>
                  <a:t>Chief Financial Officer</a:t>
                </a:r>
              </a:p>
            </p:txBody>
          </p:sp>
        </p:grpSp>
        <p:grpSp>
          <p:nvGrpSpPr>
            <p:cNvPr id="2459" name="Group 2459"/>
            <p:cNvGrpSpPr/>
            <p:nvPr/>
          </p:nvGrpSpPr>
          <p:grpSpPr>
            <a:xfrm>
              <a:off x="3745188" y="4738004"/>
              <a:ext cx="1047200" cy="492800"/>
              <a:chOff x="3745188" y="4738004"/>
              <a:chExt cx="1047200" cy="492800"/>
            </a:xfrm>
          </p:grpSpPr>
          <p:sp>
            <p:nvSpPr>
              <p:cNvPr id="1901" name="Manager"/>
              <p:cNvSpPr/>
              <p:nvPr/>
            </p:nvSpPr>
            <p:spPr>
              <a:xfrm>
                <a:off x="3745188" y="4738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60" name="Text 2460"/>
              <p:cNvSpPr txBox="1"/>
              <p:nvPr/>
            </p:nvSpPr>
            <p:spPr>
              <a:xfrm>
                <a:off x="3775988" y="4861204"/>
                <a:ext cx="985600" cy="123200"/>
              </a:xfrm>
              <a:prstGeom prst="rect">
                <a:avLst/>
              </a:prstGeom>
              <a:noFill/>
            </p:spPr>
            <p:txBody>
              <a:bodyPr wrap="square" lIns="28000" tIns="18000" rIns="28000" bIns="18000" rtlCol="0" anchor="ctr"/>
              <a:lstStyle/>
              <a:p>
                <a:pPr algn="ctr"/>
                <a:r>
                  <a:rPr sz="780">
                    <a:solidFill>
                      <a:srgbClr val="303030"/>
                    </a:solidFill>
                    <a:latin typeface="Arial"/>
                  </a:rPr>
                  <a:t>Keisha Fields</a:t>
                </a:r>
              </a:p>
            </p:txBody>
          </p:sp>
          <p:sp>
            <p:nvSpPr>
              <p:cNvPr id="2461" name="Text 2461"/>
              <p:cNvSpPr txBox="1"/>
              <p:nvPr/>
            </p:nvSpPr>
            <p:spPr>
              <a:xfrm>
                <a:off x="3775988" y="4984404"/>
                <a:ext cx="985600" cy="123200"/>
              </a:xfrm>
              <a:prstGeom prst="rect">
                <a:avLst/>
              </a:prstGeom>
              <a:noFill/>
            </p:spPr>
            <p:txBody>
              <a:bodyPr wrap="square" lIns="28000" tIns="18000" rIns="28000" bIns="18000" rtlCol="0" anchor="ctr"/>
              <a:lstStyle/>
              <a:p>
                <a:pPr algn="ctr"/>
                <a:r>
                  <a:rPr sz="780">
                    <a:solidFill>
                      <a:srgbClr val="303030"/>
                    </a:solidFill>
                    <a:latin typeface="Arial"/>
                  </a:rPr>
                  <a:t>Settlement Officer</a:t>
                </a:r>
              </a:p>
            </p:txBody>
          </p:sp>
        </p:grpSp>
        <p:grpSp>
          <p:nvGrpSpPr>
            <p:cNvPr id="2462" name="Group 2462"/>
            <p:cNvGrpSpPr/>
            <p:nvPr/>
          </p:nvGrpSpPr>
          <p:grpSpPr>
            <a:xfrm>
              <a:off x="3745188" y="4122004"/>
              <a:ext cx="1047200" cy="492800"/>
              <a:chOff x="3745188" y="4122004"/>
              <a:chExt cx="1047200" cy="492800"/>
            </a:xfrm>
          </p:grpSpPr>
          <p:sp>
            <p:nvSpPr>
              <p:cNvPr id="1902" name="Manager"/>
              <p:cNvSpPr/>
              <p:nvPr/>
            </p:nvSpPr>
            <p:spPr>
              <a:xfrm>
                <a:off x="3745188" y="4122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63" name="Text 2463"/>
              <p:cNvSpPr txBox="1"/>
              <p:nvPr/>
            </p:nvSpPr>
            <p:spPr>
              <a:xfrm>
                <a:off x="3775988" y="4245204"/>
                <a:ext cx="985600" cy="123200"/>
              </a:xfrm>
              <a:prstGeom prst="rect">
                <a:avLst/>
              </a:prstGeom>
              <a:noFill/>
            </p:spPr>
            <p:txBody>
              <a:bodyPr wrap="square" lIns="28000" tIns="18000" rIns="28000" bIns="18000" rtlCol="0" anchor="ctr"/>
              <a:lstStyle/>
              <a:p>
                <a:pPr algn="ctr"/>
                <a:r>
                  <a:rPr sz="780">
                    <a:solidFill>
                      <a:srgbClr val="303030"/>
                    </a:solidFill>
                    <a:latin typeface="Arial"/>
                  </a:rPr>
                  <a:t>James Mosely</a:t>
                </a:r>
              </a:p>
            </p:txBody>
          </p:sp>
          <p:sp>
            <p:nvSpPr>
              <p:cNvPr id="2464" name="Text 2464"/>
              <p:cNvSpPr txBox="1"/>
              <p:nvPr/>
            </p:nvSpPr>
            <p:spPr>
              <a:xfrm>
                <a:off x="3775988" y="4368404"/>
                <a:ext cx="985600" cy="123200"/>
              </a:xfrm>
              <a:prstGeom prst="rect">
                <a:avLst/>
              </a:prstGeom>
              <a:noFill/>
            </p:spPr>
            <p:txBody>
              <a:bodyPr wrap="square" lIns="28000" tIns="18000" rIns="28000" bIns="18000" rtlCol="0" anchor="ctr"/>
              <a:lstStyle/>
              <a:p>
                <a:pPr algn="ctr"/>
                <a:r>
                  <a:rPr sz="780">
                    <a:solidFill>
                      <a:srgbClr val="303030"/>
                    </a:solidFill>
                    <a:latin typeface="Arial"/>
                  </a:rPr>
                  <a:t>Planning Manager</a:t>
                </a:r>
              </a:p>
            </p:txBody>
          </p:sp>
        </p:grpSp>
        <p:grpSp>
          <p:nvGrpSpPr>
            <p:cNvPr id="2465" name="Group 2465"/>
            <p:cNvGrpSpPr/>
            <p:nvPr/>
          </p:nvGrpSpPr>
          <p:grpSpPr>
            <a:xfrm>
              <a:off x="3745188" y="3506004"/>
              <a:ext cx="1047200" cy="492800"/>
              <a:chOff x="3745188" y="3506004"/>
              <a:chExt cx="1047200" cy="492800"/>
            </a:xfrm>
          </p:grpSpPr>
          <p:sp>
            <p:nvSpPr>
              <p:cNvPr id="1903" name="Manager"/>
              <p:cNvSpPr/>
              <p:nvPr/>
            </p:nvSpPr>
            <p:spPr>
              <a:xfrm>
                <a:off x="3745188" y="3506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66" name="Text 2466"/>
              <p:cNvSpPr txBox="1"/>
              <p:nvPr/>
            </p:nvSpPr>
            <p:spPr>
              <a:xfrm>
                <a:off x="3775988" y="3629204"/>
                <a:ext cx="985600" cy="123200"/>
              </a:xfrm>
              <a:prstGeom prst="rect">
                <a:avLst/>
              </a:prstGeom>
              <a:noFill/>
            </p:spPr>
            <p:txBody>
              <a:bodyPr wrap="square" lIns="28000" tIns="18000" rIns="28000" bIns="18000" rtlCol="0" anchor="ctr"/>
              <a:lstStyle/>
              <a:p>
                <a:pPr algn="ctr"/>
                <a:r>
                  <a:rPr sz="780">
                    <a:solidFill>
                      <a:srgbClr val="303030"/>
                    </a:solidFill>
                    <a:latin typeface="Arial"/>
                  </a:rPr>
                  <a:t>Sandra Sifford</a:t>
                </a:r>
              </a:p>
            </p:txBody>
          </p:sp>
          <p:sp>
            <p:nvSpPr>
              <p:cNvPr id="2467" name="Text 2467"/>
              <p:cNvSpPr txBox="1"/>
              <p:nvPr/>
            </p:nvSpPr>
            <p:spPr>
              <a:xfrm>
                <a:off x="3775988" y="3752404"/>
                <a:ext cx="985600" cy="123200"/>
              </a:xfrm>
              <a:prstGeom prst="rect">
                <a:avLst/>
              </a:prstGeom>
              <a:noFill/>
            </p:spPr>
            <p:txBody>
              <a:bodyPr wrap="square" lIns="28000" tIns="18000" rIns="28000" bIns="18000" rtlCol="0" anchor="ctr"/>
              <a:lstStyle/>
              <a:p>
                <a:pPr algn="ctr"/>
                <a:r>
                  <a:rPr sz="780">
                    <a:solidFill>
                      <a:srgbClr val="303030"/>
                    </a:solidFill>
                    <a:latin typeface="Arial"/>
                  </a:rPr>
                  <a:t>Cash Manager</a:t>
                </a:r>
              </a:p>
            </p:txBody>
          </p:sp>
        </p:grpSp>
        <p:grpSp>
          <p:nvGrpSpPr>
            <p:cNvPr id="2468" name="Group 2468"/>
            <p:cNvGrpSpPr/>
            <p:nvPr/>
          </p:nvGrpSpPr>
          <p:grpSpPr>
            <a:xfrm>
              <a:off x="3745188" y="2890004"/>
              <a:ext cx="1047200" cy="492800"/>
              <a:chOff x="3745188" y="2890004"/>
              <a:chExt cx="1047200" cy="492800"/>
            </a:xfrm>
          </p:grpSpPr>
          <p:sp>
            <p:nvSpPr>
              <p:cNvPr id="1904" name="Manager"/>
              <p:cNvSpPr/>
              <p:nvPr/>
            </p:nvSpPr>
            <p:spPr>
              <a:xfrm>
                <a:off x="3745188" y="2890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69" name="Text 2469"/>
              <p:cNvSpPr txBox="1"/>
              <p:nvPr/>
            </p:nvSpPr>
            <p:spPr>
              <a:xfrm>
                <a:off x="3775988" y="3013204"/>
                <a:ext cx="985600" cy="123200"/>
              </a:xfrm>
              <a:prstGeom prst="rect">
                <a:avLst/>
              </a:prstGeom>
              <a:noFill/>
            </p:spPr>
            <p:txBody>
              <a:bodyPr wrap="square" lIns="28000" tIns="18000" rIns="28000" bIns="18000" rtlCol="0" anchor="ctr"/>
              <a:lstStyle/>
              <a:p>
                <a:pPr algn="ctr"/>
                <a:r>
                  <a:rPr sz="780">
                    <a:solidFill>
                      <a:srgbClr val="303030"/>
                    </a:solidFill>
                    <a:latin typeface="Arial"/>
                  </a:rPr>
                  <a:t>Atheeq Ahmed</a:t>
                </a:r>
              </a:p>
            </p:txBody>
          </p:sp>
          <p:sp>
            <p:nvSpPr>
              <p:cNvPr id="2470" name="Text 2470"/>
              <p:cNvSpPr txBox="1"/>
              <p:nvPr/>
            </p:nvSpPr>
            <p:spPr>
              <a:xfrm>
                <a:off x="3775988" y="3136404"/>
                <a:ext cx="985600" cy="123200"/>
              </a:xfrm>
              <a:prstGeom prst="rect">
                <a:avLst/>
              </a:prstGeom>
              <a:noFill/>
            </p:spPr>
            <p:txBody>
              <a:bodyPr wrap="square" lIns="28000" tIns="18000" rIns="28000" bIns="18000" rtlCol="0" anchor="ctr"/>
              <a:lstStyle/>
              <a:p>
                <a:pPr algn="ctr"/>
                <a:r>
                  <a:rPr sz="780">
                    <a:solidFill>
                      <a:srgbClr val="303030"/>
                    </a:solidFill>
                    <a:latin typeface="Arial"/>
                  </a:rPr>
                  <a:t>Account Manager</a:t>
                </a:r>
              </a:p>
            </p:txBody>
          </p:sp>
        </p:grpSp>
        <p:grpSp>
          <p:nvGrpSpPr>
            <p:cNvPr id="2471" name="Group 2471"/>
            <p:cNvGrpSpPr/>
            <p:nvPr/>
          </p:nvGrpSpPr>
          <p:grpSpPr>
            <a:xfrm>
              <a:off x="1034787" y="2274004"/>
              <a:ext cx="1047200" cy="492800"/>
              <a:chOff x="1034787" y="2274004"/>
              <a:chExt cx="1047200" cy="492800"/>
            </a:xfrm>
          </p:grpSpPr>
          <p:sp>
            <p:nvSpPr>
              <p:cNvPr id="1905" name="Manager"/>
              <p:cNvSpPr/>
              <p:nvPr/>
            </p:nvSpPr>
            <p:spPr>
              <a:xfrm>
                <a:off x="1034787" y="2274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72" name="Text 2472"/>
              <p:cNvSpPr txBox="1"/>
              <p:nvPr/>
            </p:nvSpPr>
            <p:spPr>
              <a:xfrm>
                <a:off x="1065587" y="2397204"/>
                <a:ext cx="985600" cy="123200"/>
              </a:xfrm>
              <a:prstGeom prst="rect">
                <a:avLst/>
              </a:prstGeom>
              <a:noFill/>
            </p:spPr>
            <p:txBody>
              <a:bodyPr wrap="square" lIns="28000" tIns="18000" rIns="28000" bIns="18000" rtlCol="0" anchor="ctr"/>
              <a:lstStyle/>
              <a:p>
                <a:pPr algn="ctr"/>
                <a:r>
                  <a:rPr sz="780">
                    <a:solidFill>
                      <a:srgbClr val="303030"/>
                    </a:solidFill>
                    <a:latin typeface="Arial"/>
                  </a:rPr>
                  <a:t>Hein Sabelis</a:t>
                </a:r>
              </a:p>
            </p:txBody>
          </p:sp>
          <p:sp>
            <p:nvSpPr>
              <p:cNvPr id="2473" name="Text 2473"/>
              <p:cNvSpPr txBox="1"/>
              <p:nvPr/>
            </p:nvSpPr>
            <p:spPr>
              <a:xfrm>
                <a:off x="1065587" y="2520404"/>
                <a:ext cx="985600" cy="123200"/>
              </a:xfrm>
              <a:prstGeom prst="rect">
                <a:avLst/>
              </a:prstGeom>
              <a:noFill/>
            </p:spPr>
            <p:txBody>
              <a:bodyPr wrap="square" lIns="28000" tIns="18000" rIns="28000" bIns="18000" rtlCol="0" anchor="ctr"/>
              <a:lstStyle/>
              <a:p>
                <a:pPr algn="ctr"/>
                <a:r>
                  <a:rPr sz="780">
                    <a:solidFill>
                      <a:srgbClr val="303030"/>
                    </a:solidFill>
                    <a:latin typeface="Arial"/>
                  </a:rPr>
                  <a:t>Sales President</a:t>
                </a:r>
              </a:p>
            </p:txBody>
          </p:sp>
        </p:grpSp>
        <p:grpSp>
          <p:nvGrpSpPr>
            <p:cNvPr id="2474" name="Group 2474"/>
            <p:cNvGrpSpPr/>
            <p:nvPr/>
          </p:nvGrpSpPr>
          <p:grpSpPr>
            <a:xfrm>
              <a:off x="1342787" y="4738004"/>
              <a:ext cx="1047200" cy="492800"/>
              <a:chOff x="1342787" y="4738004"/>
              <a:chExt cx="1047200" cy="492800"/>
            </a:xfrm>
          </p:grpSpPr>
          <p:sp>
            <p:nvSpPr>
              <p:cNvPr id="1906" name="Manager"/>
              <p:cNvSpPr/>
              <p:nvPr/>
            </p:nvSpPr>
            <p:spPr>
              <a:xfrm>
                <a:off x="1342787" y="4738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75" name="Text 2475"/>
              <p:cNvSpPr txBox="1"/>
              <p:nvPr/>
            </p:nvSpPr>
            <p:spPr>
              <a:xfrm>
                <a:off x="1373587" y="4799604"/>
                <a:ext cx="985600" cy="123200"/>
              </a:xfrm>
              <a:prstGeom prst="rect">
                <a:avLst/>
              </a:prstGeom>
              <a:noFill/>
            </p:spPr>
            <p:txBody>
              <a:bodyPr wrap="square" lIns="28000" tIns="18000" rIns="28000" bIns="18000" rtlCol="0" anchor="ctr"/>
              <a:lstStyle/>
              <a:p>
                <a:pPr algn="ctr"/>
                <a:r>
                  <a:rPr sz="780">
                    <a:solidFill>
                      <a:srgbClr val="303030"/>
                    </a:solidFill>
                    <a:latin typeface="Arial"/>
                  </a:rPr>
                  <a:t>Janet Wilson</a:t>
                </a:r>
              </a:p>
            </p:txBody>
          </p:sp>
          <p:sp>
            <p:nvSpPr>
              <p:cNvPr id="2476" name="Text 2476"/>
              <p:cNvSpPr txBox="1"/>
              <p:nvPr/>
            </p:nvSpPr>
            <p:spPr>
              <a:xfrm>
                <a:off x="1373587" y="4922804"/>
                <a:ext cx="985600" cy="246400"/>
              </a:xfrm>
              <a:prstGeom prst="rect">
                <a:avLst/>
              </a:prstGeom>
              <a:noFill/>
            </p:spPr>
            <p:txBody>
              <a:bodyPr wrap="square" lIns="28000" tIns="18000" rIns="28000" bIns="18000" rtlCol="0" anchor="ctr"/>
              <a:lstStyle/>
              <a:p>
                <a:pPr algn="ctr"/>
                <a:r>
                  <a:rPr sz="780">
                    <a:solidFill>
                      <a:srgbClr val="303030"/>
                    </a:solidFill>
                    <a:latin typeface="Arial"/>
                  </a:rPr>
                  <a:t>Sales Associate Manager</a:t>
                </a:r>
              </a:p>
            </p:txBody>
          </p:sp>
        </p:grpSp>
        <p:grpSp>
          <p:nvGrpSpPr>
            <p:cNvPr id="2477" name="Group 2477"/>
            <p:cNvGrpSpPr/>
            <p:nvPr/>
          </p:nvGrpSpPr>
          <p:grpSpPr>
            <a:xfrm>
              <a:off x="1342787" y="4122004"/>
              <a:ext cx="1047200" cy="492800"/>
              <a:chOff x="1342787" y="4122004"/>
              <a:chExt cx="1047200" cy="492800"/>
            </a:xfrm>
          </p:grpSpPr>
          <p:sp>
            <p:nvSpPr>
              <p:cNvPr id="1907" name="Manager"/>
              <p:cNvSpPr/>
              <p:nvPr/>
            </p:nvSpPr>
            <p:spPr>
              <a:xfrm>
                <a:off x="1342787" y="4122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78" name="Text 2478"/>
              <p:cNvSpPr txBox="1"/>
              <p:nvPr/>
            </p:nvSpPr>
            <p:spPr>
              <a:xfrm>
                <a:off x="1373587" y="4245204"/>
                <a:ext cx="985600" cy="123200"/>
              </a:xfrm>
              <a:prstGeom prst="rect">
                <a:avLst/>
              </a:prstGeom>
              <a:noFill/>
            </p:spPr>
            <p:txBody>
              <a:bodyPr wrap="square" lIns="28000" tIns="18000" rIns="28000" bIns="18000" rtlCol="0" anchor="ctr"/>
              <a:lstStyle/>
              <a:p>
                <a:pPr algn="ctr"/>
                <a:r>
                  <a:rPr sz="780">
                    <a:solidFill>
                      <a:srgbClr val="303030"/>
                    </a:solidFill>
                    <a:latin typeface="Arial"/>
                  </a:rPr>
                  <a:t>Fabio Desideri</a:t>
                </a:r>
              </a:p>
            </p:txBody>
          </p:sp>
          <p:sp>
            <p:nvSpPr>
              <p:cNvPr id="2479" name="Text 2479"/>
              <p:cNvSpPr txBox="1"/>
              <p:nvPr/>
            </p:nvSpPr>
            <p:spPr>
              <a:xfrm>
                <a:off x="1373587" y="4368404"/>
                <a:ext cx="985600" cy="123200"/>
              </a:xfrm>
              <a:prstGeom prst="rect">
                <a:avLst/>
              </a:prstGeom>
              <a:noFill/>
            </p:spPr>
            <p:txBody>
              <a:bodyPr wrap="square" lIns="28000" tIns="18000" rIns="28000" bIns="18000" rtlCol="0" anchor="ctr"/>
              <a:lstStyle/>
              <a:p>
                <a:pPr algn="ctr"/>
                <a:r>
                  <a:rPr sz="780">
                    <a:solidFill>
                      <a:srgbClr val="303030"/>
                    </a:solidFill>
                    <a:latin typeface="Arial"/>
                  </a:rPr>
                  <a:t>Sales Manager</a:t>
                </a:r>
              </a:p>
            </p:txBody>
          </p:sp>
        </p:grpSp>
        <p:grpSp>
          <p:nvGrpSpPr>
            <p:cNvPr id="2480" name="Group 2480"/>
            <p:cNvGrpSpPr/>
            <p:nvPr/>
          </p:nvGrpSpPr>
          <p:grpSpPr>
            <a:xfrm>
              <a:off x="1342787" y="3506004"/>
              <a:ext cx="1047200" cy="492800"/>
              <a:chOff x="1342787" y="3506004"/>
              <a:chExt cx="1047200" cy="492800"/>
            </a:xfrm>
          </p:grpSpPr>
          <p:sp>
            <p:nvSpPr>
              <p:cNvPr id="1908" name="Manager"/>
              <p:cNvSpPr/>
              <p:nvPr/>
            </p:nvSpPr>
            <p:spPr>
              <a:xfrm>
                <a:off x="1342787" y="3506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81" name="Text 2481"/>
              <p:cNvSpPr txBox="1"/>
              <p:nvPr/>
            </p:nvSpPr>
            <p:spPr>
              <a:xfrm>
                <a:off x="1373587" y="3629204"/>
                <a:ext cx="985600" cy="123200"/>
              </a:xfrm>
              <a:prstGeom prst="rect">
                <a:avLst/>
              </a:prstGeom>
              <a:noFill/>
            </p:spPr>
            <p:txBody>
              <a:bodyPr wrap="square" lIns="28000" tIns="18000" rIns="28000" bIns="18000" rtlCol="0" anchor="ctr"/>
              <a:lstStyle/>
              <a:p>
                <a:pPr algn="ctr"/>
                <a:r>
                  <a:rPr sz="780">
                    <a:solidFill>
                      <a:srgbClr val="303030"/>
                    </a:solidFill>
                    <a:latin typeface="Arial"/>
                  </a:rPr>
                  <a:t>Tony Coo</a:t>
                </a:r>
              </a:p>
            </p:txBody>
          </p:sp>
          <p:sp>
            <p:nvSpPr>
              <p:cNvPr id="2482" name="Text 2482"/>
              <p:cNvSpPr txBox="1"/>
              <p:nvPr/>
            </p:nvSpPr>
            <p:spPr>
              <a:xfrm>
                <a:off x="1373587" y="3752404"/>
                <a:ext cx="985600" cy="123200"/>
              </a:xfrm>
              <a:prstGeom prst="rect">
                <a:avLst/>
              </a:prstGeom>
              <a:noFill/>
            </p:spPr>
            <p:txBody>
              <a:bodyPr wrap="square" lIns="28000" tIns="18000" rIns="28000" bIns="18000" rtlCol="0" anchor="ctr"/>
              <a:lstStyle/>
              <a:p>
                <a:pPr algn="ctr"/>
                <a:r>
                  <a:rPr sz="780">
                    <a:solidFill>
                      <a:srgbClr val="303030"/>
                    </a:solidFill>
                    <a:latin typeface="Arial"/>
                  </a:rPr>
                  <a:t>Sales Director</a:t>
                </a:r>
              </a:p>
            </p:txBody>
          </p:sp>
        </p:grpSp>
        <p:grpSp>
          <p:nvGrpSpPr>
            <p:cNvPr id="2483" name="Group 2483"/>
            <p:cNvGrpSpPr/>
            <p:nvPr/>
          </p:nvGrpSpPr>
          <p:grpSpPr>
            <a:xfrm>
              <a:off x="1342787" y="2890004"/>
              <a:ext cx="1047200" cy="492800"/>
              <a:chOff x="1342787" y="2890004"/>
              <a:chExt cx="1047200" cy="492800"/>
            </a:xfrm>
          </p:grpSpPr>
          <p:sp>
            <p:nvSpPr>
              <p:cNvPr id="1909" name="Manager"/>
              <p:cNvSpPr/>
              <p:nvPr/>
            </p:nvSpPr>
            <p:spPr>
              <a:xfrm>
                <a:off x="1342787" y="2890004"/>
                <a:ext cx="1047200" cy="492800"/>
              </a:xfrm>
              <a:custGeom>
                <a:avLst/>
                <a:gdLst>
                  <a:gd name="connsiteX0" fmla="*/ 0 w 1047200"/>
                  <a:gd name="connsiteY0" fmla="*/ 246400 h 492800"/>
                  <a:gd name="connsiteX1" fmla="*/ 523600 w 1047200"/>
                  <a:gd name="connsiteY1" fmla="*/ 0 h 492800"/>
                  <a:gd name="connsiteX2" fmla="*/ 1047200 w 1047200"/>
                  <a:gd name="connsiteY2" fmla="*/ 246400 h 492800"/>
                  <a:gd name="connsiteX3" fmla="*/ 523600 w 1047200"/>
                  <a:gd name="connsiteY3" fmla="*/ 492800 h 492800"/>
                </a:gdLst>
                <a:ahLst/>
                <a:cxnLst>
                  <a:cxn ang="0">
                    <a:pos x="connsiteX0" y="connsiteY0"/>
                  </a:cxn>
                  <a:cxn ang="0">
                    <a:pos x="connsiteX1" y="connsiteY1"/>
                  </a:cxn>
                  <a:cxn ang="0">
                    <a:pos x="connsiteX2" y="connsiteY2"/>
                  </a:cxn>
                  <a:cxn ang="0">
                    <a:pos x="connsiteX3" y="connsiteY3"/>
                  </a:cxn>
                </a:cxnLst>
                <a:rect l="0" t="0" r="0" b="0"/>
                <a:pathLst>
                  <a:path w="1047200" h="492800">
                    <a:moveTo>
                      <a:pt x="23100" y="23100"/>
                    </a:moveTo>
                    <a:lnTo>
                      <a:pt x="1024100" y="23100"/>
                    </a:lnTo>
                    <a:lnTo>
                      <a:pt x="1024100" y="469700"/>
                    </a:lnTo>
                    <a:lnTo>
                      <a:pt x="23100" y="469700"/>
                    </a:lnTo>
                    <a:close/>
                  </a:path>
                  <a:path w="1047200" h="492800" fill="none">
                    <a:moveTo>
                      <a:pt x="0" y="0"/>
                    </a:moveTo>
                    <a:lnTo>
                      <a:pt x="1047200" y="0"/>
                    </a:lnTo>
                    <a:lnTo>
                      <a:pt x="1047200" y="492800"/>
                    </a:lnTo>
                    <a:lnTo>
                      <a:pt x="0" y="492800"/>
                    </a:lnTo>
                    <a:close/>
                  </a:path>
                </a:pathLst>
              </a:custGeom>
              <a:gradFill>
                <a:gsLst>
                  <a:gs pos="0">
                    <a:srgbClr val="FBFBFB"/>
                  </a:gs>
                  <a:gs pos="100000">
                    <a:srgbClr val="EFEFEF"/>
                  </a:gs>
                </a:gsLst>
                <a:lin ang="5400000" scaled="0"/>
              </a:gradFill>
              <a:ln w="7700" cap="flat">
                <a:solidFill>
                  <a:srgbClr val="6D6D6D"/>
                </a:solidFill>
                <a:bevel/>
              </a:ln>
            </p:spPr>
          </p:sp>
          <p:sp>
            <p:nvSpPr>
              <p:cNvPr id="2484" name="Text 2484"/>
              <p:cNvSpPr txBox="1"/>
              <p:nvPr/>
            </p:nvSpPr>
            <p:spPr>
              <a:xfrm>
                <a:off x="1373587" y="3013204"/>
                <a:ext cx="985600" cy="123200"/>
              </a:xfrm>
              <a:prstGeom prst="rect">
                <a:avLst/>
              </a:prstGeom>
              <a:noFill/>
            </p:spPr>
            <p:txBody>
              <a:bodyPr wrap="square" lIns="28000" tIns="18000" rIns="28000" bIns="18000" rtlCol="0" anchor="ctr"/>
              <a:lstStyle/>
              <a:p>
                <a:pPr algn="ctr"/>
                <a:r>
                  <a:rPr sz="780">
                    <a:solidFill>
                      <a:srgbClr val="303030"/>
                    </a:solidFill>
                    <a:latin typeface="Arial"/>
                  </a:rPr>
                  <a:t>Rune Johannessen</a:t>
                </a:r>
              </a:p>
            </p:txBody>
          </p:sp>
          <p:sp>
            <p:nvSpPr>
              <p:cNvPr id="2485" name="Text 2485"/>
              <p:cNvSpPr txBox="1"/>
              <p:nvPr/>
            </p:nvSpPr>
            <p:spPr>
              <a:xfrm>
                <a:off x="1373587" y="3136404"/>
                <a:ext cx="985600" cy="123200"/>
              </a:xfrm>
              <a:prstGeom prst="rect">
                <a:avLst/>
              </a:prstGeom>
              <a:noFill/>
            </p:spPr>
            <p:txBody>
              <a:bodyPr wrap="square" lIns="28000" tIns="18000" rIns="28000" bIns="18000" rtlCol="0" anchor="ctr"/>
              <a:lstStyle/>
              <a:p>
                <a:pPr algn="ctr"/>
                <a:r>
                  <a:rPr sz="780">
                    <a:solidFill>
                      <a:srgbClr val="303030"/>
                    </a:solidFill>
                    <a:latin typeface="Arial"/>
                  </a:rPr>
                  <a:t>Sales Manager</a:t>
                </a:r>
              </a:p>
            </p:txBody>
          </p:sp>
        </p:grpSp>
        <p:grpSp>
          <p:nvGrpSpPr>
            <p:cNvPr id="1910" name="Title Bar 10"/>
            <p:cNvGrpSpPr/>
            <p:nvPr/>
          </p:nvGrpSpPr>
          <p:grpSpPr>
            <a:xfrm>
              <a:off x="526587" y="302804"/>
              <a:ext cx="8069600" cy="616000"/>
              <a:chOff x="526587" y="302804"/>
              <a:chExt cx="8069600" cy="616000"/>
            </a:xfrm>
          </p:grpSpPr>
          <p:sp>
            <p:nvSpPr>
              <p:cNvPr id="1911" name="Rectangle"/>
              <p:cNvSpPr/>
              <p:nvPr/>
            </p:nvSpPr>
            <p:spPr>
              <a:xfrm>
                <a:off x="1181056" y="672404"/>
                <a:ext cx="7415131" cy="61600"/>
              </a:xfrm>
              <a:custGeom>
                <a:avLst/>
                <a:gdLst>
                  <a:gd name="rtl" fmla="*/ 154000 w 7415131"/>
                  <a:gd name="rtt" fmla="*/ -308000 h 61600"/>
                  <a:gd name="rtr" fmla="*/ 7569131 w 7415131"/>
                  <a:gd name="rtb" fmla="*/ 0 h 61600"/>
                </a:gdLst>
                <a:ahLst/>
                <a:cxnLst/>
                <a:rect l="rtl" t="rtt" r="rtr" b="rtb"/>
                <a:pathLst>
                  <a:path w="7415131" h="61600">
                    <a:moveTo>
                      <a:pt x="0" y="0"/>
                    </a:moveTo>
                    <a:lnTo>
                      <a:pt x="7415131" y="0"/>
                    </a:lnTo>
                    <a:lnTo>
                      <a:pt x="7415131" y="61600"/>
                    </a:lnTo>
                    <a:lnTo>
                      <a:pt x="0" y="61600"/>
                    </a:lnTo>
                    <a:lnTo>
                      <a:pt x="0" y="0"/>
                    </a:lnTo>
                    <a:close/>
                  </a:path>
                </a:pathLst>
              </a:custGeom>
              <a:solidFill>
                <a:srgbClr val="D7D7D7"/>
              </a:solidFill>
              <a:ln w="7700" cap="flat">
                <a:solidFill>
                  <a:srgbClr val="9B9B9B"/>
                </a:solidFill>
                <a:bevel/>
              </a:ln>
            </p:spPr>
            <p:txBody>
              <a:bodyPr wrap="square" lIns="28000" tIns="18000" rIns="28000" bIns="18000" rtlCol="0" anchor="ctr"/>
              <a:lstStyle/>
              <a:p>
                <a:pPr algn="l"/>
                <a:r>
                  <a:rPr sz="1092">
                    <a:solidFill>
                      <a:srgbClr val="303030"/>
                    </a:solidFill>
                    <a:latin typeface="Arial"/>
                  </a:rPr>
                  <a:t>Purchasing Services Reporting Structure</a:t>
                </a:r>
              </a:p>
            </p:txBody>
          </p:sp>
          <p:grpSp>
            <p:nvGrpSpPr>
              <p:cNvPr id="1912" name="Group 1911"/>
              <p:cNvGrpSpPr/>
              <p:nvPr/>
            </p:nvGrpSpPr>
            <p:grpSpPr>
              <a:xfrm>
                <a:off x="526587" y="302804"/>
                <a:ext cx="731500" cy="616000"/>
                <a:chOff x="526587" y="302804"/>
                <a:chExt cx="731500" cy="616000"/>
              </a:xfrm>
            </p:grpSpPr>
            <p:sp>
              <p:nvSpPr>
                <p:cNvPr id="1913" name="Rectangle"/>
                <p:cNvSpPr/>
                <p:nvPr/>
              </p:nvSpPr>
              <p:spPr>
                <a:xfrm>
                  <a:off x="748903" y="610804"/>
                  <a:ext cx="153300" cy="154000"/>
                </a:xfrm>
                <a:custGeom>
                  <a:avLst/>
                  <a:gdLst/>
                  <a:ahLst/>
                  <a:cxnLst/>
                  <a:rect l="0" t="0" r="0" b="0"/>
                  <a:pathLst>
                    <a:path w="153300" h="154000">
                      <a:moveTo>
                        <a:pt x="0" y="0"/>
                      </a:moveTo>
                      <a:lnTo>
                        <a:pt x="153300" y="0"/>
                      </a:lnTo>
                      <a:lnTo>
                        <a:pt x="153300" y="154000"/>
                      </a:lnTo>
                      <a:lnTo>
                        <a:pt x="0" y="154000"/>
                      </a:lnTo>
                      <a:lnTo>
                        <a:pt x="0" y="0"/>
                      </a:lnTo>
                      <a:close/>
                    </a:path>
                  </a:pathLst>
                </a:custGeom>
                <a:solidFill>
                  <a:srgbClr val="D7D7D7"/>
                </a:solidFill>
                <a:ln w="7700" cap="flat">
                  <a:solidFill>
                    <a:srgbClr val="9B9B9B"/>
                  </a:solidFill>
                  <a:bevel/>
                </a:ln>
              </p:spPr>
            </p:sp>
            <p:sp>
              <p:nvSpPr>
                <p:cNvPr id="1914" name="Rectangle"/>
                <p:cNvSpPr/>
                <p:nvPr/>
              </p:nvSpPr>
              <p:spPr>
                <a:xfrm>
                  <a:off x="748903" y="764804"/>
                  <a:ext cx="153300" cy="154000"/>
                </a:xfrm>
                <a:custGeom>
                  <a:avLst/>
                  <a:gdLst/>
                  <a:ahLst/>
                  <a:cxnLst/>
                  <a:rect l="0" t="0" r="0" b="0"/>
                  <a:pathLst>
                    <a:path w="153300" h="154000">
                      <a:moveTo>
                        <a:pt x="0" y="0"/>
                      </a:moveTo>
                      <a:lnTo>
                        <a:pt x="153300" y="0"/>
                      </a:lnTo>
                      <a:lnTo>
                        <a:pt x="153300" y="154000"/>
                      </a:lnTo>
                      <a:lnTo>
                        <a:pt x="0" y="154000"/>
                      </a:lnTo>
                      <a:lnTo>
                        <a:pt x="0" y="0"/>
                      </a:lnTo>
                      <a:close/>
                    </a:path>
                  </a:pathLst>
                </a:custGeom>
                <a:solidFill>
                  <a:srgbClr val="D7D7D7"/>
                </a:solidFill>
                <a:ln w="7700" cap="flat">
                  <a:solidFill>
                    <a:srgbClr val="9B9B9B"/>
                  </a:solidFill>
                  <a:bevel/>
                </a:ln>
              </p:spPr>
            </p:sp>
            <p:sp>
              <p:nvSpPr>
                <p:cNvPr id="1915" name="Rectangle"/>
                <p:cNvSpPr/>
                <p:nvPr/>
              </p:nvSpPr>
              <p:spPr>
                <a:xfrm>
                  <a:off x="925198" y="456804"/>
                  <a:ext cx="153300" cy="154000"/>
                </a:xfrm>
                <a:custGeom>
                  <a:avLst/>
                  <a:gdLst/>
                  <a:ahLst/>
                  <a:cxnLst/>
                  <a:rect l="0" t="0" r="0" b="0"/>
                  <a:pathLst>
                    <a:path w="153300" h="154000">
                      <a:moveTo>
                        <a:pt x="0" y="0"/>
                      </a:moveTo>
                      <a:lnTo>
                        <a:pt x="153300" y="0"/>
                      </a:lnTo>
                      <a:lnTo>
                        <a:pt x="153300" y="154000"/>
                      </a:lnTo>
                      <a:lnTo>
                        <a:pt x="0" y="154000"/>
                      </a:lnTo>
                      <a:lnTo>
                        <a:pt x="0" y="0"/>
                      </a:lnTo>
                      <a:close/>
                    </a:path>
                  </a:pathLst>
                </a:custGeom>
                <a:solidFill>
                  <a:srgbClr val="D7D7D7"/>
                </a:solidFill>
                <a:ln w="7700" cap="flat">
                  <a:solidFill>
                    <a:srgbClr val="9B9B9B"/>
                  </a:solidFill>
                  <a:bevel/>
                </a:ln>
              </p:spPr>
            </p:sp>
            <p:sp>
              <p:nvSpPr>
                <p:cNvPr id="1916" name="Rectangle"/>
                <p:cNvSpPr/>
                <p:nvPr/>
              </p:nvSpPr>
              <p:spPr>
                <a:xfrm>
                  <a:off x="1101494" y="302804"/>
                  <a:ext cx="153300" cy="154000"/>
                </a:xfrm>
                <a:custGeom>
                  <a:avLst/>
                  <a:gdLst/>
                  <a:ahLst/>
                  <a:cxnLst/>
                  <a:rect l="0" t="0" r="0" b="0"/>
                  <a:pathLst>
                    <a:path w="153300" h="154000">
                      <a:moveTo>
                        <a:pt x="0" y="0"/>
                      </a:moveTo>
                      <a:lnTo>
                        <a:pt x="153300" y="0"/>
                      </a:lnTo>
                      <a:lnTo>
                        <a:pt x="153300" y="154000"/>
                      </a:lnTo>
                      <a:lnTo>
                        <a:pt x="0" y="154000"/>
                      </a:lnTo>
                      <a:lnTo>
                        <a:pt x="0" y="0"/>
                      </a:lnTo>
                      <a:close/>
                    </a:path>
                  </a:pathLst>
                </a:custGeom>
                <a:solidFill>
                  <a:srgbClr val="D7D7D7"/>
                </a:solidFill>
                <a:ln w="7700" cap="flat">
                  <a:solidFill>
                    <a:srgbClr val="9B9B9B"/>
                  </a:solidFill>
                  <a:bevel/>
                </a:ln>
              </p:spPr>
            </p:sp>
            <p:sp>
              <p:nvSpPr>
                <p:cNvPr id="1917" name="Rectangle"/>
                <p:cNvSpPr/>
                <p:nvPr/>
              </p:nvSpPr>
              <p:spPr>
                <a:xfrm>
                  <a:off x="526618" y="472204"/>
                  <a:ext cx="153300" cy="154000"/>
                </a:xfrm>
                <a:custGeom>
                  <a:avLst/>
                  <a:gdLst/>
                  <a:ahLst/>
                  <a:cxnLst/>
                  <a:rect l="0" t="0" r="0" b="0"/>
                  <a:pathLst>
                    <a:path w="153300" h="154000">
                      <a:moveTo>
                        <a:pt x="0" y="0"/>
                      </a:moveTo>
                      <a:lnTo>
                        <a:pt x="153300" y="0"/>
                      </a:lnTo>
                      <a:lnTo>
                        <a:pt x="153300" y="154000"/>
                      </a:lnTo>
                      <a:lnTo>
                        <a:pt x="0" y="154000"/>
                      </a:lnTo>
                      <a:lnTo>
                        <a:pt x="0" y="0"/>
                      </a:lnTo>
                      <a:close/>
                    </a:path>
                  </a:pathLst>
                </a:custGeom>
                <a:solidFill>
                  <a:srgbClr val="D7D7D7"/>
                </a:solidFill>
                <a:ln w="7700" cap="flat">
                  <a:solidFill>
                    <a:srgbClr val="9B9B9B"/>
                  </a:solidFill>
                  <a:bevel/>
                </a:ln>
              </p:spPr>
            </p:sp>
            <p:sp>
              <p:nvSpPr>
                <p:cNvPr id="1918" name="Rectangle"/>
                <p:cNvSpPr/>
                <p:nvPr/>
              </p:nvSpPr>
              <p:spPr>
                <a:xfrm>
                  <a:off x="1101494" y="456804"/>
                  <a:ext cx="153300" cy="154000"/>
                </a:xfrm>
                <a:custGeom>
                  <a:avLst/>
                  <a:gdLst/>
                  <a:ahLst/>
                  <a:cxnLst/>
                  <a:rect l="0" t="0" r="0" b="0"/>
                  <a:pathLst>
                    <a:path w="153300" h="154000">
                      <a:moveTo>
                        <a:pt x="0" y="0"/>
                      </a:moveTo>
                      <a:lnTo>
                        <a:pt x="153300" y="0"/>
                      </a:lnTo>
                      <a:lnTo>
                        <a:pt x="153300" y="154000"/>
                      </a:lnTo>
                      <a:lnTo>
                        <a:pt x="0" y="154000"/>
                      </a:lnTo>
                      <a:lnTo>
                        <a:pt x="0" y="0"/>
                      </a:lnTo>
                      <a:close/>
                    </a:path>
                  </a:pathLst>
                </a:custGeom>
                <a:solidFill>
                  <a:srgbClr val="D7D7D7"/>
                </a:solidFill>
                <a:ln w="7700" cap="flat">
                  <a:solidFill>
                    <a:srgbClr val="9B9B9B"/>
                  </a:solidFill>
                  <a:bevel/>
                </a:ln>
              </p:spPr>
            </p:sp>
            <p:sp>
              <p:nvSpPr>
                <p:cNvPr id="1919" name="Rectangle"/>
                <p:cNvSpPr/>
                <p:nvPr/>
              </p:nvSpPr>
              <p:spPr>
                <a:xfrm>
                  <a:off x="925198" y="610804"/>
                  <a:ext cx="153300" cy="154000"/>
                </a:xfrm>
                <a:custGeom>
                  <a:avLst/>
                  <a:gdLst/>
                  <a:ahLst/>
                  <a:cxnLst/>
                  <a:rect l="0" t="0" r="0" b="0"/>
                  <a:pathLst>
                    <a:path w="153300" h="154000">
                      <a:moveTo>
                        <a:pt x="0" y="0"/>
                      </a:moveTo>
                      <a:lnTo>
                        <a:pt x="153300" y="0"/>
                      </a:lnTo>
                      <a:lnTo>
                        <a:pt x="153300" y="154000"/>
                      </a:lnTo>
                      <a:lnTo>
                        <a:pt x="0" y="154000"/>
                      </a:lnTo>
                      <a:lnTo>
                        <a:pt x="0" y="0"/>
                      </a:lnTo>
                      <a:close/>
                    </a:path>
                  </a:pathLst>
                </a:custGeom>
                <a:solidFill>
                  <a:srgbClr val="D7D7D7"/>
                </a:solidFill>
                <a:ln w="7700" cap="flat">
                  <a:solidFill>
                    <a:srgbClr val="9B9B9B"/>
                  </a:solidFill>
                  <a:bevel/>
                </a:ln>
              </p:spPr>
            </p:sp>
          </p:grpSp>
        </p:grpSp>
        <p:sp>
          <p:nvSpPr>
            <p:cNvPr id="2486" name="Text 2486"/>
            <p:cNvSpPr txBox="1"/>
            <p:nvPr/>
          </p:nvSpPr>
          <p:spPr>
            <a:xfrm>
              <a:off x="249387" y="6277996"/>
              <a:ext cx="2833600" cy="277200"/>
            </a:xfrm>
            <a:prstGeom prst="rect">
              <a:avLst/>
            </a:prstGeom>
            <a:noFill/>
          </p:spPr>
          <p:txBody>
            <a:bodyPr wrap="square" lIns="28000" tIns="18000" rIns="28000" bIns="18000" rtlCol="0" anchor="ctr"/>
            <a:lstStyle/>
            <a:p>
              <a:pPr algn="ctr"/>
              <a:r>
                <a:rPr sz="780">
                  <a:solidFill>
                    <a:srgbClr val="FF1418"/>
                  </a:solidFill>
                  <a:latin typeface="Comic Sans MS"/>
                </a:rPr>
                <a:t>Created by Edraw - All-in-one diagramming Software.</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Page-10"/>
        <p:cNvGrpSpPr/>
        <p:nvPr/>
      </p:nvGrpSpPr>
      <p:grpSpPr>
        <a:xfrm>
          <a:off x="0" y="0"/>
          <a:ext cx="0" cy="0"/>
          <a:chOff x="0" y="0"/>
          <a:chExt cx="0" cy="0"/>
        </a:xfrm>
      </p:grpSpPr>
      <p:grpSp>
        <p:nvGrpSpPr>
          <p:cNvPr id="2487" name="Group2487"/>
          <p:cNvGrpSpPr/>
          <p:nvPr/>
        </p:nvGrpSpPr>
        <p:grpSpPr>
          <a:xfrm>
            <a:off x="583400" y="418304"/>
            <a:ext cx="7977200" cy="6021392"/>
            <a:chOff x="583400" y="418304"/>
            <a:chExt cx="7977200" cy="6021392"/>
          </a:xfrm>
        </p:grpSpPr>
        <p:sp>
          <p:nvSpPr>
            <p:cNvPr id="1968" name="Rectangle"/>
            <p:cNvSpPr/>
            <p:nvPr/>
          </p:nvSpPr>
          <p:spPr>
            <a:xfrm>
              <a:off x="1715300" y="1149804"/>
              <a:ext cx="6837600" cy="308000"/>
            </a:xfrm>
            <a:custGeom>
              <a:avLst/>
              <a:gdLst>
                <a:gd name="connsiteX0" fmla="*/ 0 w 6837600"/>
                <a:gd name="connsiteY0" fmla="*/ 154000 h 308000"/>
                <a:gd name="connsiteX1" fmla="*/ 3418800 w 6837600"/>
                <a:gd name="connsiteY1" fmla="*/ 0 h 308000"/>
                <a:gd name="connsiteX2" fmla="*/ 6837600 w 6837600"/>
                <a:gd name="connsiteY2" fmla="*/ 154000 h 308000"/>
                <a:gd name="connsiteX3" fmla="*/ 3418800 w 6837600"/>
                <a:gd name="connsiteY3" fmla="*/ 308000 h 308000"/>
              </a:gdLst>
              <a:ahLst/>
              <a:cxnLst>
                <a:cxn ang="0">
                  <a:pos x="connsiteX0" y="connsiteY0"/>
                </a:cxn>
                <a:cxn ang="0">
                  <a:pos x="connsiteX1" y="connsiteY1"/>
                </a:cxn>
                <a:cxn ang="0">
                  <a:pos x="connsiteX2" y="connsiteY2"/>
                </a:cxn>
                <a:cxn ang="0">
                  <a:pos x="connsiteX3" y="connsiteY3"/>
                </a:cxn>
              </a:cxnLst>
              <a:rect l="0" t="0" r="0" b="0"/>
              <a:pathLst>
                <a:path w="6837600" h="308000">
                  <a:moveTo>
                    <a:pt x="0" y="0"/>
                  </a:moveTo>
                  <a:lnTo>
                    <a:pt x="6837600" y="0"/>
                  </a:lnTo>
                  <a:lnTo>
                    <a:pt x="6837600" y="308000"/>
                  </a:lnTo>
                  <a:lnTo>
                    <a:pt x="0" y="308000"/>
                  </a:lnTo>
                  <a:lnTo>
                    <a:pt x="0" y="0"/>
                  </a:lnTo>
                  <a:close/>
                </a:path>
              </a:pathLst>
            </a:custGeom>
            <a:solidFill>
              <a:srgbClr val="F9F9F9"/>
            </a:solidFill>
            <a:ln w="7700" cap="flat">
              <a:noFill/>
              <a:bevel/>
            </a:ln>
            <a:effectLst>
              <a:outerShdw dist="21779" dir="2700000" algn="tl">
                <a:srgbClr val="000000">
                  <a:alpha val="8000"/>
                </a:srgbClr>
              </a:outerShdw>
            </a:effectLst>
          </p:spPr>
        </p:sp>
        <p:sp>
          <p:nvSpPr>
            <p:cNvPr id="1969" name="Rectangle"/>
            <p:cNvSpPr/>
            <p:nvPr/>
          </p:nvSpPr>
          <p:spPr>
            <a:xfrm>
              <a:off x="1715300" y="2505004"/>
              <a:ext cx="6837600" cy="308000"/>
            </a:xfrm>
            <a:custGeom>
              <a:avLst/>
              <a:gdLst>
                <a:gd name="connsiteX0" fmla="*/ 0 w 6837600"/>
                <a:gd name="connsiteY0" fmla="*/ 154000 h 308000"/>
                <a:gd name="connsiteX1" fmla="*/ 3418800 w 6837600"/>
                <a:gd name="connsiteY1" fmla="*/ 0 h 308000"/>
                <a:gd name="connsiteX2" fmla="*/ 6837600 w 6837600"/>
                <a:gd name="connsiteY2" fmla="*/ 154000 h 308000"/>
                <a:gd name="connsiteX3" fmla="*/ 3418800 w 6837600"/>
                <a:gd name="connsiteY3" fmla="*/ 308000 h 308000"/>
              </a:gdLst>
              <a:ahLst/>
              <a:cxnLst>
                <a:cxn ang="0">
                  <a:pos x="connsiteX0" y="connsiteY0"/>
                </a:cxn>
                <a:cxn ang="0">
                  <a:pos x="connsiteX1" y="connsiteY1"/>
                </a:cxn>
                <a:cxn ang="0">
                  <a:pos x="connsiteX2" y="connsiteY2"/>
                </a:cxn>
                <a:cxn ang="0">
                  <a:pos x="connsiteX3" y="connsiteY3"/>
                </a:cxn>
              </a:cxnLst>
              <a:rect l="0" t="0" r="0" b="0"/>
              <a:pathLst>
                <a:path w="6837600" h="308000">
                  <a:moveTo>
                    <a:pt x="0" y="0"/>
                  </a:moveTo>
                  <a:lnTo>
                    <a:pt x="6837600" y="0"/>
                  </a:lnTo>
                  <a:lnTo>
                    <a:pt x="6837600" y="308000"/>
                  </a:lnTo>
                  <a:lnTo>
                    <a:pt x="0" y="308000"/>
                  </a:lnTo>
                  <a:lnTo>
                    <a:pt x="0" y="0"/>
                  </a:lnTo>
                  <a:close/>
                </a:path>
              </a:pathLst>
            </a:custGeom>
            <a:solidFill>
              <a:srgbClr val="F9F9F9"/>
            </a:solidFill>
            <a:ln w="7700" cap="flat">
              <a:noFill/>
              <a:bevel/>
            </a:ln>
            <a:effectLst>
              <a:outerShdw dist="21779" dir="2700000" algn="tl">
                <a:srgbClr val="000000">
                  <a:alpha val="8000"/>
                </a:srgbClr>
              </a:outerShdw>
            </a:effectLst>
          </p:spPr>
        </p:sp>
        <p:sp>
          <p:nvSpPr>
            <p:cNvPr id="1970" name="Rectangle"/>
            <p:cNvSpPr/>
            <p:nvPr/>
          </p:nvSpPr>
          <p:spPr>
            <a:xfrm>
              <a:off x="1715300" y="4322204"/>
              <a:ext cx="6837600" cy="308000"/>
            </a:xfrm>
            <a:custGeom>
              <a:avLst/>
              <a:gdLst>
                <a:gd name="connsiteX0" fmla="*/ 0 w 6837600"/>
                <a:gd name="connsiteY0" fmla="*/ 154000 h 308000"/>
                <a:gd name="connsiteX1" fmla="*/ 3418800 w 6837600"/>
                <a:gd name="connsiteY1" fmla="*/ 0 h 308000"/>
                <a:gd name="connsiteX2" fmla="*/ 6837600 w 6837600"/>
                <a:gd name="connsiteY2" fmla="*/ 154000 h 308000"/>
                <a:gd name="connsiteX3" fmla="*/ 3418800 w 6837600"/>
                <a:gd name="connsiteY3" fmla="*/ 308000 h 308000"/>
              </a:gdLst>
              <a:ahLst/>
              <a:cxnLst>
                <a:cxn ang="0">
                  <a:pos x="connsiteX0" y="connsiteY0"/>
                </a:cxn>
                <a:cxn ang="0">
                  <a:pos x="connsiteX1" y="connsiteY1"/>
                </a:cxn>
                <a:cxn ang="0">
                  <a:pos x="connsiteX2" y="connsiteY2"/>
                </a:cxn>
                <a:cxn ang="0">
                  <a:pos x="connsiteX3" y="connsiteY3"/>
                </a:cxn>
              </a:cxnLst>
              <a:rect l="0" t="0" r="0" b="0"/>
              <a:pathLst>
                <a:path w="6837600" h="308000">
                  <a:moveTo>
                    <a:pt x="0" y="0"/>
                  </a:moveTo>
                  <a:lnTo>
                    <a:pt x="6837600" y="0"/>
                  </a:lnTo>
                  <a:lnTo>
                    <a:pt x="6837600" y="308000"/>
                  </a:lnTo>
                  <a:lnTo>
                    <a:pt x="0" y="308000"/>
                  </a:lnTo>
                  <a:lnTo>
                    <a:pt x="0" y="0"/>
                  </a:lnTo>
                  <a:close/>
                </a:path>
              </a:pathLst>
            </a:custGeom>
            <a:solidFill>
              <a:srgbClr val="F9F9F9"/>
            </a:solidFill>
            <a:ln w="7700" cap="flat">
              <a:noFill/>
              <a:bevel/>
            </a:ln>
            <a:effectLst>
              <a:outerShdw dist="21779" dir="2700000" algn="tl">
                <a:srgbClr val="000000">
                  <a:alpha val="8000"/>
                </a:srgbClr>
              </a:outerShdw>
            </a:effectLst>
          </p:spPr>
        </p:sp>
        <p:sp>
          <p:nvSpPr>
            <p:cNvPr id="1971" name="Rectangle"/>
            <p:cNvSpPr/>
            <p:nvPr/>
          </p:nvSpPr>
          <p:spPr>
            <a:xfrm>
              <a:off x="1715300" y="5431004"/>
              <a:ext cx="6837600" cy="308000"/>
            </a:xfrm>
            <a:custGeom>
              <a:avLst/>
              <a:gdLst>
                <a:gd name="connsiteX0" fmla="*/ 0 w 6837600"/>
                <a:gd name="connsiteY0" fmla="*/ 154000 h 308000"/>
                <a:gd name="connsiteX1" fmla="*/ 3418800 w 6837600"/>
                <a:gd name="connsiteY1" fmla="*/ 0 h 308000"/>
                <a:gd name="connsiteX2" fmla="*/ 6837600 w 6837600"/>
                <a:gd name="connsiteY2" fmla="*/ 154000 h 308000"/>
                <a:gd name="connsiteX3" fmla="*/ 3418800 w 6837600"/>
                <a:gd name="connsiteY3" fmla="*/ 308000 h 308000"/>
              </a:gdLst>
              <a:ahLst/>
              <a:cxnLst>
                <a:cxn ang="0">
                  <a:pos x="connsiteX0" y="connsiteY0"/>
                </a:cxn>
                <a:cxn ang="0">
                  <a:pos x="connsiteX1" y="connsiteY1"/>
                </a:cxn>
                <a:cxn ang="0">
                  <a:pos x="connsiteX2" y="connsiteY2"/>
                </a:cxn>
                <a:cxn ang="0">
                  <a:pos x="connsiteX3" y="connsiteY3"/>
                </a:cxn>
              </a:cxnLst>
              <a:rect l="0" t="0" r="0" b="0"/>
              <a:pathLst>
                <a:path w="6837600" h="308000">
                  <a:moveTo>
                    <a:pt x="0" y="0"/>
                  </a:moveTo>
                  <a:lnTo>
                    <a:pt x="6837600" y="0"/>
                  </a:lnTo>
                  <a:lnTo>
                    <a:pt x="6837600" y="308000"/>
                  </a:lnTo>
                  <a:lnTo>
                    <a:pt x="0" y="308000"/>
                  </a:lnTo>
                  <a:lnTo>
                    <a:pt x="0" y="0"/>
                  </a:lnTo>
                  <a:close/>
                </a:path>
              </a:pathLst>
            </a:custGeom>
            <a:solidFill>
              <a:srgbClr val="F9F9F9"/>
            </a:solidFill>
            <a:ln w="7700" cap="flat">
              <a:noFill/>
              <a:bevel/>
            </a:ln>
            <a:effectLst>
              <a:outerShdw dist="21779" dir="2700000" algn="tl">
                <a:srgbClr val="000000">
                  <a:alpha val="8000"/>
                </a:srgbClr>
              </a:outerShdw>
            </a:effectLst>
          </p:spPr>
        </p:sp>
        <p:sp>
          <p:nvSpPr>
            <p:cNvPr id="1972" name="Rectangle"/>
            <p:cNvSpPr/>
            <p:nvPr/>
          </p:nvSpPr>
          <p:spPr>
            <a:xfrm>
              <a:off x="1900100" y="1026604"/>
              <a:ext cx="308000" cy="4835600"/>
            </a:xfrm>
            <a:custGeom>
              <a:avLst/>
              <a:gdLst>
                <a:gd name="connsiteX0" fmla="*/ 0 w 308000"/>
                <a:gd name="connsiteY0" fmla="*/ 2417800 h 4835600"/>
                <a:gd name="connsiteX1" fmla="*/ 154000 w 308000"/>
                <a:gd name="connsiteY1" fmla="*/ 0 h 4835600"/>
                <a:gd name="connsiteX2" fmla="*/ 308000 w 308000"/>
                <a:gd name="connsiteY2" fmla="*/ 2417800 h 4835600"/>
                <a:gd name="connsiteX3" fmla="*/ 154000 w 308000"/>
                <a:gd name="connsiteY3" fmla="*/ 4835600 h 4835600"/>
              </a:gdLst>
              <a:ahLst/>
              <a:cxnLst>
                <a:cxn ang="0">
                  <a:pos x="connsiteX0" y="connsiteY0"/>
                </a:cxn>
                <a:cxn ang="0">
                  <a:pos x="connsiteX1" y="connsiteY1"/>
                </a:cxn>
                <a:cxn ang="0">
                  <a:pos x="connsiteX2" y="connsiteY2"/>
                </a:cxn>
                <a:cxn ang="0">
                  <a:pos x="connsiteX3" y="connsiteY3"/>
                </a:cxn>
              </a:cxnLst>
              <a:rect l="0" t="0" r="0" b="0"/>
              <a:pathLst>
                <a:path w="308000" h="4835600">
                  <a:moveTo>
                    <a:pt x="0" y="0"/>
                  </a:moveTo>
                  <a:lnTo>
                    <a:pt x="308000" y="0"/>
                  </a:lnTo>
                  <a:lnTo>
                    <a:pt x="308000" y="4835600"/>
                  </a:lnTo>
                  <a:lnTo>
                    <a:pt x="0" y="4835600"/>
                  </a:lnTo>
                  <a:lnTo>
                    <a:pt x="0" y="0"/>
                  </a:lnTo>
                  <a:close/>
                </a:path>
              </a:pathLst>
            </a:custGeom>
            <a:solidFill>
              <a:srgbClr val="F9F9F9"/>
            </a:solidFill>
            <a:ln w="7700" cap="flat">
              <a:noFill/>
              <a:bevel/>
            </a:ln>
            <a:effectLst>
              <a:outerShdw dist="21779" dir="2700000" algn="tl">
                <a:srgbClr val="000000">
                  <a:alpha val="8000"/>
                </a:srgbClr>
              </a:outerShdw>
            </a:effectLst>
          </p:spPr>
        </p:sp>
        <p:sp>
          <p:nvSpPr>
            <p:cNvPr id="1973" name="Rectangle"/>
            <p:cNvSpPr/>
            <p:nvPr/>
          </p:nvSpPr>
          <p:spPr>
            <a:xfrm>
              <a:off x="8121700" y="1026604"/>
              <a:ext cx="308000" cy="4835600"/>
            </a:xfrm>
            <a:custGeom>
              <a:avLst/>
              <a:gdLst>
                <a:gd name="connsiteX0" fmla="*/ 0 w 308000"/>
                <a:gd name="connsiteY0" fmla="*/ 2417800 h 4835600"/>
                <a:gd name="connsiteX1" fmla="*/ 154000 w 308000"/>
                <a:gd name="connsiteY1" fmla="*/ 0 h 4835600"/>
                <a:gd name="connsiteX2" fmla="*/ 308000 w 308000"/>
                <a:gd name="connsiteY2" fmla="*/ 2417800 h 4835600"/>
                <a:gd name="connsiteX3" fmla="*/ 154000 w 308000"/>
                <a:gd name="connsiteY3" fmla="*/ 4835600 h 4835600"/>
              </a:gdLst>
              <a:ahLst/>
              <a:cxnLst>
                <a:cxn ang="0">
                  <a:pos x="connsiteX0" y="connsiteY0"/>
                </a:cxn>
                <a:cxn ang="0">
                  <a:pos x="connsiteX1" y="connsiteY1"/>
                </a:cxn>
                <a:cxn ang="0">
                  <a:pos x="connsiteX2" y="connsiteY2"/>
                </a:cxn>
                <a:cxn ang="0">
                  <a:pos x="connsiteX3" y="connsiteY3"/>
                </a:cxn>
              </a:cxnLst>
              <a:rect l="0" t="0" r="0" b="0"/>
              <a:pathLst>
                <a:path w="308000" h="4835600">
                  <a:moveTo>
                    <a:pt x="0" y="0"/>
                  </a:moveTo>
                  <a:lnTo>
                    <a:pt x="308000" y="0"/>
                  </a:lnTo>
                  <a:lnTo>
                    <a:pt x="308000" y="4835600"/>
                  </a:lnTo>
                  <a:lnTo>
                    <a:pt x="0" y="4835600"/>
                  </a:lnTo>
                  <a:lnTo>
                    <a:pt x="0" y="0"/>
                  </a:lnTo>
                  <a:close/>
                </a:path>
              </a:pathLst>
            </a:custGeom>
            <a:solidFill>
              <a:srgbClr val="F9F9F9"/>
            </a:solidFill>
            <a:ln w="7700" cap="flat">
              <a:noFill/>
              <a:bevel/>
            </a:ln>
            <a:effectLst>
              <a:outerShdw dist="21779" dir="2700000" algn="tl">
                <a:srgbClr val="000000">
                  <a:alpha val="8000"/>
                </a:srgbClr>
              </a:outerShdw>
            </a:effectLst>
          </p:spPr>
        </p:sp>
        <p:sp>
          <p:nvSpPr>
            <p:cNvPr id="1926" name="ConnectLine"/>
            <p:cNvSpPr/>
            <p:nvPr/>
          </p:nvSpPr>
          <p:spPr>
            <a:xfrm>
              <a:off x="5072500" y="1919804"/>
              <a:ext cx="0" cy="154000"/>
            </a:xfrm>
            <a:custGeom>
              <a:avLst/>
              <a:gdLst/>
              <a:ahLst/>
              <a:cxnLst/>
              <a:rect l="0" t="0" r="0" b="0"/>
              <a:pathLst>
                <a:path h="154000" fill="none">
                  <a:moveTo>
                    <a:pt x="0" y="0"/>
                  </a:moveTo>
                  <a:lnTo>
                    <a:pt x="0" y="154000"/>
                  </a:lnTo>
                </a:path>
              </a:pathLst>
            </a:custGeom>
            <a:noFill/>
            <a:ln w="7700" cap="flat">
              <a:solidFill>
                <a:srgbClr val="6D6D6D"/>
              </a:solidFill>
              <a:bevel/>
            </a:ln>
          </p:spPr>
        </p:sp>
        <p:sp>
          <p:nvSpPr>
            <p:cNvPr id="1927" name="ConnectLine"/>
            <p:cNvSpPr/>
            <p:nvPr/>
          </p:nvSpPr>
          <p:spPr>
            <a:xfrm>
              <a:off x="5072500" y="2443404"/>
              <a:ext cx="600600" cy="677600"/>
            </a:xfrm>
            <a:custGeom>
              <a:avLst/>
              <a:gdLst/>
              <a:ahLst/>
              <a:cxnLst/>
              <a:rect l="0" t="0" r="0" b="0"/>
              <a:pathLst>
                <a:path w="600600" h="677600" fill="none">
                  <a:moveTo>
                    <a:pt x="0" y="0"/>
                  </a:moveTo>
                  <a:lnTo>
                    <a:pt x="0" y="569800"/>
                  </a:lnTo>
                  <a:lnTo>
                    <a:pt x="-600600" y="569800"/>
                  </a:lnTo>
                  <a:lnTo>
                    <a:pt x="-600600" y="677600"/>
                  </a:lnTo>
                </a:path>
              </a:pathLst>
            </a:custGeom>
            <a:noFill/>
            <a:ln w="7700" cap="flat">
              <a:solidFill>
                <a:srgbClr val="6D6D6D"/>
              </a:solidFill>
              <a:bevel/>
            </a:ln>
          </p:spPr>
        </p:sp>
        <p:sp>
          <p:nvSpPr>
            <p:cNvPr id="1928" name="ConnectLine"/>
            <p:cNvSpPr/>
            <p:nvPr/>
          </p:nvSpPr>
          <p:spPr>
            <a:xfrm>
              <a:off x="5072500" y="2443404"/>
              <a:ext cx="1801800" cy="677600"/>
            </a:xfrm>
            <a:custGeom>
              <a:avLst/>
              <a:gdLst/>
              <a:ahLst/>
              <a:cxnLst/>
              <a:rect l="0" t="0" r="0" b="0"/>
              <a:pathLst>
                <a:path w="1801800" h="677600" fill="none">
                  <a:moveTo>
                    <a:pt x="0" y="0"/>
                  </a:moveTo>
                  <a:lnTo>
                    <a:pt x="0" y="569800"/>
                  </a:lnTo>
                  <a:lnTo>
                    <a:pt x="-1801800" y="569800"/>
                  </a:lnTo>
                  <a:lnTo>
                    <a:pt x="-1801800" y="677600"/>
                  </a:lnTo>
                </a:path>
              </a:pathLst>
            </a:custGeom>
            <a:noFill/>
            <a:ln w="7700" cap="flat">
              <a:solidFill>
                <a:srgbClr val="6D6D6D"/>
              </a:solidFill>
              <a:bevel/>
            </a:ln>
          </p:spPr>
        </p:sp>
        <p:sp>
          <p:nvSpPr>
            <p:cNvPr id="1929" name="ConnectLine"/>
            <p:cNvSpPr/>
            <p:nvPr/>
          </p:nvSpPr>
          <p:spPr>
            <a:xfrm>
              <a:off x="5072500" y="2443404"/>
              <a:ext cx="600600" cy="677600"/>
            </a:xfrm>
            <a:custGeom>
              <a:avLst/>
              <a:gdLst/>
              <a:ahLst/>
              <a:cxnLst/>
              <a:rect l="0" t="0" r="0" b="0"/>
              <a:pathLst>
                <a:path w="600600" h="677600" fill="none">
                  <a:moveTo>
                    <a:pt x="0" y="0"/>
                  </a:moveTo>
                  <a:lnTo>
                    <a:pt x="0" y="569800"/>
                  </a:lnTo>
                  <a:lnTo>
                    <a:pt x="600600" y="569800"/>
                  </a:lnTo>
                  <a:lnTo>
                    <a:pt x="600600" y="677600"/>
                  </a:lnTo>
                </a:path>
              </a:pathLst>
            </a:custGeom>
            <a:noFill/>
            <a:ln w="7700" cap="flat">
              <a:solidFill>
                <a:srgbClr val="6D6D6D"/>
              </a:solidFill>
              <a:bevel/>
            </a:ln>
          </p:spPr>
        </p:sp>
        <p:sp>
          <p:nvSpPr>
            <p:cNvPr id="1930" name="ConnectLine"/>
            <p:cNvSpPr/>
            <p:nvPr/>
          </p:nvSpPr>
          <p:spPr>
            <a:xfrm>
              <a:off x="5072500" y="2443404"/>
              <a:ext cx="107800" cy="338800"/>
            </a:xfrm>
            <a:custGeom>
              <a:avLst/>
              <a:gdLst/>
              <a:ahLst/>
              <a:cxnLst/>
              <a:rect l="0" t="0" r="0" b="0"/>
              <a:pathLst>
                <a:path w="107800" h="338800" fill="none">
                  <a:moveTo>
                    <a:pt x="0" y="0"/>
                  </a:moveTo>
                  <a:lnTo>
                    <a:pt x="0" y="338800"/>
                  </a:lnTo>
                  <a:lnTo>
                    <a:pt x="107800" y="338800"/>
                  </a:lnTo>
                </a:path>
              </a:pathLst>
            </a:custGeom>
            <a:noFill/>
            <a:ln w="7700" cap="flat">
              <a:solidFill>
                <a:srgbClr val="6D6D6D"/>
              </a:solidFill>
              <a:bevel/>
            </a:ln>
          </p:spPr>
        </p:sp>
        <p:sp>
          <p:nvSpPr>
            <p:cNvPr id="1931" name="ConnectLine"/>
            <p:cNvSpPr/>
            <p:nvPr/>
          </p:nvSpPr>
          <p:spPr>
            <a:xfrm>
              <a:off x="5072500" y="2443404"/>
              <a:ext cx="1801800" cy="677600"/>
            </a:xfrm>
            <a:custGeom>
              <a:avLst/>
              <a:gdLst/>
              <a:ahLst/>
              <a:cxnLst/>
              <a:rect l="0" t="0" r="0" b="0"/>
              <a:pathLst>
                <a:path w="1801800" h="677600" fill="none">
                  <a:moveTo>
                    <a:pt x="0" y="0"/>
                  </a:moveTo>
                  <a:lnTo>
                    <a:pt x="0" y="569800"/>
                  </a:lnTo>
                  <a:lnTo>
                    <a:pt x="1801800" y="569800"/>
                  </a:lnTo>
                  <a:lnTo>
                    <a:pt x="1801800" y="677600"/>
                  </a:lnTo>
                </a:path>
              </a:pathLst>
            </a:custGeom>
            <a:noFill/>
            <a:ln w="7700" cap="flat">
              <a:solidFill>
                <a:srgbClr val="6D6D6D"/>
              </a:solidFill>
              <a:bevel/>
            </a:ln>
          </p:spPr>
        </p:sp>
        <p:sp>
          <p:nvSpPr>
            <p:cNvPr id="1932" name="ConnectLine"/>
            <p:cNvSpPr/>
            <p:nvPr/>
          </p:nvSpPr>
          <p:spPr>
            <a:xfrm>
              <a:off x="4471900" y="3490604"/>
              <a:ext cx="0" cy="154000"/>
            </a:xfrm>
            <a:custGeom>
              <a:avLst/>
              <a:gdLst/>
              <a:ahLst/>
              <a:cxnLst/>
              <a:rect l="0" t="0" r="0" b="0"/>
              <a:pathLst>
                <a:path h="154000" fill="none">
                  <a:moveTo>
                    <a:pt x="0" y="0"/>
                  </a:moveTo>
                  <a:lnTo>
                    <a:pt x="0" y="154000"/>
                  </a:lnTo>
                </a:path>
              </a:pathLst>
            </a:custGeom>
            <a:noFill/>
            <a:ln w="7700" cap="flat">
              <a:solidFill>
                <a:srgbClr val="6D6D6D"/>
              </a:solidFill>
              <a:bevel/>
            </a:ln>
          </p:spPr>
        </p:sp>
        <p:sp>
          <p:nvSpPr>
            <p:cNvPr id="1933" name="ConnectLine"/>
            <p:cNvSpPr/>
            <p:nvPr/>
          </p:nvSpPr>
          <p:spPr>
            <a:xfrm>
              <a:off x="4471900" y="4014204"/>
              <a:ext cx="0" cy="154000"/>
            </a:xfrm>
            <a:custGeom>
              <a:avLst/>
              <a:gdLst/>
              <a:ahLst/>
              <a:cxnLst/>
              <a:rect l="0" t="0" r="0" b="0"/>
              <a:pathLst>
                <a:path h="154000" fill="none">
                  <a:moveTo>
                    <a:pt x="0" y="0"/>
                  </a:moveTo>
                  <a:lnTo>
                    <a:pt x="0" y="154000"/>
                  </a:lnTo>
                </a:path>
              </a:pathLst>
            </a:custGeom>
            <a:noFill/>
            <a:ln w="7700" cap="flat">
              <a:solidFill>
                <a:srgbClr val="6D6D6D"/>
              </a:solidFill>
              <a:bevel/>
            </a:ln>
          </p:spPr>
        </p:sp>
        <p:sp>
          <p:nvSpPr>
            <p:cNvPr id="1934" name="ConnectLine"/>
            <p:cNvSpPr/>
            <p:nvPr/>
          </p:nvSpPr>
          <p:spPr>
            <a:xfrm>
              <a:off x="3270700" y="3490604"/>
              <a:ext cx="0" cy="154000"/>
            </a:xfrm>
            <a:custGeom>
              <a:avLst/>
              <a:gdLst/>
              <a:ahLst/>
              <a:cxnLst/>
              <a:rect l="0" t="0" r="0" b="0"/>
              <a:pathLst>
                <a:path h="154000" fill="none">
                  <a:moveTo>
                    <a:pt x="0" y="0"/>
                  </a:moveTo>
                  <a:lnTo>
                    <a:pt x="0" y="154000"/>
                  </a:lnTo>
                </a:path>
              </a:pathLst>
            </a:custGeom>
            <a:noFill/>
            <a:ln w="7700" cap="flat">
              <a:solidFill>
                <a:srgbClr val="6D6D6D"/>
              </a:solidFill>
              <a:bevel/>
            </a:ln>
          </p:spPr>
        </p:sp>
        <p:sp>
          <p:nvSpPr>
            <p:cNvPr id="1935" name="ConnectLine"/>
            <p:cNvSpPr/>
            <p:nvPr/>
          </p:nvSpPr>
          <p:spPr>
            <a:xfrm>
              <a:off x="3270700" y="4014204"/>
              <a:ext cx="0" cy="154000"/>
            </a:xfrm>
            <a:custGeom>
              <a:avLst/>
              <a:gdLst/>
              <a:ahLst/>
              <a:cxnLst/>
              <a:rect l="0" t="0" r="0" b="0"/>
              <a:pathLst>
                <a:path h="154000" fill="none">
                  <a:moveTo>
                    <a:pt x="0" y="0"/>
                  </a:moveTo>
                  <a:lnTo>
                    <a:pt x="0" y="154000"/>
                  </a:lnTo>
                </a:path>
              </a:pathLst>
            </a:custGeom>
            <a:noFill/>
            <a:ln w="7700" cap="flat">
              <a:solidFill>
                <a:srgbClr val="6D6D6D"/>
              </a:solidFill>
              <a:bevel/>
            </a:ln>
          </p:spPr>
        </p:sp>
        <p:sp>
          <p:nvSpPr>
            <p:cNvPr id="1936" name="ConnectLine"/>
            <p:cNvSpPr/>
            <p:nvPr/>
          </p:nvSpPr>
          <p:spPr>
            <a:xfrm>
              <a:off x="5673100" y="3490604"/>
              <a:ext cx="107800" cy="338800"/>
            </a:xfrm>
            <a:custGeom>
              <a:avLst/>
              <a:gdLst/>
              <a:ahLst/>
              <a:cxnLst/>
              <a:rect l="0" t="0" r="0" b="0"/>
              <a:pathLst>
                <a:path w="107800" h="338800" fill="none">
                  <a:moveTo>
                    <a:pt x="0" y="0"/>
                  </a:moveTo>
                  <a:lnTo>
                    <a:pt x="0" y="338800"/>
                  </a:lnTo>
                  <a:lnTo>
                    <a:pt x="107800" y="338800"/>
                  </a:lnTo>
                </a:path>
              </a:pathLst>
            </a:custGeom>
            <a:noFill/>
            <a:ln w="7700" cap="flat">
              <a:solidFill>
                <a:srgbClr val="6D6D6D"/>
              </a:solidFill>
              <a:bevel/>
            </a:ln>
          </p:spPr>
        </p:sp>
        <p:sp>
          <p:nvSpPr>
            <p:cNvPr id="1937" name="ConnectLine"/>
            <p:cNvSpPr/>
            <p:nvPr/>
          </p:nvSpPr>
          <p:spPr>
            <a:xfrm>
              <a:off x="5673100" y="3490604"/>
              <a:ext cx="107800" cy="1386000"/>
            </a:xfrm>
            <a:custGeom>
              <a:avLst/>
              <a:gdLst/>
              <a:ahLst/>
              <a:cxnLst/>
              <a:rect l="0" t="0" r="0" b="0"/>
              <a:pathLst>
                <a:path w="107800" h="1386000" fill="none">
                  <a:moveTo>
                    <a:pt x="0" y="0"/>
                  </a:moveTo>
                  <a:lnTo>
                    <a:pt x="0" y="1386000"/>
                  </a:lnTo>
                  <a:lnTo>
                    <a:pt x="107800" y="1386000"/>
                  </a:lnTo>
                </a:path>
              </a:pathLst>
            </a:custGeom>
            <a:noFill/>
            <a:ln w="7700" cap="flat">
              <a:solidFill>
                <a:srgbClr val="6D6D6D"/>
              </a:solidFill>
              <a:bevel/>
            </a:ln>
          </p:spPr>
        </p:sp>
        <p:sp>
          <p:nvSpPr>
            <p:cNvPr id="1938" name="ConnectLine"/>
            <p:cNvSpPr/>
            <p:nvPr/>
          </p:nvSpPr>
          <p:spPr>
            <a:xfrm>
              <a:off x="6273700" y="4014204"/>
              <a:ext cx="0" cy="154000"/>
            </a:xfrm>
            <a:custGeom>
              <a:avLst/>
              <a:gdLst/>
              <a:ahLst/>
              <a:cxnLst/>
              <a:rect l="0" t="0" r="0" b="0"/>
              <a:pathLst>
                <a:path h="154000" fill="none">
                  <a:moveTo>
                    <a:pt x="0" y="0"/>
                  </a:moveTo>
                  <a:lnTo>
                    <a:pt x="0" y="154000"/>
                  </a:lnTo>
                </a:path>
              </a:pathLst>
            </a:custGeom>
            <a:noFill/>
            <a:ln w="7700" cap="flat">
              <a:solidFill>
                <a:srgbClr val="6D6D6D"/>
              </a:solidFill>
              <a:bevel/>
            </a:ln>
          </p:spPr>
        </p:sp>
        <p:sp>
          <p:nvSpPr>
            <p:cNvPr id="1939" name="ConnectLine"/>
            <p:cNvSpPr/>
            <p:nvPr/>
          </p:nvSpPr>
          <p:spPr>
            <a:xfrm>
              <a:off x="6874300" y="3490604"/>
              <a:ext cx="107800" cy="338800"/>
            </a:xfrm>
            <a:custGeom>
              <a:avLst/>
              <a:gdLst/>
              <a:ahLst/>
              <a:cxnLst/>
              <a:rect l="0" t="0" r="0" b="0"/>
              <a:pathLst>
                <a:path w="107800" h="338800" fill="none">
                  <a:moveTo>
                    <a:pt x="0" y="0"/>
                  </a:moveTo>
                  <a:lnTo>
                    <a:pt x="0" y="338800"/>
                  </a:lnTo>
                  <a:lnTo>
                    <a:pt x="107800" y="338800"/>
                  </a:lnTo>
                </a:path>
              </a:pathLst>
            </a:custGeom>
            <a:noFill/>
            <a:ln w="7700" cap="flat">
              <a:solidFill>
                <a:srgbClr val="6D6D6D"/>
              </a:solidFill>
              <a:bevel/>
            </a:ln>
          </p:spPr>
        </p:sp>
        <p:sp>
          <p:nvSpPr>
            <p:cNvPr id="1940" name="ConnectLine"/>
            <p:cNvSpPr/>
            <p:nvPr/>
          </p:nvSpPr>
          <p:spPr>
            <a:xfrm>
              <a:off x="6874300" y="3490604"/>
              <a:ext cx="107800" cy="862400"/>
            </a:xfrm>
            <a:custGeom>
              <a:avLst/>
              <a:gdLst/>
              <a:ahLst/>
              <a:cxnLst/>
              <a:rect l="0" t="0" r="0" b="0"/>
              <a:pathLst>
                <a:path w="107800" h="862400" fill="none">
                  <a:moveTo>
                    <a:pt x="0" y="0"/>
                  </a:moveTo>
                  <a:lnTo>
                    <a:pt x="0" y="862400"/>
                  </a:lnTo>
                  <a:lnTo>
                    <a:pt x="107800" y="862400"/>
                  </a:lnTo>
                </a:path>
              </a:pathLst>
            </a:custGeom>
            <a:noFill/>
            <a:ln w="7700" cap="flat">
              <a:solidFill>
                <a:srgbClr val="6D6D6D"/>
              </a:solidFill>
              <a:bevel/>
            </a:ln>
          </p:spPr>
        </p:sp>
        <p:sp>
          <p:nvSpPr>
            <p:cNvPr id="1941" name="ConnectLine"/>
            <p:cNvSpPr/>
            <p:nvPr/>
          </p:nvSpPr>
          <p:spPr>
            <a:xfrm>
              <a:off x="5072500" y="2443404"/>
              <a:ext cx="600600" cy="2772000"/>
            </a:xfrm>
            <a:custGeom>
              <a:avLst/>
              <a:gdLst/>
              <a:ahLst/>
              <a:cxnLst/>
              <a:rect l="0" t="0" r="0" b="0"/>
              <a:pathLst>
                <a:path w="600600" h="2772000" fill="none">
                  <a:moveTo>
                    <a:pt x="0" y="0"/>
                  </a:moveTo>
                  <a:lnTo>
                    <a:pt x="0" y="2664200"/>
                  </a:lnTo>
                  <a:lnTo>
                    <a:pt x="-600600" y="2664200"/>
                  </a:lnTo>
                  <a:lnTo>
                    <a:pt x="-600600" y="2772000"/>
                  </a:lnTo>
                </a:path>
              </a:pathLst>
            </a:custGeom>
            <a:noFill/>
            <a:ln w="7700" cap="flat">
              <a:solidFill>
                <a:srgbClr val="6D6D6D"/>
              </a:solidFill>
              <a:bevel/>
            </a:ln>
          </p:spPr>
        </p:sp>
        <p:sp>
          <p:nvSpPr>
            <p:cNvPr id="1942" name="ConnectLine"/>
            <p:cNvSpPr/>
            <p:nvPr/>
          </p:nvSpPr>
          <p:spPr>
            <a:xfrm>
              <a:off x="5072500" y="2443404"/>
              <a:ext cx="600600" cy="2772000"/>
            </a:xfrm>
            <a:custGeom>
              <a:avLst/>
              <a:gdLst/>
              <a:ahLst/>
              <a:cxnLst/>
              <a:rect l="0" t="0" r="0" b="0"/>
              <a:pathLst>
                <a:path w="600600" h="2772000" fill="none">
                  <a:moveTo>
                    <a:pt x="0" y="0"/>
                  </a:moveTo>
                  <a:lnTo>
                    <a:pt x="0" y="2664200"/>
                  </a:lnTo>
                  <a:lnTo>
                    <a:pt x="600600" y="2664200"/>
                  </a:lnTo>
                  <a:lnTo>
                    <a:pt x="600600" y="2772000"/>
                  </a:lnTo>
                </a:path>
              </a:pathLst>
            </a:custGeom>
            <a:noFill/>
            <a:ln w="7700" cap="flat">
              <a:solidFill>
                <a:srgbClr val="6D6D6D"/>
              </a:solidFill>
              <a:bevel/>
            </a:ln>
          </p:spPr>
        </p:sp>
        <p:sp>
          <p:nvSpPr>
            <p:cNvPr id="1943" name="ConnectLine"/>
            <p:cNvSpPr/>
            <p:nvPr/>
          </p:nvSpPr>
          <p:spPr>
            <a:xfrm>
              <a:off x="5072500" y="2443404"/>
              <a:ext cx="1801800" cy="2772000"/>
            </a:xfrm>
            <a:custGeom>
              <a:avLst/>
              <a:gdLst/>
              <a:ahLst/>
              <a:cxnLst/>
              <a:rect l="0" t="0" r="0" b="0"/>
              <a:pathLst>
                <a:path w="1801800" h="2772000" fill="none">
                  <a:moveTo>
                    <a:pt x="0" y="0"/>
                  </a:moveTo>
                  <a:lnTo>
                    <a:pt x="0" y="2664200"/>
                  </a:lnTo>
                  <a:lnTo>
                    <a:pt x="-1801800" y="2664200"/>
                  </a:lnTo>
                  <a:lnTo>
                    <a:pt x="-1801800" y="2772000"/>
                  </a:lnTo>
                </a:path>
              </a:pathLst>
            </a:custGeom>
            <a:noFill/>
            <a:ln w="7700" cap="flat">
              <a:solidFill>
                <a:srgbClr val="6D6D6D"/>
              </a:solidFill>
              <a:bevel/>
            </a:ln>
          </p:spPr>
        </p:sp>
        <p:sp>
          <p:nvSpPr>
            <p:cNvPr id="1944" name="ConnectLine"/>
            <p:cNvSpPr/>
            <p:nvPr/>
          </p:nvSpPr>
          <p:spPr>
            <a:xfrm>
              <a:off x="5072500" y="2443404"/>
              <a:ext cx="1801800" cy="2772000"/>
            </a:xfrm>
            <a:custGeom>
              <a:avLst/>
              <a:gdLst/>
              <a:ahLst/>
              <a:cxnLst/>
              <a:rect l="0" t="0" r="0" b="0"/>
              <a:pathLst>
                <a:path w="1801800" h="2772000" fill="none">
                  <a:moveTo>
                    <a:pt x="0" y="0"/>
                  </a:moveTo>
                  <a:lnTo>
                    <a:pt x="0" y="2664200"/>
                  </a:lnTo>
                  <a:lnTo>
                    <a:pt x="1801800" y="2664200"/>
                  </a:lnTo>
                  <a:lnTo>
                    <a:pt x="1801800" y="2772000"/>
                  </a:lnTo>
                </a:path>
              </a:pathLst>
            </a:custGeom>
            <a:noFill/>
            <a:ln w="7700" cap="flat">
              <a:solidFill>
                <a:srgbClr val="6D6D6D"/>
              </a:solidFill>
              <a:bevel/>
            </a:ln>
          </p:spPr>
        </p:sp>
        <p:sp>
          <p:nvSpPr>
            <p:cNvPr id="2488" name="Text 2488"/>
            <p:cNvSpPr txBox="1"/>
            <p:nvPr/>
          </p:nvSpPr>
          <p:spPr>
            <a:xfrm>
              <a:off x="2808700" y="426004"/>
              <a:ext cx="4743200" cy="400400"/>
            </a:xfrm>
            <a:prstGeom prst="rect">
              <a:avLst/>
            </a:prstGeom>
            <a:noFill/>
          </p:spPr>
          <p:txBody>
            <a:bodyPr wrap="square" lIns="28000" tIns="18000" rIns="28000" bIns="18000" rtlCol="0" anchor="ctr"/>
            <a:lstStyle/>
            <a:p>
              <a:pPr algn="ctr"/>
              <a:r>
                <a:rPr sz="1560">
                  <a:solidFill>
                    <a:srgbClr val="4F271C"/>
                  </a:solidFill>
                  <a:latin typeface="Comic Sans MS"/>
                </a:rPr>
                <a:t>Org Chart Example - Project Team Development</a:t>
              </a:r>
            </a:p>
          </p:txBody>
        </p:sp>
        <p:sp>
          <p:nvSpPr>
            <p:cNvPr id="2489" name="Text 2489"/>
            <p:cNvSpPr txBox="1"/>
            <p:nvPr/>
          </p:nvSpPr>
          <p:spPr>
            <a:xfrm>
              <a:off x="1268700" y="3506004"/>
              <a:ext cx="677600" cy="646800"/>
            </a:xfrm>
            <a:prstGeom prst="rect">
              <a:avLst/>
            </a:prstGeom>
            <a:noFill/>
          </p:spPr>
          <p:txBody>
            <a:bodyPr wrap="square" lIns="28000" tIns="18000" rIns="28000" bIns="18000" rtlCol="0" anchor="ctr"/>
            <a:lstStyle/>
            <a:p>
              <a:pPr algn="ctr"/>
              <a:r>
                <a:rPr sz="780">
                  <a:solidFill>
                    <a:srgbClr val="303030"/>
                  </a:solidFill>
                  <a:latin typeface="Comic Sans MS"/>
                </a:rPr>
                <a:t>Core </a:t>
              </a:r>
            </a:p>
            <a:p>
              <a:pPr algn="ctr"/>
              <a:r>
                <a:rPr sz="780">
                  <a:solidFill>
                    <a:srgbClr val="303030"/>
                  </a:solidFill>
                  <a:latin typeface="Comic Sans MS"/>
                </a:rPr>
                <a:t>Team</a:t>
              </a:r>
            </a:p>
          </p:txBody>
        </p:sp>
        <p:sp>
          <p:nvSpPr>
            <p:cNvPr id="2490" name="Text 2490"/>
            <p:cNvSpPr txBox="1"/>
            <p:nvPr/>
          </p:nvSpPr>
          <p:spPr>
            <a:xfrm>
              <a:off x="1268700" y="5061404"/>
              <a:ext cx="677600" cy="646800"/>
            </a:xfrm>
            <a:prstGeom prst="rect">
              <a:avLst/>
            </a:prstGeom>
            <a:noFill/>
          </p:spPr>
          <p:txBody>
            <a:bodyPr wrap="square" lIns="28000" tIns="18000" rIns="28000" bIns="18000" rtlCol="0" anchor="ctr"/>
            <a:lstStyle/>
            <a:p>
              <a:pPr algn="ctr"/>
              <a:r>
                <a:rPr sz="780">
                  <a:solidFill>
                    <a:srgbClr val="303030"/>
                  </a:solidFill>
                  <a:latin typeface="Comic Sans MS"/>
                </a:rPr>
                <a:t>Support Team</a:t>
              </a:r>
            </a:p>
          </p:txBody>
        </p:sp>
        <p:sp>
          <p:nvSpPr>
            <p:cNvPr id="1948" name="Simple Card 2"/>
            <p:cNvSpPr/>
            <p:nvPr/>
          </p:nvSpPr>
          <p:spPr>
            <a:xfrm>
              <a:off x="4579700" y="1380804"/>
              <a:ext cx="985600" cy="539000"/>
            </a:xfrm>
            <a:custGeom>
              <a:avLst/>
              <a:gdLst>
                <a:gd name="connsiteX0" fmla="*/ 0 w 985600"/>
                <a:gd name="connsiteY0" fmla="*/ 269500 h 539000"/>
                <a:gd name="connsiteX1" fmla="*/ 492800 w 985600"/>
                <a:gd name="connsiteY1" fmla="*/ 0 h 539000"/>
                <a:gd name="connsiteX2" fmla="*/ 985600 w 985600"/>
                <a:gd name="connsiteY2" fmla="*/ 269500 h 539000"/>
                <a:gd name="connsiteX3" fmla="*/ 492800 w 985600"/>
                <a:gd name="connsiteY3" fmla="*/ 539000 h 539000"/>
                <a:gd name="rtl" fmla="*/ 30800 w 985600"/>
                <a:gd name="rtt" fmla="*/ 146300 h 539000"/>
                <a:gd name="rtr" fmla="*/ 954800 w 985600"/>
                <a:gd name="rtb" fmla="*/ 392700 h 539000"/>
              </a:gdLst>
              <a:ahLst/>
              <a:cxnLst>
                <a:cxn ang="0">
                  <a:pos x="connsiteX0" y="connsiteY0"/>
                </a:cxn>
                <a:cxn ang="0">
                  <a:pos x="connsiteX1" y="connsiteY1"/>
                </a:cxn>
                <a:cxn ang="0">
                  <a:pos x="connsiteX2" y="connsiteY2"/>
                </a:cxn>
                <a:cxn ang="0">
                  <a:pos x="connsiteX3" y="connsiteY3"/>
                </a:cxn>
              </a:cxnLst>
              <a:rect l="rtl" t="rtt" r="rtr" b="rtb"/>
              <a:pathLst>
                <a:path w="985600" h="539000">
                  <a:moveTo>
                    <a:pt x="0" y="0"/>
                  </a:moveTo>
                  <a:lnTo>
                    <a:pt x="985600" y="0"/>
                  </a:lnTo>
                  <a:lnTo>
                    <a:pt x="985600" y="539000"/>
                  </a:lnTo>
                  <a:lnTo>
                    <a:pt x="0" y="539000"/>
                  </a:lnTo>
                  <a:close/>
                </a:path>
              </a:pathLst>
            </a:custGeom>
            <a:solidFill>
              <a:srgbClr val="E88D70"/>
            </a:solidFill>
            <a:ln w="23100" cap="flat">
              <a:solidFill>
                <a:srgbClr val="EDAC9B"/>
              </a:solidFill>
              <a:bevel/>
            </a:ln>
          </p:spPr>
          <p:txBody>
            <a:bodyPr wrap="square" lIns="28000" tIns="18000" rIns="28000" bIns="18000" rtlCol="0" anchor="ctr"/>
            <a:lstStyle/>
            <a:p>
              <a:pPr algn="ctr"/>
              <a:r>
                <a:rPr sz="780">
                  <a:solidFill>
                    <a:srgbClr val="FFFFFF"/>
                  </a:solidFill>
                  <a:latin typeface="Arial"/>
                </a:rPr>
                <a:t>CTO/VP Engineering</a:t>
              </a:r>
            </a:p>
          </p:txBody>
        </p:sp>
        <p:sp>
          <p:nvSpPr>
            <p:cNvPr id="1949" name="Simple Card 2"/>
            <p:cNvSpPr/>
            <p:nvPr/>
          </p:nvSpPr>
          <p:spPr>
            <a:xfrm>
              <a:off x="4579700" y="2073804"/>
              <a:ext cx="985600" cy="369600"/>
            </a:xfrm>
            <a:custGeom>
              <a:avLst/>
              <a:gdLst>
                <a:gd name="connsiteX0" fmla="*/ 0 w 985600"/>
                <a:gd name="connsiteY0" fmla="*/ 184800 h 369600"/>
                <a:gd name="connsiteX1" fmla="*/ 492800 w 985600"/>
                <a:gd name="connsiteY1" fmla="*/ 0 h 369600"/>
                <a:gd name="connsiteX2" fmla="*/ 985600 w 985600"/>
                <a:gd name="connsiteY2" fmla="*/ 184800 h 369600"/>
                <a:gd name="connsiteX3" fmla="*/ 492800 w 985600"/>
                <a:gd name="connsiteY3" fmla="*/ 369600 h 369600"/>
                <a:gd name="rtl" fmla="*/ 30800 w 985600"/>
                <a:gd name="rtt" fmla="*/ 123200 h 369600"/>
                <a:gd name="rtr" fmla="*/ 954800 w 985600"/>
                <a:gd name="rtb" fmla="*/ 246400 h 369600"/>
              </a:gdLst>
              <a:ahLst/>
              <a:cxnLst>
                <a:cxn ang="0">
                  <a:pos x="connsiteX0" y="connsiteY0"/>
                </a:cxn>
                <a:cxn ang="0">
                  <a:pos x="connsiteX1" y="connsiteY1"/>
                </a:cxn>
                <a:cxn ang="0">
                  <a:pos x="connsiteX2" y="connsiteY2"/>
                </a:cxn>
                <a:cxn ang="0">
                  <a:pos x="connsiteX3" y="connsiteY3"/>
                </a:cxn>
              </a:cxnLst>
              <a:rect l="rtl" t="rtt" r="rtr" b="rtb"/>
              <a:pathLst>
                <a:path w="985600" h="369600">
                  <a:moveTo>
                    <a:pt x="0" y="0"/>
                  </a:moveTo>
                  <a:lnTo>
                    <a:pt x="985600" y="0"/>
                  </a:lnTo>
                  <a:lnTo>
                    <a:pt x="985600" y="369600"/>
                  </a:lnTo>
                  <a:lnTo>
                    <a:pt x="0" y="369600"/>
                  </a:lnTo>
                  <a:close/>
                </a:path>
              </a:pathLst>
            </a:custGeom>
            <a:solidFill>
              <a:srgbClr val="A88462"/>
            </a:solidFill>
            <a:ln w="23100" cap="flat">
              <a:solidFill>
                <a:srgbClr val="BEA794"/>
              </a:solidFill>
              <a:bevel/>
            </a:ln>
          </p:spPr>
          <p:txBody>
            <a:bodyPr wrap="square" lIns="28000" tIns="18000" rIns="28000" bIns="18000" rtlCol="0" anchor="ctr"/>
            <a:lstStyle/>
            <a:p>
              <a:pPr algn="ctr"/>
              <a:r>
                <a:rPr sz="780">
                  <a:solidFill>
                    <a:srgbClr val="FFFFFF"/>
                  </a:solidFill>
                  <a:latin typeface="Arial"/>
                </a:rPr>
                <a:t>Project Manager</a:t>
              </a:r>
            </a:p>
          </p:txBody>
        </p:sp>
        <p:sp>
          <p:nvSpPr>
            <p:cNvPr id="1950" name="Simple Card 2"/>
            <p:cNvSpPr/>
            <p:nvPr/>
          </p:nvSpPr>
          <p:spPr>
            <a:xfrm>
              <a:off x="6381500" y="5215404"/>
              <a:ext cx="985600" cy="369600"/>
            </a:xfrm>
            <a:custGeom>
              <a:avLst/>
              <a:gdLst>
                <a:gd name="connsiteX0" fmla="*/ 0 w 985600"/>
                <a:gd name="connsiteY0" fmla="*/ 184800 h 369600"/>
                <a:gd name="connsiteX1" fmla="*/ 492800 w 985600"/>
                <a:gd name="connsiteY1" fmla="*/ 0 h 369600"/>
                <a:gd name="connsiteX2" fmla="*/ 985600 w 985600"/>
                <a:gd name="connsiteY2" fmla="*/ 184800 h 369600"/>
                <a:gd name="connsiteX3" fmla="*/ 492800 w 985600"/>
                <a:gd name="connsiteY3" fmla="*/ 369600 h 369600"/>
                <a:gd name="rtl" fmla="*/ 30800 w 985600"/>
                <a:gd name="rtt" fmla="*/ 61600 h 369600"/>
                <a:gd name="rtr" fmla="*/ 954800 w 985600"/>
                <a:gd name="rtb" fmla="*/ 308000 h 369600"/>
              </a:gdLst>
              <a:ahLst/>
              <a:cxnLst>
                <a:cxn ang="0">
                  <a:pos x="connsiteX0" y="connsiteY0"/>
                </a:cxn>
                <a:cxn ang="0">
                  <a:pos x="connsiteX1" y="connsiteY1"/>
                </a:cxn>
                <a:cxn ang="0">
                  <a:pos x="connsiteX2" y="connsiteY2"/>
                </a:cxn>
                <a:cxn ang="0">
                  <a:pos x="connsiteX3" y="connsiteY3"/>
                </a:cxn>
              </a:cxnLst>
              <a:rect l="rtl" t="rtt" r="rtr" b="rtb"/>
              <a:pathLst>
                <a:path w="985600" h="369600">
                  <a:moveTo>
                    <a:pt x="0" y="0"/>
                  </a:moveTo>
                  <a:lnTo>
                    <a:pt x="985600" y="0"/>
                  </a:lnTo>
                  <a:lnTo>
                    <a:pt x="985600" y="369600"/>
                  </a:lnTo>
                  <a:lnTo>
                    <a:pt x="0" y="369600"/>
                  </a:lnTo>
                  <a:close/>
                </a:path>
              </a:pathLst>
            </a:custGeom>
            <a:solidFill>
              <a:srgbClr val="4BACC6"/>
            </a:solidFill>
            <a:ln w="7700" cap="flat">
              <a:solidFill>
                <a:srgbClr val="4BACC6"/>
              </a:solidFill>
              <a:bevel/>
            </a:ln>
            <a:effectLst>
              <a:outerShdw dist="21779" dir="2700000" algn="tl">
                <a:srgbClr val="000000">
                  <a:alpha val="8000"/>
                </a:srgbClr>
              </a:outerShdw>
            </a:effectLst>
          </p:spPr>
          <p:txBody>
            <a:bodyPr wrap="square" lIns="28000" tIns="18000" rIns="28000" bIns="18000" rtlCol="0" anchor="ctr"/>
            <a:lstStyle/>
            <a:p>
              <a:pPr algn="ctr"/>
              <a:r>
                <a:rPr sz="780">
                  <a:solidFill>
                    <a:srgbClr val="FFFFFF"/>
                  </a:solidFill>
                  <a:latin typeface="Arial"/>
                </a:rPr>
                <a:t>Information Security Engineer</a:t>
              </a:r>
            </a:p>
          </p:txBody>
        </p:sp>
        <p:sp>
          <p:nvSpPr>
            <p:cNvPr id="1951" name="Simple Card 2"/>
            <p:cNvSpPr/>
            <p:nvPr/>
          </p:nvSpPr>
          <p:spPr>
            <a:xfrm>
              <a:off x="2777900" y="5215404"/>
              <a:ext cx="985600" cy="369600"/>
            </a:xfrm>
            <a:custGeom>
              <a:avLst/>
              <a:gdLst>
                <a:gd name="connsiteX0" fmla="*/ 0 w 985600"/>
                <a:gd name="connsiteY0" fmla="*/ 184800 h 369600"/>
                <a:gd name="connsiteX1" fmla="*/ 492800 w 985600"/>
                <a:gd name="connsiteY1" fmla="*/ 0 h 369600"/>
                <a:gd name="connsiteX2" fmla="*/ 985600 w 985600"/>
                <a:gd name="connsiteY2" fmla="*/ 184800 h 369600"/>
                <a:gd name="connsiteX3" fmla="*/ 492800 w 985600"/>
                <a:gd name="connsiteY3" fmla="*/ 369600 h 369600"/>
                <a:gd name="rtl" fmla="*/ 30800 w 985600"/>
                <a:gd name="rtt" fmla="*/ 123200 h 369600"/>
                <a:gd name="rtr" fmla="*/ 954800 w 985600"/>
                <a:gd name="rtb" fmla="*/ 246400 h 369600"/>
              </a:gdLst>
              <a:ahLst/>
              <a:cxnLst>
                <a:cxn ang="0">
                  <a:pos x="connsiteX0" y="connsiteY0"/>
                </a:cxn>
                <a:cxn ang="0">
                  <a:pos x="connsiteX1" y="connsiteY1"/>
                </a:cxn>
                <a:cxn ang="0">
                  <a:pos x="connsiteX2" y="connsiteY2"/>
                </a:cxn>
                <a:cxn ang="0">
                  <a:pos x="connsiteX3" y="connsiteY3"/>
                </a:cxn>
              </a:cxnLst>
              <a:rect l="rtl" t="rtt" r="rtr" b="rtb"/>
              <a:pathLst>
                <a:path w="985600" h="369600">
                  <a:moveTo>
                    <a:pt x="0" y="0"/>
                  </a:moveTo>
                  <a:lnTo>
                    <a:pt x="985600" y="0"/>
                  </a:lnTo>
                  <a:lnTo>
                    <a:pt x="985600" y="369600"/>
                  </a:lnTo>
                  <a:lnTo>
                    <a:pt x="0" y="369600"/>
                  </a:lnTo>
                  <a:close/>
                </a:path>
              </a:pathLst>
            </a:custGeom>
            <a:solidFill>
              <a:srgbClr val="4BACC6"/>
            </a:solidFill>
            <a:ln w="7700" cap="flat">
              <a:solidFill>
                <a:srgbClr val="4BACC6"/>
              </a:solidFill>
              <a:bevel/>
            </a:ln>
            <a:effectLst>
              <a:outerShdw dist="21779" dir="2700000" algn="tl">
                <a:srgbClr val="000000">
                  <a:alpha val="8000"/>
                </a:srgbClr>
              </a:outerShdw>
            </a:effectLst>
          </p:spPr>
          <p:txBody>
            <a:bodyPr wrap="square" lIns="28000" tIns="18000" rIns="28000" bIns="18000" rtlCol="0" anchor="ctr"/>
            <a:lstStyle/>
            <a:p>
              <a:pPr algn="ctr"/>
              <a:r>
                <a:rPr sz="780">
                  <a:solidFill>
                    <a:srgbClr val="FFFFFF"/>
                  </a:solidFill>
                  <a:latin typeface="Arial"/>
                </a:rPr>
                <a:t>Web Designer</a:t>
              </a:r>
            </a:p>
          </p:txBody>
        </p:sp>
        <p:sp>
          <p:nvSpPr>
            <p:cNvPr id="1952" name="Simple Card 2"/>
            <p:cNvSpPr/>
            <p:nvPr/>
          </p:nvSpPr>
          <p:spPr>
            <a:xfrm>
              <a:off x="5180300" y="5215404"/>
              <a:ext cx="985600" cy="369600"/>
            </a:xfrm>
            <a:custGeom>
              <a:avLst/>
              <a:gdLst>
                <a:gd name="connsiteX0" fmla="*/ 0 w 985600"/>
                <a:gd name="connsiteY0" fmla="*/ 184800 h 369600"/>
                <a:gd name="connsiteX1" fmla="*/ 492800 w 985600"/>
                <a:gd name="connsiteY1" fmla="*/ 0 h 369600"/>
                <a:gd name="connsiteX2" fmla="*/ 985600 w 985600"/>
                <a:gd name="connsiteY2" fmla="*/ 184800 h 369600"/>
                <a:gd name="connsiteX3" fmla="*/ 492800 w 985600"/>
                <a:gd name="connsiteY3" fmla="*/ 369600 h 369600"/>
                <a:gd name="rtl" fmla="*/ 30800 w 985600"/>
                <a:gd name="rtt" fmla="*/ 123200 h 369600"/>
                <a:gd name="rtr" fmla="*/ 954800 w 985600"/>
                <a:gd name="rtb" fmla="*/ 246400 h 369600"/>
              </a:gdLst>
              <a:ahLst/>
              <a:cxnLst>
                <a:cxn ang="0">
                  <a:pos x="connsiteX0" y="connsiteY0"/>
                </a:cxn>
                <a:cxn ang="0">
                  <a:pos x="connsiteX1" y="connsiteY1"/>
                </a:cxn>
                <a:cxn ang="0">
                  <a:pos x="connsiteX2" y="connsiteY2"/>
                </a:cxn>
                <a:cxn ang="0">
                  <a:pos x="connsiteX3" y="connsiteY3"/>
                </a:cxn>
              </a:cxnLst>
              <a:rect l="rtl" t="rtt" r="rtr" b="rtb"/>
              <a:pathLst>
                <a:path w="985600" h="369600">
                  <a:moveTo>
                    <a:pt x="0" y="0"/>
                  </a:moveTo>
                  <a:lnTo>
                    <a:pt x="985600" y="0"/>
                  </a:lnTo>
                  <a:lnTo>
                    <a:pt x="985600" y="369600"/>
                  </a:lnTo>
                  <a:lnTo>
                    <a:pt x="0" y="369600"/>
                  </a:lnTo>
                  <a:close/>
                </a:path>
              </a:pathLst>
            </a:custGeom>
            <a:solidFill>
              <a:srgbClr val="4BACC6"/>
            </a:solidFill>
            <a:ln w="7700" cap="flat">
              <a:solidFill>
                <a:srgbClr val="4BACC6"/>
              </a:solidFill>
              <a:bevel/>
            </a:ln>
            <a:effectLst>
              <a:outerShdw dist="21779" dir="2700000" algn="tl">
                <a:srgbClr val="000000">
                  <a:alpha val="8000"/>
                </a:srgbClr>
              </a:outerShdw>
            </a:effectLst>
          </p:spPr>
          <p:txBody>
            <a:bodyPr wrap="square" lIns="28000" tIns="18000" rIns="28000" bIns="18000" rtlCol="0" anchor="ctr"/>
            <a:lstStyle/>
            <a:p>
              <a:pPr algn="ctr"/>
              <a:r>
                <a:rPr sz="780">
                  <a:solidFill>
                    <a:srgbClr val="FFFFFF"/>
                  </a:solidFill>
                  <a:latin typeface="Arial"/>
                </a:rPr>
                <a:t>Documentation</a:t>
              </a:r>
            </a:p>
          </p:txBody>
        </p:sp>
        <p:sp>
          <p:nvSpPr>
            <p:cNvPr id="1953" name="Simple Card 2"/>
            <p:cNvSpPr/>
            <p:nvPr/>
          </p:nvSpPr>
          <p:spPr>
            <a:xfrm>
              <a:off x="3979100" y="5215404"/>
              <a:ext cx="985600" cy="369600"/>
            </a:xfrm>
            <a:custGeom>
              <a:avLst/>
              <a:gdLst>
                <a:gd name="connsiteX0" fmla="*/ 0 w 985600"/>
                <a:gd name="connsiteY0" fmla="*/ 184800 h 369600"/>
                <a:gd name="connsiteX1" fmla="*/ 492800 w 985600"/>
                <a:gd name="connsiteY1" fmla="*/ 0 h 369600"/>
                <a:gd name="connsiteX2" fmla="*/ 985600 w 985600"/>
                <a:gd name="connsiteY2" fmla="*/ 184800 h 369600"/>
                <a:gd name="connsiteX3" fmla="*/ 492800 w 985600"/>
                <a:gd name="connsiteY3" fmla="*/ 369600 h 369600"/>
                <a:gd name="rtl" fmla="*/ 30800 w 985600"/>
                <a:gd name="rtt" fmla="*/ 61600 h 369600"/>
                <a:gd name="rtr" fmla="*/ 954800 w 985600"/>
                <a:gd name="rtb" fmla="*/ 308000 h 369600"/>
              </a:gdLst>
              <a:ahLst/>
              <a:cxnLst>
                <a:cxn ang="0">
                  <a:pos x="connsiteX0" y="connsiteY0"/>
                </a:cxn>
                <a:cxn ang="0">
                  <a:pos x="connsiteX1" y="connsiteY1"/>
                </a:cxn>
                <a:cxn ang="0">
                  <a:pos x="connsiteX2" y="connsiteY2"/>
                </a:cxn>
                <a:cxn ang="0">
                  <a:pos x="connsiteX3" y="connsiteY3"/>
                </a:cxn>
              </a:cxnLst>
              <a:rect l="rtl" t="rtt" r="rtr" b="rtb"/>
              <a:pathLst>
                <a:path w="985600" h="369600">
                  <a:moveTo>
                    <a:pt x="0" y="0"/>
                  </a:moveTo>
                  <a:lnTo>
                    <a:pt x="985600" y="0"/>
                  </a:lnTo>
                  <a:lnTo>
                    <a:pt x="985600" y="369600"/>
                  </a:lnTo>
                  <a:lnTo>
                    <a:pt x="0" y="369600"/>
                  </a:lnTo>
                  <a:close/>
                </a:path>
              </a:pathLst>
            </a:custGeom>
            <a:solidFill>
              <a:srgbClr val="4BACC6"/>
            </a:solidFill>
            <a:ln w="7700" cap="flat">
              <a:solidFill>
                <a:srgbClr val="4BACC6"/>
              </a:solidFill>
              <a:bevel/>
            </a:ln>
            <a:effectLst>
              <a:outerShdw dist="21779" dir="2700000" algn="tl">
                <a:srgbClr val="000000">
                  <a:alpha val="8000"/>
                </a:srgbClr>
              </a:outerShdw>
            </a:effectLst>
          </p:spPr>
          <p:txBody>
            <a:bodyPr wrap="square" lIns="28000" tIns="18000" rIns="28000" bIns="18000" rtlCol="0" anchor="ctr"/>
            <a:lstStyle/>
            <a:p>
              <a:pPr algn="ctr"/>
              <a:r>
                <a:rPr sz="780">
                  <a:solidFill>
                    <a:srgbClr val="FFFFFF"/>
                  </a:solidFill>
                  <a:latin typeface="Arial"/>
                </a:rPr>
                <a:t>Software QA Engineer</a:t>
              </a:r>
            </a:p>
          </p:txBody>
        </p:sp>
        <p:sp>
          <p:nvSpPr>
            <p:cNvPr id="1954" name="Simple Card 2"/>
            <p:cNvSpPr/>
            <p:nvPr/>
          </p:nvSpPr>
          <p:spPr>
            <a:xfrm>
              <a:off x="6381500" y="3121004"/>
              <a:ext cx="985600" cy="369600"/>
            </a:xfrm>
            <a:custGeom>
              <a:avLst/>
              <a:gdLst>
                <a:gd name="connsiteX0" fmla="*/ 0 w 985600"/>
                <a:gd name="connsiteY0" fmla="*/ 184800 h 369600"/>
                <a:gd name="connsiteX1" fmla="*/ 492800 w 985600"/>
                <a:gd name="connsiteY1" fmla="*/ 0 h 369600"/>
                <a:gd name="connsiteX2" fmla="*/ 985600 w 985600"/>
                <a:gd name="connsiteY2" fmla="*/ 184800 h 369600"/>
                <a:gd name="connsiteX3" fmla="*/ 492800 w 985600"/>
                <a:gd name="connsiteY3" fmla="*/ 369600 h 369600"/>
                <a:gd name="rtl" fmla="*/ 30800 w 985600"/>
                <a:gd name="rtt" fmla="*/ 123200 h 369600"/>
                <a:gd name="rtr" fmla="*/ 954800 w 985600"/>
                <a:gd name="rtb" fmla="*/ 246400 h 369600"/>
              </a:gdLst>
              <a:ahLst/>
              <a:cxnLst>
                <a:cxn ang="0">
                  <a:pos x="connsiteX0" y="connsiteY0"/>
                </a:cxn>
                <a:cxn ang="0">
                  <a:pos x="connsiteX1" y="connsiteY1"/>
                </a:cxn>
                <a:cxn ang="0">
                  <a:pos x="connsiteX2" y="connsiteY2"/>
                </a:cxn>
                <a:cxn ang="0">
                  <a:pos x="connsiteX3" y="connsiteY3"/>
                </a:cxn>
              </a:cxnLst>
              <a:rect l="rtl" t="rtt" r="rtr" b="rtb"/>
              <a:pathLst>
                <a:path w="985600" h="369600">
                  <a:moveTo>
                    <a:pt x="0" y="0"/>
                  </a:moveTo>
                  <a:lnTo>
                    <a:pt x="985600" y="0"/>
                  </a:lnTo>
                  <a:lnTo>
                    <a:pt x="985600" y="369600"/>
                  </a:lnTo>
                  <a:lnTo>
                    <a:pt x="0" y="369600"/>
                  </a:lnTo>
                  <a:close/>
                </a:path>
              </a:pathLst>
            </a:custGeom>
            <a:solidFill>
              <a:srgbClr val="D9B612"/>
            </a:solidFill>
            <a:ln w="23100" cap="flat">
              <a:solidFill>
                <a:srgbClr val="E1C77D"/>
              </a:solidFill>
              <a:bevel/>
            </a:ln>
          </p:spPr>
          <p:txBody>
            <a:bodyPr wrap="square" lIns="28000" tIns="18000" rIns="28000" bIns="18000" rtlCol="0" anchor="ctr"/>
            <a:lstStyle/>
            <a:p>
              <a:pPr algn="ctr"/>
              <a:r>
                <a:rPr sz="780">
                  <a:solidFill>
                    <a:srgbClr val="FFFFFF"/>
                  </a:solidFill>
                  <a:latin typeface="Arial"/>
                </a:rPr>
                <a:t>Training</a:t>
              </a:r>
            </a:p>
          </p:txBody>
        </p:sp>
        <p:sp>
          <p:nvSpPr>
            <p:cNvPr id="1955" name="Simple Card 2"/>
            <p:cNvSpPr/>
            <p:nvPr/>
          </p:nvSpPr>
          <p:spPr>
            <a:xfrm>
              <a:off x="6982100" y="4168204"/>
              <a:ext cx="985600" cy="369600"/>
            </a:xfrm>
            <a:custGeom>
              <a:avLst/>
              <a:gdLst>
                <a:gd name="connsiteX0" fmla="*/ 0 w 985600"/>
                <a:gd name="connsiteY0" fmla="*/ 184800 h 369600"/>
                <a:gd name="connsiteX1" fmla="*/ 492800 w 985600"/>
                <a:gd name="connsiteY1" fmla="*/ 0 h 369600"/>
                <a:gd name="connsiteX2" fmla="*/ 985600 w 985600"/>
                <a:gd name="connsiteY2" fmla="*/ 184800 h 369600"/>
                <a:gd name="connsiteX3" fmla="*/ 492800 w 985600"/>
                <a:gd name="connsiteY3" fmla="*/ 369600 h 369600"/>
                <a:gd name="rtl" fmla="*/ 30800 w 985600"/>
                <a:gd name="rtt" fmla="*/ 123200 h 369600"/>
                <a:gd name="rtr" fmla="*/ 954800 w 985600"/>
                <a:gd name="rtb" fmla="*/ 246400 h 369600"/>
              </a:gdLst>
              <a:ahLst/>
              <a:cxnLst>
                <a:cxn ang="0">
                  <a:pos x="connsiteX0" y="connsiteY0"/>
                </a:cxn>
                <a:cxn ang="0">
                  <a:pos x="connsiteX1" y="connsiteY1"/>
                </a:cxn>
                <a:cxn ang="0">
                  <a:pos x="connsiteX2" y="connsiteY2"/>
                </a:cxn>
                <a:cxn ang="0">
                  <a:pos x="connsiteX3" y="connsiteY3"/>
                </a:cxn>
              </a:cxnLst>
              <a:rect l="rtl" t="rtt" r="rtr" b="rtb"/>
              <a:pathLst>
                <a:path w="985600" h="369600">
                  <a:moveTo>
                    <a:pt x="0" y="0"/>
                  </a:moveTo>
                  <a:lnTo>
                    <a:pt x="985600" y="0"/>
                  </a:lnTo>
                  <a:lnTo>
                    <a:pt x="985600" y="369600"/>
                  </a:lnTo>
                  <a:lnTo>
                    <a:pt x="0" y="369600"/>
                  </a:lnTo>
                  <a:close/>
                </a:path>
              </a:pathLst>
            </a:custGeom>
            <a:solidFill>
              <a:srgbClr val="FF8000"/>
            </a:solidFill>
            <a:ln w="23100" cap="flat">
              <a:solidFill>
                <a:srgbClr val="FFA47C"/>
              </a:solidFill>
              <a:bevel/>
            </a:ln>
          </p:spPr>
          <p:txBody>
            <a:bodyPr wrap="square" lIns="28000" tIns="18000" rIns="28000" bIns="18000" rtlCol="0" anchor="ctr"/>
            <a:lstStyle/>
            <a:p>
              <a:pPr algn="ctr"/>
              <a:r>
                <a:rPr sz="780">
                  <a:solidFill>
                    <a:srgbClr val="FFFFFF"/>
                  </a:solidFill>
                  <a:latin typeface="Arial"/>
                </a:rPr>
                <a:t>QA Manager</a:t>
              </a:r>
            </a:p>
          </p:txBody>
        </p:sp>
        <p:sp>
          <p:nvSpPr>
            <p:cNvPr id="1956" name="Simple Card 2"/>
            <p:cNvSpPr/>
            <p:nvPr/>
          </p:nvSpPr>
          <p:spPr>
            <a:xfrm>
              <a:off x="6982100" y="3644604"/>
              <a:ext cx="985600" cy="369600"/>
            </a:xfrm>
            <a:custGeom>
              <a:avLst/>
              <a:gdLst>
                <a:gd name="connsiteX0" fmla="*/ 0 w 985600"/>
                <a:gd name="connsiteY0" fmla="*/ 184800 h 369600"/>
                <a:gd name="connsiteX1" fmla="*/ 492800 w 985600"/>
                <a:gd name="connsiteY1" fmla="*/ 0 h 369600"/>
                <a:gd name="connsiteX2" fmla="*/ 985600 w 985600"/>
                <a:gd name="connsiteY2" fmla="*/ 184800 h 369600"/>
                <a:gd name="connsiteX3" fmla="*/ 492800 w 985600"/>
                <a:gd name="connsiteY3" fmla="*/ 369600 h 369600"/>
                <a:gd name="rtl" fmla="*/ 30800 w 985600"/>
                <a:gd name="rtt" fmla="*/ 123200 h 369600"/>
                <a:gd name="rtr" fmla="*/ 954800 w 985600"/>
                <a:gd name="rtb" fmla="*/ 246400 h 369600"/>
              </a:gdLst>
              <a:ahLst/>
              <a:cxnLst>
                <a:cxn ang="0">
                  <a:pos x="connsiteX0" y="connsiteY0"/>
                </a:cxn>
                <a:cxn ang="0">
                  <a:pos x="connsiteX1" y="connsiteY1"/>
                </a:cxn>
                <a:cxn ang="0">
                  <a:pos x="connsiteX2" y="connsiteY2"/>
                </a:cxn>
                <a:cxn ang="0">
                  <a:pos x="connsiteX3" y="connsiteY3"/>
                </a:cxn>
              </a:cxnLst>
              <a:rect l="rtl" t="rtt" r="rtr" b="rtb"/>
              <a:pathLst>
                <a:path w="985600" h="369600">
                  <a:moveTo>
                    <a:pt x="0" y="0"/>
                  </a:moveTo>
                  <a:lnTo>
                    <a:pt x="985600" y="0"/>
                  </a:lnTo>
                  <a:lnTo>
                    <a:pt x="985600" y="369600"/>
                  </a:lnTo>
                  <a:lnTo>
                    <a:pt x="0" y="369600"/>
                  </a:lnTo>
                  <a:close/>
                </a:path>
              </a:pathLst>
            </a:custGeom>
            <a:solidFill>
              <a:srgbClr val="FF8000"/>
            </a:solidFill>
            <a:ln w="23100" cap="flat">
              <a:solidFill>
                <a:srgbClr val="FFA47C"/>
              </a:solidFill>
              <a:bevel/>
            </a:ln>
          </p:spPr>
          <p:txBody>
            <a:bodyPr wrap="square" lIns="28000" tIns="18000" rIns="28000" bIns="18000" rtlCol="0" anchor="ctr"/>
            <a:lstStyle/>
            <a:p>
              <a:pPr algn="ctr"/>
              <a:r>
                <a:rPr sz="780">
                  <a:solidFill>
                    <a:srgbClr val="FFFFFF"/>
                  </a:solidFill>
                  <a:latin typeface="Arial"/>
                </a:rPr>
                <a:t>Technical Support</a:t>
              </a:r>
            </a:p>
          </p:txBody>
        </p:sp>
        <p:sp>
          <p:nvSpPr>
            <p:cNvPr id="1957" name="Simple Card 2"/>
            <p:cNvSpPr/>
            <p:nvPr/>
          </p:nvSpPr>
          <p:spPr>
            <a:xfrm>
              <a:off x="5180300" y="2597404"/>
              <a:ext cx="985600" cy="369600"/>
            </a:xfrm>
            <a:custGeom>
              <a:avLst/>
              <a:gdLst>
                <a:gd name="connsiteX0" fmla="*/ 0 w 985600"/>
                <a:gd name="connsiteY0" fmla="*/ 184800 h 369600"/>
                <a:gd name="connsiteX1" fmla="*/ 492800 w 985600"/>
                <a:gd name="connsiteY1" fmla="*/ 0 h 369600"/>
                <a:gd name="connsiteX2" fmla="*/ 985600 w 985600"/>
                <a:gd name="connsiteY2" fmla="*/ 184800 h 369600"/>
                <a:gd name="connsiteX3" fmla="*/ 492800 w 985600"/>
                <a:gd name="connsiteY3" fmla="*/ 369600 h 369600"/>
                <a:gd name="rtl" fmla="*/ 30800 w 985600"/>
                <a:gd name="rtt" fmla="*/ 123200 h 369600"/>
                <a:gd name="rtr" fmla="*/ 954800 w 985600"/>
                <a:gd name="rtb" fmla="*/ 246400 h 369600"/>
              </a:gdLst>
              <a:ahLst/>
              <a:cxnLst>
                <a:cxn ang="0">
                  <a:pos x="connsiteX0" y="connsiteY0"/>
                </a:cxn>
                <a:cxn ang="0">
                  <a:pos x="connsiteX1" y="connsiteY1"/>
                </a:cxn>
                <a:cxn ang="0">
                  <a:pos x="connsiteX2" y="connsiteY2"/>
                </a:cxn>
                <a:cxn ang="0">
                  <a:pos x="connsiteX3" y="connsiteY3"/>
                </a:cxn>
              </a:cxnLst>
              <a:rect l="rtl" t="rtt" r="rtr" b="rtb"/>
              <a:pathLst>
                <a:path w="985600" h="369600">
                  <a:moveTo>
                    <a:pt x="0" y="0"/>
                  </a:moveTo>
                  <a:lnTo>
                    <a:pt x="985600" y="0"/>
                  </a:lnTo>
                  <a:lnTo>
                    <a:pt x="985600" y="369600"/>
                  </a:lnTo>
                  <a:lnTo>
                    <a:pt x="0" y="369600"/>
                  </a:lnTo>
                  <a:close/>
                </a:path>
              </a:pathLst>
            </a:custGeom>
            <a:solidFill>
              <a:srgbClr val="494166"/>
            </a:solidFill>
            <a:ln w="23100" cap="flat">
              <a:solidFill>
                <a:srgbClr val="8A8796"/>
              </a:solidFill>
              <a:bevel/>
            </a:ln>
          </p:spPr>
          <p:txBody>
            <a:bodyPr wrap="square" lIns="28000" tIns="18000" rIns="28000" bIns="18000" rtlCol="0" anchor="ctr"/>
            <a:lstStyle/>
            <a:p>
              <a:pPr algn="ctr"/>
              <a:r>
                <a:rPr sz="780">
                  <a:solidFill>
                    <a:srgbClr val="FFFFFF"/>
                  </a:solidFill>
                  <a:latin typeface="Arial"/>
                </a:rPr>
                <a:t>Project Specialist</a:t>
              </a:r>
            </a:p>
          </p:txBody>
        </p:sp>
        <p:sp>
          <p:nvSpPr>
            <p:cNvPr id="1958" name="Simple Card 2"/>
            <p:cNvSpPr/>
            <p:nvPr/>
          </p:nvSpPr>
          <p:spPr>
            <a:xfrm>
              <a:off x="5180300" y="3121004"/>
              <a:ext cx="985600" cy="369600"/>
            </a:xfrm>
            <a:custGeom>
              <a:avLst/>
              <a:gdLst>
                <a:gd name="connsiteX0" fmla="*/ 0 w 985600"/>
                <a:gd name="connsiteY0" fmla="*/ 184800 h 369600"/>
                <a:gd name="connsiteX1" fmla="*/ 492800 w 985600"/>
                <a:gd name="connsiteY1" fmla="*/ 0 h 369600"/>
                <a:gd name="connsiteX2" fmla="*/ 985600 w 985600"/>
                <a:gd name="connsiteY2" fmla="*/ 184800 h 369600"/>
                <a:gd name="connsiteX3" fmla="*/ 492800 w 985600"/>
                <a:gd name="connsiteY3" fmla="*/ 369600 h 369600"/>
                <a:gd name="rtl" fmla="*/ 30800 w 985600"/>
                <a:gd name="rtt" fmla="*/ 123200 h 369600"/>
                <a:gd name="rtr" fmla="*/ 954800 w 985600"/>
                <a:gd name="rtb" fmla="*/ 246400 h 369600"/>
              </a:gdLst>
              <a:ahLst/>
              <a:cxnLst>
                <a:cxn ang="0">
                  <a:pos x="connsiteX0" y="connsiteY0"/>
                </a:cxn>
                <a:cxn ang="0">
                  <a:pos x="connsiteX1" y="connsiteY1"/>
                </a:cxn>
                <a:cxn ang="0">
                  <a:pos x="connsiteX2" y="connsiteY2"/>
                </a:cxn>
                <a:cxn ang="0">
                  <a:pos x="connsiteX3" y="connsiteY3"/>
                </a:cxn>
              </a:cxnLst>
              <a:rect l="rtl" t="rtt" r="rtr" b="rtb"/>
              <a:pathLst>
                <a:path w="985600" h="369600">
                  <a:moveTo>
                    <a:pt x="0" y="0"/>
                  </a:moveTo>
                  <a:lnTo>
                    <a:pt x="985600" y="0"/>
                  </a:lnTo>
                  <a:lnTo>
                    <a:pt x="985600" y="369600"/>
                  </a:lnTo>
                  <a:lnTo>
                    <a:pt x="0" y="369600"/>
                  </a:lnTo>
                  <a:close/>
                </a:path>
              </a:pathLst>
            </a:custGeom>
            <a:solidFill>
              <a:srgbClr val="D9B612"/>
            </a:solidFill>
            <a:ln w="23100" cap="flat">
              <a:solidFill>
                <a:srgbClr val="E1C77D"/>
              </a:solidFill>
              <a:bevel/>
            </a:ln>
          </p:spPr>
          <p:txBody>
            <a:bodyPr wrap="square" lIns="28000" tIns="18000" rIns="28000" bIns="18000" rtlCol="0" anchor="ctr"/>
            <a:lstStyle/>
            <a:p>
              <a:pPr algn="ctr"/>
              <a:r>
                <a:rPr sz="780">
                  <a:solidFill>
                    <a:srgbClr val="FFFFFF"/>
                  </a:solidFill>
                  <a:latin typeface="Arial"/>
                </a:rPr>
                <a:t>Technical</a:t>
              </a:r>
            </a:p>
          </p:txBody>
        </p:sp>
        <p:sp>
          <p:nvSpPr>
            <p:cNvPr id="1959" name="Simple Card 2"/>
            <p:cNvSpPr/>
            <p:nvPr/>
          </p:nvSpPr>
          <p:spPr>
            <a:xfrm>
              <a:off x="5780900" y="4691804"/>
              <a:ext cx="985600" cy="369600"/>
            </a:xfrm>
            <a:custGeom>
              <a:avLst/>
              <a:gdLst>
                <a:gd name="connsiteX0" fmla="*/ 0 w 985600"/>
                <a:gd name="connsiteY0" fmla="*/ 184800 h 369600"/>
                <a:gd name="connsiteX1" fmla="*/ 492800 w 985600"/>
                <a:gd name="connsiteY1" fmla="*/ 0 h 369600"/>
                <a:gd name="connsiteX2" fmla="*/ 985600 w 985600"/>
                <a:gd name="connsiteY2" fmla="*/ 184800 h 369600"/>
                <a:gd name="connsiteX3" fmla="*/ 492800 w 985600"/>
                <a:gd name="connsiteY3" fmla="*/ 369600 h 369600"/>
                <a:gd name="rtl" fmla="*/ 30800 w 985600"/>
                <a:gd name="rtt" fmla="*/ 123200 h 369600"/>
                <a:gd name="rtr" fmla="*/ 954800 w 985600"/>
                <a:gd name="rtb" fmla="*/ 246400 h 369600"/>
              </a:gdLst>
              <a:ahLst/>
              <a:cxnLst>
                <a:cxn ang="0">
                  <a:pos x="connsiteX0" y="connsiteY0"/>
                </a:cxn>
                <a:cxn ang="0">
                  <a:pos x="connsiteX1" y="connsiteY1"/>
                </a:cxn>
                <a:cxn ang="0">
                  <a:pos x="connsiteX2" y="connsiteY2"/>
                </a:cxn>
                <a:cxn ang="0">
                  <a:pos x="connsiteX3" y="connsiteY3"/>
                </a:cxn>
              </a:cxnLst>
              <a:rect l="rtl" t="rtt" r="rtr" b="rtb"/>
              <a:pathLst>
                <a:path w="985600" h="369600">
                  <a:moveTo>
                    <a:pt x="0" y="0"/>
                  </a:moveTo>
                  <a:lnTo>
                    <a:pt x="985600" y="0"/>
                  </a:lnTo>
                  <a:lnTo>
                    <a:pt x="985600" y="369600"/>
                  </a:lnTo>
                  <a:lnTo>
                    <a:pt x="0" y="369600"/>
                  </a:lnTo>
                  <a:close/>
                </a:path>
              </a:pathLst>
            </a:custGeom>
            <a:solidFill>
              <a:srgbClr val="FF8000"/>
            </a:solidFill>
            <a:ln w="23100" cap="flat">
              <a:solidFill>
                <a:srgbClr val="FFA47C"/>
              </a:solidFill>
              <a:bevel/>
            </a:ln>
          </p:spPr>
          <p:txBody>
            <a:bodyPr wrap="square" lIns="28000" tIns="18000" rIns="28000" bIns="18000" rtlCol="0" anchor="ctr"/>
            <a:lstStyle/>
            <a:p>
              <a:pPr algn="ctr"/>
              <a:r>
                <a:rPr sz="780">
                  <a:solidFill>
                    <a:srgbClr val="FFFFFF"/>
                  </a:solidFill>
                  <a:latin typeface="Arial"/>
                </a:rPr>
                <a:t>Database Engineer</a:t>
              </a:r>
            </a:p>
          </p:txBody>
        </p:sp>
        <p:sp>
          <p:nvSpPr>
            <p:cNvPr id="1960" name="Simple Card 2"/>
            <p:cNvSpPr/>
            <p:nvPr/>
          </p:nvSpPr>
          <p:spPr>
            <a:xfrm>
              <a:off x="5780900" y="3644604"/>
              <a:ext cx="985600" cy="369600"/>
            </a:xfrm>
            <a:custGeom>
              <a:avLst/>
              <a:gdLst>
                <a:gd name="connsiteX0" fmla="*/ 0 w 985600"/>
                <a:gd name="connsiteY0" fmla="*/ 184800 h 369600"/>
                <a:gd name="connsiteX1" fmla="*/ 492800 w 985600"/>
                <a:gd name="connsiteY1" fmla="*/ 0 h 369600"/>
                <a:gd name="connsiteX2" fmla="*/ 985600 w 985600"/>
                <a:gd name="connsiteY2" fmla="*/ 184800 h 369600"/>
                <a:gd name="connsiteX3" fmla="*/ 492800 w 985600"/>
                <a:gd name="connsiteY3" fmla="*/ 369600 h 369600"/>
                <a:gd name="rtl" fmla="*/ 30800 w 985600"/>
                <a:gd name="rtt" fmla="*/ 61600 h 369600"/>
                <a:gd name="rtr" fmla="*/ 954800 w 985600"/>
                <a:gd name="rtb" fmla="*/ 308000 h 369600"/>
              </a:gdLst>
              <a:ahLst/>
              <a:cxnLst>
                <a:cxn ang="0">
                  <a:pos x="connsiteX0" y="connsiteY0"/>
                </a:cxn>
                <a:cxn ang="0">
                  <a:pos x="connsiteX1" y="connsiteY1"/>
                </a:cxn>
                <a:cxn ang="0">
                  <a:pos x="connsiteX2" y="connsiteY2"/>
                </a:cxn>
                <a:cxn ang="0">
                  <a:pos x="connsiteX3" y="connsiteY3"/>
                </a:cxn>
              </a:cxnLst>
              <a:rect l="rtl" t="rtt" r="rtr" b="rtb"/>
              <a:pathLst>
                <a:path w="985600" h="369600">
                  <a:moveTo>
                    <a:pt x="0" y="0"/>
                  </a:moveTo>
                  <a:lnTo>
                    <a:pt x="985600" y="0"/>
                  </a:lnTo>
                  <a:lnTo>
                    <a:pt x="985600" y="369600"/>
                  </a:lnTo>
                  <a:lnTo>
                    <a:pt x="0" y="369600"/>
                  </a:lnTo>
                  <a:close/>
                </a:path>
              </a:pathLst>
            </a:custGeom>
            <a:solidFill>
              <a:srgbClr val="FF8000"/>
            </a:solidFill>
            <a:ln w="23100" cap="flat">
              <a:solidFill>
                <a:srgbClr val="FFA47C"/>
              </a:solidFill>
              <a:bevel/>
            </a:ln>
          </p:spPr>
          <p:txBody>
            <a:bodyPr wrap="square" lIns="28000" tIns="18000" rIns="28000" bIns="18000" rtlCol="0" anchor="ctr"/>
            <a:lstStyle/>
            <a:p>
              <a:pPr algn="ctr"/>
              <a:r>
                <a:rPr sz="780">
                  <a:solidFill>
                    <a:srgbClr val="FFFFFF"/>
                  </a:solidFill>
                  <a:latin typeface="Arial"/>
                </a:rPr>
                <a:t>Senior Software Engineer</a:t>
              </a:r>
            </a:p>
          </p:txBody>
        </p:sp>
        <p:sp>
          <p:nvSpPr>
            <p:cNvPr id="1961" name="Simple Card 2"/>
            <p:cNvSpPr/>
            <p:nvPr/>
          </p:nvSpPr>
          <p:spPr>
            <a:xfrm>
              <a:off x="5780900" y="4168204"/>
              <a:ext cx="985600" cy="369600"/>
            </a:xfrm>
            <a:custGeom>
              <a:avLst/>
              <a:gdLst>
                <a:gd name="connsiteX0" fmla="*/ 0 w 985600"/>
                <a:gd name="connsiteY0" fmla="*/ 184800 h 369600"/>
                <a:gd name="connsiteX1" fmla="*/ 492800 w 985600"/>
                <a:gd name="connsiteY1" fmla="*/ 0 h 369600"/>
                <a:gd name="connsiteX2" fmla="*/ 985600 w 985600"/>
                <a:gd name="connsiteY2" fmla="*/ 184800 h 369600"/>
                <a:gd name="connsiteX3" fmla="*/ 492800 w 985600"/>
                <a:gd name="connsiteY3" fmla="*/ 369600 h 369600"/>
                <a:gd name="rtl" fmla="*/ 30800 w 985600"/>
                <a:gd name="rtt" fmla="*/ 123200 h 369600"/>
                <a:gd name="rtr" fmla="*/ 954800 w 985600"/>
                <a:gd name="rtb" fmla="*/ 246400 h 369600"/>
              </a:gdLst>
              <a:ahLst/>
              <a:cxnLst>
                <a:cxn ang="0">
                  <a:pos x="connsiteX0" y="connsiteY0"/>
                </a:cxn>
                <a:cxn ang="0">
                  <a:pos x="connsiteX1" y="connsiteY1"/>
                </a:cxn>
                <a:cxn ang="0">
                  <a:pos x="connsiteX2" y="connsiteY2"/>
                </a:cxn>
                <a:cxn ang="0">
                  <a:pos x="connsiteX3" y="connsiteY3"/>
                </a:cxn>
              </a:cxnLst>
              <a:rect l="rtl" t="rtt" r="rtr" b="rtb"/>
              <a:pathLst>
                <a:path w="985600" h="369600">
                  <a:moveTo>
                    <a:pt x="0" y="0"/>
                  </a:moveTo>
                  <a:lnTo>
                    <a:pt x="985600" y="0"/>
                  </a:lnTo>
                  <a:lnTo>
                    <a:pt x="985600" y="369600"/>
                  </a:lnTo>
                  <a:lnTo>
                    <a:pt x="0" y="369600"/>
                  </a:lnTo>
                  <a:close/>
                </a:path>
              </a:pathLst>
            </a:custGeom>
            <a:solidFill>
              <a:srgbClr val="FF8000"/>
            </a:solidFill>
            <a:ln w="23100" cap="flat">
              <a:solidFill>
                <a:srgbClr val="FFA47C"/>
              </a:solidFill>
              <a:bevel/>
            </a:ln>
          </p:spPr>
          <p:txBody>
            <a:bodyPr wrap="square" lIns="28000" tIns="18000" rIns="28000" bIns="18000" rtlCol="0" anchor="ctr"/>
            <a:lstStyle/>
            <a:p>
              <a:pPr algn="ctr"/>
              <a:r>
                <a:rPr sz="780">
                  <a:solidFill>
                    <a:srgbClr val="FFFFFF"/>
                  </a:solidFill>
                  <a:latin typeface="Arial"/>
                </a:rPr>
                <a:t>Software Engineer</a:t>
              </a:r>
            </a:p>
          </p:txBody>
        </p:sp>
        <p:sp>
          <p:nvSpPr>
            <p:cNvPr id="1962" name="Simple Card 2"/>
            <p:cNvSpPr/>
            <p:nvPr/>
          </p:nvSpPr>
          <p:spPr>
            <a:xfrm>
              <a:off x="2777900" y="3121004"/>
              <a:ext cx="985600" cy="369600"/>
            </a:xfrm>
            <a:custGeom>
              <a:avLst/>
              <a:gdLst>
                <a:gd name="connsiteX0" fmla="*/ 0 w 985600"/>
                <a:gd name="connsiteY0" fmla="*/ 184800 h 369600"/>
                <a:gd name="connsiteX1" fmla="*/ 492800 w 985600"/>
                <a:gd name="connsiteY1" fmla="*/ 0 h 369600"/>
                <a:gd name="connsiteX2" fmla="*/ 985600 w 985600"/>
                <a:gd name="connsiteY2" fmla="*/ 184800 h 369600"/>
                <a:gd name="connsiteX3" fmla="*/ 492800 w 985600"/>
                <a:gd name="connsiteY3" fmla="*/ 369600 h 369600"/>
                <a:gd name="rtl" fmla="*/ 30800 w 985600"/>
                <a:gd name="rtt" fmla="*/ 123200 h 369600"/>
                <a:gd name="rtr" fmla="*/ 954800 w 985600"/>
                <a:gd name="rtb" fmla="*/ 246400 h 369600"/>
              </a:gdLst>
              <a:ahLst/>
              <a:cxnLst>
                <a:cxn ang="0">
                  <a:pos x="connsiteX0" y="connsiteY0"/>
                </a:cxn>
                <a:cxn ang="0">
                  <a:pos x="connsiteX1" y="connsiteY1"/>
                </a:cxn>
                <a:cxn ang="0">
                  <a:pos x="connsiteX2" y="connsiteY2"/>
                </a:cxn>
                <a:cxn ang="0">
                  <a:pos x="connsiteX3" y="connsiteY3"/>
                </a:cxn>
              </a:cxnLst>
              <a:rect l="rtl" t="rtt" r="rtr" b="rtb"/>
              <a:pathLst>
                <a:path w="985600" h="369600">
                  <a:moveTo>
                    <a:pt x="0" y="0"/>
                  </a:moveTo>
                  <a:lnTo>
                    <a:pt x="985600" y="0"/>
                  </a:lnTo>
                  <a:lnTo>
                    <a:pt x="985600" y="369600"/>
                  </a:lnTo>
                  <a:lnTo>
                    <a:pt x="0" y="369600"/>
                  </a:lnTo>
                  <a:close/>
                </a:path>
              </a:pathLst>
            </a:custGeom>
            <a:solidFill>
              <a:srgbClr val="D9B612"/>
            </a:solidFill>
            <a:ln w="23100" cap="flat">
              <a:solidFill>
                <a:srgbClr val="E1C77D"/>
              </a:solidFill>
              <a:bevel/>
            </a:ln>
          </p:spPr>
          <p:txBody>
            <a:bodyPr wrap="square" lIns="28000" tIns="18000" rIns="28000" bIns="18000" rtlCol="0" anchor="ctr"/>
            <a:lstStyle/>
            <a:p>
              <a:pPr algn="ctr"/>
              <a:r>
                <a:rPr sz="780">
                  <a:solidFill>
                    <a:srgbClr val="FFFFFF"/>
                  </a:solidFill>
                  <a:latin typeface="Arial"/>
                </a:rPr>
                <a:t>System Analyst</a:t>
              </a:r>
            </a:p>
          </p:txBody>
        </p:sp>
        <p:sp>
          <p:nvSpPr>
            <p:cNvPr id="1963" name="Simple Card 2"/>
            <p:cNvSpPr/>
            <p:nvPr/>
          </p:nvSpPr>
          <p:spPr>
            <a:xfrm>
              <a:off x="2777900" y="3644604"/>
              <a:ext cx="985600" cy="369600"/>
            </a:xfrm>
            <a:custGeom>
              <a:avLst/>
              <a:gdLst>
                <a:gd name="connsiteX0" fmla="*/ 0 w 985600"/>
                <a:gd name="connsiteY0" fmla="*/ 184800 h 369600"/>
                <a:gd name="connsiteX1" fmla="*/ 492800 w 985600"/>
                <a:gd name="connsiteY1" fmla="*/ 0 h 369600"/>
                <a:gd name="connsiteX2" fmla="*/ 985600 w 985600"/>
                <a:gd name="connsiteY2" fmla="*/ 184800 h 369600"/>
                <a:gd name="connsiteX3" fmla="*/ 492800 w 985600"/>
                <a:gd name="connsiteY3" fmla="*/ 369600 h 369600"/>
                <a:gd name="rtl" fmla="*/ 30800 w 985600"/>
                <a:gd name="rtt" fmla="*/ 61600 h 369600"/>
                <a:gd name="rtr" fmla="*/ 954800 w 985600"/>
                <a:gd name="rtb" fmla="*/ 308000 h 369600"/>
              </a:gdLst>
              <a:ahLst/>
              <a:cxnLst>
                <a:cxn ang="0">
                  <a:pos x="connsiteX0" y="connsiteY0"/>
                </a:cxn>
                <a:cxn ang="0">
                  <a:pos x="connsiteX1" y="connsiteY1"/>
                </a:cxn>
                <a:cxn ang="0">
                  <a:pos x="connsiteX2" y="connsiteY2"/>
                </a:cxn>
                <a:cxn ang="0">
                  <a:pos x="connsiteX3" y="connsiteY3"/>
                </a:cxn>
              </a:cxnLst>
              <a:rect l="rtl" t="rtt" r="rtr" b="rtb"/>
              <a:pathLst>
                <a:path w="985600" h="369600">
                  <a:moveTo>
                    <a:pt x="0" y="0"/>
                  </a:moveTo>
                  <a:lnTo>
                    <a:pt x="985600" y="0"/>
                  </a:lnTo>
                  <a:lnTo>
                    <a:pt x="985600" y="369600"/>
                  </a:lnTo>
                  <a:lnTo>
                    <a:pt x="0" y="369600"/>
                  </a:lnTo>
                  <a:close/>
                </a:path>
              </a:pathLst>
            </a:custGeom>
            <a:solidFill>
              <a:srgbClr val="FF8000"/>
            </a:solidFill>
            <a:ln w="23100" cap="flat">
              <a:solidFill>
                <a:srgbClr val="FFA47C"/>
              </a:solidFill>
              <a:bevel/>
            </a:ln>
          </p:spPr>
          <p:txBody>
            <a:bodyPr wrap="square" lIns="28000" tIns="18000" rIns="28000" bIns="18000" rtlCol="0" anchor="ctr"/>
            <a:lstStyle/>
            <a:p>
              <a:pPr algn="ctr"/>
              <a:r>
                <a:rPr sz="780">
                  <a:solidFill>
                    <a:srgbClr val="FFFFFF"/>
                  </a:solidFill>
                  <a:latin typeface="Arial"/>
                </a:rPr>
                <a:t>Requirement Analyst</a:t>
              </a:r>
            </a:p>
          </p:txBody>
        </p:sp>
        <p:sp>
          <p:nvSpPr>
            <p:cNvPr id="1964" name="Simple Card 2"/>
            <p:cNvSpPr/>
            <p:nvPr/>
          </p:nvSpPr>
          <p:spPr>
            <a:xfrm>
              <a:off x="2777900" y="4168204"/>
              <a:ext cx="985600" cy="369600"/>
            </a:xfrm>
            <a:custGeom>
              <a:avLst/>
              <a:gdLst>
                <a:gd name="connsiteX0" fmla="*/ 0 w 985600"/>
                <a:gd name="connsiteY0" fmla="*/ 184800 h 369600"/>
                <a:gd name="connsiteX1" fmla="*/ 492800 w 985600"/>
                <a:gd name="connsiteY1" fmla="*/ 0 h 369600"/>
                <a:gd name="connsiteX2" fmla="*/ 985600 w 985600"/>
                <a:gd name="connsiteY2" fmla="*/ 184800 h 369600"/>
                <a:gd name="connsiteX3" fmla="*/ 492800 w 985600"/>
                <a:gd name="connsiteY3" fmla="*/ 369600 h 369600"/>
                <a:gd name="rtl" fmla="*/ 30800 w 985600"/>
                <a:gd name="rtt" fmla="*/ 123200 h 369600"/>
                <a:gd name="rtr" fmla="*/ 954800 w 985600"/>
                <a:gd name="rtb" fmla="*/ 246400 h 369600"/>
              </a:gdLst>
              <a:ahLst/>
              <a:cxnLst>
                <a:cxn ang="0">
                  <a:pos x="connsiteX0" y="connsiteY0"/>
                </a:cxn>
                <a:cxn ang="0">
                  <a:pos x="connsiteX1" y="connsiteY1"/>
                </a:cxn>
                <a:cxn ang="0">
                  <a:pos x="connsiteX2" y="connsiteY2"/>
                </a:cxn>
                <a:cxn ang="0">
                  <a:pos x="connsiteX3" y="connsiteY3"/>
                </a:cxn>
              </a:cxnLst>
              <a:rect l="rtl" t="rtt" r="rtr" b="rtb"/>
              <a:pathLst>
                <a:path w="985600" h="369600">
                  <a:moveTo>
                    <a:pt x="0" y="0"/>
                  </a:moveTo>
                  <a:lnTo>
                    <a:pt x="985600" y="0"/>
                  </a:lnTo>
                  <a:lnTo>
                    <a:pt x="985600" y="369600"/>
                  </a:lnTo>
                  <a:lnTo>
                    <a:pt x="0" y="369600"/>
                  </a:lnTo>
                  <a:close/>
                </a:path>
              </a:pathLst>
            </a:custGeom>
            <a:solidFill>
              <a:srgbClr val="FF8000"/>
            </a:solidFill>
            <a:ln w="23100" cap="flat">
              <a:solidFill>
                <a:srgbClr val="FFA47C"/>
              </a:solidFill>
              <a:bevel/>
            </a:ln>
          </p:spPr>
          <p:txBody>
            <a:bodyPr wrap="square" lIns="28000" tIns="18000" rIns="28000" bIns="18000" rtlCol="0" anchor="ctr"/>
            <a:lstStyle/>
            <a:p>
              <a:pPr algn="ctr"/>
              <a:r>
                <a:rPr sz="780">
                  <a:solidFill>
                    <a:srgbClr val="FFFFFF"/>
                  </a:solidFill>
                  <a:latin typeface="Arial"/>
                </a:rPr>
                <a:t>Technical Clerk</a:t>
              </a:r>
            </a:p>
          </p:txBody>
        </p:sp>
        <p:sp>
          <p:nvSpPr>
            <p:cNvPr id="1965" name="Simple Card 2"/>
            <p:cNvSpPr/>
            <p:nvPr/>
          </p:nvSpPr>
          <p:spPr>
            <a:xfrm>
              <a:off x="3979100" y="3121004"/>
              <a:ext cx="985600" cy="369600"/>
            </a:xfrm>
            <a:custGeom>
              <a:avLst/>
              <a:gdLst>
                <a:gd name="connsiteX0" fmla="*/ 0 w 985600"/>
                <a:gd name="connsiteY0" fmla="*/ 184800 h 369600"/>
                <a:gd name="connsiteX1" fmla="*/ 492800 w 985600"/>
                <a:gd name="connsiteY1" fmla="*/ 0 h 369600"/>
                <a:gd name="connsiteX2" fmla="*/ 985600 w 985600"/>
                <a:gd name="connsiteY2" fmla="*/ 184800 h 369600"/>
                <a:gd name="connsiteX3" fmla="*/ 492800 w 985600"/>
                <a:gd name="connsiteY3" fmla="*/ 369600 h 369600"/>
                <a:gd name="rtl" fmla="*/ 30800 w 985600"/>
                <a:gd name="rtt" fmla="*/ 61600 h 369600"/>
                <a:gd name="rtr" fmla="*/ 954800 w 985600"/>
                <a:gd name="rtb" fmla="*/ 308000 h 369600"/>
              </a:gdLst>
              <a:ahLst/>
              <a:cxnLst>
                <a:cxn ang="0">
                  <a:pos x="connsiteX0" y="connsiteY0"/>
                </a:cxn>
                <a:cxn ang="0">
                  <a:pos x="connsiteX1" y="connsiteY1"/>
                </a:cxn>
                <a:cxn ang="0">
                  <a:pos x="connsiteX2" y="connsiteY2"/>
                </a:cxn>
                <a:cxn ang="0">
                  <a:pos x="connsiteX3" y="connsiteY3"/>
                </a:cxn>
              </a:cxnLst>
              <a:rect l="rtl" t="rtt" r="rtr" b="rtb"/>
              <a:pathLst>
                <a:path w="985600" h="369600">
                  <a:moveTo>
                    <a:pt x="0" y="0"/>
                  </a:moveTo>
                  <a:lnTo>
                    <a:pt x="985600" y="0"/>
                  </a:lnTo>
                  <a:lnTo>
                    <a:pt x="985600" y="369600"/>
                  </a:lnTo>
                  <a:lnTo>
                    <a:pt x="0" y="369600"/>
                  </a:lnTo>
                  <a:close/>
                </a:path>
              </a:pathLst>
            </a:custGeom>
            <a:solidFill>
              <a:srgbClr val="D9B612"/>
            </a:solidFill>
            <a:ln w="23100" cap="flat">
              <a:solidFill>
                <a:srgbClr val="E1C77D"/>
              </a:solidFill>
              <a:bevel/>
            </a:ln>
          </p:spPr>
          <p:txBody>
            <a:bodyPr wrap="square" lIns="28000" tIns="18000" rIns="28000" bIns="18000" rtlCol="0" anchor="ctr"/>
            <a:lstStyle/>
            <a:p>
              <a:pPr algn="ctr"/>
              <a:r>
                <a:rPr sz="780">
                  <a:solidFill>
                    <a:srgbClr val="FFFFFF"/>
                  </a:solidFill>
                  <a:latin typeface="Arial"/>
                </a:rPr>
                <a:t>System Administrator</a:t>
              </a:r>
            </a:p>
          </p:txBody>
        </p:sp>
        <p:sp>
          <p:nvSpPr>
            <p:cNvPr id="1966" name="Simple Card 2"/>
            <p:cNvSpPr/>
            <p:nvPr/>
          </p:nvSpPr>
          <p:spPr>
            <a:xfrm>
              <a:off x="3979100" y="3644604"/>
              <a:ext cx="985600" cy="369600"/>
            </a:xfrm>
            <a:custGeom>
              <a:avLst/>
              <a:gdLst>
                <a:gd name="connsiteX0" fmla="*/ 0 w 985600"/>
                <a:gd name="connsiteY0" fmla="*/ 184800 h 369600"/>
                <a:gd name="connsiteX1" fmla="*/ 492800 w 985600"/>
                <a:gd name="connsiteY1" fmla="*/ 0 h 369600"/>
                <a:gd name="connsiteX2" fmla="*/ 985600 w 985600"/>
                <a:gd name="connsiteY2" fmla="*/ 184800 h 369600"/>
                <a:gd name="connsiteX3" fmla="*/ 492800 w 985600"/>
                <a:gd name="connsiteY3" fmla="*/ 369600 h 369600"/>
                <a:gd name="rtl" fmla="*/ 30800 w 985600"/>
                <a:gd name="rtt" fmla="*/ 61600 h 369600"/>
                <a:gd name="rtr" fmla="*/ 954800 w 985600"/>
                <a:gd name="rtb" fmla="*/ 308000 h 369600"/>
              </a:gdLst>
              <a:ahLst/>
              <a:cxnLst>
                <a:cxn ang="0">
                  <a:pos x="connsiteX0" y="connsiteY0"/>
                </a:cxn>
                <a:cxn ang="0">
                  <a:pos x="connsiteX1" y="connsiteY1"/>
                </a:cxn>
                <a:cxn ang="0">
                  <a:pos x="connsiteX2" y="connsiteY2"/>
                </a:cxn>
                <a:cxn ang="0">
                  <a:pos x="connsiteX3" y="connsiteY3"/>
                </a:cxn>
              </a:cxnLst>
              <a:rect l="rtl" t="rtt" r="rtr" b="rtb"/>
              <a:pathLst>
                <a:path w="985600" h="369600">
                  <a:moveTo>
                    <a:pt x="0" y="0"/>
                  </a:moveTo>
                  <a:lnTo>
                    <a:pt x="985600" y="0"/>
                  </a:lnTo>
                  <a:lnTo>
                    <a:pt x="985600" y="369600"/>
                  </a:lnTo>
                  <a:lnTo>
                    <a:pt x="0" y="369600"/>
                  </a:lnTo>
                  <a:close/>
                </a:path>
              </a:pathLst>
            </a:custGeom>
            <a:solidFill>
              <a:srgbClr val="FF8000"/>
            </a:solidFill>
            <a:ln w="23100" cap="flat">
              <a:solidFill>
                <a:srgbClr val="FFA47C"/>
              </a:solidFill>
              <a:bevel/>
            </a:ln>
          </p:spPr>
          <p:txBody>
            <a:bodyPr wrap="square" lIns="28000" tIns="18000" rIns="28000" bIns="18000" rtlCol="0" anchor="ctr"/>
            <a:lstStyle/>
            <a:p>
              <a:pPr algn="ctr"/>
              <a:r>
                <a:rPr sz="780">
                  <a:solidFill>
                    <a:srgbClr val="FFFFFF"/>
                  </a:solidFill>
                  <a:latin typeface="Arial"/>
                </a:rPr>
                <a:t>Senior Hardware Engineer</a:t>
              </a:r>
            </a:p>
          </p:txBody>
        </p:sp>
        <p:sp>
          <p:nvSpPr>
            <p:cNvPr id="1967" name="Simple Card 2"/>
            <p:cNvSpPr/>
            <p:nvPr/>
          </p:nvSpPr>
          <p:spPr>
            <a:xfrm>
              <a:off x="3979100" y="4168204"/>
              <a:ext cx="985600" cy="369600"/>
            </a:xfrm>
            <a:custGeom>
              <a:avLst/>
              <a:gdLst>
                <a:gd name="connsiteX0" fmla="*/ 0 w 985600"/>
                <a:gd name="connsiteY0" fmla="*/ 184800 h 369600"/>
                <a:gd name="connsiteX1" fmla="*/ 492800 w 985600"/>
                <a:gd name="connsiteY1" fmla="*/ 0 h 369600"/>
                <a:gd name="connsiteX2" fmla="*/ 985600 w 985600"/>
                <a:gd name="connsiteY2" fmla="*/ 184800 h 369600"/>
                <a:gd name="connsiteX3" fmla="*/ 492800 w 985600"/>
                <a:gd name="connsiteY3" fmla="*/ 369600 h 369600"/>
                <a:gd name="rtl" fmla="*/ 30800 w 985600"/>
                <a:gd name="rtt" fmla="*/ 123200 h 369600"/>
                <a:gd name="rtr" fmla="*/ 954800 w 985600"/>
                <a:gd name="rtb" fmla="*/ 246400 h 369600"/>
              </a:gdLst>
              <a:ahLst/>
              <a:cxnLst>
                <a:cxn ang="0">
                  <a:pos x="connsiteX0" y="connsiteY0"/>
                </a:cxn>
                <a:cxn ang="0">
                  <a:pos x="connsiteX1" y="connsiteY1"/>
                </a:cxn>
                <a:cxn ang="0">
                  <a:pos x="connsiteX2" y="connsiteY2"/>
                </a:cxn>
                <a:cxn ang="0">
                  <a:pos x="connsiteX3" y="connsiteY3"/>
                </a:cxn>
              </a:cxnLst>
              <a:rect l="rtl" t="rtt" r="rtr" b="rtb"/>
              <a:pathLst>
                <a:path w="985600" h="369600">
                  <a:moveTo>
                    <a:pt x="0" y="0"/>
                  </a:moveTo>
                  <a:lnTo>
                    <a:pt x="985600" y="0"/>
                  </a:lnTo>
                  <a:lnTo>
                    <a:pt x="985600" y="369600"/>
                  </a:lnTo>
                  <a:lnTo>
                    <a:pt x="0" y="369600"/>
                  </a:lnTo>
                  <a:close/>
                </a:path>
              </a:pathLst>
            </a:custGeom>
            <a:solidFill>
              <a:srgbClr val="FF8000"/>
            </a:solidFill>
            <a:ln w="23100" cap="flat">
              <a:solidFill>
                <a:srgbClr val="FFA47C"/>
              </a:solidFill>
              <a:bevel/>
            </a:ln>
          </p:spPr>
          <p:txBody>
            <a:bodyPr wrap="square" lIns="28000" tIns="18000" rIns="28000" bIns="18000" rtlCol="0" anchor="ctr"/>
            <a:lstStyle/>
            <a:p>
              <a:pPr algn="ctr"/>
              <a:r>
                <a:rPr sz="780">
                  <a:solidFill>
                    <a:srgbClr val="FFFFFF"/>
                  </a:solidFill>
                  <a:latin typeface="Arial"/>
                </a:rPr>
                <a:t>Hardware Engineer</a:t>
              </a:r>
            </a:p>
          </p:txBody>
        </p:sp>
        <p:sp>
          <p:nvSpPr>
            <p:cNvPr id="2491" name="Text 2491"/>
            <p:cNvSpPr txBox="1"/>
            <p:nvPr/>
          </p:nvSpPr>
          <p:spPr>
            <a:xfrm>
              <a:off x="591100" y="6154796"/>
              <a:ext cx="2833600" cy="277200"/>
            </a:xfrm>
            <a:prstGeom prst="rect">
              <a:avLst/>
            </a:prstGeom>
            <a:noFill/>
          </p:spPr>
          <p:txBody>
            <a:bodyPr wrap="square" lIns="28000" tIns="18000" rIns="28000" bIns="18000" rtlCol="0" anchor="ctr"/>
            <a:lstStyle/>
            <a:p>
              <a:pPr algn="ctr"/>
              <a:r>
                <a:rPr sz="780">
                  <a:solidFill>
                    <a:srgbClr val="FF1418"/>
                  </a:solidFill>
                  <a:latin typeface="Comic Sans MS"/>
                </a:rPr>
                <a:t>Created by Edraw - All-in-one diagramming Software.</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Page-11"/>
        <p:cNvGrpSpPr/>
        <p:nvPr/>
      </p:nvGrpSpPr>
      <p:grpSpPr>
        <a:xfrm>
          <a:off x="0" y="0"/>
          <a:ext cx="0" cy="0"/>
          <a:chOff x="0" y="0"/>
          <a:chExt cx="0" cy="0"/>
        </a:xfrm>
      </p:grpSpPr>
      <p:grpSp>
        <p:nvGrpSpPr>
          <p:cNvPr id="2492" name="Group2492"/>
          <p:cNvGrpSpPr/>
          <p:nvPr/>
        </p:nvGrpSpPr>
        <p:grpSpPr>
          <a:xfrm>
            <a:off x="-9500" y="187300"/>
            <a:ext cx="9163000" cy="6483400"/>
            <a:chOff x="-9500" y="187300"/>
            <a:chExt cx="9163000" cy="6483400"/>
          </a:xfrm>
        </p:grpSpPr>
        <p:grpSp>
          <p:nvGrpSpPr>
            <p:cNvPr id="1980" name="Webbing Shape"/>
            <p:cNvGrpSpPr/>
            <p:nvPr/>
          </p:nvGrpSpPr>
          <p:grpSpPr>
            <a:xfrm>
              <a:off x="1775406" y="1696500"/>
              <a:ext cx="1155000" cy="385000"/>
              <a:chOff x="1775406" y="1696500"/>
              <a:chExt cx="1155000" cy="385000"/>
            </a:xfrm>
          </p:grpSpPr>
          <p:sp>
            <p:nvSpPr>
              <p:cNvPr id="1981" name="Rounded rectangle"/>
              <p:cNvSpPr/>
              <p:nvPr/>
            </p:nvSpPr>
            <p:spPr>
              <a:xfrm>
                <a:off x="1775406" y="1696500"/>
                <a:ext cx="1155000" cy="385000"/>
              </a:xfrm>
              <a:custGeom>
                <a:avLst/>
                <a:gdLst/>
                <a:ahLst/>
                <a:cxnLst/>
                <a:rect l="0" t="0" r="0" b="0"/>
                <a:pathLst>
                  <a:path w="1155000" h="385000">
                    <a:moveTo>
                      <a:pt x="1085700" y="385000"/>
                    </a:moveTo>
                    <a:cubicBezTo>
                      <a:pt x="1123977" y="385000"/>
                      <a:pt x="1155000" y="353974"/>
                      <a:pt x="1155000" y="315700"/>
                    </a:cubicBezTo>
                    <a:lnTo>
                      <a:pt x="1155000" y="69300"/>
                    </a:lnTo>
                    <a:cubicBezTo>
                      <a:pt x="1155000" y="31026"/>
                      <a:pt x="1123977" y="0"/>
                      <a:pt x="1085700" y="0"/>
                    </a:cubicBezTo>
                    <a:lnTo>
                      <a:pt x="69300" y="0"/>
                    </a:lnTo>
                    <a:cubicBezTo>
                      <a:pt x="31026" y="0"/>
                      <a:pt x="0" y="31026"/>
                      <a:pt x="0" y="69300"/>
                    </a:cubicBezTo>
                    <a:lnTo>
                      <a:pt x="0" y="315700"/>
                    </a:lnTo>
                    <a:cubicBezTo>
                      <a:pt x="0" y="353974"/>
                      <a:pt x="31026" y="385000"/>
                      <a:pt x="69300" y="385000"/>
                    </a:cubicBezTo>
                    <a:lnTo>
                      <a:pt x="1085700" y="385000"/>
                    </a:lnTo>
                    <a:close/>
                  </a:path>
                </a:pathLst>
              </a:custGeom>
              <a:solidFill>
                <a:srgbClr val="F3F3F3"/>
              </a:solidFill>
              <a:ln w="7700" cap="flat">
                <a:solidFill>
                  <a:srgbClr val="C2C2C2"/>
                </a:solidFill>
                <a:bevel/>
              </a:ln>
            </p:spPr>
          </p:sp>
          <p:sp>
            <p:nvSpPr>
              <p:cNvPr id="1982" name="Rounded rectangle"/>
              <p:cNvSpPr/>
              <p:nvPr/>
            </p:nvSpPr>
            <p:spPr>
              <a:xfrm>
                <a:off x="1813906" y="1735000"/>
                <a:ext cx="1078000" cy="308000"/>
              </a:xfrm>
              <a:custGeom>
                <a:avLst/>
                <a:gdLst/>
                <a:ahLst/>
                <a:cxnLst/>
                <a:rect l="0" t="0" r="0" b="0"/>
                <a:pathLst>
                  <a:path w="1078000" h="308000">
                    <a:moveTo>
                      <a:pt x="1016400" y="308000"/>
                    </a:moveTo>
                    <a:cubicBezTo>
                      <a:pt x="1050419" y="308000"/>
                      <a:pt x="1078000" y="280422"/>
                      <a:pt x="1078000" y="246400"/>
                    </a:cubicBezTo>
                    <a:lnTo>
                      <a:pt x="1078000" y="61600"/>
                    </a:lnTo>
                    <a:cubicBezTo>
                      <a:pt x="1078000" y="27578"/>
                      <a:pt x="1050419" y="0"/>
                      <a:pt x="1016400" y="0"/>
                    </a:cubicBezTo>
                    <a:lnTo>
                      <a:pt x="61600" y="0"/>
                    </a:lnTo>
                    <a:cubicBezTo>
                      <a:pt x="27578" y="0"/>
                      <a:pt x="0" y="27578"/>
                      <a:pt x="0" y="61600"/>
                    </a:cubicBezTo>
                    <a:lnTo>
                      <a:pt x="0" y="246400"/>
                    </a:lnTo>
                    <a:cubicBezTo>
                      <a:pt x="0" y="280422"/>
                      <a:pt x="27578" y="308000"/>
                      <a:pt x="61600" y="308000"/>
                    </a:cubicBezTo>
                    <a:lnTo>
                      <a:pt x="1016400" y="308000"/>
                    </a:lnTo>
                    <a:close/>
                  </a:path>
                </a:pathLst>
              </a:custGeom>
              <a:solidFill>
                <a:srgbClr val="5B8FC9"/>
              </a:solidFill>
              <a:ln w="7700" cap="flat">
                <a:solidFill>
                  <a:srgbClr val="5B8FC9"/>
                </a:solidFill>
                <a:bevel/>
              </a:ln>
            </p:spPr>
          </p:sp>
          <p:sp>
            <p:nvSpPr>
              <p:cNvPr id="2493" name="Text 2493"/>
              <p:cNvSpPr txBox="1"/>
              <p:nvPr/>
            </p:nvSpPr>
            <p:spPr>
              <a:xfrm>
                <a:off x="1775406" y="1696500"/>
                <a:ext cx="1155000" cy="385000"/>
              </a:xfrm>
              <a:prstGeom prst="rect">
                <a:avLst/>
              </a:prstGeom>
              <a:noFill/>
            </p:spPr>
            <p:txBody>
              <a:bodyPr wrap="square" lIns="28000" tIns="18000" rIns="28000" bIns="18000" rtlCol="0" anchor="ctr"/>
              <a:lstStyle/>
              <a:p>
                <a:pPr algn="ctr"/>
                <a:r>
                  <a:rPr sz="936">
                    <a:solidFill>
                      <a:srgbClr val="FFFFFF"/>
                    </a:solidFill>
                    <a:latin typeface="Times New Roman"/>
                  </a:rPr>
                  <a:t>Staff Name</a:t>
                </a:r>
              </a:p>
            </p:txBody>
          </p:sp>
        </p:grpSp>
        <p:grpSp>
          <p:nvGrpSpPr>
            <p:cNvPr id="1983" name="Rounded Rect 2"/>
            <p:cNvGrpSpPr/>
            <p:nvPr/>
          </p:nvGrpSpPr>
          <p:grpSpPr>
            <a:xfrm>
              <a:off x="870348" y="3529100"/>
              <a:ext cx="1155000" cy="385000"/>
              <a:chOff x="870348" y="3529100"/>
              <a:chExt cx="1155000" cy="385000"/>
            </a:xfrm>
          </p:grpSpPr>
          <p:sp>
            <p:nvSpPr>
              <p:cNvPr id="1984" name="Rounded rectangle"/>
              <p:cNvSpPr/>
              <p:nvPr/>
            </p:nvSpPr>
            <p:spPr>
              <a:xfrm>
                <a:off x="870348" y="3529100"/>
                <a:ext cx="1155000" cy="385000"/>
              </a:xfrm>
              <a:custGeom>
                <a:avLst/>
                <a:gdLst/>
                <a:ahLst/>
                <a:cxnLst/>
                <a:rect l="0" t="0" r="0" b="0"/>
                <a:pathLst>
                  <a:path w="1155000" h="385000">
                    <a:moveTo>
                      <a:pt x="1085700" y="385000"/>
                    </a:moveTo>
                    <a:cubicBezTo>
                      <a:pt x="1123977" y="385000"/>
                      <a:pt x="1155000" y="353974"/>
                      <a:pt x="1155000" y="315700"/>
                    </a:cubicBezTo>
                    <a:lnTo>
                      <a:pt x="1155000" y="69300"/>
                    </a:lnTo>
                    <a:cubicBezTo>
                      <a:pt x="1155000" y="31026"/>
                      <a:pt x="1123977" y="0"/>
                      <a:pt x="1085700" y="0"/>
                    </a:cubicBezTo>
                    <a:lnTo>
                      <a:pt x="69300" y="0"/>
                    </a:lnTo>
                    <a:cubicBezTo>
                      <a:pt x="31026" y="0"/>
                      <a:pt x="0" y="31026"/>
                      <a:pt x="0" y="69300"/>
                    </a:cubicBezTo>
                    <a:lnTo>
                      <a:pt x="0" y="315700"/>
                    </a:lnTo>
                    <a:cubicBezTo>
                      <a:pt x="0" y="353974"/>
                      <a:pt x="31026" y="385000"/>
                      <a:pt x="69300" y="385000"/>
                    </a:cubicBezTo>
                    <a:lnTo>
                      <a:pt x="1085700" y="385000"/>
                    </a:lnTo>
                    <a:close/>
                  </a:path>
                </a:pathLst>
              </a:custGeom>
              <a:solidFill>
                <a:srgbClr val="F3F3F3"/>
              </a:solidFill>
              <a:ln w="7700" cap="flat">
                <a:solidFill>
                  <a:srgbClr val="C2C2C2"/>
                </a:solidFill>
                <a:bevel/>
              </a:ln>
            </p:spPr>
          </p:sp>
          <p:sp>
            <p:nvSpPr>
              <p:cNvPr id="1985" name="Rounded rectangle"/>
              <p:cNvSpPr/>
              <p:nvPr/>
            </p:nvSpPr>
            <p:spPr>
              <a:xfrm>
                <a:off x="908848" y="3567600"/>
                <a:ext cx="1078000" cy="308000"/>
              </a:xfrm>
              <a:custGeom>
                <a:avLst/>
                <a:gdLst/>
                <a:ahLst/>
                <a:cxnLst/>
                <a:rect l="0" t="0" r="0" b="0"/>
                <a:pathLst>
                  <a:path w="1078000" h="308000">
                    <a:moveTo>
                      <a:pt x="1016400" y="308000"/>
                    </a:moveTo>
                    <a:cubicBezTo>
                      <a:pt x="1050419" y="308000"/>
                      <a:pt x="1078000" y="280422"/>
                      <a:pt x="1078000" y="246400"/>
                    </a:cubicBezTo>
                    <a:lnTo>
                      <a:pt x="1078000" y="61600"/>
                    </a:lnTo>
                    <a:cubicBezTo>
                      <a:pt x="1078000" y="27578"/>
                      <a:pt x="1050419" y="0"/>
                      <a:pt x="1016400" y="0"/>
                    </a:cubicBezTo>
                    <a:lnTo>
                      <a:pt x="61600" y="0"/>
                    </a:lnTo>
                    <a:cubicBezTo>
                      <a:pt x="27578" y="0"/>
                      <a:pt x="0" y="27578"/>
                      <a:pt x="0" y="61600"/>
                    </a:cubicBezTo>
                    <a:lnTo>
                      <a:pt x="0" y="246400"/>
                    </a:lnTo>
                    <a:cubicBezTo>
                      <a:pt x="0" y="280422"/>
                      <a:pt x="27578" y="308000"/>
                      <a:pt x="61600" y="308000"/>
                    </a:cubicBezTo>
                    <a:lnTo>
                      <a:pt x="1016400" y="308000"/>
                    </a:lnTo>
                    <a:close/>
                  </a:path>
                </a:pathLst>
              </a:custGeom>
              <a:solidFill>
                <a:srgbClr val="5B8FC9"/>
              </a:solidFill>
              <a:ln w="7700" cap="flat">
                <a:solidFill>
                  <a:srgbClr val="5B8FC9"/>
                </a:solidFill>
                <a:bevel/>
              </a:ln>
            </p:spPr>
          </p:sp>
          <p:sp>
            <p:nvSpPr>
              <p:cNvPr id="2494" name="Text 2494"/>
              <p:cNvSpPr txBox="1"/>
              <p:nvPr/>
            </p:nvSpPr>
            <p:spPr>
              <a:xfrm>
                <a:off x="870348" y="3529100"/>
                <a:ext cx="1155000" cy="385000"/>
              </a:xfrm>
              <a:prstGeom prst="rect">
                <a:avLst/>
              </a:prstGeom>
              <a:noFill/>
            </p:spPr>
            <p:txBody>
              <a:bodyPr wrap="square" lIns="28000" tIns="18000" rIns="28000" bIns="18000" rtlCol="0" anchor="ctr"/>
              <a:lstStyle/>
              <a:p>
                <a:pPr algn="ctr"/>
                <a:r>
                  <a:rPr sz="936">
                    <a:solidFill>
                      <a:srgbClr val="FFFFFF"/>
                    </a:solidFill>
                    <a:latin typeface="Times New Roman"/>
                  </a:rPr>
                  <a:t>Staff Name</a:t>
                </a:r>
              </a:p>
            </p:txBody>
          </p:sp>
        </p:grpSp>
        <p:grpSp>
          <p:nvGrpSpPr>
            <p:cNvPr id="1986" name="Rounded Rect 2"/>
            <p:cNvGrpSpPr/>
            <p:nvPr/>
          </p:nvGrpSpPr>
          <p:grpSpPr>
            <a:xfrm>
              <a:off x="1197906" y="4428506"/>
              <a:ext cx="1155000" cy="385000"/>
              <a:chOff x="1197906" y="4428506"/>
              <a:chExt cx="1155000" cy="385000"/>
            </a:xfrm>
          </p:grpSpPr>
          <p:sp>
            <p:nvSpPr>
              <p:cNvPr id="1987" name="Rounded rectangle"/>
              <p:cNvSpPr/>
              <p:nvPr/>
            </p:nvSpPr>
            <p:spPr>
              <a:xfrm>
                <a:off x="1197906" y="4428506"/>
                <a:ext cx="1155000" cy="385000"/>
              </a:xfrm>
              <a:custGeom>
                <a:avLst/>
                <a:gdLst/>
                <a:ahLst/>
                <a:cxnLst/>
                <a:rect l="0" t="0" r="0" b="0"/>
                <a:pathLst>
                  <a:path w="1155000" h="385000">
                    <a:moveTo>
                      <a:pt x="1085700" y="385000"/>
                    </a:moveTo>
                    <a:cubicBezTo>
                      <a:pt x="1123977" y="385000"/>
                      <a:pt x="1155000" y="353974"/>
                      <a:pt x="1155000" y="315700"/>
                    </a:cubicBezTo>
                    <a:lnTo>
                      <a:pt x="1155000" y="69300"/>
                    </a:lnTo>
                    <a:cubicBezTo>
                      <a:pt x="1155000" y="31026"/>
                      <a:pt x="1123977" y="0"/>
                      <a:pt x="1085700" y="0"/>
                    </a:cubicBezTo>
                    <a:lnTo>
                      <a:pt x="69300" y="0"/>
                    </a:lnTo>
                    <a:cubicBezTo>
                      <a:pt x="31026" y="0"/>
                      <a:pt x="0" y="31026"/>
                      <a:pt x="0" y="69300"/>
                    </a:cubicBezTo>
                    <a:lnTo>
                      <a:pt x="0" y="315700"/>
                    </a:lnTo>
                    <a:cubicBezTo>
                      <a:pt x="0" y="353974"/>
                      <a:pt x="31026" y="385000"/>
                      <a:pt x="69300" y="385000"/>
                    </a:cubicBezTo>
                    <a:lnTo>
                      <a:pt x="1085700" y="385000"/>
                    </a:lnTo>
                    <a:close/>
                  </a:path>
                </a:pathLst>
              </a:custGeom>
              <a:solidFill>
                <a:srgbClr val="F3F3F3"/>
              </a:solidFill>
              <a:ln w="7700" cap="flat">
                <a:solidFill>
                  <a:srgbClr val="C2C2C2"/>
                </a:solidFill>
                <a:bevel/>
              </a:ln>
            </p:spPr>
          </p:sp>
          <p:sp>
            <p:nvSpPr>
              <p:cNvPr id="1988" name="Rounded rectangle"/>
              <p:cNvSpPr/>
              <p:nvPr/>
            </p:nvSpPr>
            <p:spPr>
              <a:xfrm>
                <a:off x="1236406" y="4467006"/>
                <a:ext cx="1078000" cy="308000"/>
              </a:xfrm>
              <a:custGeom>
                <a:avLst/>
                <a:gdLst/>
                <a:ahLst/>
                <a:cxnLst/>
                <a:rect l="0" t="0" r="0" b="0"/>
                <a:pathLst>
                  <a:path w="1078000" h="308000">
                    <a:moveTo>
                      <a:pt x="1016400" y="308000"/>
                    </a:moveTo>
                    <a:cubicBezTo>
                      <a:pt x="1050419" y="308000"/>
                      <a:pt x="1078000" y="280422"/>
                      <a:pt x="1078000" y="246400"/>
                    </a:cubicBezTo>
                    <a:lnTo>
                      <a:pt x="1078000" y="61600"/>
                    </a:lnTo>
                    <a:cubicBezTo>
                      <a:pt x="1078000" y="27578"/>
                      <a:pt x="1050419" y="0"/>
                      <a:pt x="1016400" y="0"/>
                    </a:cubicBezTo>
                    <a:lnTo>
                      <a:pt x="61600" y="0"/>
                    </a:lnTo>
                    <a:cubicBezTo>
                      <a:pt x="27578" y="0"/>
                      <a:pt x="0" y="27578"/>
                      <a:pt x="0" y="61600"/>
                    </a:cubicBezTo>
                    <a:lnTo>
                      <a:pt x="0" y="246400"/>
                    </a:lnTo>
                    <a:cubicBezTo>
                      <a:pt x="0" y="280422"/>
                      <a:pt x="27578" y="308000"/>
                      <a:pt x="61600" y="308000"/>
                    </a:cubicBezTo>
                    <a:lnTo>
                      <a:pt x="1016400" y="308000"/>
                    </a:lnTo>
                    <a:close/>
                  </a:path>
                </a:pathLst>
              </a:custGeom>
              <a:solidFill>
                <a:srgbClr val="5B8FC9"/>
              </a:solidFill>
              <a:ln w="7700" cap="flat">
                <a:solidFill>
                  <a:srgbClr val="5B8FC9"/>
                </a:solidFill>
                <a:bevel/>
              </a:ln>
            </p:spPr>
          </p:sp>
          <p:sp>
            <p:nvSpPr>
              <p:cNvPr id="2495" name="Text 2495"/>
              <p:cNvSpPr txBox="1"/>
              <p:nvPr/>
            </p:nvSpPr>
            <p:spPr>
              <a:xfrm>
                <a:off x="1197906" y="4428506"/>
                <a:ext cx="1155000" cy="385000"/>
              </a:xfrm>
              <a:prstGeom prst="rect">
                <a:avLst/>
              </a:prstGeom>
              <a:noFill/>
            </p:spPr>
            <p:txBody>
              <a:bodyPr wrap="square" lIns="28000" tIns="18000" rIns="28000" bIns="18000" rtlCol="0" anchor="ctr"/>
              <a:lstStyle/>
              <a:p>
                <a:pPr algn="ctr"/>
                <a:r>
                  <a:rPr sz="936">
                    <a:solidFill>
                      <a:srgbClr val="FFFFFF"/>
                    </a:solidFill>
                    <a:latin typeface="Times New Roman"/>
                  </a:rPr>
                  <a:t>Staff Name</a:t>
                </a:r>
              </a:p>
            </p:txBody>
          </p:sp>
        </p:grpSp>
        <p:grpSp>
          <p:nvGrpSpPr>
            <p:cNvPr id="1989" name="Rounded Rect 2"/>
            <p:cNvGrpSpPr/>
            <p:nvPr/>
          </p:nvGrpSpPr>
          <p:grpSpPr>
            <a:xfrm>
              <a:off x="5840452" y="1696500"/>
              <a:ext cx="1155000" cy="385000"/>
              <a:chOff x="5840452" y="1696500"/>
              <a:chExt cx="1155000" cy="385000"/>
            </a:xfrm>
          </p:grpSpPr>
          <p:sp>
            <p:nvSpPr>
              <p:cNvPr id="1990" name="Rounded rectangle"/>
              <p:cNvSpPr/>
              <p:nvPr/>
            </p:nvSpPr>
            <p:spPr>
              <a:xfrm>
                <a:off x="5840452" y="1696500"/>
                <a:ext cx="1155000" cy="385000"/>
              </a:xfrm>
              <a:custGeom>
                <a:avLst/>
                <a:gdLst/>
                <a:ahLst/>
                <a:cxnLst/>
                <a:rect l="0" t="0" r="0" b="0"/>
                <a:pathLst>
                  <a:path w="1155000" h="385000">
                    <a:moveTo>
                      <a:pt x="1085700" y="385000"/>
                    </a:moveTo>
                    <a:cubicBezTo>
                      <a:pt x="1123977" y="385000"/>
                      <a:pt x="1155000" y="353974"/>
                      <a:pt x="1155000" y="315700"/>
                    </a:cubicBezTo>
                    <a:lnTo>
                      <a:pt x="1155000" y="69300"/>
                    </a:lnTo>
                    <a:cubicBezTo>
                      <a:pt x="1155000" y="31026"/>
                      <a:pt x="1123977" y="0"/>
                      <a:pt x="1085700" y="0"/>
                    </a:cubicBezTo>
                    <a:lnTo>
                      <a:pt x="69300" y="0"/>
                    </a:lnTo>
                    <a:cubicBezTo>
                      <a:pt x="31026" y="0"/>
                      <a:pt x="0" y="31026"/>
                      <a:pt x="0" y="69300"/>
                    </a:cubicBezTo>
                    <a:lnTo>
                      <a:pt x="0" y="315700"/>
                    </a:lnTo>
                    <a:cubicBezTo>
                      <a:pt x="0" y="353974"/>
                      <a:pt x="31026" y="385000"/>
                      <a:pt x="69300" y="385000"/>
                    </a:cubicBezTo>
                    <a:lnTo>
                      <a:pt x="1085700" y="385000"/>
                    </a:lnTo>
                    <a:close/>
                  </a:path>
                </a:pathLst>
              </a:custGeom>
              <a:solidFill>
                <a:srgbClr val="F3F3F3"/>
              </a:solidFill>
              <a:ln w="7700" cap="flat">
                <a:solidFill>
                  <a:srgbClr val="C2C2C2"/>
                </a:solidFill>
                <a:bevel/>
              </a:ln>
            </p:spPr>
          </p:sp>
          <p:sp>
            <p:nvSpPr>
              <p:cNvPr id="1991" name="Rounded rectangle"/>
              <p:cNvSpPr/>
              <p:nvPr/>
            </p:nvSpPr>
            <p:spPr>
              <a:xfrm>
                <a:off x="5878952" y="1735000"/>
                <a:ext cx="1078000" cy="308000"/>
              </a:xfrm>
              <a:custGeom>
                <a:avLst/>
                <a:gdLst/>
                <a:ahLst/>
                <a:cxnLst/>
                <a:rect l="0" t="0" r="0" b="0"/>
                <a:pathLst>
                  <a:path w="1078000" h="308000">
                    <a:moveTo>
                      <a:pt x="1016400" y="308000"/>
                    </a:moveTo>
                    <a:cubicBezTo>
                      <a:pt x="1050419" y="308000"/>
                      <a:pt x="1078000" y="280422"/>
                      <a:pt x="1078000" y="246400"/>
                    </a:cubicBezTo>
                    <a:lnTo>
                      <a:pt x="1078000" y="61600"/>
                    </a:lnTo>
                    <a:cubicBezTo>
                      <a:pt x="1078000" y="27578"/>
                      <a:pt x="1050419" y="0"/>
                      <a:pt x="1016400" y="0"/>
                    </a:cubicBezTo>
                    <a:lnTo>
                      <a:pt x="61600" y="0"/>
                    </a:lnTo>
                    <a:cubicBezTo>
                      <a:pt x="27578" y="0"/>
                      <a:pt x="0" y="27578"/>
                      <a:pt x="0" y="61600"/>
                    </a:cubicBezTo>
                    <a:lnTo>
                      <a:pt x="0" y="246400"/>
                    </a:lnTo>
                    <a:cubicBezTo>
                      <a:pt x="0" y="280422"/>
                      <a:pt x="27578" y="308000"/>
                      <a:pt x="61600" y="308000"/>
                    </a:cubicBezTo>
                    <a:lnTo>
                      <a:pt x="1016400" y="308000"/>
                    </a:lnTo>
                    <a:close/>
                  </a:path>
                </a:pathLst>
              </a:custGeom>
              <a:solidFill>
                <a:srgbClr val="5B8FC9"/>
              </a:solidFill>
              <a:ln w="7700" cap="flat">
                <a:solidFill>
                  <a:srgbClr val="5B8FC9"/>
                </a:solidFill>
                <a:bevel/>
              </a:ln>
            </p:spPr>
          </p:sp>
          <p:sp>
            <p:nvSpPr>
              <p:cNvPr id="2496" name="Text 2496"/>
              <p:cNvSpPr txBox="1"/>
              <p:nvPr/>
            </p:nvSpPr>
            <p:spPr>
              <a:xfrm>
                <a:off x="5840452" y="1696500"/>
                <a:ext cx="1155000" cy="385000"/>
              </a:xfrm>
              <a:prstGeom prst="rect">
                <a:avLst/>
              </a:prstGeom>
              <a:noFill/>
            </p:spPr>
            <p:txBody>
              <a:bodyPr wrap="square" lIns="28000" tIns="18000" rIns="28000" bIns="18000" rtlCol="0" anchor="ctr"/>
              <a:lstStyle/>
              <a:p>
                <a:pPr algn="ctr"/>
                <a:r>
                  <a:rPr sz="936">
                    <a:solidFill>
                      <a:srgbClr val="FFFFFF"/>
                    </a:solidFill>
                    <a:latin typeface="Times New Roman"/>
                  </a:rPr>
                  <a:t>Staff Name</a:t>
                </a:r>
              </a:p>
            </p:txBody>
          </p:sp>
        </p:grpSp>
        <p:grpSp>
          <p:nvGrpSpPr>
            <p:cNvPr id="1992" name="Rounded Rect 2"/>
            <p:cNvGrpSpPr/>
            <p:nvPr/>
          </p:nvGrpSpPr>
          <p:grpSpPr>
            <a:xfrm>
              <a:off x="6667894" y="2607171"/>
              <a:ext cx="1155000" cy="385000"/>
              <a:chOff x="6667894" y="2607171"/>
              <a:chExt cx="1155000" cy="385000"/>
            </a:xfrm>
          </p:grpSpPr>
          <p:sp>
            <p:nvSpPr>
              <p:cNvPr id="1993" name="Rounded rectangle"/>
              <p:cNvSpPr/>
              <p:nvPr/>
            </p:nvSpPr>
            <p:spPr>
              <a:xfrm>
                <a:off x="6667894" y="2607171"/>
                <a:ext cx="1155000" cy="385000"/>
              </a:xfrm>
              <a:custGeom>
                <a:avLst/>
                <a:gdLst/>
                <a:ahLst/>
                <a:cxnLst/>
                <a:rect l="0" t="0" r="0" b="0"/>
                <a:pathLst>
                  <a:path w="1155000" h="385000">
                    <a:moveTo>
                      <a:pt x="1085700" y="385000"/>
                    </a:moveTo>
                    <a:cubicBezTo>
                      <a:pt x="1123977" y="385000"/>
                      <a:pt x="1155000" y="353974"/>
                      <a:pt x="1155000" y="315700"/>
                    </a:cubicBezTo>
                    <a:lnTo>
                      <a:pt x="1155000" y="69300"/>
                    </a:lnTo>
                    <a:cubicBezTo>
                      <a:pt x="1155000" y="31026"/>
                      <a:pt x="1123977" y="0"/>
                      <a:pt x="1085700" y="0"/>
                    </a:cubicBezTo>
                    <a:lnTo>
                      <a:pt x="69300" y="0"/>
                    </a:lnTo>
                    <a:cubicBezTo>
                      <a:pt x="31026" y="0"/>
                      <a:pt x="0" y="31026"/>
                      <a:pt x="0" y="69300"/>
                    </a:cubicBezTo>
                    <a:lnTo>
                      <a:pt x="0" y="315700"/>
                    </a:lnTo>
                    <a:cubicBezTo>
                      <a:pt x="0" y="353974"/>
                      <a:pt x="31026" y="385000"/>
                      <a:pt x="69300" y="385000"/>
                    </a:cubicBezTo>
                    <a:lnTo>
                      <a:pt x="1085700" y="385000"/>
                    </a:lnTo>
                    <a:close/>
                  </a:path>
                </a:pathLst>
              </a:custGeom>
              <a:solidFill>
                <a:srgbClr val="F3F3F3"/>
              </a:solidFill>
              <a:ln w="7700" cap="flat">
                <a:solidFill>
                  <a:srgbClr val="C2C2C2"/>
                </a:solidFill>
                <a:bevel/>
              </a:ln>
            </p:spPr>
          </p:sp>
          <p:sp>
            <p:nvSpPr>
              <p:cNvPr id="1994" name="Rounded rectangle"/>
              <p:cNvSpPr/>
              <p:nvPr/>
            </p:nvSpPr>
            <p:spPr>
              <a:xfrm>
                <a:off x="6706394" y="2645671"/>
                <a:ext cx="1078000" cy="308000"/>
              </a:xfrm>
              <a:custGeom>
                <a:avLst/>
                <a:gdLst/>
                <a:ahLst/>
                <a:cxnLst/>
                <a:rect l="0" t="0" r="0" b="0"/>
                <a:pathLst>
                  <a:path w="1078000" h="308000">
                    <a:moveTo>
                      <a:pt x="1016400" y="308000"/>
                    </a:moveTo>
                    <a:cubicBezTo>
                      <a:pt x="1050419" y="308000"/>
                      <a:pt x="1078000" y="280422"/>
                      <a:pt x="1078000" y="246400"/>
                    </a:cubicBezTo>
                    <a:lnTo>
                      <a:pt x="1078000" y="61600"/>
                    </a:lnTo>
                    <a:cubicBezTo>
                      <a:pt x="1078000" y="27578"/>
                      <a:pt x="1050419" y="0"/>
                      <a:pt x="1016400" y="0"/>
                    </a:cubicBezTo>
                    <a:lnTo>
                      <a:pt x="61600" y="0"/>
                    </a:lnTo>
                    <a:cubicBezTo>
                      <a:pt x="27578" y="0"/>
                      <a:pt x="0" y="27578"/>
                      <a:pt x="0" y="61600"/>
                    </a:cubicBezTo>
                    <a:lnTo>
                      <a:pt x="0" y="246400"/>
                    </a:lnTo>
                    <a:cubicBezTo>
                      <a:pt x="0" y="280422"/>
                      <a:pt x="27578" y="308000"/>
                      <a:pt x="61600" y="308000"/>
                    </a:cubicBezTo>
                    <a:lnTo>
                      <a:pt x="1016400" y="308000"/>
                    </a:lnTo>
                    <a:close/>
                  </a:path>
                </a:pathLst>
              </a:custGeom>
              <a:solidFill>
                <a:srgbClr val="5B8FC9"/>
              </a:solidFill>
              <a:ln w="7700" cap="flat">
                <a:solidFill>
                  <a:srgbClr val="5B8FC9"/>
                </a:solidFill>
                <a:bevel/>
              </a:ln>
            </p:spPr>
          </p:sp>
          <p:sp>
            <p:nvSpPr>
              <p:cNvPr id="2497" name="Text 2497"/>
              <p:cNvSpPr txBox="1"/>
              <p:nvPr/>
            </p:nvSpPr>
            <p:spPr>
              <a:xfrm>
                <a:off x="6667894" y="2607171"/>
                <a:ext cx="1155000" cy="385000"/>
              </a:xfrm>
              <a:prstGeom prst="rect">
                <a:avLst/>
              </a:prstGeom>
              <a:noFill/>
            </p:spPr>
            <p:txBody>
              <a:bodyPr wrap="square" lIns="28000" tIns="18000" rIns="28000" bIns="18000" rtlCol="0" anchor="ctr"/>
              <a:lstStyle/>
              <a:p>
                <a:pPr algn="ctr"/>
                <a:r>
                  <a:rPr sz="936">
                    <a:solidFill>
                      <a:srgbClr val="FFFFFF"/>
                    </a:solidFill>
                    <a:latin typeface="Times New Roman"/>
                  </a:rPr>
                  <a:t>Staff Name</a:t>
                </a:r>
              </a:p>
            </p:txBody>
          </p:sp>
        </p:grpSp>
        <p:grpSp>
          <p:nvGrpSpPr>
            <p:cNvPr id="1995" name="Rounded Rect 2"/>
            <p:cNvGrpSpPr/>
            <p:nvPr/>
          </p:nvGrpSpPr>
          <p:grpSpPr>
            <a:xfrm>
              <a:off x="7245363" y="3529100"/>
              <a:ext cx="1155000" cy="385000"/>
              <a:chOff x="7245363" y="3529100"/>
              <a:chExt cx="1155000" cy="385000"/>
            </a:xfrm>
          </p:grpSpPr>
          <p:sp>
            <p:nvSpPr>
              <p:cNvPr id="1996" name="Rounded rectangle"/>
              <p:cNvSpPr/>
              <p:nvPr/>
            </p:nvSpPr>
            <p:spPr>
              <a:xfrm>
                <a:off x="7245363" y="3529100"/>
                <a:ext cx="1155000" cy="385000"/>
              </a:xfrm>
              <a:custGeom>
                <a:avLst/>
                <a:gdLst/>
                <a:ahLst/>
                <a:cxnLst/>
                <a:rect l="0" t="0" r="0" b="0"/>
                <a:pathLst>
                  <a:path w="1155000" h="385000">
                    <a:moveTo>
                      <a:pt x="1085700" y="385000"/>
                    </a:moveTo>
                    <a:cubicBezTo>
                      <a:pt x="1123977" y="385000"/>
                      <a:pt x="1155000" y="353974"/>
                      <a:pt x="1155000" y="315700"/>
                    </a:cubicBezTo>
                    <a:lnTo>
                      <a:pt x="1155000" y="69300"/>
                    </a:lnTo>
                    <a:cubicBezTo>
                      <a:pt x="1155000" y="31026"/>
                      <a:pt x="1123977" y="0"/>
                      <a:pt x="1085700" y="0"/>
                    </a:cubicBezTo>
                    <a:lnTo>
                      <a:pt x="69300" y="0"/>
                    </a:lnTo>
                    <a:cubicBezTo>
                      <a:pt x="31026" y="0"/>
                      <a:pt x="0" y="31026"/>
                      <a:pt x="0" y="69300"/>
                    </a:cubicBezTo>
                    <a:lnTo>
                      <a:pt x="0" y="315700"/>
                    </a:lnTo>
                    <a:cubicBezTo>
                      <a:pt x="0" y="353974"/>
                      <a:pt x="31026" y="385000"/>
                      <a:pt x="69300" y="385000"/>
                    </a:cubicBezTo>
                    <a:lnTo>
                      <a:pt x="1085700" y="385000"/>
                    </a:lnTo>
                    <a:close/>
                  </a:path>
                </a:pathLst>
              </a:custGeom>
              <a:solidFill>
                <a:srgbClr val="F3F3F3"/>
              </a:solidFill>
              <a:ln w="7700" cap="flat">
                <a:solidFill>
                  <a:srgbClr val="C2C2C2"/>
                </a:solidFill>
                <a:bevel/>
              </a:ln>
            </p:spPr>
          </p:sp>
          <p:sp>
            <p:nvSpPr>
              <p:cNvPr id="1997" name="Rounded rectangle"/>
              <p:cNvSpPr/>
              <p:nvPr/>
            </p:nvSpPr>
            <p:spPr>
              <a:xfrm>
                <a:off x="7283863" y="3567600"/>
                <a:ext cx="1078000" cy="308000"/>
              </a:xfrm>
              <a:custGeom>
                <a:avLst/>
                <a:gdLst/>
                <a:ahLst/>
                <a:cxnLst/>
                <a:rect l="0" t="0" r="0" b="0"/>
                <a:pathLst>
                  <a:path w="1078000" h="308000">
                    <a:moveTo>
                      <a:pt x="1016400" y="308000"/>
                    </a:moveTo>
                    <a:cubicBezTo>
                      <a:pt x="1050419" y="308000"/>
                      <a:pt x="1078000" y="280422"/>
                      <a:pt x="1078000" y="246400"/>
                    </a:cubicBezTo>
                    <a:lnTo>
                      <a:pt x="1078000" y="61600"/>
                    </a:lnTo>
                    <a:cubicBezTo>
                      <a:pt x="1078000" y="27578"/>
                      <a:pt x="1050419" y="0"/>
                      <a:pt x="1016400" y="0"/>
                    </a:cubicBezTo>
                    <a:lnTo>
                      <a:pt x="61600" y="0"/>
                    </a:lnTo>
                    <a:cubicBezTo>
                      <a:pt x="27578" y="0"/>
                      <a:pt x="0" y="27578"/>
                      <a:pt x="0" y="61600"/>
                    </a:cubicBezTo>
                    <a:lnTo>
                      <a:pt x="0" y="246400"/>
                    </a:lnTo>
                    <a:cubicBezTo>
                      <a:pt x="0" y="280422"/>
                      <a:pt x="27578" y="308000"/>
                      <a:pt x="61600" y="308000"/>
                    </a:cubicBezTo>
                    <a:lnTo>
                      <a:pt x="1016400" y="308000"/>
                    </a:lnTo>
                    <a:close/>
                  </a:path>
                </a:pathLst>
              </a:custGeom>
              <a:solidFill>
                <a:srgbClr val="5B8FC9"/>
              </a:solidFill>
              <a:ln w="7700" cap="flat">
                <a:solidFill>
                  <a:srgbClr val="5B8FC9"/>
                </a:solidFill>
                <a:bevel/>
              </a:ln>
            </p:spPr>
          </p:sp>
          <p:sp>
            <p:nvSpPr>
              <p:cNvPr id="2498" name="Text 2498"/>
              <p:cNvSpPr txBox="1"/>
              <p:nvPr/>
            </p:nvSpPr>
            <p:spPr>
              <a:xfrm>
                <a:off x="7245363" y="3529100"/>
                <a:ext cx="1155000" cy="385000"/>
              </a:xfrm>
              <a:prstGeom prst="rect">
                <a:avLst/>
              </a:prstGeom>
              <a:noFill/>
            </p:spPr>
            <p:txBody>
              <a:bodyPr wrap="square" lIns="28000" tIns="18000" rIns="28000" bIns="18000" rtlCol="0" anchor="ctr"/>
              <a:lstStyle/>
              <a:p>
                <a:pPr algn="ctr"/>
                <a:r>
                  <a:rPr sz="936">
                    <a:solidFill>
                      <a:srgbClr val="FFFFFF"/>
                    </a:solidFill>
                    <a:latin typeface="Times New Roman"/>
                  </a:rPr>
                  <a:t>Staff Name</a:t>
                </a:r>
              </a:p>
            </p:txBody>
          </p:sp>
        </p:grpSp>
        <p:grpSp>
          <p:nvGrpSpPr>
            <p:cNvPr id="1998" name="Rounded Rect 2"/>
            <p:cNvGrpSpPr/>
            <p:nvPr/>
          </p:nvGrpSpPr>
          <p:grpSpPr>
            <a:xfrm>
              <a:off x="6667894" y="4428506"/>
              <a:ext cx="1155000" cy="385000"/>
              <a:chOff x="6667894" y="4428506"/>
              <a:chExt cx="1155000" cy="385000"/>
            </a:xfrm>
          </p:grpSpPr>
          <p:sp>
            <p:nvSpPr>
              <p:cNvPr id="1999" name="Rounded rectangle"/>
              <p:cNvSpPr/>
              <p:nvPr/>
            </p:nvSpPr>
            <p:spPr>
              <a:xfrm>
                <a:off x="6667894" y="4428506"/>
                <a:ext cx="1155000" cy="385000"/>
              </a:xfrm>
              <a:custGeom>
                <a:avLst/>
                <a:gdLst/>
                <a:ahLst/>
                <a:cxnLst/>
                <a:rect l="0" t="0" r="0" b="0"/>
                <a:pathLst>
                  <a:path w="1155000" h="385000">
                    <a:moveTo>
                      <a:pt x="1085700" y="385000"/>
                    </a:moveTo>
                    <a:cubicBezTo>
                      <a:pt x="1123977" y="385000"/>
                      <a:pt x="1155000" y="353974"/>
                      <a:pt x="1155000" y="315700"/>
                    </a:cubicBezTo>
                    <a:lnTo>
                      <a:pt x="1155000" y="69300"/>
                    </a:lnTo>
                    <a:cubicBezTo>
                      <a:pt x="1155000" y="31026"/>
                      <a:pt x="1123977" y="0"/>
                      <a:pt x="1085700" y="0"/>
                    </a:cubicBezTo>
                    <a:lnTo>
                      <a:pt x="69300" y="0"/>
                    </a:lnTo>
                    <a:cubicBezTo>
                      <a:pt x="31026" y="0"/>
                      <a:pt x="0" y="31026"/>
                      <a:pt x="0" y="69300"/>
                    </a:cubicBezTo>
                    <a:lnTo>
                      <a:pt x="0" y="315700"/>
                    </a:lnTo>
                    <a:cubicBezTo>
                      <a:pt x="0" y="353974"/>
                      <a:pt x="31026" y="385000"/>
                      <a:pt x="69300" y="385000"/>
                    </a:cubicBezTo>
                    <a:lnTo>
                      <a:pt x="1085700" y="385000"/>
                    </a:lnTo>
                    <a:close/>
                  </a:path>
                </a:pathLst>
              </a:custGeom>
              <a:solidFill>
                <a:srgbClr val="F3F3F3"/>
              </a:solidFill>
              <a:ln w="7700" cap="flat">
                <a:solidFill>
                  <a:srgbClr val="C2C2C2"/>
                </a:solidFill>
                <a:bevel/>
              </a:ln>
            </p:spPr>
          </p:sp>
          <p:sp>
            <p:nvSpPr>
              <p:cNvPr id="2000" name="Rounded rectangle"/>
              <p:cNvSpPr/>
              <p:nvPr/>
            </p:nvSpPr>
            <p:spPr>
              <a:xfrm>
                <a:off x="6706394" y="4467006"/>
                <a:ext cx="1078000" cy="308000"/>
              </a:xfrm>
              <a:custGeom>
                <a:avLst/>
                <a:gdLst/>
                <a:ahLst/>
                <a:cxnLst/>
                <a:rect l="0" t="0" r="0" b="0"/>
                <a:pathLst>
                  <a:path w="1078000" h="308000">
                    <a:moveTo>
                      <a:pt x="1016400" y="308000"/>
                    </a:moveTo>
                    <a:cubicBezTo>
                      <a:pt x="1050419" y="308000"/>
                      <a:pt x="1078000" y="280422"/>
                      <a:pt x="1078000" y="246400"/>
                    </a:cubicBezTo>
                    <a:lnTo>
                      <a:pt x="1078000" y="61600"/>
                    </a:lnTo>
                    <a:cubicBezTo>
                      <a:pt x="1078000" y="27578"/>
                      <a:pt x="1050419" y="0"/>
                      <a:pt x="1016400" y="0"/>
                    </a:cubicBezTo>
                    <a:lnTo>
                      <a:pt x="61600" y="0"/>
                    </a:lnTo>
                    <a:cubicBezTo>
                      <a:pt x="27578" y="0"/>
                      <a:pt x="0" y="27578"/>
                      <a:pt x="0" y="61600"/>
                    </a:cubicBezTo>
                    <a:lnTo>
                      <a:pt x="0" y="246400"/>
                    </a:lnTo>
                    <a:cubicBezTo>
                      <a:pt x="0" y="280422"/>
                      <a:pt x="27578" y="308000"/>
                      <a:pt x="61600" y="308000"/>
                    </a:cubicBezTo>
                    <a:lnTo>
                      <a:pt x="1016400" y="308000"/>
                    </a:lnTo>
                    <a:close/>
                  </a:path>
                </a:pathLst>
              </a:custGeom>
              <a:solidFill>
                <a:srgbClr val="5B8FC9"/>
              </a:solidFill>
              <a:ln w="7700" cap="flat">
                <a:solidFill>
                  <a:srgbClr val="5B8FC9"/>
                </a:solidFill>
                <a:bevel/>
              </a:ln>
            </p:spPr>
          </p:sp>
          <p:sp>
            <p:nvSpPr>
              <p:cNvPr id="2499" name="Text 2499"/>
              <p:cNvSpPr txBox="1"/>
              <p:nvPr/>
            </p:nvSpPr>
            <p:spPr>
              <a:xfrm>
                <a:off x="6667894" y="4428506"/>
                <a:ext cx="1155000" cy="385000"/>
              </a:xfrm>
              <a:prstGeom prst="rect">
                <a:avLst/>
              </a:prstGeom>
              <a:noFill/>
            </p:spPr>
            <p:txBody>
              <a:bodyPr wrap="square" lIns="28000" tIns="18000" rIns="28000" bIns="18000" rtlCol="0" anchor="ctr"/>
              <a:lstStyle/>
              <a:p>
                <a:pPr algn="ctr"/>
                <a:r>
                  <a:rPr sz="936">
                    <a:solidFill>
                      <a:srgbClr val="FFFFFF"/>
                    </a:solidFill>
                    <a:latin typeface="Times New Roman"/>
                  </a:rPr>
                  <a:t>Staff Name</a:t>
                </a:r>
              </a:p>
            </p:txBody>
          </p:sp>
        </p:grpSp>
        <p:grpSp>
          <p:nvGrpSpPr>
            <p:cNvPr id="2001" name="Rounded Rect 2"/>
            <p:cNvGrpSpPr/>
            <p:nvPr/>
          </p:nvGrpSpPr>
          <p:grpSpPr>
            <a:xfrm>
              <a:off x="2025348" y="5472842"/>
              <a:ext cx="1155000" cy="385000"/>
              <a:chOff x="2025348" y="5472842"/>
              <a:chExt cx="1155000" cy="385000"/>
            </a:xfrm>
          </p:grpSpPr>
          <p:sp>
            <p:nvSpPr>
              <p:cNvPr id="2002" name="Rounded rectangle"/>
              <p:cNvSpPr/>
              <p:nvPr/>
            </p:nvSpPr>
            <p:spPr>
              <a:xfrm>
                <a:off x="2025348" y="5472842"/>
                <a:ext cx="1155000" cy="385000"/>
              </a:xfrm>
              <a:custGeom>
                <a:avLst/>
                <a:gdLst/>
                <a:ahLst/>
                <a:cxnLst/>
                <a:rect l="0" t="0" r="0" b="0"/>
                <a:pathLst>
                  <a:path w="1155000" h="385000">
                    <a:moveTo>
                      <a:pt x="1085700" y="385000"/>
                    </a:moveTo>
                    <a:cubicBezTo>
                      <a:pt x="1123977" y="385000"/>
                      <a:pt x="1155000" y="353974"/>
                      <a:pt x="1155000" y="315700"/>
                    </a:cubicBezTo>
                    <a:lnTo>
                      <a:pt x="1155000" y="69300"/>
                    </a:lnTo>
                    <a:cubicBezTo>
                      <a:pt x="1155000" y="31026"/>
                      <a:pt x="1123977" y="0"/>
                      <a:pt x="1085700" y="0"/>
                    </a:cubicBezTo>
                    <a:lnTo>
                      <a:pt x="69300" y="0"/>
                    </a:lnTo>
                    <a:cubicBezTo>
                      <a:pt x="31026" y="0"/>
                      <a:pt x="0" y="31026"/>
                      <a:pt x="0" y="69300"/>
                    </a:cubicBezTo>
                    <a:lnTo>
                      <a:pt x="0" y="315700"/>
                    </a:lnTo>
                    <a:cubicBezTo>
                      <a:pt x="0" y="353974"/>
                      <a:pt x="31026" y="385000"/>
                      <a:pt x="69300" y="385000"/>
                    </a:cubicBezTo>
                    <a:lnTo>
                      <a:pt x="1085700" y="385000"/>
                    </a:lnTo>
                    <a:close/>
                  </a:path>
                </a:pathLst>
              </a:custGeom>
              <a:solidFill>
                <a:srgbClr val="F3F3F3"/>
              </a:solidFill>
              <a:ln w="7700" cap="flat">
                <a:solidFill>
                  <a:srgbClr val="C2C2C2"/>
                </a:solidFill>
                <a:bevel/>
              </a:ln>
            </p:spPr>
          </p:sp>
          <p:sp>
            <p:nvSpPr>
              <p:cNvPr id="2003" name="Rounded rectangle"/>
              <p:cNvSpPr/>
              <p:nvPr/>
            </p:nvSpPr>
            <p:spPr>
              <a:xfrm>
                <a:off x="2063848" y="5511342"/>
                <a:ext cx="1078000" cy="308000"/>
              </a:xfrm>
              <a:custGeom>
                <a:avLst/>
                <a:gdLst/>
                <a:ahLst/>
                <a:cxnLst/>
                <a:rect l="0" t="0" r="0" b="0"/>
                <a:pathLst>
                  <a:path w="1078000" h="308000">
                    <a:moveTo>
                      <a:pt x="1016400" y="308000"/>
                    </a:moveTo>
                    <a:cubicBezTo>
                      <a:pt x="1050419" y="308000"/>
                      <a:pt x="1078000" y="280422"/>
                      <a:pt x="1078000" y="246400"/>
                    </a:cubicBezTo>
                    <a:lnTo>
                      <a:pt x="1078000" y="61600"/>
                    </a:lnTo>
                    <a:cubicBezTo>
                      <a:pt x="1078000" y="27578"/>
                      <a:pt x="1050419" y="0"/>
                      <a:pt x="1016400" y="0"/>
                    </a:cubicBezTo>
                    <a:lnTo>
                      <a:pt x="61600" y="0"/>
                    </a:lnTo>
                    <a:cubicBezTo>
                      <a:pt x="27578" y="0"/>
                      <a:pt x="0" y="27578"/>
                      <a:pt x="0" y="61600"/>
                    </a:cubicBezTo>
                    <a:lnTo>
                      <a:pt x="0" y="246400"/>
                    </a:lnTo>
                    <a:cubicBezTo>
                      <a:pt x="0" y="280422"/>
                      <a:pt x="27578" y="308000"/>
                      <a:pt x="61600" y="308000"/>
                    </a:cubicBezTo>
                    <a:lnTo>
                      <a:pt x="1016400" y="308000"/>
                    </a:lnTo>
                    <a:close/>
                  </a:path>
                </a:pathLst>
              </a:custGeom>
              <a:solidFill>
                <a:srgbClr val="5B8FC9"/>
              </a:solidFill>
              <a:ln w="7700" cap="flat">
                <a:solidFill>
                  <a:srgbClr val="5B8FC9"/>
                </a:solidFill>
                <a:bevel/>
              </a:ln>
            </p:spPr>
          </p:sp>
          <p:sp>
            <p:nvSpPr>
              <p:cNvPr id="2500" name="Text 2500"/>
              <p:cNvSpPr txBox="1"/>
              <p:nvPr/>
            </p:nvSpPr>
            <p:spPr>
              <a:xfrm>
                <a:off x="2025348" y="5472842"/>
                <a:ext cx="1155000" cy="385000"/>
              </a:xfrm>
              <a:prstGeom prst="rect">
                <a:avLst/>
              </a:prstGeom>
              <a:noFill/>
            </p:spPr>
            <p:txBody>
              <a:bodyPr wrap="square" lIns="28000" tIns="18000" rIns="28000" bIns="18000" rtlCol="0" anchor="ctr"/>
              <a:lstStyle/>
              <a:p>
                <a:pPr algn="ctr"/>
                <a:r>
                  <a:rPr sz="936">
                    <a:solidFill>
                      <a:srgbClr val="FFFFFF"/>
                    </a:solidFill>
                    <a:latin typeface="Times New Roman"/>
                  </a:rPr>
                  <a:t>Staff Name</a:t>
                </a:r>
              </a:p>
            </p:txBody>
          </p:sp>
        </p:grpSp>
        <p:grpSp>
          <p:nvGrpSpPr>
            <p:cNvPr id="2004" name="Rounded Rect 2"/>
            <p:cNvGrpSpPr/>
            <p:nvPr/>
          </p:nvGrpSpPr>
          <p:grpSpPr>
            <a:xfrm>
              <a:off x="5765500" y="5472842"/>
              <a:ext cx="1155000" cy="385000"/>
              <a:chOff x="5765500" y="5472842"/>
              <a:chExt cx="1155000" cy="385000"/>
            </a:xfrm>
          </p:grpSpPr>
          <p:sp>
            <p:nvSpPr>
              <p:cNvPr id="2005" name="Rounded rectangle"/>
              <p:cNvSpPr/>
              <p:nvPr/>
            </p:nvSpPr>
            <p:spPr>
              <a:xfrm>
                <a:off x="5765500" y="5472842"/>
                <a:ext cx="1155000" cy="385000"/>
              </a:xfrm>
              <a:custGeom>
                <a:avLst/>
                <a:gdLst/>
                <a:ahLst/>
                <a:cxnLst/>
                <a:rect l="0" t="0" r="0" b="0"/>
                <a:pathLst>
                  <a:path w="1155000" h="385000">
                    <a:moveTo>
                      <a:pt x="1085700" y="385000"/>
                    </a:moveTo>
                    <a:cubicBezTo>
                      <a:pt x="1123977" y="385000"/>
                      <a:pt x="1155000" y="353974"/>
                      <a:pt x="1155000" y="315700"/>
                    </a:cubicBezTo>
                    <a:lnTo>
                      <a:pt x="1155000" y="69300"/>
                    </a:lnTo>
                    <a:cubicBezTo>
                      <a:pt x="1155000" y="31026"/>
                      <a:pt x="1123977" y="0"/>
                      <a:pt x="1085700" y="0"/>
                    </a:cubicBezTo>
                    <a:lnTo>
                      <a:pt x="69300" y="0"/>
                    </a:lnTo>
                    <a:cubicBezTo>
                      <a:pt x="31026" y="0"/>
                      <a:pt x="0" y="31026"/>
                      <a:pt x="0" y="69300"/>
                    </a:cubicBezTo>
                    <a:lnTo>
                      <a:pt x="0" y="315700"/>
                    </a:lnTo>
                    <a:cubicBezTo>
                      <a:pt x="0" y="353974"/>
                      <a:pt x="31026" y="385000"/>
                      <a:pt x="69300" y="385000"/>
                    </a:cubicBezTo>
                    <a:lnTo>
                      <a:pt x="1085700" y="385000"/>
                    </a:lnTo>
                    <a:close/>
                  </a:path>
                </a:pathLst>
              </a:custGeom>
              <a:solidFill>
                <a:srgbClr val="F3F3F3"/>
              </a:solidFill>
              <a:ln w="7700" cap="flat">
                <a:solidFill>
                  <a:srgbClr val="C2C2C2"/>
                </a:solidFill>
                <a:bevel/>
              </a:ln>
            </p:spPr>
          </p:sp>
          <p:sp>
            <p:nvSpPr>
              <p:cNvPr id="2006" name="Rounded rectangle"/>
              <p:cNvSpPr/>
              <p:nvPr/>
            </p:nvSpPr>
            <p:spPr>
              <a:xfrm>
                <a:off x="5804000" y="5511342"/>
                <a:ext cx="1078000" cy="308000"/>
              </a:xfrm>
              <a:custGeom>
                <a:avLst/>
                <a:gdLst/>
                <a:ahLst/>
                <a:cxnLst/>
                <a:rect l="0" t="0" r="0" b="0"/>
                <a:pathLst>
                  <a:path w="1078000" h="308000">
                    <a:moveTo>
                      <a:pt x="1016400" y="308000"/>
                    </a:moveTo>
                    <a:cubicBezTo>
                      <a:pt x="1050419" y="308000"/>
                      <a:pt x="1078000" y="280422"/>
                      <a:pt x="1078000" y="246400"/>
                    </a:cubicBezTo>
                    <a:lnTo>
                      <a:pt x="1078000" y="61600"/>
                    </a:lnTo>
                    <a:cubicBezTo>
                      <a:pt x="1078000" y="27578"/>
                      <a:pt x="1050419" y="0"/>
                      <a:pt x="1016400" y="0"/>
                    </a:cubicBezTo>
                    <a:lnTo>
                      <a:pt x="61600" y="0"/>
                    </a:lnTo>
                    <a:cubicBezTo>
                      <a:pt x="27578" y="0"/>
                      <a:pt x="0" y="27578"/>
                      <a:pt x="0" y="61600"/>
                    </a:cubicBezTo>
                    <a:lnTo>
                      <a:pt x="0" y="246400"/>
                    </a:lnTo>
                    <a:cubicBezTo>
                      <a:pt x="0" y="280422"/>
                      <a:pt x="27578" y="308000"/>
                      <a:pt x="61600" y="308000"/>
                    </a:cubicBezTo>
                    <a:lnTo>
                      <a:pt x="1016400" y="308000"/>
                    </a:lnTo>
                    <a:close/>
                  </a:path>
                </a:pathLst>
              </a:custGeom>
              <a:solidFill>
                <a:srgbClr val="5B8FC9"/>
              </a:solidFill>
              <a:ln w="7700" cap="flat">
                <a:solidFill>
                  <a:srgbClr val="5B8FC9"/>
                </a:solidFill>
                <a:bevel/>
              </a:ln>
            </p:spPr>
          </p:sp>
          <p:sp>
            <p:nvSpPr>
              <p:cNvPr id="2501" name="Text 2501"/>
              <p:cNvSpPr txBox="1"/>
              <p:nvPr/>
            </p:nvSpPr>
            <p:spPr>
              <a:xfrm>
                <a:off x="5765500" y="5472842"/>
                <a:ext cx="1155000" cy="385000"/>
              </a:xfrm>
              <a:prstGeom prst="rect">
                <a:avLst/>
              </a:prstGeom>
              <a:noFill/>
            </p:spPr>
            <p:txBody>
              <a:bodyPr wrap="square" lIns="28000" tIns="18000" rIns="28000" bIns="18000" rtlCol="0" anchor="ctr"/>
              <a:lstStyle/>
              <a:p>
                <a:pPr algn="ctr"/>
                <a:r>
                  <a:rPr sz="936">
                    <a:solidFill>
                      <a:srgbClr val="FFFFFF"/>
                    </a:solidFill>
                    <a:latin typeface="Times New Roman"/>
                  </a:rPr>
                  <a:t>Staff Name</a:t>
                </a:r>
              </a:p>
            </p:txBody>
          </p:sp>
        </p:grpSp>
        <p:grpSp>
          <p:nvGrpSpPr>
            <p:cNvPr id="2007" name="Team structure"/>
            <p:cNvGrpSpPr/>
            <p:nvPr/>
          </p:nvGrpSpPr>
          <p:grpSpPr>
            <a:xfrm>
              <a:off x="2602848" y="2191695"/>
              <a:ext cx="3815111" cy="3059803"/>
              <a:chOff x="2602848" y="2191695"/>
              <a:chExt cx="3815111" cy="3059803"/>
            </a:xfrm>
          </p:grpSpPr>
          <p:sp>
            <p:nvSpPr>
              <p:cNvPr id="2008" name="Freeform 2007"/>
              <p:cNvSpPr/>
              <p:nvPr/>
            </p:nvSpPr>
            <p:spPr>
              <a:xfrm>
                <a:off x="2856301" y="2189885"/>
                <a:ext cx="3307897" cy="3059803"/>
              </a:xfrm>
              <a:custGeom>
                <a:avLst/>
                <a:gdLst/>
                <a:ahLst/>
                <a:cxnLst/>
                <a:rect l="0" t="0" r="0" b="0"/>
                <a:pathLst>
                  <a:path w="3307897" h="3059803">
                    <a:moveTo>
                      <a:pt x="3563930" y="3059803"/>
                    </a:moveTo>
                    <a:lnTo>
                      <a:pt x="1653952" y="0"/>
                    </a:lnTo>
                    <a:lnTo>
                      <a:pt x="-256031" y="3059803"/>
                    </a:lnTo>
                    <a:lnTo>
                      <a:pt x="3307897" y="3059803"/>
                    </a:lnTo>
                    <a:close/>
                  </a:path>
                </a:pathLst>
              </a:custGeom>
              <a:solidFill>
                <a:srgbClr val="9D2932"/>
              </a:solidFill>
              <a:ln w="7700" cap="flat">
                <a:solidFill>
                  <a:srgbClr val="8A232B"/>
                </a:solidFill>
                <a:bevel/>
              </a:ln>
              <a:effectLst>
                <a:outerShdw dist="21779" dir="2700000" algn="tl">
                  <a:srgbClr val="9D2932">
                    <a:alpha val="20000"/>
                  </a:srgbClr>
                </a:outerShdw>
              </a:effectLst>
            </p:spPr>
          </p:sp>
          <p:sp>
            <p:nvSpPr>
              <p:cNvPr id="2009" name="Freeform 2008"/>
              <p:cNvSpPr/>
              <p:nvPr/>
            </p:nvSpPr>
            <p:spPr>
              <a:xfrm>
                <a:off x="3958937" y="2564572"/>
                <a:ext cx="1102632" cy="1019934"/>
              </a:xfrm>
              <a:custGeom>
                <a:avLst/>
                <a:gdLst/>
                <a:ahLst/>
                <a:cxnLst/>
                <a:rect l="l" t="t" r="r" b="b"/>
                <a:pathLst>
                  <a:path w="1102632" h="1019934">
                    <a:moveTo>
                      <a:pt x="1187979" y="1019934"/>
                    </a:moveTo>
                    <a:lnTo>
                      <a:pt x="551316" y="0"/>
                    </a:lnTo>
                    <a:lnTo>
                      <a:pt x="-85344" y="1019934"/>
                    </a:lnTo>
                    <a:lnTo>
                      <a:pt x="1102632" y="1019934"/>
                    </a:lnTo>
                    <a:close/>
                  </a:path>
                </a:pathLst>
              </a:custGeom>
              <a:solidFill>
                <a:srgbClr val="FF8000"/>
              </a:solidFill>
              <a:ln w="7700" cap="flat">
                <a:solidFill>
                  <a:srgbClr val="E17000"/>
                </a:solidFill>
                <a:bevel/>
              </a:ln>
              <a:effectLst>
                <a:outerShdw dist="21779" dir="2700000" algn="tl">
                  <a:srgbClr val="FF8000">
                    <a:alpha val="20000"/>
                  </a:srgbClr>
                </a:outerShdw>
              </a:effectLst>
            </p:spPr>
            <p:txBody>
              <a:bodyPr wrap="square" lIns="28000" tIns="18000" rIns="28000" bIns="18000" rtlCol="0" anchor="ctr"/>
              <a:lstStyle/>
              <a:p>
                <a:pPr algn="ctr"/>
                <a:endParaRPr sz="936"/>
              </a:p>
              <a:p>
                <a:pPr algn="ctr"/>
                <a:endParaRPr sz="936"/>
              </a:p>
              <a:p>
                <a:pPr algn="ctr"/>
                <a:r>
                  <a:rPr sz="936">
                    <a:solidFill>
                      <a:srgbClr val="FFFFFF"/>
                    </a:solidFill>
                    <a:latin typeface="Times New Roman"/>
                  </a:rPr>
                  <a:t>Superior</a:t>
                </a:r>
              </a:p>
            </p:txBody>
          </p:sp>
          <p:sp>
            <p:nvSpPr>
              <p:cNvPr id="2010" name="Freeform 2009"/>
              <p:cNvSpPr/>
              <p:nvPr/>
            </p:nvSpPr>
            <p:spPr>
              <a:xfrm>
                <a:off x="3066885" y="4045420"/>
                <a:ext cx="1102632" cy="1019934"/>
              </a:xfrm>
              <a:custGeom>
                <a:avLst/>
                <a:gdLst/>
                <a:ahLst/>
                <a:cxnLst/>
                <a:rect l="l" t="t" r="r" b="b"/>
                <a:pathLst>
                  <a:path w="1102632" h="1019934">
                    <a:moveTo>
                      <a:pt x="1187979" y="1019934"/>
                    </a:moveTo>
                    <a:lnTo>
                      <a:pt x="551316" y="0"/>
                    </a:lnTo>
                    <a:lnTo>
                      <a:pt x="-85344" y="1019934"/>
                    </a:lnTo>
                    <a:lnTo>
                      <a:pt x="1102632" y="1019934"/>
                    </a:lnTo>
                    <a:close/>
                  </a:path>
                </a:pathLst>
              </a:custGeom>
              <a:solidFill>
                <a:srgbClr val="789263"/>
              </a:solidFill>
              <a:ln w="7700" cap="flat">
                <a:solidFill>
                  <a:srgbClr val="698056"/>
                </a:solidFill>
                <a:bevel/>
              </a:ln>
              <a:effectLst>
                <a:outerShdw dist="21779" dir="2700000" algn="tl">
                  <a:srgbClr val="789263">
                    <a:alpha val="20000"/>
                  </a:srgbClr>
                </a:outerShdw>
              </a:effectLst>
            </p:spPr>
            <p:txBody>
              <a:bodyPr wrap="square" lIns="28000" tIns="18000" rIns="28000" bIns="18000" rtlCol="0" anchor="ctr"/>
              <a:lstStyle/>
              <a:p>
                <a:pPr algn="ctr"/>
                <a:endParaRPr sz="936"/>
              </a:p>
              <a:p>
                <a:pPr algn="ctr"/>
                <a:endParaRPr sz="936"/>
              </a:p>
              <a:p>
                <a:pPr algn="ctr"/>
                <a:endParaRPr sz="936"/>
              </a:p>
              <a:p>
                <a:pPr algn="ctr"/>
                <a:r>
                  <a:rPr sz="936">
                    <a:solidFill>
                      <a:srgbClr val="FFFFFF"/>
                    </a:solidFill>
                    <a:latin typeface="Times New Roman"/>
                  </a:rPr>
                  <a:t>Development</a:t>
                </a:r>
              </a:p>
            </p:txBody>
          </p:sp>
          <p:sp>
            <p:nvSpPr>
              <p:cNvPr id="2011" name="Freeform 2010"/>
              <p:cNvSpPr/>
              <p:nvPr/>
            </p:nvSpPr>
            <p:spPr>
              <a:xfrm>
                <a:off x="4826281" y="4045420"/>
                <a:ext cx="1102632" cy="1019934"/>
              </a:xfrm>
              <a:custGeom>
                <a:avLst/>
                <a:gdLst/>
                <a:ahLst/>
                <a:cxnLst/>
                <a:rect l="l" t="t" r="r" b="b"/>
                <a:pathLst>
                  <a:path w="1102632" h="1019934">
                    <a:moveTo>
                      <a:pt x="1187979" y="1019934"/>
                    </a:moveTo>
                    <a:lnTo>
                      <a:pt x="551316" y="0"/>
                    </a:lnTo>
                    <a:lnTo>
                      <a:pt x="-85344" y="1019934"/>
                    </a:lnTo>
                    <a:lnTo>
                      <a:pt x="1102632" y="1019934"/>
                    </a:lnTo>
                    <a:close/>
                  </a:path>
                </a:pathLst>
              </a:custGeom>
              <a:solidFill>
                <a:srgbClr val="E88D70"/>
              </a:solidFill>
              <a:ln w="7700" cap="flat">
                <a:solidFill>
                  <a:srgbClr val="CC7B62"/>
                </a:solidFill>
                <a:bevel/>
              </a:ln>
              <a:effectLst>
                <a:outerShdw dist="21779" dir="2700000" algn="tl">
                  <a:srgbClr val="E88D70">
                    <a:alpha val="20000"/>
                  </a:srgbClr>
                </a:outerShdw>
              </a:effectLst>
            </p:spPr>
            <p:txBody>
              <a:bodyPr wrap="square" lIns="28000" tIns="18000" rIns="28000" bIns="18000" rtlCol="0" anchor="ctr"/>
              <a:lstStyle/>
              <a:p>
                <a:pPr algn="ctr"/>
                <a:endParaRPr sz="936"/>
              </a:p>
              <a:p>
                <a:pPr algn="ctr"/>
                <a:endParaRPr sz="936"/>
              </a:p>
              <a:p>
                <a:pPr algn="ctr"/>
                <a:endParaRPr sz="936"/>
              </a:p>
              <a:p>
                <a:pPr algn="ctr"/>
                <a:r>
                  <a:rPr sz="936">
                    <a:solidFill>
                      <a:srgbClr val="FFFFFF"/>
                    </a:solidFill>
                    <a:latin typeface="Times New Roman"/>
                  </a:rPr>
                  <a:t>Marketing</a:t>
                </a:r>
              </a:p>
            </p:txBody>
          </p:sp>
          <p:sp>
            <p:nvSpPr>
              <p:cNvPr id="2502" name="Text 2502"/>
              <p:cNvSpPr txBox="1"/>
              <p:nvPr/>
            </p:nvSpPr>
            <p:spPr>
              <a:xfrm>
                <a:off x="3958937" y="3671285"/>
                <a:ext cx="1102632" cy="1019934"/>
              </a:xfrm>
              <a:prstGeom prst="rect">
                <a:avLst/>
              </a:prstGeom>
              <a:noFill/>
            </p:spPr>
            <p:txBody>
              <a:bodyPr wrap="square" lIns="28000" tIns="18000" rIns="28000" bIns="18000" rtlCol="0" anchor="ctr"/>
              <a:lstStyle/>
              <a:p>
                <a:pPr algn="ctr"/>
                <a:r>
                  <a:rPr sz="1560">
                    <a:solidFill>
                      <a:srgbClr val="FFFFFF"/>
                    </a:solidFill>
                    <a:latin typeface="Times New Roman"/>
                  </a:rPr>
                  <a:t>Company Structure</a:t>
                </a:r>
              </a:p>
            </p:txBody>
          </p:sp>
          <p:sp>
            <p:nvSpPr>
              <p:cNvPr id="2013" name="Freeform 2012"/>
              <p:cNvSpPr/>
              <p:nvPr/>
            </p:nvSpPr>
            <p:spPr>
              <a:xfrm rot="-3420012">
                <a:off x="3574161" y="3768717"/>
                <a:ext cx="661576" cy="275658"/>
              </a:xfrm>
              <a:custGeom>
                <a:avLst/>
                <a:gdLst/>
                <a:ahLst/>
                <a:cxnLst/>
                <a:rect l="0" t="0" r="0" b="0"/>
                <a:pathLst>
                  <a:path w="661576" h="275658">
                    <a:moveTo>
                      <a:pt x="0" y="137829"/>
                    </a:moveTo>
                    <a:lnTo>
                      <a:pt x="137829" y="0"/>
                    </a:lnTo>
                    <a:lnTo>
                      <a:pt x="137829" y="90967"/>
                    </a:lnTo>
                    <a:lnTo>
                      <a:pt x="523747" y="90967"/>
                    </a:lnTo>
                    <a:lnTo>
                      <a:pt x="523747" y="0"/>
                    </a:lnTo>
                    <a:lnTo>
                      <a:pt x="661576" y="137829"/>
                    </a:lnTo>
                    <a:lnTo>
                      <a:pt x="523747" y="275658"/>
                    </a:lnTo>
                    <a:lnTo>
                      <a:pt x="523747" y="184691"/>
                    </a:lnTo>
                    <a:lnTo>
                      <a:pt x="137829" y="184691"/>
                    </a:lnTo>
                    <a:lnTo>
                      <a:pt x="137829" y="275658"/>
                    </a:lnTo>
                    <a:lnTo>
                      <a:pt x="0" y="137829"/>
                    </a:lnTo>
                    <a:close/>
                  </a:path>
                </a:pathLst>
              </a:custGeom>
              <a:solidFill>
                <a:srgbClr val="FFFFFF"/>
              </a:solidFill>
              <a:ln w="7700" cap="flat">
                <a:noFill/>
                <a:miter lim="800000"/>
              </a:ln>
            </p:spPr>
          </p:sp>
          <p:sp>
            <p:nvSpPr>
              <p:cNvPr id="2014" name="Freeform 2013"/>
              <p:cNvSpPr/>
              <p:nvPr/>
            </p:nvSpPr>
            <p:spPr>
              <a:xfrm>
                <a:off x="4168592" y="4703197"/>
                <a:ext cx="661579" cy="275658"/>
              </a:xfrm>
              <a:custGeom>
                <a:avLst/>
                <a:gdLst/>
                <a:ahLst/>
                <a:cxnLst/>
                <a:rect l="0" t="0" r="0" b="0"/>
                <a:pathLst>
                  <a:path w="661579" h="275658">
                    <a:moveTo>
                      <a:pt x="0" y="137829"/>
                    </a:moveTo>
                    <a:lnTo>
                      <a:pt x="137829" y="0"/>
                    </a:lnTo>
                    <a:lnTo>
                      <a:pt x="137829" y="90967"/>
                    </a:lnTo>
                    <a:lnTo>
                      <a:pt x="523749" y="90967"/>
                    </a:lnTo>
                    <a:lnTo>
                      <a:pt x="523749" y="0"/>
                    </a:lnTo>
                    <a:lnTo>
                      <a:pt x="661579" y="137829"/>
                    </a:lnTo>
                    <a:lnTo>
                      <a:pt x="523749" y="275658"/>
                    </a:lnTo>
                    <a:lnTo>
                      <a:pt x="523749" y="184691"/>
                    </a:lnTo>
                    <a:lnTo>
                      <a:pt x="137829" y="184691"/>
                    </a:lnTo>
                    <a:lnTo>
                      <a:pt x="137829" y="275658"/>
                    </a:lnTo>
                    <a:lnTo>
                      <a:pt x="0" y="137829"/>
                    </a:lnTo>
                    <a:close/>
                  </a:path>
                </a:pathLst>
              </a:custGeom>
              <a:solidFill>
                <a:srgbClr val="FFFFFF"/>
              </a:solidFill>
              <a:ln w="7700" cap="flat">
                <a:noFill/>
                <a:miter lim="800000"/>
              </a:ln>
            </p:spPr>
          </p:sp>
          <p:sp>
            <p:nvSpPr>
              <p:cNvPr id="2015" name="Freeform 2014"/>
              <p:cNvSpPr/>
              <p:nvPr/>
            </p:nvSpPr>
            <p:spPr>
              <a:xfrm rot="-7320000">
                <a:off x="4736430" y="3771482"/>
                <a:ext cx="661576" cy="275658"/>
              </a:xfrm>
              <a:custGeom>
                <a:avLst/>
                <a:gdLst/>
                <a:ahLst/>
                <a:cxnLst/>
                <a:rect l="0" t="0" r="0" b="0"/>
                <a:pathLst>
                  <a:path w="661576" h="275658">
                    <a:moveTo>
                      <a:pt x="0" y="137829"/>
                    </a:moveTo>
                    <a:lnTo>
                      <a:pt x="137829" y="0"/>
                    </a:lnTo>
                    <a:lnTo>
                      <a:pt x="137829" y="90967"/>
                    </a:lnTo>
                    <a:lnTo>
                      <a:pt x="523747" y="90967"/>
                    </a:lnTo>
                    <a:lnTo>
                      <a:pt x="523747" y="0"/>
                    </a:lnTo>
                    <a:lnTo>
                      <a:pt x="661576" y="137829"/>
                    </a:lnTo>
                    <a:lnTo>
                      <a:pt x="523747" y="275658"/>
                    </a:lnTo>
                    <a:lnTo>
                      <a:pt x="523747" y="184691"/>
                    </a:lnTo>
                    <a:lnTo>
                      <a:pt x="137829" y="184691"/>
                    </a:lnTo>
                    <a:lnTo>
                      <a:pt x="137829" y="275658"/>
                    </a:lnTo>
                    <a:lnTo>
                      <a:pt x="0" y="137829"/>
                    </a:lnTo>
                    <a:close/>
                  </a:path>
                </a:pathLst>
              </a:custGeom>
              <a:solidFill>
                <a:srgbClr val="FFFFFF"/>
              </a:solidFill>
              <a:ln w="7700" cap="flat">
                <a:noFill/>
                <a:miter lim="800000"/>
              </a:ln>
            </p:spPr>
          </p:sp>
        </p:grpSp>
        <p:grpSp>
          <p:nvGrpSpPr>
            <p:cNvPr id="2016" name="Border"/>
            <p:cNvGrpSpPr/>
            <p:nvPr/>
          </p:nvGrpSpPr>
          <p:grpSpPr>
            <a:xfrm>
              <a:off x="-1800" y="195000"/>
              <a:ext cx="9147600" cy="6468000"/>
              <a:chOff x="-1800" y="195000"/>
              <a:chExt cx="9147600" cy="6468000"/>
            </a:xfrm>
          </p:grpSpPr>
          <p:grpSp>
            <p:nvGrpSpPr>
              <p:cNvPr id="2017" name="Group 2016"/>
              <p:cNvGrpSpPr/>
              <p:nvPr/>
            </p:nvGrpSpPr>
            <p:grpSpPr>
              <a:xfrm>
                <a:off x="-1800" y="195000"/>
                <a:ext cx="9147600" cy="369600"/>
                <a:chOff x="-1800" y="195000"/>
                <a:chExt cx="9147600" cy="369600"/>
              </a:xfrm>
            </p:grpSpPr>
            <p:sp>
              <p:nvSpPr>
                <p:cNvPr id="2018" name="Freeform 2017"/>
                <p:cNvSpPr/>
                <p:nvPr/>
              </p:nvSpPr>
              <p:spPr>
                <a:xfrm>
                  <a:off x="-1800" y="195000"/>
                  <a:ext cx="1097712" cy="369600"/>
                </a:xfrm>
                <a:custGeom>
                  <a:avLst/>
                  <a:gdLst/>
                  <a:ahLst/>
                  <a:cxnLst/>
                  <a:rect l="0" t="0" r="0" b="0"/>
                  <a:pathLst>
                    <a:path w="1097712" h="369600">
                      <a:moveTo>
                        <a:pt x="0" y="0"/>
                      </a:moveTo>
                      <a:lnTo>
                        <a:pt x="1097712" y="0"/>
                      </a:lnTo>
                      <a:lnTo>
                        <a:pt x="1319472" y="184800"/>
                      </a:lnTo>
                      <a:lnTo>
                        <a:pt x="1097712" y="369600"/>
                      </a:lnTo>
                      <a:lnTo>
                        <a:pt x="0" y="369600"/>
                      </a:lnTo>
                      <a:lnTo>
                        <a:pt x="0" y="0"/>
                      </a:lnTo>
                      <a:close/>
                    </a:path>
                  </a:pathLst>
                </a:custGeom>
                <a:solidFill>
                  <a:srgbClr val="939850"/>
                </a:solidFill>
                <a:ln w="7700" cap="flat">
                  <a:solidFill>
                    <a:srgbClr val="939850"/>
                  </a:solidFill>
                  <a:bevel/>
                </a:ln>
              </p:spPr>
            </p:sp>
            <p:sp>
              <p:nvSpPr>
                <p:cNvPr id="2019" name="Freeform 2018"/>
                <p:cNvSpPr/>
                <p:nvPr/>
              </p:nvSpPr>
              <p:spPr>
                <a:xfrm>
                  <a:off x="1095912" y="195000"/>
                  <a:ext cx="8049888" cy="369600"/>
                </a:xfrm>
                <a:custGeom>
                  <a:avLst/>
                  <a:gdLst>
                    <a:gd name="rtl" fmla="*/ -1065033 w 8049888"/>
                    <a:gd name="rtr" fmla="*/ 4053280 w 8049888"/>
                  </a:gdLst>
                  <a:ahLst/>
                  <a:cxnLst/>
                  <a:rect l="rtl" t="t" r="rtr" b="b"/>
                  <a:pathLst>
                    <a:path w="8049888" h="369600">
                      <a:moveTo>
                        <a:pt x="0" y="0"/>
                      </a:moveTo>
                      <a:lnTo>
                        <a:pt x="8049888" y="0"/>
                      </a:lnTo>
                      <a:lnTo>
                        <a:pt x="8049888" y="369600"/>
                      </a:lnTo>
                      <a:lnTo>
                        <a:pt x="0" y="369600"/>
                      </a:lnTo>
                      <a:lnTo>
                        <a:pt x="221760" y="184800"/>
                      </a:lnTo>
                      <a:lnTo>
                        <a:pt x="0" y="0"/>
                      </a:lnTo>
                      <a:close/>
                    </a:path>
                  </a:pathLst>
                </a:custGeom>
                <a:solidFill>
                  <a:srgbClr val="5B8FC9"/>
                </a:solidFill>
                <a:ln w="7700" cap="flat">
                  <a:solidFill>
                    <a:srgbClr val="5B8FC9"/>
                  </a:solidFill>
                  <a:bevel/>
                </a:ln>
              </p:spPr>
              <p:txBody>
                <a:bodyPr wrap="square" lIns="28000" tIns="18000" rIns="28000" bIns="18000" rtlCol="0" anchor="ctr"/>
                <a:lstStyle/>
                <a:p>
                  <a:pPr algn="ctr"/>
                  <a:r>
                    <a:rPr sz="1560">
                      <a:solidFill>
                        <a:srgbClr val="FFFFFF"/>
                      </a:solidFill>
                      <a:latin typeface="Times New Roman"/>
                    </a:rPr>
                    <a:t>Custom Organizational Chart</a:t>
                  </a:r>
                </a:p>
              </p:txBody>
            </p:sp>
          </p:grpSp>
          <p:grpSp>
            <p:nvGrpSpPr>
              <p:cNvPr id="2020" name="Group 2019"/>
              <p:cNvGrpSpPr/>
              <p:nvPr/>
            </p:nvGrpSpPr>
            <p:grpSpPr>
              <a:xfrm>
                <a:off x="-1800" y="6493600"/>
                <a:ext cx="9147600" cy="169400"/>
                <a:chOff x="-1800" y="6493600"/>
                <a:chExt cx="9147600" cy="169400"/>
              </a:xfrm>
            </p:grpSpPr>
            <p:sp>
              <p:nvSpPr>
                <p:cNvPr id="2021" name="Freeform 2020"/>
                <p:cNvSpPr/>
                <p:nvPr/>
              </p:nvSpPr>
              <p:spPr>
                <a:xfrm>
                  <a:off x="-1800" y="6493600"/>
                  <a:ext cx="8232840" cy="169400"/>
                </a:xfrm>
                <a:custGeom>
                  <a:avLst/>
                  <a:gdLst>
                    <a:gd name="rtl" fmla="*/ 975166 w 8232840"/>
                    <a:gd name="rtr" fmla="*/ 8232832 w 8232840"/>
                  </a:gdLst>
                  <a:ahLst/>
                  <a:cxnLst/>
                  <a:rect l="rtl" t="t" r="rtr" b="b"/>
                  <a:pathLst>
                    <a:path w="8232840" h="169400">
                      <a:moveTo>
                        <a:pt x="0" y="0"/>
                      </a:moveTo>
                      <a:lnTo>
                        <a:pt x="8232840" y="1436"/>
                      </a:lnTo>
                      <a:lnTo>
                        <a:pt x="8232840" y="169400"/>
                      </a:lnTo>
                      <a:lnTo>
                        <a:pt x="0" y="167751"/>
                      </a:lnTo>
                      <a:lnTo>
                        <a:pt x="0" y="0"/>
                      </a:lnTo>
                      <a:close/>
                    </a:path>
                  </a:pathLst>
                </a:custGeom>
                <a:solidFill>
                  <a:srgbClr val="5B8FC9"/>
                </a:solidFill>
                <a:ln w="7700" cap="flat">
                  <a:solidFill>
                    <a:srgbClr val="5B8FC9"/>
                  </a:solidFill>
                  <a:bevel/>
                </a:ln>
              </p:spPr>
              <p:txBody>
                <a:bodyPr wrap="square" lIns="28000" tIns="18000" rIns="28000" bIns="18000" rtlCol="0" anchor="ctr"/>
                <a:lstStyle/>
                <a:p>
                  <a:pPr algn="ctr"/>
                  <a:r>
                    <a:rPr sz="780">
                      <a:solidFill>
                        <a:srgbClr val="FFFFFF"/>
                      </a:solidFill>
                      <a:latin typeface="Times New Roman"/>
                    </a:rPr>
                    <a:t>Company name/Author</a:t>
                  </a:r>
                </a:p>
              </p:txBody>
            </p:sp>
            <p:sp>
              <p:nvSpPr>
                <p:cNvPr id="2022" name="Freeform 2021"/>
                <p:cNvSpPr/>
                <p:nvPr/>
              </p:nvSpPr>
              <p:spPr>
                <a:xfrm>
                  <a:off x="8231040" y="6493600"/>
                  <a:ext cx="914760" cy="169400"/>
                </a:xfrm>
                <a:custGeom>
                  <a:avLst/>
                  <a:gdLst/>
                  <a:ahLst/>
                  <a:cxnLst/>
                  <a:rect l="0" t="0" r="0" b="0"/>
                  <a:pathLst>
                    <a:path w="914760" h="169400">
                      <a:moveTo>
                        <a:pt x="0" y="0"/>
                      </a:moveTo>
                      <a:lnTo>
                        <a:pt x="914760" y="1436"/>
                      </a:lnTo>
                      <a:lnTo>
                        <a:pt x="914760" y="169400"/>
                      </a:lnTo>
                      <a:lnTo>
                        <a:pt x="0" y="167751"/>
                      </a:lnTo>
                      <a:lnTo>
                        <a:pt x="0" y="0"/>
                      </a:lnTo>
                      <a:close/>
                    </a:path>
                  </a:pathLst>
                </a:custGeom>
                <a:solidFill>
                  <a:srgbClr val="939850"/>
                </a:solidFill>
                <a:ln w="7700" cap="flat">
                  <a:solidFill>
                    <a:srgbClr val="939850"/>
                  </a:solidFill>
                  <a:bevel/>
                </a:ln>
              </p:spPr>
            </p:sp>
          </p:grpSp>
        </p:grpSp>
        <p:grpSp>
          <p:nvGrpSpPr>
            <p:cNvPr id="2023" name="Webbing Shape"/>
            <p:cNvGrpSpPr/>
            <p:nvPr/>
          </p:nvGrpSpPr>
          <p:grpSpPr>
            <a:xfrm>
              <a:off x="1197906" y="2607171"/>
              <a:ext cx="1155000" cy="385000"/>
              <a:chOff x="1197906" y="2607171"/>
              <a:chExt cx="1155000" cy="385000"/>
            </a:xfrm>
          </p:grpSpPr>
          <p:sp>
            <p:nvSpPr>
              <p:cNvPr id="2024" name="Rounded rectangle"/>
              <p:cNvSpPr/>
              <p:nvPr/>
            </p:nvSpPr>
            <p:spPr>
              <a:xfrm>
                <a:off x="1197906" y="2607171"/>
                <a:ext cx="1155000" cy="385000"/>
              </a:xfrm>
              <a:custGeom>
                <a:avLst/>
                <a:gdLst/>
                <a:ahLst/>
                <a:cxnLst/>
                <a:rect l="0" t="0" r="0" b="0"/>
                <a:pathLst>
                  <a:path w="1155000" h="385000">
                    <a:moveTo>
                      <a:pt x="1085700" y="385000"/>
                    </a:moveTo>
                    <a:cubicBezTo>
                      <a:pt x="1123977" y="385000"/>
                      <a:pt x="1155000" y="353974"/>
                      <a:pt x="1155000" y="315700"/>
                    </a:cubicBezTo>
                    <a:lnTo>
                      <a:pt x="1155000" y="69300"/>
                    </a:lnTo>
                    <a:cubicBezTo>
                      <a:pt x="1155000" y="31026"/>
                      <a:pt x="1123977" y="0"/>
                      <a:pt x="1085700" y="0"/>
                    </a:cubicBezTo>
                    <a:lnTo>
                      <a:pt x="69300" y="0"/>
                    </a:lnTo>
                    <a:cubicBezTo>
                      <a:pt x="31026" y="0"/>
                      <a:pt x="0" y="31026"/>
                      <a:pt x="0" y="69300"/>
                    </a:cubicBezTo>
                    <a:lnTo>
                      <a:pt x="0" y="315700"/>
                    </a:lnTo>
                    <a:cubicBezTo>
                      <a:pt x="0" y="353974"/>
                      <a:pt x="31026" y="385000"/>
                      <a:pt x="69300" y="385000"/>
                    </a:cubicBezTo>
                    <a:lnTo>
                      <a:pt x="1085700" y="385000"/>
                    </a:lnTo>
                    <a:close/>
                  </a:path>
                </a:pathLst>
              </a:custGeom>
              <a:solidFill>
                <a:srgbClr val="F3F3F3"/>
              </a:solidFill>
              <a:ln w="7700" cap="flat">
                <a:solidFill>
                  <a:srgbClr val="C2C2C2"/>
                </a:solidFill>
                <a:bevel/>
              </a:ln>
            </p:spPr>
          </p:sp>
          <p:sp>
            <p:nvSpPr>
              <p:cNvPr id="2025" name="Rounded rectangle"/>
              <p:cNvSpPr/>
              <p:nvPr/>
            </p:nvSpPr>
            <p:spPr>
              <a:xfrm>
                <a:off x="1236406" y="2645671"/>
                <a:ext cx="1078000" cy="308000"/>
              </a:xfrm>
              <a:custGeom>
                <a:avLst/>
                <a:gdLst/>
                <a:ahLst/>
                <a:cxnLst/>
                <a:rect l="0" t="0" r="0" b="0"/>
                <a:pathLst>
                  <a:path w="1078000" h="308000">
                    <a:moveTo>
                      <a:pt x="1016400" y="308000"/>
                    </a:moveTo>
                    <a:cubicBezTo>
                      <a:pt x="1050419" y="308000"/>
                      <a:pt x="1078000" y="280422"/>
                      <a:pt x="1078000" y="246400"/>
                    </a:cubicBezTo>
                    <a:lnTo>
                      <a:pt x="1078000" y="61600"/>
                    </a:lnTo>
                    <a:cubicBezTo>
                      <a:pt x="1078000" y="27578"/>
                      <a:pt x="1050419" y="0"/>
                      <a:pt x="1016400" y="0"/>
                    </a:cubicBezTo>
                    <a:lnTo>
                      <a:pt x="61600" y="0"/>
                    </a:lnTo>
                    <a:cubicBezTo>
                      <a:pt x="27578" y="0"/>
                      <a:pt x="0" y="27578"/>
                      <a:pt x="0" y="61600"/>
                    </a:cubicBezTo>
                    <a:lnTo>
                      <a:pt x="0" y="246400"/>
                    </a:lnTo>
                    <a:cubicBezTo>
                      <a:pt x="0" y="280422"/>
                      <a:pt x="27578" y="308000"/>
                      <a:pt x="61600" y="308000"/>
                    </a:cubicBezTo>
                    <a:lnTo>
                      <a:pt x="1016400" y="308000"/>
                    </a:lnTo>
                    <a:close/>
                  </a:path>
                </a:pathLst>
              </a:custGeom>
              <a:solidFill>
                <a:srgbClr val="5B8FC9"/>
              </a:solidFill>
              <a:ln w="7700" cap="flat">
                <a:solidFill>
                  <a:srgbClr val="5B8FC9"/>
                </a:solidFill>
                <a:bevel/>
              </a:ln>
            </p:spPr>
          </p:sp>
          <p:sp>
            <p:nvSpPr>
              <p:cNvPr id="2503" name="Text 2503"/>
              <p:cNvSpPr txBox="1"/>
              <p:nvPr/>
            </p:nvSpPr>
            <p:spPr>
              <a:xfrm>
                <a:off x="1197906" y="2607171"/>
                <a:ext cx="1155000" cy="385000"/>
              </a:xfrm>
              <a:prstGeom prst="rect">
                <a:avLst/>
              </a:prstGeom>
              <a:noFill/>
            </p:spPr>
            <p:txBody>
              <a:bodyPr wrap="square" lIns="28000" tIns="18000" rIns="28000" bIns="18000" rtlCol="0" anchor="ctr"/>
              <a:lstStyle/>
              <a:p>
                <a:pPr algn="ctr"/>
                <a:r>
                  <a:rPr sz="936">
                    <a:solidFill>
                      <a:srgbClr val="FFFFFF"/>
                    </a:solidFill>
                    <a:latin typeface="Times New Roman"/>
                  </a:rPr>
                  <a:t>Staff Name</a:t>
                </a:r>
              </a:p>
            </p:txBody>
          </p:sp>
        </p:grpSp>
        <p:grpSp>
          <p:nvGrpSpPr>
            <p:cNvPr id="2026" name="Woman"/>
            <p:cNvGrpSpPr/>
            <p:nvPr/>
          </p:nvGrpSpPr>
          <p:grpSpPr>
            <a:xfrm>
              <a:off x="5172600" y="1721671"/>
              <a:ext cx="477400" cy="1771000"/>
              <a:chOff x="5172600" y="1721671"/>
              <a:chExt cx="477400" cy="1771000"/>
            </a:xfrm>
          </p:grpSpPr>
          <p:sp>
            <p:nvSpPr>
              <p:cNvPr id="2027" name="Freeform 2026"/>
              <p:cNvSpPr/>
              <p:nvPr/>
            </p:nvSpPr>
            <p:spPr>
              <a:xfrm>
                <a:off x="5382860" y="3451658"/>
                <a:ext cx="157637" cy="41016"/>
              </a:xfrm>
              <a:custGeom>
                <a:avLst/>
                <a:gdLst/>
                <a:ahLst/>
                <a:cxnLst/>
                <a:rect l="0" t="0" r="0" b="0"/>
                <a:pathLst>
                  <a:path w="157637" h="41016">
                    <a:moveTo>
                      <a:pt x="32737" y="8148"/>
                    </a:moveTo>
                    <a:cubicBezTo>
                      <a:pt x="32737" y="8148"/>
                      <a:pt x="9275" y="28436"/>
                      <a:pt x="4191" y="32342"/>
                    </a:cubicBezTo>
                    <a:cubicBezTo>
                      <a:pt x="-892" y="36249"/>
                      <a:pt x="-5585" y="40936"/>
                      <a:pt x="15140" y="40936"/>
                    </a:cubicBezTo>
                    <a:cubicBezTo>
                      <a:pt x="35865" y="40936"/>
                      <a:pt x="99604" y="41327"/>
                      <a:pt x="118411" y="30389"/>
                    </a:cubicBezTo>
                    <a:cubicBezTo>
                      <a:pt x="118411" y="30389"/>
                      <a:pt x="125804" y="20624"/>
                      <a:pt x="129409" y="15936"/>
                    </a:cubicBezTo>
                    <a:lnTo>
                      <a:pt x="146920" y="10467"/>
                    </a:lnTo>
                    <a:lnTo>
                      <a:pt x="148093" y="17889"/>
                    </a:lnTo>
                    <a:cubicBezTo>
                      <a:pt x="148093" y="17889"/>
                      <a:pt x="152003" y="24921"/>
                      <a:pt x="157637" y="18268"/>
                    </a:cubicBezTo>
                    <a:lnTo>
                      <a:pt x="156305" y="-80"/>
                    </a:lnTo>
                    <a:lnTo>
                      <a:pt x="32737" y="8148"/>
                    </a:lnTo>
                    <a:close/>
                  </a:path>
                </a:pathLst>
              </a:custGeom>
              <a:solidFill>
                <a:srgbClr val="000000"/>
              </a:solidFill>
              <a:ln w="7700" cap="flat">
                <a:solidFill>
                  <a:srgbClr val="000000"/>
                </a:solidFill>
                <a:bevel/>
              </a:ln>
            </p:spPr>
          </p:sp>
          <p:sp>
            <p:nvSpPr>
              <p:cNvPr id="2028" name="Freeform 2027"/>
              <p:cNvSpPr/>
              <p:nvPr/>
            </p:nvSpPr>
            <p:spPr>
              <a:xfrm>
                <a:off x="5172524" y="3446531"/>
                <a:ext cx="221974" cy="44586"/>
              </a:xfrm>
              <a:custGeom>
                <a:avLst/>
                <a:gdLst/>
                <a:ahLst/>
                <a:cxnLst/>
                <a:rect l="0" t="0" r="0" b="0"/>
                <a:pathLst>
                  <a:path w="221974" h="44586">
                    <a:moveTo>
                      <a:pt x="52698" y="0"/>
                    </a:moveTo>
                    <a:cubicBezTo>
                      <a:pt x="52698" y="0"/>
                      <a:pt x="7668" y="15985"/>
                      <a:pt x="4931" y="17157"/>
                    </a:cubicBezTo>
                    <a:cubicBezTo>
                      <a:pt x="2193" y="18329"/>
                      <a:pt x="-7973" y="23798"/>
                      <a:pt x="12360" y="28485"/>
                    </a:cubicBezTo>
                    <a:cubicBezTo>
                      <a:pt x="32694" y="33173"/>
                      <a:pt x="77663" y="46063"/>
                      <a:pt x="100343" y="44501"/>
                    </a:cubicBezTo>
                    <a:cubicBezTo>
                      <a:pt x="123024" y="42938"/>
                      <a:pt x="129671" y="39813"/>
                      <a:pt x="139056" y="28485"/>
                    </a:cubicBezTo>
                    <a:cubicBezTo>
                      <a:pt x="148441" y="17157"/>
                      <a:pt x="154697" y="10907"/>
                      <a:pt x="156653" y="10907"/>
                    </a:cubicBezTo>
                    <a:cubicBezTo>
                      <a:pt x="158608" y="10907"/>
                      <a:pt x="211788" y="3485"/>
                      <a:pt x="211788" y="3485"/>
                    </a:cubicBezTo>
                    <a:lnTo>
                      <a:pt x="211788" y="22626"/>
                    </a:lnTo>
                    <a:cubicBezTo>
                      <a:pt x="211788" y="22626"/>
                      <a:pt x="216872" y="28094"/>
                      <a:pt x="219224" y="22626"/>
                    </a:cubicBezTo>
                    <a:lnTo>
                      <a:pt x="221974" y="0"/>
                    </a:lnTo>
                    <a:lnTo>
                      <a:pt x="52698" y="0"/>
                    </a:lnTo>
                    <a:close/>
                  </a:path>
                </a:pathLst>
              </a:custGeom>
              <a:solidFill>
                <a:srgbClr val="000000"/>
              </a:solidFill>
              <a:ln w="7700" cap="flat">
                <a:solidFill>
                  <a:srgbClr val="000000"/>
                </a:solidFill>
                <a:bevel/>
              </a:ln>
            </p:spPr>
          </p:sp>
          <p:sp>
            <p:nvSpPr>
              <p:cNvPr id="2029" name="Freeform 2028"/>
              <p:cNvSpPr/>
              <p:nvPr/>
            </p:nvSpPr>
            <p:spPr>
              <a:xfrm>
                <a:off x="5234112" y="1950924"/>
                <a:ext cx="415903" cy="519838"/>
              </a:xfrm>
              <a:custGeom>
                <a:avLst/>
                <a:gdLst/>
                <a:ahLst/>
                <a:cxnLst/>
                <a:rect l="0" t="0" r="0" b="0"/>
                <a:pathLst>
                  <a:path w="415903" h="519838">
                    <a:moveTo>
                      <a:pt x="364488" y="0"/>
                    </a:moveTo>
                    <a:cubicBezTo>
                      <a:pt x="364488" y="0"/>
                      <a:pt x="257930" y="39520"/>
                      <a:pt x="214001" y="105469"/>
                    </a:cubicBezTo>
                    <a:cubicBezTo>
                      <a:pt x="214001" y="105469"/>
                      <a:pt x="170436" y="158172"/>
                      <a:pt x="160172" y="185517"/>
                    </a:cubicBezTo>
                    <a:cubicBezTo>
                      <a:pt x="149907" y="212861"/>
                      <a:pt x="142576" y="244630"/>
                      <a:pt x="142576" y="244630"/>
                    </a:cubicBezTo>
                    <a:cubicBezTo>
                      <a:pt x="142576" y="244630"/>
                      <a:pt x="126445" y="240204"/>
                      <a:pt x="127423" y="239715"/>
                    </a:cubicBezTo>
                    <a:cubicBezTo>
                      <a:pt x="128401" y="239227"/>
                      <a:pt x="125957" y="221650"/>
                      <a:pt x="123024" y="213348"/>
                    </a:cubicBezTo>
                    <a:cubicBezTo>
                      <a:pt x="120091" y="205046"/>
                      <a:pt x="123024" y="183075"/>
                      <a:pt x="137688" y="170379"/>
                    </a:cubicBezTo>
                    <a:cubicBezTo>
                      <a:pt x="152351" y="157685"/>
                      <a:pt x="167503" y="131318"/>
                      <a:pt x="176791" y="114716"/>
                    </a:cubicBezTo>
                    <a:cubicBezTo>
                      <a:pt x="186077" y="98113"/>
                      <a:pt x="209142" y="66835"/>
                      <a:pt x="214001" y="61982"/>
                    </a:cubicBezTo>
                    <a:cubicBezTo>
                      <a:pt x="218858" y="57128"/>
                      <a:pt x="225670" y="31219"/>
                      <a:pt x="225670" y="31219"/>
                    </a:cubicBezTo>
                    <a:cubicBezTo>
                      <a:pt x="225670" y="31219"/>
                      <a:pt x="207097" y="44891"/>
                      <a:pt x="198053" y="51238"/>
                    </a:cubicBezTo>
                    <a:cubicBezTo>
                      <a:pt x="198053" y="51238"/>
                      <a:pt x="185100" y="55145"/>
                      <a:pt x="172391" y="57097"/>
                    </a:cubicBezTo>
                    <a:cubicBezTo>
                      <a:pt x="159683" y="59052"/>
                      <a:pt x="141109" y="67352"/>
                      <a:pt x="136221" y="75654"/>
                    </a:cubicBezTo>
                    <a:cubicBezTo>
                      <a:pt x="131333" y="83955"/>
                      <a:pt x="130845" y="91277"/>
                      <a:pt x="130845" y="91277"/>
                    </a:cubicBezTo>
                    <a:cubicBezTo>
                      <a:pt x="130845" y="91277"/>
                      <a:pt x="118136" y="93232"/>
                      <a:pt x="123024" y="101043"/>
                    </a:cubicBezTo>
                    <a:cubicBezTo>
                      <a:pt x="123024" y="101043"/>
                      <a:pt x="121557" y="109343"/>
                      <a:pt x="116181" y="111299"/>
                    </a:cubicBezTo>
                    <a:cubicBezTo>
                      <a:pt x="110803" y="113252"/>
                      <a:pt x="111293" y="119111"/>
                      <a:pt x="113736" y="121551"/>
                    </a:cubicBezTo>
                    <a:cubicBezTo>
                      <a:pt x="116181" y="123992"/>
                      <a:pt x="108848" y="131317"/>
                      <a:pt x="105916" y="131317"/>
                    </a:cubicBezTo>
                    <a:cubicBezTo>
                      <a:pt x="102983" y="131317"/>
                      <a:pt x="96629" y="141571"/>
                      <a:pt x="99072" y="147431"/>
                    </a:cubicBezTo>
                    <a:cubicBezTo>
                      <a:pt x="101516" y="153290"/>
                      <a:pt x="91741" y="157685"/>
                      <a:pt x="91741" y="157685"/>
                    </a:cubicBezTo>
                    <a:cubicBezTo>
                      <a:pt x="91741" y="157685"/>
                      <a:pt x="88320" y="163056"/>
                      <a:pt x="87341" y="169890"/>
                    </a:cubicBezTo>
                    <a:cubicBezTo>
                      <a:pt x="86364" y="176727"/>
                      <a:pt x="76099" y="175750"/>
                      <a:pt x="74694" y="188446"/>
                    </a:cubicBezTo>
                    <a:cubicBezTo>
                      <a:pt x="74694" y="188446"/>
                      <a:pt x="63391" y="192840"/>
                      <a:pt x="58991" y="206514"/>
                    </a:cubicBezTo>
                    <a:cubicBezTo>
                      <a:pt x="54592" y="220184"/>
                      <a:pt x="44816" y="230925"/>
                      <a:pt x="43839" y="231904"/>
                    </a:cubicBezTo>
                    <a:cubicBezTo>
                      <a:pt x="42861" y="232880"/>
                      <a:pt x="32596" y="242157"/>
                      <a:pt x="31619" y="253419"/>
                    </a:cubicBezTo>
                    <a:cubicBezTo>
                      <a:pt x="31619" y="253419"/>
                      <a:pt x="20865" y="259919"/>
                      <a:pt x="16466" y="261689"/>
                    </a:cubicBezTo>
                    <a:cubicBezTo>
                      <a:pt x="12067" y="263154"/>
                      <a:pt x="-1619" y="280242"/>
                      <a:pt x="0" y="295869"/>
                    </a:cubicBezTo>
                    <a:cubicBezTo>
                      <a:pt x="2291" y="311493"/>
                      <a:pt x="-6018" y="350067"/>
                      <a:pt x="11089" y="357881"/>
                    </a:cubicBezTo>
                    <a:cubicBezTo>
                      <a:pt x="11089" y="357881"/>
                      <a:pt x="80987" y="385651"/>
                      <a:pt x="90274" y="388642"/>
                    </a:cubicBezTo>
                    <a:cubicBezTo>
                      <a:pt x="90274" y="388642"/>
                      <a:pt x="89296" y="424288"/>
                      <a:pt x="81964" y="449190"/>
                    </a:cubicBezTo>
                    <a:cubicBezTo>
                      <a:pt x="74633" y="474091"/>
                      <a:pt x="62902" y="500458"/>
                      <a:pt x="69745" y="504365"/>
                    </a:cubicBezTo>
                    <a:cubicBezTo>
                      <a:pt x="76588" y="508272"/>
                      <a:pt x="100050" y="500458"/>
                      <a:pt x="126934" y="502413"/>
                    </a:cubicBezTo>
                    <a:cubicBezTo>
                      <a:pt x="153818" y="504365"/>
                      <a:pt x="210029" y="490694"/>
                      <a:pt x="250599" y="497528"/>
                    </a:cubicBezTo>
                    <a:cubicBezTo>
                      <a:pt x="291169" y="504365"/>
                      <a:pt x="314585" y="505186"/>
                      <a:pt x="340492" y="519838"/>
                    </a:cubicBezTo>
                    <a:cubicBezTo>
                      <a:pt x="340492" y="519838"/>
                      <a:pt x="342003" y="517542"/>
                      <a:pt x="335161" y="499484"/>
                    </a:cubicBezTo>
                    <a:cubicBezTo>
                      <a:pt x="328317" y="481416"/>
                      <a:pt x="322452" y="470186"/>
                      <a:pt x="319030" y="455049"/>
                    </a:cubicBezTo>
                    <a:cubicBezTo>
                      <a:pt x="315608" y="439912"/>
                      <a:pt x="298745" y="399140"/>
                      <a:pt x="297523" y="397921"/>
                    </a:cubicBezTo>
                    <a:cubicBezTo>
                      <a:pt x="296301" y="396699"/>
                      <a:pt x="309743" y="375946"/>
                      <a:pt x="296546" y="361787"/>
                    </a:cubicBezTo>
                    <a:cubicBezTo>
                      <a:pt x="296546" y="361787"/>
                      <a:pt x="287259" y="350556"/>
                      <a:pt x="296546" y="346162"/>
                    </a:cubicBezTo>
                    <a:cubicBezTo>
                      <a:pt x="296546" y="346162"/>
                      <a:pt x="317563" y="340303"/>
                      <a:pt x="323918" y="318818"/>
                    </a:cubicBezTo>
                    <a:cubicBezTo>
                      <a:pt x="323918" y="318818"/>
                      <a:pt x="325873" y="315399"/>
                      <a:pt x="336627" y="311006"/>
                    </a:cubicBezTo>
                    <a:cubicBezTo>
                      <a:pt x="347380" y="306610"/>
                      <a:pt x="357645" y="277802"/>
                      <a:pt x="361555" y="261690"/>
                    </a:cubicBezTo>
                    <a:cubicBezTo>
                      <a:pt x="361555" y="261690"/>
                      <a:pt x="374264" y="244112"/>
                      <a:pt x="384529" y="236787"/>
                    </a:cubicBezTo>
                    <a:cubicBezTo>
                      <a:pt x="394794" y="229463"/>
                      <a:pt x="400231" y="215790"/>
                      <a:pt x="400231" y="198213"/>
                    </a:cubicBezTo>
                    <a:cubicBezTo>
                      <a:pt x="400231" y="198213"/>
                      <a:pt x="408021" y="183564"/>
                      <a:pt x="408021" y="162568"/>
                    </a:cubicBezTo>
                    <a:cubicBezTo>
                      <a:pt x="408021" y="162568"/>
                      <a:pt x="422166" y="117645"/>
                      <a:pt x="412390" y="91766"/>
                    </a:cubicBezTo>
                    <a:cubicBezTo>
                      <a:pt x="412390" y="91766"/>
                      <a:pt x="406036" y="73212"/>
                      <a:pt x="385506" y="61981"/>
                    </a:cubicBezTo>
                    <a:cubicBezTo>
                      <a:pt x="385506" y="61981"/>
                      <a:pt x="368888" y="46845"/>
                      <a:pt x="368888" y="40497"/>
                    </a:cubicBezTo>
                    <a:cubicBezTo>
                      <a:pt x="368888" y="34149"/>
                      <a:pt x="380619" y="34638"/>
                      <a:pt x="380619" y="34638"/>
                    </a:cubicBezTo>
                    <a:cubicBezTo>
                      <a:pt x="380619" y="34638"/>
                      <a:pt x="380619" y="11200"/>
                      <a:pt x="364488" y="0"/>
                    </a:cubicBezTo>
                    <a:close/>
                  </a:path>
                </a:pathLst>
              </a:custGeom>
              <a:solidFill>
                <a:srgbClr val="473925"/>
              </a:solidFill>
              <a:ln w="7700" cap="flat">
                <a:noFill/>
                <a:bevel/>
              </a:ln>
            </p:spPr>
          </p:sp>
          <p:sp>
            <p:nvSpPr>
              <p:cNvPr id="2030" name="Freeform 2029"/>
              <p:cNvSpPr/>
              <p:nvPr/>
            </p:nvSpPr>
            <p:spPr>
              <a:xfrm>
                <a:off x="5225220" y="2448148"/>
                <a:ext cx="391983" cy="1019626"/>
              </a:xfrm>
              <a:custGeom>
                <a:avLst/>
                <a:gdLst/>
                <a:ahLst/>
                <a:cxnLst/>
                <a:rect l="0" t="0" r="0" b="0"/>
                <a:pathLst>
                  <a:path w="391983" h="1019626">
                    <a:moveTo>
                      <a:pt x="86421" y="9289"/>
                    </a:moveTo>
                    <a:cubicBezTo>
                      <a:pt x="86421" y="9289"/>
                      <a:pt x="126241" y="5188"/>
                      <a:pt x="135820" y="5188"/>
                    </a:cubicBezTo>
                    <a:cubicBezTo>
                      <a:pt x="145402" y="5188"/>
                      <a:pt x="244335" y="0"/>
                      <a:pt x="260368" y="0"/>
                    </a:cubicBezTo>
                    <a:cubicBezTo>
                      <a:pt x="276400" y="5218"/>
                      <a:pt x="328213" y="4882"/>
                      <a:pt x="347533" y="18219"/>
                    </a:cubicBezTo>
                    <a:cubicBezTo>
                      <a:pt x="347469" y="18219"/>
                      <a:pt x="376953" y="91320"/>
                      <a:pt x="376953" y="112807"/>
                    </a:cubicBezTo>
                    <a:cubicBezTo>
                      <a:pt x="376953" y="134292"/>
                      <a:pt x="370248" y="142884"/>
                      <a:pt x="374938" y="160460"/>
                    </a:cubicBezTo>
                    <a:cubicBezTo>
                      <a:pt x="379632" y="178041"/>
                      <a:pt x="354641" y="238976"/>
                      <a:pt x="351086" y="245618"/>
                    </a:cubicBezTo>
                    <a:cubicBezTo>
                      <a:pt x="347533" y="252257"/>
                      <a:pt x="327435" y="493870"/>
                      <a:pt x="332129" y="513008"/>
                    </a:cubicBezTo>
                    <a:cubicBezTo>
                      <a:pt x="336817" y="532152"/>
                      <a:pt x="357938" y="696992"/>
                      <a:pt x="368201" y="811249"/>
                    </a:cubicBezTo>
                    <a:lnTo>
                      <a:pt x="391983" y="957149"/>
                    </a:lnTo>
                    <a:cubicBezTo>
                      <a:pt x="391983" y="957149"/>
                      <a:pt x="391983" y="978246"/>
                      <a:pt x="372851" y="989958"/>
                    </a:cubicBezTo>
                    <a:cubicBezTo>
                      <a:pt x="372851" y="989958"/>
                      <a:pt x="312280" y="1017401"/>
                      <a:pt x="296636" y="1019626"/>
                    </a:cubicBezTo>
                    <a:cubicBezTo>
                      <a:pt x="280992" y="1019626"/>
                      <a:pt x="225271" y="1019626"/>
                      <a:pt x="215495" y="1019626"/>
                    </a:cubicBezTo>
                    <a:cubicBezTo>
                      <a:pt x="205720" y="1016908"/>
                      <a:pt x="184211" y="1019626"/>
                      <a:pt x="190722" y="1002255"/>
                    </a:cubicBezTo>
                    <a:cubicBezTo>
                      <a:pt x="190722" y="1002255"/>
                      <a:pt x="204253" y="921205"/>
                      <a:pt x="213538" y="913397"/>
                    </a:cubicBezTo>
                    <a:cubicBezTo>
                      <a:pt x="213538" y="913397"/>
                      <a:pt x="231688" y="817201"/>
                      <a:pt x="231688" y="813297"/>
                    </a:cubicBezTo>
                    <a:cubicBezTo>
                      <a:pt x="231688" y="809385"/>
                      <a:pt x="216185" y="539764"/>
                      <a:pt x="216185" y="529510"/>
                    </a:cubicBezTo>
                    <a:cubicBezTo>
                      <a:pt x="216185" y="529510"/>
                      <a:pt x="198590" y="513200"/>
                      <a:pt x="197611" y="476288"/>
                    </a:cubicBezTo>
                    <a:cubicBezTo>
                      <a:pt x="196633" y="440155"/>
                      <a:pt x="202300" y="384585"/>
                      <a:pt x="198876" y="382631"/>
                    </a:cubicBezTo>
                    <a:cubicBezTo>
                      <a:pt x="195456" y="380677"/>
                      <a:pt x="186656" y="404603"/>
                      <a:pt x="185190" y="414857"/>
                    </a:cubicBezTo>
                    <a:cubicBezTo>
                      <a:pt x="183720" y="425110"/>
                      <a:pt x="168574" y="474917"/>
                      <a:pt x="166615" y="479797"/>
                    </a:cubicBezTo>
                    <a:cubicBezTo>
                      <a:pt x="164663" y="484682"/>
                      <a:pt x="157819" y="526185"/>
                      <a:pt x="153418" y="535461"/>
                    </a:cubicBezTo>
                    <a:cubicBezTo>
                      <a:pt x="153418" y="535461"/>
                      <a:pt x="162706" y="569641"/>
                      <a:pt x="165147" y="613100"/>
                    </a:cubicBezTo>
                    <a:cubicBezTo>
                      <a:pt x="167595" y="656557"/>
                      <a:pt x="192033" y="843566"/>
                      <a:pt x="194966" y="863586"/>
                    </a:cubicBezTo>
                    <a:cubicBezTo>
                      <a:pt x="197902" y="883606"/>
                      <a:pt x="204253" y="922676"/>
                      <a:pt x="204253" y="922676"/>
                    </a:cubicBezTo>
                    <a:lnTo>
                      <a:pt x="190722" y="999329"/>
                    </a:lnTo>
                    <a:cubicBezTo>
                      <a:pt x="190722" y="999329"/>
                      <a:pt x="129467" y="1009586"/>
                      <a:pt x="110890" y="1009586"/>
                    </a:cubicBezTo>
                    <a:cubicBezTo>
                      <a:pt x="92315" y="1009586"/>
                      <a:pt x="5804" y="1002748"/>
                      <a:pt x="0" y="998351"/>
                    </a:cubicBezTo>
                    <a:lnTo>
                      <a:pt x="8243" y="785462"/>
                    </a:lnTo>
                    <a:cubicBezTo>
                      <a:pt x="8243" y="785462"/>
                      <a:pt x="11668" y="677553"/>
                      <a:pt x="18998" y="646792"/>
                    </a:cubicBezTo>
                    <a:cubicBezTo>
                      <a:pt x="26330" y="616028"/>
                      <a:pt x="28773" y="555483"/>
                      <a:pt x="24863" y="545229"/>
                    </a:cubicBezTo>
                    <a:cubicBezTo>
                      <a:pt x="20952" y="534974"/>
                      <a:pt x="16067" y="460756"/>
                      <a:pt x="22912" y="431947"/>
                    </a:cubicBezTo>
                    <a:cubicBezTo>
                      <a:pt x="29754" y="403138"/>
                      <a:pt x="38552" y="341127"/>
                      <a:pt x="38552" y="320618"/>
                    </a:cubicBezTo>
                    <a:cubicBezTo>
                      <a:pt x="38552" y="300111"/>
                      <a:pt x="50771" y="191225"/>
                      <a:pt x="56636" y="172180"/>
                    </a:cubicBezTo>
                    <a:cubicBezTo>
                      <a:pt x="62505" y="153138"/>
                      <a:pt x="52728" y="140442"/>
                      <a:pt x="66897" y="127259"/>
                    </a:cubicBezTo>
                    <a:cubicBezTo>
                      <a:pt x="81077" y="114075"/>
                      <a:pt x="73743" y="92102"/>
                      <a:pt x="73743" y="92102"/>
                    </a:cubicBezTo>
                    <a:cubicBezTo>
                      <a:pt x="73743" y="92102"/>
                      <a:pt x="75211" y="79895"/>
                      <a:pt x="82055" y="70130"/>
                    </a:cubicBezTo>
                    <a:cubicBezTo>
                      <a:pt x="88896" y="60364"/>
                      <a:pt x="88896" y="38391"/>
                      <a:pt x="88896" y="28625"/>
                    </a:cubicBezTo>
                    <a:cubicBezTo>
                      <a:pt x="88896" y="18860"/>
                      <a:pt x="86421" y="9289"/>
                      <a:pt x="86421" y="9289"/>
                    </a:cubicBezTo>
                    <a:close/>
                  </a:path>
                </a:pathLst>
              </a:custGeom>
              <a:solidFill>
                <a:srgbClr val="473925"/>
              </a:solidFill>
              <a:ln w="7700" cap="flat">
                <a:solidFill>
                  <a:srgbClr val="000000"/>
                </a:solidFill>
                <a:bevel/>
              </a:ln>
            </p:spPr>
          </p:sp>
          <p:sp>
            <p:nvSpPr>
              <p:cNvPr id="2031" name="Freeform 2030"/>
              <p:cNvSpPr/>
              <p:nvPr/>
            </p:nvSpPr>
            <p:spPr>
              <a:xfrm>
                <a:off x="5355089" y="1926844"/>
                <a:ext cx="245345" cy="272920"/>
              </a:xfrm>
              <a:custGeom>
                <a:avLst/>
                <a:gdLst/>
                <a:ahLst/>
                <a:cxnLst/>
                <a:rect l="0" t="0" r="0" b="0"/>
                <a:pathLst>
                  <a:path w="245345" h="272920">
                    <a:moveTo>
                      <a:pt x="124246" y="37232"/>
                    </a:moveTo>
                    <a:cubicBezTo>
                      <a:pt x="124246" y="37231"/>
                      <a:pt x="113688" y="38403"/>
                      <a:pt x="104694" y="55298"/>
                    </a:cubicBezTo>
                    <a:cubicBezTo>
                      <a:pt x="104694" y="55298"/>
                      <a:pt x="99439" y="79834"/>
                      <a:pt x="95407" y="83862"/>
                    </a:cubicBezTo>
                    <a:cubicBezTo>
                      <a:pt x="91374" y="87891"/>
                      <a:pt x="65346" y="114625"/>
                      <a:pt x="52149" y="140259"/>
                    </a:cubicBezTo>
                    <a:cubicBezTo>
                      <a:pt x="38951" y="165894"/>
                      <a:pt x="12189" y="195558"/>
                      <a:pt x="9623" y="198121"/>
                    </a:cubicBezTo>
                    <a:cubicBezTo>
                      <a:pt x="7057" y="200684"/>
                      <a:pt x="-7240" y="225220"/>
                      <a:pt x="4491" y="250123"/>
                    </a:cubicBezTo>
                    <a:lnTo>
                      <a:pt x="4491" y="264039"/>
                    </a:lnTo>
                    <a:lnTo>
                      <a:pt x="25738" y="272920"/>
                    </a:lnTo>
                    <a:cubicBezTo>
                      <a:pt x="25738" y="272920"/>
                      <a:pt x="28686" y="237672"/>
                      <a:pt x="44817" y="205445"/>
                    </a:cubicBezTo>
                    <a:cubicBezTo>
                      <a:pt x="60947" y="173218"/>
                      <a:pt x="73045" y="154541"/>
                      <a:pt x="83676" y="143921"/>
                    </a:cubicBezTo>
                    <a:cubicBezTo>
                      <a:pt x="94307" y="133301"/>
                      <a:pt x="95407" y="121216"/>
                      <a:pt x="123269" y="102174"/>
                    </a:cubicBezTo>
                    <a:cubicBezTo>
                      <a:pt x="151130" y="83130"/>
                      <a:pt x="200987" y="42847"/>
                      <a:pt x="222983" y="35523"/>
                    </a:cubicBezTo>
                    <a:cubicBezTo>
                      <a:pt x="244979" y="28199"/>
                      <a:pt x="245345" y="23438"/>
                      <a:pt x="245345" y="23438"/>
                    </a:cubicBezTo>
                    <a:cubicBezTo>
                      <a:pt x="245345" y="23438"/>
                      <a:pt x="242046" y="25268"/>
                      <a:pt x="239113" y="13550"/>
                    </a:cubicBezTo>
                    <a:cubicBezTo>
                      <a:pt x="236181" y="1831"/>
                      <a:pt x="232148" y="0"/>
                      <a:pt x="229948" y="0"/>
                    </a:cubicBezTo>
                    <a:cubicBezTo>
                      <a:pt x="229826" y="8325"/>
                      <a:pt x="226307" y="10669"/>
                      <a:pt x="212621" y="17310"/>
                    </a:cubicBezTo>
                    <a:cubicBezTo>
                      <a:pt x="140279" y="48560"/>
                      <a:pt x="123464" y="75513"/>
                      <a:pt x="123464" y="75513"/>
                    </a:cubicBezTo>
                    <a:lnTo>
                      <a:pt x="124246" y="37232"/>
                    </a:lnTo>
                    <a:close/>
                  </a:path>
                </a:pathLst>
              </a:custGeom>
              <a:solidFill>
                <a:srgbClr val="FDFBFA"/>
              </a:solidFill>
              <a:ln w="7700" cap="flat">
                <a:noFill/>
                <a:bevel/>
              </a:ln>
            </p:spPr>
          </p:sp>
          <p:sp>
            <p:nvSpPr>
              <p:cNvPr id="2032" name="Freeform 2031"/>
              <p:cNvSpPr/>
              <p:nvPr/>
            </p:nvSpPr>
            <p:spPr>
              <a:xfrm>
                <a:off x="5431618" y="1721676"/>
                <a:ext cx="178349" cy="135498"/>
              </a:xfrm>
              <a:custGeom>
                <a:avLst/>
                <a:gdLst/>
                <a:ahLst/>
                <a:cxnLst/>
                <a:rect l="0" t="0" r="0" b="0"/>
                <a:pathLst>
                  <a:path w="178349" h="135498">
                    <a:moveTo>
                      <a:pt x="10081" y="135498"/>
                    </a:moveTo>
                    <a:cubicBezTo>
                      <a:pt x="10081" y="135498"/>
                      <a:pt x="-9959" y="99335"/>
                      <a:pt x="6171" y="59296"/>
                    </a:cubicBezTo>
                    <a:cubicBezTo>
                      <a:pt x="22301" y="19257"/>
                      <a:pt x="47230" y="9003"/>
                      <a:pt x="53584" y="6073"/>
                    </a:cubicBezTo>
                    <a:cubicBezTo>
                      <a:pt x="59938" y="3143"/>
                      <a:pt x="99042" y="-6134"/>
                      <a:pt x="116211" y="6073"/>
                    </a:cubicBezTo>
                    <a:cubicBezTo>
                      <a:pt x="116211" y="6073"/>
                      <a:pt x="139124" y="19257"/>
                      <a:pt x="143034" y="25116"/>
                    </a:cubicBezTo>
                    <a:cubicBezTo>
                      <a:pt x="146944" y="30975"/>
                      <a:pt x="154080" y="38495"/>
                      <a:pt x="158186" y="44647"/>
                    </a:cubicBezTo>
                    <a:cubicBezTo>
                      <a:pt x="161119" y="49042"/>
                      <a:pt x="167767" y="60370"/>
                      <a:pt x="170925" y="79804"/>
                    </a:cubicBezTo>
                    <a:cubicBezTo>
                      <a:pt x="170925" y="79804"/>
                      <a:pt x="180792" y="91522"/>
                      <a:pt x="177799" y="105683"/>
                    </a:cubicBezTo>
                    <a:cubicBezTo>
                      <a:pt x="177799" y="105683"/>
                      <a:pt x="165812" y="99824"/>
                      <a:pt x="163466" y="113885"/>
                    </a:cubicBezTo>
                    <a:cubicBezTo>
                      <a:pt x="163466" y="113885"/>
                      <a:pt x="157636" y="133417"/>
                      <a:pt x="146650" y="123651"/>
                    </a:cubicBezTo>
                    <a:cubicBezTo>
                      <a:pt x="146650" y="123651"/>
                      <a:pt x="143913" y="74433"/>
                      <a:pt x="123580" y="65839"/>
                    </a:cubicBezTo>
                    <a:cubicBezTo>
                      <a:pt x="123580" y="65839"/>
                      <a:pt x="76460" y="66034"/>
                      <a:pt x="65706" y="55292"/>
                    </a:cubicBezTo>
                    <a:cubicBezTo>
                      <a:pt x="65706" y="55292"/>
                      <a:pt x="44199" y="45136"/>
                      <a:pt x="25039" y="55292"/>
                    </a:cubicBezTo>
                    <a:cubicBezTo>
                      <a:pt x="25039" y="55292"/>
                      <a:pt x="3336" y="69611"/>
                      <a:pt x="10081" y="135498"/>
                    </a:cubicBezTo>
                    <a:close/>
                  </a:path>
                </a:pathLst>
              </a:custGeom>
              <a:solidFill>
                <a:srgbClr val="986428"/>
              </a:solidFill>
              <a:ln w="7700" cap="flat">
                <a:noFill/>
                <a:bevel/>
              </a:ln>
            </p:spPr>
          </p:sp>
          <p:sp>
            <p:nvSpPr>
              <p:cNvPr id="2033" name="Freeform 2032"/>
              <p:cNvSpPr/>
              <p:nvPr/>
            </p:nvSpPr>
            <p:spPr>
              <a:xfrm>
                <a:off x="5437848" y="1770930"/>
                <a:ext cx="177616" cy="189425"/>
              </a:xfrm>
              <a:custGeom>
                <a:avLst/>
                <a:gdLst/>
                <a:ahLst/>
                <a:cxnLst/>
                <a:rect l="0" t="0" r="0" b="0"/>
                <a:pathLst>
                  <a:path w="177616" h="189425">
                    <a:moveTo>
                      <a:pt x="3849" y="86243"/>
                    </a:moveTo>
                    <a:cubicBezTo>
                      <a:pt x="3849" y="86243"/>
                      <a:pt x="-4949" y="38849"/>
                      <a:pt x="3849" y="21759"/>
                    </a:cubicBezTo>
                    <a:cubicBezTo>
                      <a:pt x="12647" y="4669"/>
                      <a:pt x="34155" y="-6561"/>
                      <a:pt x="57128" y="4181"/>
                    </a:cubicBezTo>
                    <a:cubicBezTo>
                      <a:pt x="80101" y="14923"/>
                      <a:pt x="99164" y="14923"/>
                      <a:pt x="107962" y="13947"/>
                    </a:cubicBezTo>
                    <a:cubicBezTo>
                      <a:pt x="116760" y="12970"/>
                      <a:pt x="139307" y="22736"/>
                      <a:pt x="139307" y="74494"/>
                    </a:cubicBezTo>
                    <a:cubicBezTo>
                      <a:pt x="139307" y="74494"/>
                      <a:pt x="148532" y="80842"/>
                      <a:pt x="154887" y="70588"/>
                    </a:cubicBezTo>
                    <a:cubicBezTo>
                      <a:pt x="161241" y="60334"/>
                      <a:pt x="156353" y="53498"/>
                      <a:pt x="171567" y="56427"/>
                    </a:cubicBezTo>
                    <a:cubicBezTo>
                      <a:pt x="171567" y="56427"/>
                      <a:pt x="191058" y="74982"/>
                      <a:pt x="159775" y="108674"/>
                    </a:cubicBezTo>
                    <a:cubicBezTo>
                      <a:pt x="159775" y="108674"/>
                      <a:pt x="151465" y="119415"/>
                      <a:pt x="146088" y="114045"/>
                    </a:cubicBezTo>
                    <a:cubicBezTo>
                      <a:pt x="146088" y="114045"/>
                      <a:pt x="140223" y="143831"/>
                      <a:pt x="133380" y="156037"/>
                    </a:cubicBezTo>
                    <a:cubicBezTo>
                      <a:pt x="126536" y="168245"/>
                      <a:pt x="112361" y="173617"/>
                      <a:pt x="100142" y="182466"/>
                    </a:cubicBezTo>
                    <a:cubicBezTo>
                      <a:pt x="100142" y="182466"/>
                      <a:pt x="69837" y="195588"/>
                      <a:pt x="52240" y="185823"/>
                    </a:cubicBezTo>
                    <a:cubicBezTo>
                      <a:pt x="34643" y="176057"/>
                      <a:pt x="40264" y="176790"/>
                      <a:pt x="30244" y="166780"/>
                    </a:cubicBezTo>
                    <a:cubicBezTo>
                      <a:pt x="20224" y="156770"/>
                      <a:pt x="8248" y="121370"/>
                      <a:pt x="5804" y="97932"/>
                    </a:cubicBezTo>
                    <a:cubicBezTo>
                      <a:pt x="5804" y="97932"/>
                      <a:pt x="5316" y="88716"/>
                      <a:pt x="3849" y="86243"/>
                    </a:cubicBezTo>
                    <a:close/>
                  </a:path>
                </a:pathLst>
              </a:custGeom>
              <a:solidFill>
                <a:srgbClr val="FFDCC9"/>
              </a:solidFill>
              <a:ln w="7700" cap="flat">
                <a:noFill/>
                <a:bevel/>
              </a:ln>
            </p:spPr>
          </p:sp>
          <p:sp>
            <p:nvSpPr>
              <p:cNvPr id="2034" name="Freeform 2033"/>
              <p:cNvSpPr/>
              <p:nvPr/>
            </p:nvSpPr>
            <p:spPr>
              <a:xfrm>
                <a:off x="5478632" y="1885005"/>
                <a:ext cx="106404" cy="117371"/>
              </a:xfrm>
              <a:custGeom>
                <a:avLst/>
                <a:gdLst/>
                <a:ahLst/>
                <a:cxnLst/>
                <a:rect l="0" t="0" r="0" b="0"/>
                <a:pathLst>
                  <a:path w="106404" h="117371">
                    <a:moveTo>
                      <a:pt x="1100" y="65009"/>
                    </a:moveTo>
                    <a:cubicBezTo>
                      <a:pt x="1100" y="65009"/>
                      <a:pt x="3049" y="73993"/>
                      <a:pt x="1100" y="80243"/>
                    </a:cubicBezTo>
                    <a:lnTo>
                      <a:pt x="0" y="117371"/>
                    </a:lnTo>
                    <a:lnTo>
                      <a:pt x="89077" y="59149"/>
                    </a:lnTo>
                    <a:cubicBezTo>
                      <a:pt x="89077" y="59149"/>
                      <a:pt x="108237" y="54071"/>
                      <a:pt x="106404" y="41840"/>
                    </a:cubicBezTo>
                    <a:cubicBezTo>
                      <a:pt x="106404" y="41840"/>
                      <a:pt x="102763" y="11102"/>
                      <a:pt x="105304" y="0"/>
                    </a:cubicBezTo>
                    <a:cubicBezTo>
                      <a:pt x="105304" y="0"/>
                      <a:pt x="96506" y="34149"/>
                      <a:pt x="92596" y="41962"/>
                    </a:cubicBezTo>
                    <a:cubicBezTo>
                      <a:pt x="88686" y="49774"/>
                      <a:pt x="60464" y="67285"/>
                      <a:pt x="60464" y="67285"/>
                    </a:cubicBezTo>
                    <a:cubicBezTo>
                      <a:pt x="60464" y="67285"/>
                      <a:pt x="27305" y="85712"/>
                      <a:pt x="1100" y="65009"/>
                    </a:cubicBezTo>
                    <a:close/>
                  </a:path>
                </a:pathLst>
              </a:custGeom>
              <a:solidFill>
                <a:srgbClr val="FFD0B7"/>
              </a:solidFill>
              <a:ln w="7700" cap="flat">
                <a:noFill/>
                <a:bevel/>
              </a:ln>
            </p:spPr>
          </p:sp>
          <p:sp>
            <p:nvSpPr>
              <p:cNvPr id="2035" name="Freeform 2034"/>
              <p:cNvSpPr/>
              <p:nvPr/>
            </p:nvSpPr>
            <p:spPr>
              <a:xfrm>
                <a:off x="5437300" y="2149777"/>
                <a:ext cx="56731" cy="53558"/>
              </a:xfrm>
              <a:custGeom>
                <a:avLst/>
                <a:gdLst/>
                <a:ahLst/>
                <a:cxnLst/>
                <a:rect l="0" t="0" r="0" b="0"/>
                <a:pathLst>
                  <a:path w="56731" h="53558">
                    <a:moveTo>
                      <a:pt x="56731" y="1312"/>
                    </a:moveTo>
                    <a:cubicBezTo>
                      <a:pt x="56731" y="1312"/>
                      <a:pt x="51324" y="-5524"/>
                      <a:pt x="38126" y="10590"/>
                    </a:cubicBezTo>
                    <a:cubicBezTo>
                      <a:pt x="24929" y="26703"/>
                      <a:pt x="10265" y="36957"/>
                      <a:pt x="10265" y="36957"/>
                    </a:cubicBezTo>
                    <a:cubicBezTo>
                      <a:pt x="10265" y="36957"/>
                      <a:pt x="1466" y="45746"/>
                      <a:pt x="0" y="53101"/>
                    </a:cubicBezTo>
                    <a:cubicBezTo>
                      <a:pt x="0" y="53101"/>
                      <a:pt x="13686" y="56488"/>
                      <a:pt x="22973" y="44769"/>
                    </a:cubicBezTo>
                    <a:cubicBezTo>
                      <a:pt x="32261" y="33051"/>
                      <a:pt x="26395" y="30121"/>
                      <a:pt x="37148" y="23285"/>
                    </a:cubicBezTo>
                    <a:cubicBezTo>
                      <a:pt x="47902" y="16449"/>
                      <a:pt x="56731" y="6195"/>
                      <a:pt x="56731" y="1312"/>
                    </a:cubicBezTo>
                    <a:close/>
                  </a:path>
                </a:pathLst>
              </a:custGeom>
              <a:solidFill>
                <a:srgbClr val="F8C5B8"/>
              </a:solidFill>
              <a:ln w="7700" cap="flat">
                <a:noFill/>
                <a:bevel/>
              </a:ln>
            </p:spPr>
          </p:sp>
          <p:sp>
            <p:nvSpPr>
              <p:cNvPr id="2036" name="Freeform 2035"/>
              <p:cNvSpPr/>
              <p:nvPr/>
            </p:nvSpPr>
            <p:spPr>
              <a:xfrm>
                <a:off x="5237502" y="2002968"/>
                <a:ext cx="191638" cy="252045"/>
              </a:xfrm>
              <a:custGeom>
                <a:avLst/>
                <a:gdLst/>
                <a:ahLst/>
                <a:cxnLst/>
                <a:rect l="0" t="0" r="0" b="0"/>
                <a:pathLst>
                  <a:path w="191638" h="252045">
                    <a:moveTo>
                      <a:pt x="191638" y="0"/>
                    </a:moveTo>
                    <a:cubicBezTo>
                      <a:pt x="191638" y="0"/>
                      <a:pt x="171104" y="5827"/>
                      <a:pt x="165974" y="5827"/>
                    </a:cubicBezTo>
                    <a:cubicBezTo>
                      <a:pt x="160844" y="5827"/>
                      <a:pt x="135424" y="13154"/>
                      <a:pt x="129804" y="24384"/>
                    </a:cubicBezTo>
                    <a:cubicBezTo>
                      <a:pt x="124184" y="35614"/>
                      <a:pt x="124428" y="40007"/>
                      <a:pt x="124428" y="40007"/>
                    </a:cubicBezTo>
                    <a:cubicBezTo>
                      <a:pt x="124428" y="40007"/>
                      <a:pt x="113428" y="41959"/>
                      <a:pt x="116606" y="49773"/>
                    </a:cubicBezTo>
                    <a:cubicBezTo>
                      <a:pt x="119786" y="57587"/>
                      <a:pt x="111474" y="60028"/>
                      <a:pt x="109764" y="60028"/>
                    </a:cubicBezTo>
                    <a:cubicBezTo>
                      <a:pt x="108054" y="60028"/>
                      <a:pt x="104876" y="63199"/>
                      <a:pt x="107320" y="70280"/>
                    </a:cubicBezTo>
                    <a:cubicBezTo>
                      <a:pt x="109764" y="77362"/>
                      <a:pt x="99499" y="80047"/>
                      <a:pt x="99499" y="80047"/>
                    </a:cubicBezTo>
                    <a:cubicBezTo>
                      <a:pt x="99499" y="80047"/>
                      <a:pt x="89722" y="87859"/>
                      <a:pt x="92656" y="96161"/>
                    </a:cubicBezTo>
                    <a:cubicBezTo>
                      <a:pt x="95544" y="104461"/>
                      <a:pt x="85324" y="106415"/>
                      <a:pt x="85324" y="106415"/>
                    </a:cubicBezTo>
                    <a:lnTo>
                      <a:pt x="80925" y="118619"/>
                    </a:lnTo>
                    <a:cubicBezTo>
                      <a:pt x="80925" y="118619"/>
                      <a:pt x="68278" y="128140"/>
                      <a:pt x="68278" y="137175"/>
                    </a:cubicBezTo>
                    <a:cubicBezTo>
                      <a:pt x="68278" y="146210"/>
                      <a:pt x="65098" y="131131"/>
                      <a:pt x="51782" y="153717"/>
                    </a:cubicBezTo>
                    <a:cubicBezTo>
                      <a:pt x="51782" y="153717"/>
                      <a:pt x="48665" y="166717"/>
                      <a:pt x="39133" y="179902"/>
                    </a:cubicBezTo>
                    <a:cubicBezTo>
                      <a:pt x="29601" y="193086"/>
                      <a:pt x="30334" y="181181"/>
                      <a:pt x="25203" y="202149"/>
                    </a:cubicBezTo>
                    <a:cubicBezTo>
                      <a:pt x="25203" y="202149"/>
                      <a:pt x="6772" y="211685"/>
                      <a:pt x="3839" y="219743"/>
                    </a:cubicBezTo>
                    <a:cubicBezTo>
                      <a:pt x="906" y="227799"/>
                      <a:pt x="0" y="230714"/>
                      <a:pt x="0" y="230714"/>
                    </a:cubicBezTo>
                    <a:cubicBezTo>
                      <a:pt x="0" y="230714"/>
                      <a:pt x="9852" y="242446"/>
                      <a:pt x="26715" y="252045"/>
                    </a:cubicBezTo>
                    <a:cubicBezTo>
                      <a:pt x="26715" y="252045"/>
                      <a:pt x="33557" y="193374"/>
                      <a:pt x="61862" y="188688"/>
                    </a:cubicBezTo>
                    <a:cubicBezTo>
                      <a:pt x="61862" y="188688"/>
                      <a:pt x="75106" y="183121"/>
                      <a:pt x="95544" y="185029"/>
                    </a:cubicBezTo>
                    <a:cubicBezTo>
                      <a:pt x="95544" y="185029"/>
                      <a:pt x="75550" y="168428"/>
                      <a:pt x="87524" y="124237"/>
                    </a:cubicBezTo>
                    <a:cubicBezTo>
                      <a:pt x="87524" y="124237"/>
                      <a:pt x="97423" y="101899"/>
                      <a:pt x="110987" y="88348"/>
                    </a:cubicBezTo>
                    <a:cubicBezTo>
                      <a:pt x="124551" y="74799"/>
                      <a:pt x="151312" y="25360"/>
                      <a:pt x="164510" y="17304"/>
                    </a:cubicBezTo>
                    <a:cubicBezTo>
                      <a:pt x="177708" y="9247"/>
                      <a:pt x="191638" y="0"/>
                      <a:pt x="191638" y="0"/>
                    </a:cubicBezTo>
                    <a:close/>
                  </a:path>
                </a:pathLst>
              </a:custGeom>
              <a:solidFill>
                <a:srgbClr val="3A2E1E"/>
              </a:solidFill>
              <a:ln w="7700" cap="flat">
                <a:noFill/>
                <a:bevel/>
              </a:ln>
            </p:spPr>
          </p:sp>
          <p:sp>
            <p:nvSpPr>
              <p:cNvPr id="2037" name="Freeform 2036"/>
              <p:cNvSpPr/>
              <p:nvPr/>
            </p:nvSpPr>
            <p:spPr>
              <a:xfrm>
                <a:off x="5265549" y="2256981"/>
                <a:ext cx="130691" cy="52918"/>
              </a:xfrm>
              <a:custGeom>
                <a:avLst/>
                <a:gdLst/>
                <a:ahLst/>
                <a:cxnLst/>
                <a:rect l="0" t="0" r="0" b="0"/>
                <a:pathLst>
                  <a:path w="130691" h="52918">
                    <a:moveTo>
                      <a:pt x="0" y="366"/>
                    </a:moveTo>
                    <a:cubicBezTo>
                      <a:pt x="0" y="366"/>
                      <a:pt x="29328" y="16479"/>
                      <a:pt x="52056" y="16479"/>
                    </a:cubicBezTo>
                    <a:cubicBezTo>
                      <a:pt x="74786" y="16479"/>
                      <a:pt x="86150" y="19775"/>
                      <a:pt x="92382" y="26001"/>
                    </a:cubicBezTo>
                    <a:cubicBezTo>
                      <a:pt x="98614" y="32226"/>
                      <a:pt x="114377" y="38452"/>
                      <a:pt x="114377" y="38452"/>
                    </a:cubicBezTo>
                    <a:lnTo>
                      <a:pt x="130691" y="49323"/>
                    </a:lnTo>
                    <a:cubicBezTo>
                      <a:pt x="130691" y="49323"/>
                      <a:pt x="118913" y="46979"/>
                      <a:pt x="117740" y="52839"/>
                    </a:cubicBezTo>
                    <a:cubicBezTo>
                      <a:pt x="117740" y="52839"/>
                      <a:pt x="93848" y="40649"/>
                      <a:pt x="83583" y="35522"/>
                    </a:cubicBezTo>
                    <a:cubicBezTo>
                      <a:pt x="73319" y="30396"/>
                      <a:pt x="62321" y="27466"/>
                      <a:pt x="47657" y="27466"/>
                    </a:cubicBezTo>
                    <a:cubicBezTo>
                      <a:pt x="32994" y="27466"/>
                      <a:pt x="7332" y="20142"/>
                      <a:pt x="3666" y="13550"/>
                    </a:cubicBezTo>
                    <a:cubicBezTo>
                      <a:pt x="0" y="6958"/>
                      <a:pt x="0" y="-1831"/>
                      <a:pt x="0" y="366"/>
                    </a:cubicBezTo>
                    <a:close/>
                  </a:path>
                </a:pathLst>
              </a:custGeom>
              <a:solidFill>
                <a:srgbClr val="3A2F1E"/>
              </a:solidFill>
              <a:ln w="7700" cap="flat">
                <a:noFill/>
                <a:bevel/>
              </a:ln>
            </p:spPr>
          </p:sp>
          <p:sp>
            <p:nvSpPr>
              <p:cNvPr id="2038" name="Freeform 2037"/>
              <p:cNvSpPr/>
              <p:nvPr/>
            </p:nvSpPr>
            <p:spPr>
              <a:xfrm>
                <a:off x="5392902" y="2333248"/>
                <a:ext cx="110346" cy="31403"/>
              </a:xfrm>
              <a:custGeom>
                <a:avLst/>
                <a:gdLst/>
                <a:ahLst/>
                <a:cxnLst/>
                <a:rect l="0" t="0" r="0" b="0"/>
                <a:pathLst>
                  <a:path w="110346" h="31403">
                    <a:moveTo>
                      <a:pt x="1100" y="27466"/>
                    </a:moveTo>
                    <a:cubicBezTo>
                      <a:pt x="1100" y="27466"/>
                      <a:pt x="85409" y="32431"/>
                      <a:pt x="106680" y="31128"/>
                    </a:cubicBezTo>
                    <a:cubicBezTo>
                      <a:pt x="106680" y="31128"/>
                      <a:pt x="110346" y="29663"/>
                      <a:pt x="110346" y="1099"/>
                    </a:cubicBezTo>
                    <a:cubicBezTo>
                      <a:pt x="110346" y="1099"/>
                      <a:pt x="3666" y="-1465"/>
                      <a:pt x="1100" y="1099"/>
                    </a:cubicBezTo>
                    <a:cubicBezTo>
                      <a:pt x="-1466" y="3662"/>
                      <a:pt x="1100" y="27466"/>
                      <a:pt x="1100" y="27466"/>
                    </a:cubicBezTo>
                    <a:close/>
                  </a:path>
                </a:pathLst>
              </a:custGeom>
              <a:solidFill>
                <a:srgbClr val="524532"/>
              </a:solidFill>
              <a:ln w="7700" cap="flat">
                <a:noFill/>
                <a:bevel/>
              </a:ln>
            </p:spPr>
          </p:sp>
          <p:sp>
            <p:nvSpPr>
              <p:cNvPr id="2039" name="Freeform 2038"/>
              <p:cNvSpPr/>
              <p:nvPr/>
            </p:nvSpPr>
            <p:spPr>
              <a:xfrm>
                <a:off x="5376399" y="2147762"/>
                <a:ext cx="253501" cy="208923"/>
              </a:xfrm>
              <a:custGeom>
                <a:avLst/>
                <a:gdLst/>
                <a:ahLst/>
                <a:cxnLst/>
                <a:rect l="0" t="0" r="0" b="0"/>
                <a:pathLst>
                  <a:path w="253501" h="208923">
                    <a:moveTo>
                      <a:pt x="3299" y="167908"/>
                    </a:moveTo>
                    <a:cubicBezTo>
                      <a:pt x="3299" y="167908"/>
                      <a:pt x="0" y="179992"/>
                      <a:pt x="0" y="181457"/>
                    </a:cubicBezTo>
                    <a:cubicBezTo>
                      <a:pt x="0" y="182922"/>
                      <a:pt x="1466" y="201233"/>
                      <a:pt x="5865" y="207825"/>
                    </a:cubicBezTo>
                    <a:cubicBezTo>
                      <a:pt x="10264" y="214418"/>
                      <a:pt x="32993" y="190246"/>
                      <a:pt x="36659" y="188781"/>
                    </a:cubicBezTo>
                    <a:cubicBezTo>
                      <a:pt x="40325" y="187316"/>
                      <a:pt x="60120" y="186275"/>
                      <a:pt x="88714" y="181881"/>
                    </a:cubicBezTo>
                    <a:cubicBezTo>
                      <a:pt x="117309" y="177487"/>
                      <a:pt x="140527" y="137691"/>
                      <a:pt x="141993" y="135495"/>
                    </a:cubicBezTo>
                    <a:cubicBezTo>
                      <a:pt x="143458" y="133297"/>
                      <a:pt x="158370" y="118469"/>
                      <a:pt x="169367" y="116272"/>
                    </a:cubicBezTo>
                    <a:cubicBezTo>
                      <a:pt x="180365" y="114074"/>
                      <a:pt x="187450" y="106198"/>
                      <a:pt x="196249" y="93746"/>
                    </a:cubicBezTo>
                    <a:cubicBezTo>
                      <a:pt x="205047" y="81295"/>
                      <a:pt x="224844" y="49069"/>
                      <a:pt x="253501" y="0"/>
                    </a:cubicBezTo>
                    <a:cubicBezTo>
                      <a:pt x="253501" y="0"/>
                      <a:pt x="191117" y="81295"/>
                      <a:pt x="133440" y="122864"/>
                    </a:cubicBezTo>
                    <a:cubicBezTo>
                      <a:pt x="106869" y="142013"/>
                      <a:pt x="123175" y="136047"/>
                      <a:pt x="84317" y="156555"/>
                    </a:cubicBezTo>
                    <a:cubicBezTo>
                      <a:pt x="84317" y="156555"/>
                      <a:pt x="75518" y="161437"/>
                      <a:pt x="61587" y="163391"/>
                    </a:cubicBezTo>
                    <a:cubicBezTo>
                      <a:pt x="47657" y="165344"/>
                      <a:pt x="34093" y="168883"/>
                      <a:pt x="31771" y="171203"/>
                    </a:cubicBezTo>
                    <a:cubicBezTo>
                      <a:pt x="29449" y="173522"/>
                      <a:pt x="8798" y="186584"/>
                      <a:pt x="3299" y="167908"/>
                    </a:cubicBezTo>
                    <a:close/>
                  </a:path>
                </a:pathLst>
              </a:custGeom>
              <a:solidFill>
                <a:srgbClr val="3A2F1E"/>
              </a:solidFill>
              <a:ln w="7700" cap="flat">
                <a:noFill/>
                <a:bevel/>
              </a:ln>
            </p:spPr>
          </p:sp>
          <p:sp>
            <p:nvSpPr>
              <p:cNvPr id="2040" name="Freeform 2039"/>
              <p:cNvSpPr/>
              <p:nvPr/>
            </p:nvSpPr>
            <p:spPr>
              <a:xfrm>
                <a:off x="5317053" y="2341118"/>
                <a:ext cx="33635" cy="114990"/>
              </a:xfrm>
              <a:custGeom>
                <a:avLst/>
                <a:gdLst/>
                <a:ahLst/>
                <a:cxnLst/>
                <a:rect l="0" t="0" r="0" b="0"/>
                <a:pathLst>
                  <a:path w="33635" h="114990">
                    <a:moveTo>
                      <a:pt x="24837" y="0"/>
                    </a:moveTo>
                    <a:cubicBezTo>
                      <a:pt x="24837" y="0"/>
                      <a:pt x="23371" y="26367"/>
                      <a:pt x="20438" y="39551"/>
                    </a:cubicBezTo>
                    <a:cubicBezTo>
                      <a:pt x="17505" y="52735"/>
                      <a:pt x="2108" y="90821"/>
                      <a:pt x="642" y="100342"/>
                    </a:cubicBezTo>
                    <a:cubicBezTo>
                      <a:pt x="-825" y="109864"/>
                      <a:pt x="642" y="114990"/>
                      <a:pt x="642" y="114990"/>
                    </a:cubicBezTo>
                    <a:lnTo>
                      <a:pt x="14572" y="112060"/>
                    </a:lnTo>
                    <a:cubicBezTo>
                      <a:pt x="14572" y="112060"/>
                      <a:pt x="16772" y="79102"/>
                      <a:pt x="23371" y="59326"/>
                    </a:cubicBezTo>
                    <a:cubicBezTo>
                      <a:pt x="29969" y="39551"/>
                      <a:pt x="33635" y="0"/>
                      <a:pt x="33635" y="0"/>
                    </a:cubicBezTo>
                    <a:lnTo>
                      <a:pt x="24837" y="0"/>
                    </a:lnTo>
                    <a:close/>
                  </a:path>
                </a:pathLst>
              </a:custGeom>
              <a:solidFill>
                <a:srgbClr val="342A1B"/>
              </a:solidFill>
              <a:ln w="7700" cap="flat">
                <a:noFill/>
                <a:bevel/>
              </a:ln>
            </p:spPr>
          </p:sp>
          <p:sp>
            <p:nvSpPr>
              <p:cNvPr id="2041" name="Freeform 2040"/>
              <p:cNvSpPr/>
              <p:nvPr/>
            </p:nvSpPr>
            <p:spPr>
              <a:xfrm>
                <a:off x="5376076" y="1951520"/>
                <a:ext cx="238700" cy="253602"/>
              </a:xfrm>
              <a:custGeom>
                <a:avLst/>
                <a:gdLst/>
                <a:ahLst/>
                <a:cxnLst/>
                <a:rect l="0" t="0" r="0" b="0"/>
                <a:pathLst>
                  <a:path w="238700" h="253602">
                    <a:moveTo>
                      <a:pt x="223415" y="0"/>
                    </a:moveTo>
                    <a:cubicBezTo>
                      <a:pt x="223415" y="0"/>
                      <a:pt x="141530" y="30884"/>
                      <a:pt x="102967" y="72876"/>
                    </a:cubicBezTo>
                    <a:cubicBezTo>
                      <a:pt x="64404" y="114869"/>
                      <a:pt x="49760" y="127259"/>
                      <a:pt x="28281" y="164185"/>
                    </a:cubicBezTo>
                    <a:cubicBezTo>
                      <a:pt x="6803" y="201294"/>
                      <a:pt x="0" y="248169"/>
                      <a:pt x="0" y="248169"/>
                    </a:cubicBezTo>
                    <a:cubicBezTo>
                      <a:pt x="0" y="248169"/>
                      <a:pt x="9244" y="246217"/>
                      <a:pt x="10220" y="250611"/>
                    </a:cubicBezTo>
                    <a:cubicBezTo>
                      <a:pt x="11196" y="255007"/>
                      <a:pt x="21936" y="249147"/>
                      <a:pt x="24377" y="253602"/>
                    </a:cubicBezTo>
                    <a:cubicBezTo>
                      <a:pt x="24377" y="253602"/>
                      <a:pt x="39997" y="199341"/>
                      <a:pt x="80025" y="158326"/>
                    </a:cubicBezTo>
                    <a:cubicBezTo>
                      <a:pt x="120051" y="117310"/>
                      <a:pt x="133720" y="97778"/>
                      <a:pt x="133720" y="97778"/>
                    </a:cubicBezTo>
                    <a:lnTo>
                      <a:pt x="130791" y="74829"/>
                    </a:lnTo>
                    <a:cubicBezTo>
                      <a:pt x="130791" y="74829"/>
                      <a:pt x="145435" y="83618"/>
                      <a:pt x="158126" y="74829"/>
                    </a:cubicBezTo>
                    <a:cubicBezTo>
                      <a:pt x="170818" y="66040"/>
                      <a:pt x="214751" y="46997"/>
                      <a:pt x="222073" y="43091"/>
                    </a:cubicBezTo>
                    <a:cubicBezTo>
                      <a:pt x="222073" y="43091"/>
                      <a:pt x="234032" y="38939"/>
                      <a:pt x="237693" y="35278"/>
                    </a:cubicBezTo>
                    <a:cubicBezTo>
                      <a:pt x="241354" y="31616"/>
                      <a:pt x="235254" y="11841"/>
                      <a:pt x="223415" y="0"/>
                    </a:cubicBezTo>
                    <a:close/>
                  </a:path>
                </a:pathLst>
              </a:custGeom>
              <a:solidFill>
                <a:srgbClr val="544734"/>
              </a:solidFill>
              <a:ln w="7700" cap="flat">
                <a:noFill/>
                <a:bevel/>
              </a:ln>
            </p:spPr>
          </p:sp>
          <p:sp>
            <p:nvSpPr>
              <p:cNvPr id="2042" name="Freeform 2041"/>
              <p:cNvSpPr/>
              <p:nvPr/>
            </p:nvSpPr>
            <p:spPr>
              <a:xfrm>
                <a:off x="5409006" y="2026593"/>
                <a:ext cx="176333" cy="182282"/>
              </a:xfrm>
              <a:custGeom>
                <a:avLst/>
                <a:gdLst/>
                <a:ahLst/>
                <a:cxnLst/>
                <a:rect l="0" t="0" r="0" b="0"/>
                <a:pathLst>
                  <a:path w="176333" h="182282">
                    <a:moveTo>
                      <a:pt x="176333" y="0"/>
                    </a:moveTo>
                    <a:cubicBezTo>
                      <a:pt x="176333" y="0"/>
                      <a:pt x="132341" y="5859"/>
                      <a:pt x="101548" y="78369"/>
                    </a:cubicBezTo>
                    <a:cubicBezTo>
                      <a:pt x="101548" y="78369"/>
                      <a:pt x="94949" y="99610"/>
                      <a:pt x="82484" y="109864"/>
                    </a:cubicBezTo>
                    <a:cubicBezTo>
                      <a:pt x="70020" y="120118"/>
                      <a:pt x="51690" y="117188"/>
                      <a:pt x="28228" y="145019"/>
                    </a:cubicBezTo>
                    <a:cubicBezTo>
                      <a:pt x="4766" y="172852"/>
                      <a:pt x="1100" y="178712"/>
                      <a:pt x="0" y="179810"/>
                    </a:cubicBezTo>
                    <a:cubicBezTo>
                      <a:pt x="0" y="179810"/>
                      <a:pt x="6232" y="173584"/>
                      <a:pt x="9165" y="180176"/>
                    </a:cubicBezTo>
                    <a:cubicBezTo>
                      <a:pt x="12098" y="186768"/>
                      <a:pt x="17505" y="175782"/>
                      <a:pt x="23095" y="177246"/>
                    </a:cubicBezTo>
                    <a:lnTo>
                      <a:pt x="27495" y="177521"/>
                    </a:lnTo>
                    <a:cubicBezTo>
                      <a:pt x="27495" y="177521"/>
                      <a:pt x="36888" y="161728"/>
                      <a:pt x="46558" y="155274"/>
                    </a:cubicBezTo>
                    <a:cubicBezTo>
                      <a:pt x="56227" y="148819"/>
                      <a:pt x="69653" y="130738"/>
                      <a:pt x="71853" y="128540"/>
                    </a:cubicBezTo>
                    <a:cubicBezTo>
                      <a:pt x="74052" y="126343"/>
                      <a:pt x="81018" y="127442"/>
                      <a:pt x="89816" y="110596"/>
                    </a:cubicBezTo>
                    <a:cubicBezTo>
                      <a:pt x="98615" y="93750"/>
                      <a:pt x="115478" y="78369"/>
                      <a:pt x="115478" y="78369"/>
                    </a:cubicBezTo>
                    <a:cubicBezTo>
                      <a:pt x="115478" y="78369"/>
                      <a:pt x="112408" y="35019"/>
                      <a:pt x="176333" y="0"/>
                    </a:cubicBezTo>
                    <a:close/>
                  </a:path>
                </a:pathLst>
              </a:custGeom>
              <a:solidFill>
                <a:srgbClr val="3A2E1E"/>
              </a:solidFill>
              <a:ln w="7700" cap="flat">
                <a:noFill/>
                <a:bevel/>
              </a:ln>
            </p:spPr>
          </p:sp>
          <p:sp>
            <p:nvSpPr>
              <p:cNvPr id="2043" name="Freeform 2042"/>
              <p:cNvSpPr/>
              <p:nvPr/>
            </p:nvSpPr>
            <p:spPr>
              <a:xfrm>
                <a:off x="5400383" y="1992718"/>
                <a:ext cx="201995" cy="213685"/>
              </a:xfrm>
              <a:custGeom>
                <a:avLst/>
                <a:gdLst/>
                <a:ahLst/>
                <a:cxnLst/>
                <a:rect l="0" t="0" r="0" b="0"/>
                <a:pathLst>
                  <a:path w="201995" h="213685">
                    <a:moveTo>
                      <a:pt x="0" y="212404"/>
                    </a:moveTo>
                    <a:cubicBezTo>
                      <a:pt x="0" y="212404"/>
                      <a:pt x="22423" y="143982"/>
                      <a:pt x="55662" y="117188"/>
                    </a:cubicBezTo>
                    <a:cubicBezTo>
                      <a:pt x="55662" y="117188"/>
                      <a:pt x="107962" y="60242"/>
                      <a:pt x="109429" y="56580"/>
                    </a:cubicBezTo>
                    <a:lnTo>
                      <a:pt x="106496" y="33630"/>
                    </a:lnTo>
                    <a:cubicBezTo>
                      <a:pt x="106496" y="33630"/>
                      <a:pt x="123115" y="41443"/>
                      <a:pt x="133868" y="33630"/>
                    </a:cubicBezTo>
                    <a:cubicBezTo>
                      <a:pt x="144622" y="25818"/>
                      <a:pt x="201995" y="0"/>
                      <a:pt x="201995" y="0"/>
                    </a:cubicBezTo>
                    <a:cubicBezTo>
                      <a:pt x="201995" y="0"/>
                      <a:pt x="207677" y="915"/>
                      <a:pt x="132158" y="44861"/>
                    </a:cubicBezTo>
                    <a:cubicBezTo>
                      <a:pt x="132158" y="44861"/>
                      <a:pt x="117494" y="55115"/>
                      <a:pt x="94032" y="85877"/>
                    </a:cubicBezTo>
                    <a:cubicBezTo>
                      <a:pt x="70570" y="116639"/>
                      <a:pt x="47841" y="137147"/>
                      <a:pt x="32444" y="157654"/>
                    </a:cubicBezTo>
                    <a:cubicBezTo>
                      <a:pt x="17047" y="178163"/>
                      <a:pt x="8615" y="213685"/>
                      <a:pt x="8615" y="213685"/>
                    </a:cubicBezTo>
                    <a:cubicBezTo>
                      <a:pt x="8615" y="213685"/>
                      <a:pt x="3574" y="208772"/>
                      <a:pt x="0" y="212404"/>
                    </a:cubicBezTo>
                    <a:close/>
                  </a:path>
                </a:pathLst>
              </a:custGeom>
              <a:solidFill>
                <a:srgbClr val="362B1C"/>
              </a:solidFill>
              <a:ln w="7700" cap="flat">
                <a:noFill/>
                <a:bevel/>
              </a:ln>
            </p:spPr>
          </p:sp>
          <p:sp>
            <p:nvSpPr>
              <p:cNvPr id="2044" name="Freeform 2043"/>
              <p:cNvSpPr/>
              <p:nvPr/>
            </p:nvSpPr>
            <p:spPr>
              <a:xfrm>
                <a:off x="5233730" y="2246819"/>
                <a:ext cx="148563" cy="108856"/>
              </a:xfrm>
              <a:custGeom>
                <a:avLst/>
                <a:gdLst/>
                <a:ahLst/>
                <a:cxnLst/>
                <a:rect l="0" t="0" r="0" b="0"/>
                <a:pathLst>
                  <a:path w="148563" h="108856">
                    <a:moveTo>
                      <a:pt x="382" y="0"/>
                    </a:moveTo>
                    <a:cubicBezTo>
                      <a:pt x="382" y="0"/>
                      <a:pt x="-593" y="25891"/>
                      <a:pt x="382" y="36829"/>
                    </a:cubicBezTo>
                    <a:cubicBezTo>
                      <a:pt x="1356" y="47766"/>
                      <a:pt x="861" y="56282"/>
                      <a:pt x="11471" y="61985"/>
                    </a:cubicBezTo>
                    <a:cubicBezTo>
                      <a:pt x="22081" y="67688"/>
                      <a:pt x="80346" y="89563"/>
                      <a:pt x="91685" y="92688"/>
                    </a:cubicBezTo>
                    <a:cubicBezTo>
                      <a:pt x="103026" y="95813"/>
                      <a:pt x="133041" y="108856"/>
                      <a:pt x="148563" y="108856"/>
                    </a:cubicBezTo>
                    <a:cubicBezTo>
                      <a:pt x="148563" y="108856"/>
                      <a:pt x="142669" y="97114"/>
                      <a:pt x="142669" y="82401"/>
                    </a:cubicBezTo>
                    <a:cubicBezTo>
                      <a:pt x="142669" y="82401"/>
                      <a:pt x="79563" y="78235"/>
                      <a:pt x="57666" y="67688"/>
                    </a:cubicBezTo>
                    <a:cubicBezTo>
                      <a:pt x="35768" y="57141"/>
                      <a:pt x="26774" y="56751"/>
                      <a:pt x="23254" y="54428"/>
                    </a:cubicBezTo>
                    <a:cubicBezTo>
                      <a:pt x="19735" y="52063"/>
                      <a:pt x="10350" y="45032"/>
                      <a:pt x="11523" y="36438"/>
                    </a:cubicBezTo>
                    <a:cubicBezTo>
                      <a:pt x="12696" y="27844"/>
                      <a:pt x="13088" y="22375"/>
                      <a:pt x="9568" y="15344"/>
                    </a:cubicBezTo>
                    <a:cubicBezTo>
                      <a:pt x="6049" y="8313"/>
                      <a:pt x="382" y="5695"/>
                      <a:pt x="382" y="0"/>
                    </a:cubicBezTo>
                    <a:close/>
                  </a:path>
                </a:pathLst>
              </a:custGeom>
              <a:solidFill>
                <a:srgbClr val="544734"/>
              </a:solidFill>
              <a:ln w="7700" cap="flat">
                <a:noFill/>
                <a:bevel/>
              </a:ln>
            </p:spPr>
          </p:sp>
          <p:sp>
            <p:nvSpPr>
              <p:cNvPr id="2045" name="Freeform 2044"/>
              <p:cNvSpPr/>
              <p:nvPr/>
            </p:nvSpPr>
            <p:spPr>
              <a:xfrm>
                <a:off x="5282304" y="2024070"/>
                <a:ext cx="330120" cy="201326"/>
              </a:xfrm>
              <a:custGeom>
                <a:avLst/>
                <a:gdLst/>
                <a:ahLst/>
                <a:cxnLst/>
                <a:rect l="0" t="0" r="0" b="0"/>
                <a:pathLst>
                  <a:path w="330120" h="201326">
                    <a:moveTo>
                      <a:pt x="0" y="181062"/>
                    </a:moveTo>
                    <a:cubicBezTo>
                      <a:pt x="0" y="181062"/>
                      <a:pt x="789" y="171689"/>
                      <a:pt x="17062" y="167586"/>
                    </a:cubicBezTo>
                    <a:cubicBezTo>
                      <a:pt x="33336" y="163483"/>
                      <a:pt x="50743" y="163926"/>
                      <a:pt x="50743" y="163926"/>
                    </a:cubicBezTo>
                    <a:cubicBezTo>
                      <a:pt x="50743" y="163926"/>
                      <a:pt x="64848" y="159554"/>
                      <a:pt x="79230" y="167586"/>
                    </a:cubicBezTo>
                    <a:cubicBezTo>
                      <a:pt x="93612" y="175619"/>
                      <a:pt x="90586" y="172077"/>
                      <a:pt x="98522" y="174811"/>
                    </a:cubicBezTo>
                    <a:cubicBezTo>
                      <a:pt x="106459" y="177545"/>
                      <a:pt x="99372" y="178218"/>
                      <a:pt x="113498" y="179499"/>
                    </a:cubicBezTo>
                    <a:cubicBezTo>
                      <a:pt x="113498" y="179499"/>
                      <a:pt x="123089" y="177743"/>
                      <a:pt x="126750" y="182332"/>
                    </a:cubicBezTo>
                    <a:cubicBezTo>
                      <a:pt x="126750" y="182332"/>
                      <a:pt x="132267" y="176374"/>
                      <a:pt x="136648" y="184186"/>
                    </a:cubicBezTo>
                    <a:cubicBezTo>
                      <a:pt x="136648" y="184186"/>
                      <a:pt x="141261" y="183163"/>
                      <a:pt x="147909" y="179768"/>
                    </a:cubicBezTo>
                    <a:cubicBezTo>
                      <a:pt x="154557" y="176374"/>
                      <a:pt x="165060" y="184382"/>
                      <a:pt x="175323" y="174030"/>
                    </a:cubicBezTo>
                    <a:cubicBezTo>
                      <a:pt x="175323" y="174030"/>
                      <a:pt x="183494" y="165045"/>
                      <a:pt x="184666" y="158404"/>
                    </a:cubicBezTo>
                    <a:cubicBezTo>
                      <a:pt x="185839" y="151764"/>
                      <a:pt x="197961" y="145123"/>
                      <a:pt x="201285" y="141803"/>
                    </a:cubicBezTo>
                    <a:cubicBezTo>
                      <a:pt x="204609" y="138482"/>
                      <a:pt x="209849" y="135084"/>
                      <a:pt x="211800" y="127075"/>
                    </a:cubicBezTo>
                    <a:cubicBezTo>
                      <a:pt x="211800" y="127075"/>
                      <a:pt x="219859" y="106842"/>
                      <a:pt x="241403" y="81848"/>
                    </a:cubicBezTo>
                    <a:cubicBezTo>
                      <a:pt x="241403" y="81848"/>
                      <a:pt x="241133" y="39998"/>
                      <a:pt x="303083" y="2563"/>
                    </a:cubicBezTo>
                    <a:cubicBezTo>
                      <a:pt x="303083" y="2563"/>
                      <a:pt x="309578" y="-3831"/>
                      <a:pt x="322604" y="3326"/>
                    </a:cubicBezTo>
                    <a:cubicBezTo>
                      <a:pt x="332377" y="8697"/>
                      <a:pt x="332869" y="17975"/>
                      <a:pt x="322116" y="42877"/>
                    </a:cubicBezTo>
                    <a:cubicBezTo>
                      <a:pt x="311738" y="66908"/>
                      <a:pt x="296210" y="82917"/>
                      <a:pt x="281546" y="98053"/>
                    </a:cubicBezTo>
                    <a:cubicBezTo>
                      <a:pt x="253461" y="127043"/>
                      <a:pt x="238531" y="143951"/>
                      <a:pt x="228267" y="154695"/>
                    </a:cubicBezTo>
                    <a:cubicBezTo>
                      <a:pt x="219893" y="163458"/>
                      <a:pt x="210182" y="182526"/>
                      <a:pt x="182809" y="193268"/>
                    </a:cubicBezTo>
                    <a:cubicBezTo>
                      <a:pt x="156470" y="203604"/>
                      <a:pt x="149083" y="197663"/>
                      <a:pt x="130997" y="201082"/>
                    </a:cubicBezTo>
                    <a:cubicBezTo>
                      <a:pt x="120402" y="203246"/>
                      <a:pt x="89156" y="190730"/>
                      <a:pt x="68920" y="188874"/>
                    </a:cubicBezTo>
                    <a:cubicBezTo>
                      <a:pt x="54977" y="187596"/>
                      <a:pt x="51323" y="180085"/>
                      <a:pt x="35682" y="177155"/>
                    </a:cubicBezTo>
                    <a:cubicBezTo>
                      <a:pt x="20516" y="174315"/>
                      <a:pt x="946" y="181017"/>
                      <a:pt x="0" y="181062"/>
                    </a:cubicBezTo>
                    <a:close/>
                  </a:path>
                </a:pathLst>
              </a:custGeom>
              <a:solidFill>
                <a:srgbClr val="4E412E"/>
              </a:solidFill>
              <a:ln w="7700" cap="flat">
                <a:noFill/>
                <a:bevel/>
              </a:ln>
            </p:spPr>
          </p:sp>
          <p:sp>
            <p:nvSpPr>
              <p:cNvPr id="2046" name="Freeform 2045"/>
              <p:cNvSpPr/>
              <p:nvPr/>
            </p:nvSpPr>
            <p:spPr>
              <a:xfrm>
                <a:off x="5379468" y="2304684"/>
                <a:ext cx="79827" cy="25177"/>
              </a:xfrm>
              <a:custGeom>
                <a:avLst/>
                <a:gdLst/>
                <a:ahLst/>
                <a:cxnLst/>
                <a:rect l="0" t="0" r="0" b="0"/>
                <a:pathLst>
                  <a:path w="79827" h="25177">
                    <a:moveTo>
                      <a:pt x="6507" y="2167"/>
                    </a:moveTo>
                    <a:cubicBezTo>
                      <a:pt x="6507" y="2167"/>
                      <a:pt x="-11089" y="19257"/>
                      <a:pt x="11395" y="25116"/>
                    </a:cubicBezTo>
                    <a:cubicBezTo>
                      <a:pt x="11395" y="25116"/>
                      <a:pt x="21171" y="25116"/>
                      <a:pt x="29481" y="18768"/>
                    </a:cubicBezTo>
                    <a:cubicBezTo>
                      <a:pt x="37790" y="12421"/>
                      <a:pt x="54409" y="13886"/>
                      <a:pt x="64185" y="10956"/>
                    </a:cubicBezTo>
                    <a:cubicBezTo>
                      <a:pt x="73961" y="8026"/>
                      <a:pt x="79827" y="1678"/>
                      <a:pt x="79827" y="1678"/>
                    </a:cubicBezTo>
                    <a:cubicBezTo>
                      <a:pt x="79827" y="1678"/>
                      <a:pt x="80315" y="-2716"/>
                      <a:pt x="58808" y="2655"/>
                    </a:cubicBezTo>
                    <a:cubicBezTo>
                      <a:pt x="37301" y="8026"/>
                      <a:pt x="29481" y="6561"/>
                      <a:pt x="26059" y="4120"/>
                    </a:cubicBezTo>
                    <a:cubicBezTo>
                      <a:pt x="22637" y="1678"/>
                      <a:pt x="9440" y="214"/>
                      <a:pt x="6507" y="2167"/>
                    </a:cubicBezTo>
                    <a:close/>
                  </a:path>
                </a:pathLst>
              </a:custGeom>
              <a:solidFill>
                <a:srgbClr val="F8C5B8"/>
              </a:solidFill>
              <a:ln w="7700" cap="flat">
                <a:noFill/>
                <a:bevel/>
              </a:ln>
            </p:spPr>
          </p:sp>
          <p:sp>
            <p:nvSpPr>
              <p:cNvPr id="2047" name="Freeform 2046"/>
              <p:cNvSpPr/>
              <p:nvPr/>
            </p:nvSpPr>
            <p:spPr>
              <a:xfrm>
                <a:off x="5374044" y="2303216"/>
                <a:ext cx="20254" cy="54749"/>
              </a:xfrm>
              <a:custGeom>
                <a:avLst/>
                <a:gdLst/>
                <a:ahLst/>
                <a:cxnLst/>
                <a:rect l="0" t="0" r="0" b="0"/>
                <a:pathLst>
                  <a:path w="20254" h="54749">
                    <a:moveTo>
                      <a:pt x="10417" y="5041"/>
                    </a:moveTo>
                    <a:cubicBezTo>
                      <a:pt x="10417" y="5041"/>
                      <a:pt x="-4294" y="31342"/>
                      <a:pt x="9635" y="54749"/>
                    </a:cubicBezTo>
                    <a:lnTo>
                      <a:pt x="5186" y="53870"/>
                    </a:lnTo>
                    <a:cubicBezTo>
                      <a:pt x="5186" y="53870"/>
                      <a:pt x="-7170" y="24573"/>
                      <a:pt x="6116" y="5041"/>
                    </a:cubicBezTo>
                    <a:cubicBezTo>
                      <a:pt x="6116" y="5041"/>
                      <a:pt x="11591" y="0"/>
                      <a:pt x="17456" y="0"/>
                    </a:cubicBezTo>
                    <a:lnTo>
                      <a:pt x="20193" y="1916"/>
                    </a:lnTo>
                    <a:cubicBezTo>
                      <a:pt x="20193" y="1916"/>
                      <a:pt x="11187" y="2698"/>
                      <a:pt x="10417" y="5041"/>
                    </a:cubicBezTo>
                    <a:close/>
                  </a:path>
                </a:pathLst>
              </a:custGeom>
              <a:solidFill>
                <a:srgbClr val="423522"/>
              </a:solidFill>
              <a:ln w="7700" cap="flat">
                <a:noFill/>
                <a:bevel/>
              </a:ln>
            </p:spPr>
          </p:sp>
          <p:sp>
            <p:nvSpPr>
              <p:cNvPr id="2048" name="Freeform 2047"/>
              <p:cNvSpPr/>
              <p:nvPr/>
            </p:nvSpPr>
            <p:spPr>
              <a:xfrm>
                <a:off x="5378444" y="2320793"/>
                <a:ext cx="37943" cy="37170"/>
              </a:xfrm>
              <a:custGeom>
                <a:avLst/>
                <a:gdLst/>
                <a:ahLst/>
                <a:cxnLst/>
                <a:rect l="0" t="0" r="0" b="0"/>
                <a:pathLst>
                  <a:path w="37943" h="37170">
                    <a:moveTo>
                      <a:pt x="5236" y="37170"/>
                    </a:moveTo>
                    <a:cubicBezTo>
                      <a:pt x="5236" y="37170"/>
                      <a:pt x="-2976" y="17932"/>
                      <a:pt x="935" y="0"/>
                    </a:cubicBezTo>
                    <a:cubicBezTo>
                      <a:pt x="935" y="0"/>
                      <a:pt x="6018" y="12854"/>
                      <a:pt x="22454" y="7385"/>
                    </a:cubicBezTo>
                    <a:lnTo>
                      <a:pt x="30505" y="2658"/>
                    </a:lnTo>
                    <a:cubicBezTo>
                      <a:pt x="30505" y="2658"/>
                      <a:pt x="45122" y="-7849"/>
                      <a:pt x="33391" y="14416"/>
                    </a:cubicBezTo>
                    <a:cubicBezTo>
                      <a:pt x="33391" y="14416"/>
                      <a:pt x="22442" y="29651"/>
                      <a:pt x="5236" y="37170"/>
                    </a:cubicBezTo>
                    <a:close/>
                  </a:path>
                </a:pathLst>
              </a:custGeom>
              <a:solidFill>
                <a:srgbClr val="2D2417"/>
              </a:solidFill>
              <a:ln w="7700" cap="flat">
                <a:noFill/>
                <a:bevel/>
              </a:ln>
            </p:spPr>
          </p:sp>
          <p:sp>
            <p:nvSpPr>
              <p:cNvPr id="2049" name="Freeform 2048"/>
              <p:cNvSpPr/>
              <p:nvPr/>
            </p:nvSpPr>
            <p:spPr>
              <a:xfrm>
                <a:off x="5394024" y="2334436"/>
                <a:ext cx="112178" cy="36804"/>
              </a:xfrm>
              <a:custGeom>
                <a:avLst/>
                <a:gdLst/>
                <a:ahLst/>
                <a:cxnLst/>
                <a:rect l="0" t="0" r="0" b="0"/>
                <a:pathLst>
                  <a:path w="112178" h="36804">
                    <a:moveTo>
                      <a:pt x="0" y="26279"/>
                    </a:moveTo>
                    <a:lnTo>
                      <a:pt x="105557" y="29941"/>
                    </a:lnTo>
                    <a:cubicBezTo>
                      <a:pt x="105557" y="29941"/>
                      <a:pt x="111088" y="14283"/>
                      <a:pt x="109222" y="-88"/>
                    </a:cubicBezTo>
                    <a:cubicBezTo>
                      <a:pt x="109222" y="-88"/>
                      <a:pt x="114397" y="13666"/>
                      <a:pt x="110877" y="30072"/>
                    </a:cubicBezTo>
                    <a:cubicBezTo>
                      <a:pt x="110877" y="30072"/>
                      <a:pt x="112050" y="35150"/>
                      <a:pt x="104425" y="36517"/>
                    </a:cubicBezTo>
                    <a:cubicBezTo>
                      <a:pt x="96800" y="37884"/>
                      <a:pt x="2560" y="32806"/>
                      <a:pt x="2560" y="32806"/>
                    </a:cubicBezTo>
                    <a:cubicBezTo>
                      <a:pt x="2560" y="32806"/>
                      <a:pt x="913" y="30298"/>
                      <a:pt x="0" y="26279"/>
                    </a:cubicBezTo>
                    <a:close/>
                  </a:path>
                </a:pathLst>
              </a:custGeom>
              <a:solidFill>
                <a:srgbClr val="382D1D"/>
              </a:solidFill>
              <a:ln w="7700" cap="flat">
                <a:noFill/>
                <a:bevel/>
              </a:ln>
            </p:spPr>
          </p:sp>
          <p:sp>
            <p:nvSpPr>
              <p:cNvPr id="2050" name="Freeform 2049"/>
              <p:cNvSpPr/>
              <p:nvPr/>
            </p:nvSpPr>
            <p:spPr>
              <a:xfrm>
                <a:off x="5311724" y="2457483"/>
                <a:ext cx="71578" cy="30487"/>
              </a:xfrm>
              <a:custGeom>
                <a:avLst/>
                <a:gdLst/>
                <a:ahLst/>
                <a:cxnLst/>
                <a:rect l="0" t="0" r="0" b="0"/>
                <a:pathLst>
                  <a:path w="71578" h="30487">
                    <a:moveTo>
                      <a:pt x="-83" y="-50"/>
                    </a:moveTo>
                    <a:cubicBezTo>
                      <a:pt x="-83" y="-50"/>
                      <a:pt x="1961" y="26709"/>
                      <a:pt x="1961" y="29297"/>
                    </a:cubicBezTo>
                    <a:cubicBezTo>
                      <a:pt x="1961" y="29297"/>
                      <a:pt x="30507" y="33588"/>
                      <a:pt x="71578" y="26166"/>
                    </a:cubicBezTo>
                    <a:lnTo>
                      <a:pt x="70784" y="0"/>
                    </a:lnTo>
                    <a:cubicBezTo>
                      <a:pt x="70784" y="0"/>
                      <a:pt x="7649" y="5766"/>
                      <a:pt x="-83" y="-50"/>
                    </a:cubicBezTo>
                    <a:close/>
                  </a:path>
                </a:pathLst>
              </a:custGeom>
              <a:solidFill>
                <a:srgbClr val="4D3F2C"/>
              </a:solidFill>
              <a:ln w="7700" cap="flat">
                <a:noFill/>
                <a:bevel/>
              </a:ln>
            </p:spPr>
          </p:sp>
          <p:sp>
            <p:nvSpPr>
              <p:cNvPr id="2051" name="Freeform 2050"/>
              <p:cNvSpPr/>
              <p:nvPr/>
            </p:nvSpPr>
            <p:spPr>
              <a:xfrm>
                <a:off x="5393474" y="2457482"/>
                <a:ext cx="126750" cy="25452"/>
              </a:xfrm>
              <a:custGeom>
                <a:avLst/>
                <a:gdLst/>
                <a:ahLst/>
                <a:cxnLst/>
                <a:rect l="0" t="0" r="0" b="0"/>
                <a:pathLst>
                  <a:path w="126750" h="25452">
                    <a:moveTo>
                      <a:pt x="0" y="0"/>
                    </a:moveTo>
                    <a:lnTo>
                      <a:pt x="0" y="25452"/>
                    </a:lnTo>
                    <a:cubicBezTo>
                      <a:pt x="0" y="25452"/>
                      <a:pt x="50816" y="11713"/>
                      <a:pt x="126750" y="8588"/>
                    </a:cubicBezTo>
                    <a:cubicBezTo>
                      <a:pt x="126750" y="8588"/>
                      <a:pt x="123493" y="7242"/>
                      <a:pt x="103215" y="5072"/>
                    </a:cubicBezTo>
                    <a:cubicBezTo>
                      <a:pt x="59419" y="384"/>
                      <a:pt x="56290" y="1166"/>
                      <a:pt x="0" y="0"/>
                    </a:cubicBezTo>
                    <a:close/>
                  </a:path>
                </a:pathLst>
              </a:custGeom>
              <a:solidFill>
                <a:srgbClr val="4D3F2C"/>
              </a:solidFill>
              <a:ln w="7700" cap="flat">
                <a:noFill/>
                <a:bevel/>
              </a:ln>
            </p:spPr>
          </p:sp>
          <p:sp>
            <p:nvSpPr>
              <p:cNvPr id="2052" name="Freeform 2051"/>
              <p:cNvSpPr/>
              <p:nvPr/>
            </p:nvSpPr>
            <p:spPr>
              <a:xfrm>
                <a:off x="5356906" y="2954890"/>
                <a:ext cx="76161" cy="498048"/>
              </a:xfrm>
              <a:custGeom>
                <a:avLst/>
                <a:gdLst/>
                <a:ahLst/>
                <a:cxnLst/>
                <a:rect l="0" t="0" r="0" b="0"/>
                <a:pathLst>
                  <a:path w="76161" h="498048">
                    <a:moveTo>
                      <a:pt x="3849" y="0"/>
                    </a:moveTo>
                    <a:cubicBezTo>
                      <a:pt x="3849" y="0"/>
                      <a:pt x="17780" y="349579"/>
                      <a:pt x="2138" y="492188"/>
                    </a:cubicBezTo>
                    <a:cubicBezTo>
                      <a:pt x="2138" y="492188"/>
                      <a:pt x="-8615" y="498048"/>
                      <a:pt x="16802" y="498048"/>
                    </a:cubicBezTo>
                    <a:cubicBezTo>
                      <a:pt x="42219" y="498048"/>
                      <a:pt x="38309" y="489812"/>
                      <a:pt x="56914" y="492646"/>
                    </a:cubicBezTo>
                    <a:lnTo>
                      <a:pt x="76161" y="419491"/>
                    </a:lnTo>
                    <a:cubicBezTo>
                      <a:pt x="76161" y="419491"/>
                      <a:pt x="53925" y="313358"/>
                      <a:pt x="39287" y="146729"/>
                    </a:cubicBezTo>
                    <a:cubicBezTo>
                      <a:pt x="39287" y="146728"/>
                      <a:pt x="30244" y="72510"/>
                      <a:pt x="3849" y="0"/>
                    </a:cubicBezTo>
                    <a:close/>
                  </a:path>
                </a:pathLst>
              </a:custGeom>
              <a:solidFill>
                <a:srgbClr val="382D1D"/>
              </a:solidFill>
              <a:ln w="7700" cap="flat">
                <a:noFill/>
                <a:bevel/>
              </a:ln>
            </p:spPr>
          </p:sp>
          <p:sp>
            <p:nvSpPr>
              <p:cNvPr id="2053" name="Freeform 2052"/>
              <p:cNvSpPr/>
              <p:nvPr/>
            </p:nvSpPr>
            <p:spPr>
              <a:xfrm>
                <a:off x="5224473" y="3407342"/>
                <a:ext cx="200070" cy="50446"/>
              </a:xfrm>
              <a:custGeom>
                <a:avLst/>
                <a:gdLst/>
                <a:ahLst/>
                <a:cxnLst/>
                <a:rect l="0" t="0" r="0" b="0"/>
                <a:pathLst>
                  <a:path w="200070" h="50446">
                    <a:moveTo>
                      <a:pt x="1619" y="-61"/>
                    </a:moveTo>
                    <a:cubicBezTo>
                      <a:pt x="1619" y="-61"/>
                      <a:pt x="83737" y="12634"/>
                      <a:pt x="101501" y="12634"/>
                    </a:cubicBezTo>
                    <a:cubicBezTo>
                      <a:pt x="118930" y="12634"/>
                      <a:pt x="197137" y="427"/>
                      <a:pt x="200070" y="427"/>
                    </a:cubicBezTo>
                    <a:cubicBezTo>
                      <a:pt x="200070" y="427"/>
                      <a:pt x="193030" y="28259"/>
                      <a:pt x="192249" y="37048"/>
                    </a:cubicBezTo>
                    <a:cubicBezTo>
                      <a:pt x="191468" y="45837"/>
                      <a:pt x="118568" y="50678"/>
                      <a:pt x="111635" y="50386"/>
                    </a:cubicBezTo>
                    <a:cubicBezTo>
                      <a:pt x="104703" y="50093"/>
                      <a:pt x="2889" y="41325"/>
                      <a:pt x="749" y="39186"/>
                    </a:cubicBezTo>
                    <a:cubicBezTo>
                      <a:pt x="-1392" y="37048"/>
                      <a:pt x="1619" y="-61"/>
                      <a:pt x="1619" y="-61"/>
                    </a:cubicBezTo>
                    <a:close/>
                  </a:path>
                </a:pathLst>
              </a:custGeom>
              <a:solidFill>
                <a:srgbClr val="4E412E"/>
              </a:solidFill>
              <a:ln w="7700" cap="flat">
                <a:noFill/>
                <a:bevel/>
              </a:ln>
            </p:spPr>
          </p:sp>
          <p:sp>
            <p:nvSpPr>
              <p:cNvPr id="2054" name="Freeform 2053"/>
              <p:cNvSpPr/>
              <p:nvPr/>
            </p:nvSpPr>
            <p:spPr>
              <a:xfrm>
                <a:off x="5414645" y="3381890"/>
                <a:ext cx="204927" cy="86243"/>
              </a:xfrm>
              <a:custGeom>
                <a:avLst/>
                <a:gdLst/>
                <a:ahLst/>
                <a:cxnLst/>
                <a:rect l="0" t="0" r="0" b="0"/>
                <a:pathLst>
                  <a:path w="204927" h="86243">
                    <a:moveTo>
                      <a:pt x="7747" y="37305"/>
                    </a:moveTo>
                    <a:cubicBezTo>
                      <a:pt x="7747" y="37305"/>
                      <a:pt x="-664" y="73303"/>
                      <a:pt x="0" y="77912"/>
                    </a:cubicBezTo>
                    <a:cubicBezTo>
                      <a:pt x="2565" y="82519"/>
                      <a:pt x="28472" y="84961"/>
                      <a:pt x="31404" y="84961"/>
                    </a:cubicBezTo>
                    <a:cubicBezTo>
                      <a:pt x="34336" y="84961"/>
                      <a:pt x="94947" y="87891"/>
                      <a:pt x="109611" y="84961"/>
                    </a:cubicBezTo>
                    <a:cubicBezTo>
                      <a:pt x="124276" y="82031"/>
                      <a:pt x="171694" y="73303"/>
                      <a:pt x="181465" y="65918"/>
                    </a:cubicBezTo>
                    <a:cubicBezTo>
                      <a:pt x="191236" y="58534"/>
                      <a:pt x="204927" y="48828"/>
                      <a:pt x="204927" y="36620"/>
                    </a:cubicBezTo>
                    <a:lnTo>
                      <a:pt x="199062" y="0"/>
                    </a:lnTo>
                    <a:cubicBezTo>
                      <a:pt x="199062" y="0"/>
                      <a:pt x="191729" y="23438"/>
                      <a:pt x="169734" y="32715"/>
                    </a:cubicBezTo>
                    <a:cubicBezTo>
                      <a:pt x="147738" y="41993"/>
                      <a:pt x="110101" y="47363"/>
                      <a:pt x="103258" y="47363"/>
                    </a:cubicBezTo>
                    <a:cubicBezTo>
                      <a:pt x="96415" y="47363"/>
                      <a:pt x="47535" y="50293"/>
                      <a:pt x="41181" y="48340"/>
                    </a:cubicBezTo>
                    <a:cubicBezTo>
                      <a:pt x="34826" y="46387"/>
                      <a:pt x="7258" y="38281"/>
                      <a:pt x="7747" y="37305"/>
                    </a:cubicBezTo>
                    <a:close/>
                  </a:path>
                </a:pathLst>
              </a:custGeom>
              <a:solidFill>
                <a:srgbClr val="4E412E"/>
              </a:solidFill>
              <a:ln w="7700" cap="flat">
                <a:noFill/>
                <a:bevel/>
              </a:ln>
            </p:spPr>
          </p:sp>
          <p:sp>
            <p:nvSpPr>
              <p:cNvPr id="2055" name="Freeform 2054"/>
              <p:cNvSpPr/>
              <p:nvPr/>
            </p:nvSpPr>
            <p:spPr>
              <a:xfrm>
                <a:off x="5423556" y="2919007"/>
                <a:ext cx="128126" cy="512788"/>
              </a:xfrm>
              <a:custGeom>
                <a:avLst/>
                <a:gdLst/>
                <a:ahLst/>
                <a:cxnLst/>
                <a:rect l="0" t="0" r="0" b="0"/>
                <a:pathLst>
                  <a:path w="128126" h="512788">
                    <a:moveTo>
                      <a:pt x="105854" y="0"/>
                    </a:moveTo>
                    <a:cubicBezTo>
                      <a:pt x="105854" y="7323"/>
                      <a:pt x="57464" y="357422"/>
                      <a:pt x="38401" y="408692"/>
                    </a:cubicBezTo>
                    <a:cubicBezTo>
                      <a:pt x="38401" y="408692"/>
                      <a:pt x="23737" y="443555"/>
                      <a:pt x="13179" y="454102"/>
                    </a:cubicBezTo>
                    <a:cubicBezTo>
                      <a:pt x="2620" y="464650"/>
                      <a:pt x="-2923" y="501951"/>
                      <a:pt x="1475" y="500519"/>
                    </a:cubicBezTo>
                    <a:cubicBezTo>
                      <a:pt x="1475" y="500519"/>
                      <a:pt x="43415" y="514824"/>
                      <a:pt x="56709" y="512788"/>
                    </a:cubicBezTo>
                    <a:cubicBezTo>
                      <a:pt x="88970" y="505858"/>
                      <a:pt x="96694" y="519921"/>
                      <a:pt x="102167" y="496093"/>
                    </a:cubicBezTo>
                    <a:cubicBezTo>
                      <a:pt x="107642" y="472264"/>
                      <a:pt x="130783" y="229981"/>
                      <a:pt x="127851" y="150147"/>
                    </a:cubicBezTo>
                    <a:cubicBezTo>
                      <a:pt x="124918" y="70312"/>
                      <a:pt x="110987" y="14648"/>
                      <a:pt x="105854" y="0"/>
                    </a:cubicBezTo>
                    <a:close/>
                  </a:path>
                </a:pathLst>
              </a:custGeom>
              <a:solidFill>
                <a:srgbClr val="3D3020"/>
              </a:solidFill>
              <a:ln w="7700" cap="flat">
                <a:noFill/>
                <a:bevel/>
              </a:ln>
            </p:spPr>
          </p:sp>
          <p:sp>
            <p:nvSpPr>
              <p:cNvPr id="2056" name="Freeform 2055"/>
              <p:cNvSpPr/>
              <p:nvPr/>
            </p:nvSpPr>
            <p:spPr>
              <a:xfrm>
                <a:off x="5516210" y="2453178"/>
                <a:ext cx="87250" cy="444123"/>
              </a:xfrm>
              <a:custGeom>
                <a:avLst/>
                <a:gdLst/>
                <a:ahLst/>
                <a:cxnLst/>
                <a:rect l="0" t="0" r="0" b="0"/>
                <a:pathLst>
                  <a:path w="87250" h="444123">
                    <a:moveTo>
                      <a:pt x="41041" y="188965"/>
                    </a:moveTo>
                    <a:cubicBezTo>
                      <a:pt x="41041" y="188965"/>
                      <a:pt x="38842" y="246094"/>
                      <a:pt x="32976" y="286378"/>
                    </a:cubicBezTo>
                    <a:cubicBezTo>
                      <a:pt x="28039" y="320283"/>
                      <a:pt x="34295" y="418859"/>
                      <a:pt x="38109" y="438721"/>
                    </a:cubicBezTo>
                    <a:cubicBezTo>
                      <a:pt x="41920" y="458587"/>
                      <a:pt x="44870" y="416839"/>
                      <a:pt x="44870" y="416839"/>
                    </a:cubicBezTo>
                    <a:cubicBezTo>
                      <a:pt x="44870" y="416839"/>
                      <a:pt x="61313" y="355225"/>
                      <a:pt x="61313" y="243164"/>
                    </a:cubicBezTo>
                    <a:cubicBezTo>
                      <a:pt x="61313" y="243164"/>
                      <a:pt x="80847" y="206542"/>
                      <a:pt x="85148" y="154541"/>
                    </a:cubicBezTo>
                    <a:cubicBezTo>
                      <a:pt x="85148" y="154541"/>
                      <a:pt x="80651" y="147949"/>
                      <a:pt x="87250" y="112060"/>
                    </a:cubicBezTo>
                    <a:cubicBezTo>
                      <a:pt x="87250" y="112060"/>
                      <a:pt x="79428" y="56578"/>
                      <a:pt x="57677" y="14007"/>
                    </a:cubicBezTo>
                    <a:cubicBezTo>
                      <a:pt x="57677" y="14007"/>
                      <a:pt x="38859" y="1465"/>
                      <a:pt x="19796" y="1465"/>
                    </a:cubicBezTo>
                    <a:lnTo>
                      <a:pt x="0" y="0"/>
                    </a:lnTo>
                    <a:cubicBezTo>
                      <a:pt x="0" y="0"/>
                      <a:pt x="4399" y="68848"/>
                      <a:pt x="23462" y="106934"/>
                    </a:cubicBezTo>
                    <a:cubicBezTo>
                      <a:pt x="42525" y="145019"/>
                      <a:pt x="41041" y="175049"/>
                      <a:pt x="41041" y="188965"/>
                    </a:cubicBezTo>
                    <a:close/>
                  </a:path>
                </a:pathLst>
              </a:custGeom>
              <a:solidFill>
                <a:srgbClr val="382D1D"/>
              </a:solidFill>
              <a:ln w="7700" cap="flat">
                <a:noFill/>
                <a:bevel/>
              </a:ln>
            </p:spPr>
          </p:sp>
          <p:sp>
            <p:nvSpPr>
              <p:cNvPr id="2057" name="Freeform 2056"/>
              <p:cNvSpPr/>
              <p:nvPr/>
            </p:nvSpPr>
            <p:spPr>
              <a:xfrm>
                <a:off x="5352782" y="2482933"/>
                <a:ext cx="46558" cy="128449"/>
              </a:xfrm>
              <a:custGeom>
                <a:avLst/>
                <a:gdLst/>
                <a:ahLst/>
                <a:cxnLst/>
                <a:rect l="0" t="0" r="0" b="0"/>
                <a:pathLst>
                  <a:path w="46558" h="128449">
                    <a:moveTo>
                      <a:pt x="40692" y="0"/>
                    </a:moveTo>
                    <a:cubicBezTo>
                      <a:pt x="40692" y="0"/>
                      <a:pt x="48788" y="109406"/>
                      <a:pt x="45855" y="117707"/>
                    </a:cubicBezTo>
                    <a:cubicBezTo>
                      <a:pt x="42922" y="126007"/>
                      <a:pt x="40692" y="128449"/>
                      <a:pt x="40692" y="128449"/>
                    </a:cubicBezTo>
                    <a:cubicBezTo>
                      <a:pt x="40692" y="128449"/>
                      <a:pt x="14572" y="119171"/>
                      <a:pt x="13106" y="114777"/>
                    </a:cubicBezTo>
                    <a:cubicBezTo>
                      <a:pt x="11639" y="110383"/>
                      <a:pt x="11151" y="72785"/>
                      <a:pt x="10173" y="59113"/>
                    </a:cubicBezTo>
                    <a:cubicBezTo>
                      <a:pt x="9195" y="45441"/>
                      <a:pt x="-3513" y="16144"/>
                      <a:pt x="886" y="15167"/>
                    </a:cubicBezTo>
                    <a:cubicBezTo>
                      <a:pt x="5285" y="14191"/>
                      <a:pt x="19460" y="9308"/>
                      <a:pt x="24837" y="7843"/>
                    </a:cubicBezTo>
                    <a:cubicBezTo>
                      <a:pt x="30214" y="6378"/>
                      <a:pt x="39592" y="1099"/>
                      <a:pt x="40692" y="0"/>
                    </a:cubicBezTo>
                    <a:close/>
                  </a:path>
                </a:pathLst>
              </a:custGeom>
              <a:solidFill>
                <a:srgbClr val="4B3D29"/>
              </a:solidFill>
              <a:ln w="7700" cap="flat">
                <a:noFill/>
                <a:bevel/>
              </a:ln>
            </p:spPr>
          </p:sp>
          <p:sp>
            <p:nvSpPr>
              <p:cNvPr id="2058" name="Freeform 2057"/>
              <p:cNvSpPr/>
              <p:nvPr/>
            </p:nvSpPr>
            <p:spPr>
              <a:xfrm>
                <a:off x="5281449" y="2449243"/>
                <a:ext cx="142973" cy="595644"/>
              </a:xfrm>
              <a:custGeom>
                <a:avLst/>
                <a:gdLst/>
                <a:ahLst/>
                <a:cxnLst/>
                <a:rect l="0" t="0" r="0" b="0"/>
                <a:pathLst>
                  <a:path w="142973" h="595644">
                    <a:moveTo>
                      <a:pt x="100838" y="1556"/>
                    </a:moveTo>
                    <a:lnTo>
                      <a:pt x="102793" y="33130"/>
                    </a:lnTo>
                    <a:lnTo>
                      <a:pt x="72293" y="41724"/>
                    </a:lnTo>
                    <a:cubicBezTo>
                      <a:pt x="72293" y="41724"/>
                      <a:pt x="67991" y="44068"/>
                      <a:pt x="69164" y="52661"/>
                    </a:cubicBezTo>
                    <a:cubicBezTo>
                      <a:pt x="70338" y="61255"/>
                      <a:pt x="81678" y="85083"/>
                      <a:pt x="80504" y="93677"/>
                    </a:cubicBezTo>
                    <a:cubicBezTo>
                      <a:pt x="79331" y="102271"/>
                      <a:pt x="77377" y="132740"/>
                      <a:pt x="80504" y="143287"/>
                    </a:cubicBezTo>
                    <a:cubicBezTo>
                      <a:pt x="83633" y="153834"/>
                      <a:pt x="93409" y="167115"/>
                      <a:pt x="93409" y="167115"/>
                    </a:cubicBezTo>
                    <a:cubicBezTo>
                      <a:pt x="93409" y="167115"/>
                      <a:pt x="92235" y="174537"/>
                      <a:pt x="76985" y="169459"/>
                    </a:cubicBezTo>
                    <a:cubicBezTo>
                      <a:pt x="61735" y="164380"/>
                      <a:pt x="27324" y="158130"/>
                      <a:pt x="14419" y="172974"/>
                    </a:cubicBezTo>
                    <a:cubicBezTo>
                      <a:pt x="1515" y="187818"/>
                      <a:pt x="733" y="194849"/>
                      <a:pt x="0" y="195240"/>
                    </a:cubicBezTo>
                    <a:cubicBezTo>
                      <a:pt x="-831" y="195630"/>
                      <a:pt x="14419" y="162036"/>
                      <a:pt x="50395" y="171022"/>
                    </a:cubicBezTo>
                    <a:cubicBezTo>
                      <a:pt x="86370" y="180005"/>
                      <a:pt x="95364" y="179615"/>
                      <a:pt x="97710" y="182740"/>
                    </a:cubicBezTo>
                    <a:cubicBezTo>
                      <a:pt x="100056" y="185865"/>
                      <a:pt x="107877" y="189381"/>
                      <a:pt x="112569" y="195240"/>
                    </a:cubicBezTo>
                    <a:cubicBezTo>
                      <a:pt x="117263" y="201099"/>
                      <a:pt x="93800" y="209302"/>
                      <a:pt x="80504" y="212036"/>
                    </a:cubicBezTo>
                    <a:cubicBezTo>
                      <a:pt x="67209" y="214771"/>
                      <a:pt x="53132" y="223756"/>
                      <a:pt x="53132" y="223756"/>
                    </a:cubicBezTo>
                    <a:cubicBezTo>
                      <a:pt x="53132" y="223756"/>
                      <a:pt x="91454" y="215162"/>
                      <a:pt x="100838" y="216334"/>
                    </a:cubicBezTo>
                    <a:cubicBezTo>
                      <a:pt x="110223" y="217505"/>
                      <a:pt x="111396" y="218678"/>
                      <a:pt x="109832" y="223756"/>
                    </a:cubicBezTo>
                    <a:cubicBezTo>
                      <a:pt x="108268" y="228833"/>
                      <a:pt x="87934" y="231568"/>
                      <a:pt x="85197" y="233131"/>
                    </a:cubicBezTo>
                    <a:cubicBezTo>
                      <a:pt x="82459" y="234694"/>
                      <a:pt x="102403" y="228443"/>
                      <a:pt x="106704" y="231568"/>
                    </a:cubicBezTo>
                    <a:cubicBezTo>
                      <a:pt x="111005" y="234693"/>
                      <a:pt x="96341" y="243092"/>
                      <a:pt x="93409" y="246021"/>
                    </a:cubicBezTo>
                    <a:cubicBezTo>
                      <a:pt x="90476" y="248951"/>
                      <a:pt x="107877" y="261256"/>
                      <a:pt x="102793" y="264771"/>
                    </a:cubicBezTo>
                    <a:cubicBezTo>
                      <a:pt x="97710" y="268287"/>
                      <a:pt x="81678" y="275318"/>
                      <a:pt x="71120" y="276490"/>
                    </a:cubicBezTo>
                    <a:cubicBezTo>
                      <a:pt x="60562" y="277663"/>
                      <a:pt x="89499" y="278052"/>
                      <a:pt x="103967" y="272193"/>
                    </a:cubicBezTo>
                    <a:cubicBezTo>
                      <a:pt x="118434" y="266334"/>
                      <a:pt x="84415" y="288990"/>
                      <a:pt x="71120" y="292506"/>
                    </a:cubicBezTo>
                    <a:cubicBezTo>
                      <a:pt x="57824" y="296021"/>
                      <a:pt x="74443" y="300123"/>
                      <a:pt x="97710" y="289771"/>
                    </a:cubicBezTo>
                    <a:cubicBezTo>
                      <a:pt x="120977" y="279420"/>
                      <a:pt x="57824" y="333912"/>
                      <a:pt x="46680" y="340748"/>
                    </a:cubicBezTo>
                    <a:cubicBezTo>
                      <a:pt x="35535" y="347584"/>
                      <a:pt x="88716" y="333522"/>
                      <a:pt x="91454" y="330787"/>
                    </a:cubicBezTo>
                    <a:cubicBezTo>
                      <a:pt x="94191" y="328052"/>
                      <a:pt x="65254" y="381959"/>
                      <a:pt x="61344" y="403443"/>
                    </a:cubicBezTo>
                    <a:cubicBezTo>
                      <a:pt x="57433" y="424928"/>
                      <a:pt x="76985" y="508912"/>
                      <a:pt x="85197" y="529420"/>
                    </a:cubicBezTo>
                    <a:cubicBezTo>
                      <a:pt x="93409" y="549929"/>
                      <a:pt x="98883" y="589968"/>
                      <a:pt x="102793" y="593874"/>
                    </a:cubicBezTo>
                    <a:cubicBezTo>
                      <a:pt x="106704" y="597783"/>
                      <a:pt x="107877" y="594850"/>
                      <a:pt x="107877" y="591335"/>
                    </a:cubicBezTo>
                    <a:cubicBezTo>
                      <a:pt x="107877" y="587819"/>
                      <a:pt x="101620" y="538980"/>
                      <a:pt x="97514" y="532345"/>
                    </a:cubicBezTo>
                    <a:cubicBezTo>
                      <a:pt x="97514" y="532345"/>
                      <a:pt x="103185" y="516334"/>
                      <a:pt x="109441" y="481178"/>
                    </a:cubicBezTo>
                    <a:cubicBezTo>
                      <a:pt x="109441" y="481178"/>
                      <a:pt x="128408" y="422193"/>
                      <a:pt x="129287" y="412819"/>
                    </a:cubicBezTo>
                    <a:cubicBezTo>
                      <a:pt x="130166" y="403443"/>
                      <a:pt x="137400" y="383320"/>
                      <a:pt x="142973" y="379515"/>
                    </a:cubicBezTo>
                    <a:cubicBezTo>
                      <a:pt x="142973" y="379515"/>
                      <a:pt x="133295" y="301490"/>
                      <a:pt x="129775" y="283912"/>
                    </a:cubicBezTo>
                    <a:cubicBezTo>
                      <a:pt x="126256" y="266334"/>
                      <a:pt x="116480" y="237428"/>
                      <a:pt x="115307" y="199147"/>
                    </a:cubicBezTo>
                    <a:cubicBezTo>
                      <a:pt x="115307" y="199147"/>
                      <a:pt x="119999" y="194458"/>
                      <a:pt x="105531" y="178443"/>
                    </a:cubicBezTo>
                    <a:cubicBezTo>
                      <a:pt x="105531" y="178443"/>
                      <a:pt x="105531" y="171802"/>
                      <a:pt x="111397" y="164380"/>
                    </a:cubicBezTo>
                    <a:cubicBezTo>
                      <a:pt x="117262" y="156958"/>
                      <a:pt x="83242" y="157740"/>
                      <a:pt x="84415" y="143677"/>
                    </a:cubicBezTo>
                    <a:cubicBezTo>
                      <a:pt x="84415" y="143677"/>
                      <a:pt x="81287" y="114380"/>
                      <a:pt x="82850" y="96802"/>
                    </a:cubicBezTo>
                    <a:cubicBezTo>
                      <a:pt x="84415" y="79224"/>
                      <a:pt x="73857" y="53833"/>
                      <a:pt x="75030" y="51489"/>
                    </a:cubicBezTo>
                    <a:cubicBezTo>
                      <a:pt x="76203" y="49146"/>
                      <a:pt x="82069" y="44458"/>
                      <a:pt x="94191" y="42896"/>
                    </a:cubicBezTo>
                    <a:cubicBezTo>
                      <a:pt x="106313" y="41333"/>
                      <a:pt x="113352" y="40943"/>
                      <a:pt x="113352" y="32349"/>
                    </a:cubicBezTo>
                    <a:cubicBezTo>
                      <a:pt x="113352" y="23755"/>
                      <a:pt x="111397" y="0"/>
                      <a:pt x="111397" y="0"/>
                    </a:cubicBezTo>
                    <a:lnTo>
                      <a:pt x="100838" y="1556"/>
                    </a:lnTo>
                    <a:close/>
                  </a:path>
                </a:pathLst>
              </a:custGeom>
              <a:solidFill>
                <a:srgbClr val="372C1D"/>
              </a:solidFill>
              <a:ln w="7700" cap="flat">
                <a:noFill/>
                <a:bevel/>
              </a:ln>
            </p:spPr>
          </p:sp>
          <p:sp>
            <p:nvSpPr>
              <p:cNvPr id="2059" name="Freeform 2058"/>
              <p:cNvSpPr/>
              <p:nvPr/>
            </p:nvSpPr>
            <p:spPr>
              <a:xfrm>
                <a:off x="5312182" y="2444756"/>
                <a:ext cx="267065" cy="37354"/>
              </a:xfrm>
              <a:custGeom>
                <a:avLst/>
                <a:gdLst/>
                <a:ahLst/>
                <a:cxnLst/>
                <a:rect l="0" t="0" r="0" b="0"/>
                <a:pathLst>
                  <a:path w="267065" h="37354">
                    <a:moveTo>
                      <a:pt x="0" y="11352"/>
                    </a:moveTo>
                    <a:cubicBezTo>
                      <a:pt x="0" y="11352"/>
                      <a:pt x="18708" y="5298"/>
                      <a:pt x="32395" y="5298"/>
                    </a:cubicBezTo>
                    <a:cubicBezTo>
                      <a:pt x="46081" y="5298"/>
                      <a:pt x="107668" y="414"/>
                      <a:pt x="119010" y="414"/>
                    </a:cubicBezTo>
                    <a:cubicBezTo>
                      <a:pt x="130349" y="414"/>
                      <a:pt x="163392" y="-1734"/>
                      <a:pt x="191547" y="3344"/>
                    </a:cubicBezTo>
                    <a:cubicBezTo>
                      <a:pt x="191547" y="3344"/>
                      <a:pt x="249029" y="9204"/>
                      <a:pt x="260558" y="21609"/>
                    </a:cubicBezTo>
                    <a:lnTo>
                      <a:pt x="267065" y="37354"/>
                    </a:lnTo>
                    <a:cubicBezTo>
                      <a:pt x="267065" y="37354"/>
                      <a:pt x="239253" y="24439"/>
                      <a:pt x="190764" y="18579"/>
                    </a:cubicBezTo>
                    <a:cubicBezTo>
                      <a:pt x="145178" y="13070"/>
                      <a:pt x="136410" y="13892"/>
                      <a:pt x="117249" y="12329"/>
                    </a:cubicBezTo>
                    <a:cubicBezTo>
                      <a:pt x="101099" y="11012"/>
                      <a:pt x="19491" y="16235"/>
                      <a:pt x="9715" y="16235"/>
                    </a:cubicBezTo>
                    <a:cubicBezTo>
                      <a:pt x="0" y="16235"/>
                      <a:pt x="0" y="11352"/>
                      <a:pt x="0" y="11352"/>
                    </a:cubicBezTo>
                    <a:close/>
                  </a:path>
                </a:pathLst>
              </a:custGeom>
              <a:solidFill>
                <a:srgbClr val="292115"/>
              </a:solidFill>
              <a:ln w="7700" cap="flat">
                <a:noFill/>
                <a:bevel/>
              </a:ln>
            </p:spPr>
          </p:sp>
        </p:grpSp>
        <p:grpSp>
          <p:nvGrpSpPr>
            <p:cNvPr id="2060" name="Man 5"/>
            <p:cNvGrpSpPr/>
            <p:nvPr/>
          </p:nvGrpSpPr>
          <p:grpSpPr>
            <a:xfrm>
              <a:off x="3180348" y="1683171"/>
              <a:ext cx="539000" cy="1848000"/>
              <a:chOff x="3180348" y="1683171"/>
              <a:chExt cx="539000" cy="1848000"/>
            </a:xfrm>
          </p:grpSpPr>
          <p:sp>
            <p:nvSpPr>
              <p:cNvPr id="2061" name="Freeform 2060"/>
              <p:cNvSpPr/>
              <p:nvPr/>
            </p:nvSpPr>
            <p:spPr>
              <a:xfrm>
                <a:off x="3450735" y="3373844"/>
                <a:ext cx="185120" cy="100902"/>
              </a:xfrm>
              <a:custGeom>
                <a:avLst/>
                <a:gdLst/>
                <a:ahLst/>
                <a:cxnLst/>
                <a:rect l="0" t="0" r="0" b="0"/>
                <a:pathLst>
                  <a:path w="185120" h="100902">
                    <a:moveTo>
                      <a:pt x="3509" y="0"/>
                    </a:moveTo>
                    <a:lnTo>
                      <a:pt x="0" y="39870"/>
                    </a:lnTo>
                    <a:lnTo>
                      <a:pt x="38780" y="53954"/>
                    </a:lnTo>
                    <a:lnTo>
                      <a:pt x="54653" y="51018"/>
                    </a:lnTo>
                    <a:lnTo>
                      <a:pt x="68173" y="78601"/>
                    </a:lnTo>
                    <a:cubicBezTo>
                      <a:pt x="68173" y="78601"/>
                      <a:pt x="111675" y="100902"/>
                      <a:pt x="141068" y="100902"/>
                    </a:cubicBezTo>
                    <a:cubicBezTo>
                      <a:pt x="170461" y="100902"/>
                      <a:pt x="184570" y="91511"/>
                      <a:pt x="184570" y="91511"/>
                    </a:cubicBezTo>
                    <a:cubicBezTo>
                      <a:pt x="184570" y="91511"/>
                      <a:pt x="189273" y="78601"/>
                      <a:pt x="171637" y="63343"/>
                    </a:cubicBezTo>
                    <a:cubicBezTo>
                      <a:pt x="154001" y="48086"/>
                      <a:pt x="135190" y="17568"/>
                      <a:pt x="125784" y="17568"/>
                    </a:cubicBezTo>
                    <a:cubicBezTo>
                      <a:pt x="125784" y="17568"/>
                      <a:pt x="101461" y="36671"/>
                      <a:pt x="77948" y="33151"/>
                    </a:cubicBezTo>
                    <a:cubicBezTo>
                      <a:pt x="54433" y="29632"/>
                      <a:pt x="3509" y="0"/>
                      <a:pt x="3509" y="0"/>
                    </a:cubicBezTo>
                    <a:close/>
                  </a:path>
                </a:pathLst>
              </a:custGeom>
              <a:solidFill>
                <a:srgbClr val="202020"/>
              </a:solidFill>
              <a:ln w="7700" cap="flat">
                <a:noFill/>
                <a:bevel/>
              </a:ln>
            </p:spPr>
          </p:sp>
          <p:sp>
            <p:nvSpPr>
              <p:cNvPr id="2062" name="Freeform 2061"/>
              <p:cNvSpPr/>
              <p:nvPr/>
            </p:nvSpPr>
            <p:spPr>
              <a:xfrm>
                <a:off x="3628853" y="2611780"/>
                <a:ext cx="82282" cy="17055"/>
              </a:xfrm>
              <a:custGeom>
                <a:avLst/>
                <a:gdLst/>
                <a:ahLst/>
                <a:cxnLst/>
                <a:rect l="0" t="0" r="0" b="0"/>
                <a:pathLst>
                  <a:path w="82282" h="17055">
                    <a:moveTo>
                      <a:pt x="12095" y="16098"/>
                    </a:moveTo>
                    <a:cubicBezTo>
                      <a:pt x="12095" y="16098"/>
                      <a:pt x="8936" y="16568"/>
                      <a:pt x="5173" y="15629"/>
                    </a:cubicBezTo>
                    <a:cubicBezTo>
                      <a:pt x="5173" y="15629"/>
                      <a:pt x="1176" y="15008"/>
                      <a:pt x="0" y="8394"/>
                    </a:cubicBezTo>
                    <a:cubicBezTo>
                      <a:pt x="0" y="8394"/>
                      <a:pt x="6819" y="3188"/>
                      <a:pt x="21633" y="1544"/>
                    </a:cubicBezTo>
                    <a:cubicBezTo>
                      <a:pt x="36447" y="-99"/>
                      <a:pt x="59256" y="-3067"/>
                      <a:pt x="72472" y="8394"/>
                    </a:cubicBezTo>
                    <a:cubicBezTo>
                      <a:pt x="72472" y="8394"/>
                      <a:pt x="77833" y="13943"/>
                      <a:pt x="81401" y="11168"/>
                    </a:cubicBezTo>
                    <a:cubicBezTo>
                      <a:pt x="81401" y="11168"/>
                      <a:pt x="86768" y="17037"/>
                      <a:pt x="70778" y="17037"/>
                    </a:cubicBezTo>
                    <a:cubicBezTo>
                      <a:pt x="54789" y="17037"/>
                      <a:pt x="12698" y="15625"/>
                      <a:pt x="12095" y="16098"/>
                    </a:cubicBezTo>
                    <a:close/>
                  </a:path>
                </a:pathLst>
              </a:custGeom>
              <a:solidFill>
                <a:srgbClr val="000000"/>
              </a:solidFill>
              <a:ln w="7700" cap="flat">
                <a:noFill/>
                <a:bevel/>
              </a:ln>
            </p:spPr>
          </p:sp>
          <p:sp>
            <p:nvSpPr>
              <p:cNvPr id="2063" name="Freeform 2062"/>
              <p:cNvSpPr/>
              <p:nvPr/>
            </p:nvSpPr>
            <p:spPr>
              <a:xfrm>
                <a:off x="3266164" y="2552197"/>
                <a:ext cx="373678" cy="889989"/>
              </a:xfrm>
              <a:custGeom>
                <a:avLst/>
                <a:gdLst/>
                <a:ahLst/>
                <a:cxnLst/>
                <a:rect l="0" t="0" r="0" b="0"/>
                <a:pathLst>
                  <a:path w="373678" h="889989">
                    <a:moveTo>
                      <a:pt x="0" y="164337"/>
                    </a:moveTo>
                    <a:cubicBezTo>
                      <a:pt x="0" y="164337"/>
                      <a:pt x="18757" y="310630"/>
                      <a:pt x="18757" y="345842"/>
                    </a:cubicBezTo>
                    <a:cubicBezTo>
                      <a:pt x="18757" y="381051"/>
                      <a:pt x="20287" y="422216"/>
                      <a:pt x="21817" y="451238"/>
                    </a:cubicBezTo>
                    <a:cubicBezTo>
                      <a:pt x="23128" y="476103"/>
                      <a:pt x="16423" y="589197"/>
                      <a:pt x="30532" y="666699"/>
                    </a:cubicBezTo>
                    <a:cubicBezTo>
                      <a:pt x="30532" y="666699"/>
                      <a:pt x="23561" y="856802"/>
                      <a:pt x="30615" y="873234"/>
                    </a:cubicBezTo>
                    <a:cubicBezTo>
                      <a:pt x="37669" y="889989"/>
                      <a:pt x="90493" y="889989"/>
                      <a:pt x="90493" y="889989"/>
                    </a:cubicBezTo>
                    <a:cubicBezTo>
                      <a:pt x="90493" y="889989"/>
                      <a:pt x="135304" y="866997"/>
                      <a:pt x="150454" y="854454"/>
                    </a:cubicBezTo>
                    <a:cubicBezTo>
                      <a:pt x="150454" y="854454"/>
                      <a:pt x="154638" y="598903"/>
                      <a:pt x="153982" y="521124"/>
                    </a:cubicBezTo>
                    <a:cubicBezTo>
                      <a:pt x="153406" y="452765"/>
                      <a:pt x="157996" y="472623"/>
                      <a:pt x="157098" y="402990"/>
                    </a:cubicBezTo>
                    <a:cubicBezTo>
                      <a:pt x="157098" y="402990"/>
                      <a:pt x="165553" y="350312"/>
                      <a:pt x="173296" y="293908"/>
                    </a:cubicBezTo>
                    <a:cubicBezTo>
                      <a:pt x="177388" y="264104"/>
                      <a:pt x="184551" y="228873"/>
                      <a:pt x="184551" y="218310"/>
                    </a:cubicBezTo>
                    <a:cubicBezTo>
                      <a:pt x="184551" y="207745"/>
                      <a:pt x="193956" y="204225"/>
                      <a:pt x="193956" y="223004"/>
                    </a:cubicBezTo>
                    <a:cubicBezTo>
                      <a:pt x="193956" y="241782"/>
                      <a:pt x="203362" y="258216"/>
                      <a:pt x="193956" y="281689"/>
                    </a:cubicBezTo>
                    <a:cubicBezTo>
                      <a:pt x="184551" y="305163"/>
                      <a:pt x="202187" y="316901"/>
                      <a:pt x="202187" y="322770"/>
                    </a:cubicBezTo>
                    <a:cubicBezTo>
                      <a:pt x="202187" y="328638"/>
                      <a:pt x="206890" y="497649"/>
                      <a:pt x="201011" y="530511"/>
                    </a:cubicBezTo>
                    <a:cubicBezTo>
                      <a:pt x="195133" y="563376"/>
                      <a:pt x="179863" y="817347"/>
                      <a:pt x="183979" y="821459"/>
                    </a:cubicBezTo>
                    <a:cubicBezTo>
                      <a:pt x="188094" y="825571"/>
                      <a:pt x="227463" y="854323"/>
                      <a:pt x="266280" y="857842"/>
                    </a:cubicBezTo>
                    <a:cubicBezTo>
                      <a:pt x="266280" y="857842"/>
                      <a:pt x="295068" y="853283"/>
                      <a:pt x="311547" y="841548"/>
                    </a:cubicBezTo>
                    <a:cubicBezTo>
                      <a:pt x="311547" y="841548"/>
                      <a:pt x="306863" y="821590"/>
                      <a:pt x="311547" y="791075"/>
                    </a:cubicBezTo>
                    <a:cubicBezTo>
                      <a:pt x="316231" y="760559"/>
                      <a:pt x="320916" y="538729"/>
                      <a:pt x="316231" y="513367"/>
                    </a:cubicBezTo>
                    <a:cubicBezTo>
                      <a:pt x="316231" y="513367"/>
                      <a:pt x="320933" y="462438"/>
                      <a:pt x="316231" y="444995"/>
                    </a:cubicBezTo>
                    <a:cubicBezTo>
                      <a:pt x="316231" y="444995"/>
                      <a:pt x="362084" y="163146"/>
                      <a:pt x="373678" y="137049"/>
                    </a:cubicBezTo>
                    <a:cubicBezTo>
                      <a:pt x="373678" y="137049"/>
                      <a:pt x="344449" y="151410"/>
                      <a:pt x="342097" y="152582"/>
                    </a:cubicBezTo>
                    <a:cubicBezTo>
                      <a:pt x="339746" y="153754"/>
                      <a:pt x="309177" y="152582"/>
                      <a:pt x="306826" y="152582"/>
                    </a:cubicBezTo>
                    <a:cubicBezTo>
                      <a:pt x="304475" y="152582"/>
                      <a:pt x="278608" y="127932"/>
                      <a:pt x="278608" y="115024"/>
                    </a:cubicBezTo>
                    <a:cubicBezTo>
                      <a:pt x="278608" y="102113"/>
                      <a:pt x="246277" y="25236"/>
                      <a:pt x="242161" y="21128"/>
                    </a:cubicBezTo>
                    <a:cubicBezTo>
                      <a:pt x="238046" y="17019"/>
                      <a:pt x="231580" y="0"/>
                      <a:pt x="231580" y="0"/>
                    </a:cubicBezTo>
                    <a:lnTo>
                      <a:pt x="218646" y="35212"/>
                    </a:lnTo>
                    <a:cubicBezTo>
                      <a:pt x="218646" y="35212"/>
                      <a:pt x="189980" y="133977"/>
                      <a:pt x="186839" y="137049"/>
                    </a:cubicBezTo>
                    <a:cubicBezTo>
                      <a:pt x="183825" y="140121"/>
                      <a:pt x="132820" y="171360"/>
                      <a:pt x="132820" y="171360"/>
                    </a:cubicBezTo>
                    <a:lnTo>
                      <a:pt x="79912" y="171360"/>
                    </a:lnTo>
                    <a:lnTo>
                      <a:pt x="32883" y="158451"/>
                    </a:lnTo>
                    <a:lnTo>
                      <a:pt x="4666" y="150235"/>
                    </a:lnTo>
                    <a:lnTo>
                      <a:pt x="0" y="164337"/>
                    </a:lnTo>
                    <a:close/>
                  </a:path>
                </a:pathLst>
              </a:custGeom>
              <a:solidFill>
                <a:srgbClr val="2A2A28"/>
              </a:solidFill>
              <a:ln w="7700" cap="flat">
                <a:noFill/>
                <a:bevel/>
              </a:ln>
            </p:spPr>
          </p:sp>
          <p:sp>
            <p:nvSpPr>
              <p:cNvPr id="2064" name="Freeform 2063"/>
              <p:cNvSpPr/>
              <p:nvPr/>
            </p:nvSpPr>
            <p:spPr>
              <a:xfrm>
                <a:off x="3180246" y="1939638"/>
                <a:ext cx="532159" cy="792746"/>
              </a:xfrm>
              <a:custGeom>
                <a:avLst/>
                <a:gdLst/>
                <a:ahLst/>
                <a:cxnLst/>
                <a:rect l="0" t="0" r="0" b="0"/>
                <a:pathLst>
                  <a:path w="532159" h="792746">
                    <a:moveTo>
                      <a:pt x="453295" y="701197"/>
                    </a:moveTo>
                    <a:cubicBezTo>
                      <a:pt x="453295" y="701197"/>
                      <a:pt x="450355" y="727585"/>
                      <a:pt x="450355" y="735802"/>
                    </a:cubicBezTo>
                    <a:cubicBezTo>
                      <a:pt x="450355" y="744017"/>
                      <a:pt x="437423" y="763383"/>
                      <a:pt x="437423" y="769253"/>
                    </a:cubicBezTo>
                    <a:cubicBezTo>
                      <a:pt x="437423" y="769253"/>
                      <a:pt x="416847" y="768666"/>
                      <a:pt x="400974" y="773950"/>
                    </a:cubicBezTo>
                    <a:cubicBezTo>
                      <a:pt x="385102" y="779225"/>
                      <a:pt x="373934" y="775121"/>
                      <a:pt x="369230" y="762797"/>
                    </a:cubicBezTo>
                    <a:cubicBezTo>
                      <a:pt x="364528" y="750473"/>
                      <a:pt x="339838" y="709981"/>
                      <a:pt x="332783" y="685332"/>
                    </a:cubicBezTo>
                    <a:cubicBezTo>
                      <a:pt x="325728" y="660683"/>
                      <a:pt x="318087" y="627820"/>
                      <a:pt x="318087" y="623125"/>
                    </a:cubicBezTo>
                    <a:cubicBezTo>
                      <a:pt x="318087" y="618433"/>
                      <a:pt x="313973" y="670660"/>
                      <a:pt x="299864" y="708220"/>
                    </a:cubicBezTo>
                    <a:cubicBezTo>
                      <a:pt x="285753" y="745779"/>
                      <a:pt x="281052" y="775121"/>
                      <a:pt x="246957" y="783922"/>
                    </a:cubicBezTo>
                    <a:cubicBezTo>
                      <a:pt x="212860" y="792746"/>
                      <a:pt x="142906" y="792746"/>
                      <a:pt x="142906" y="792746"/>
                    </a:cubicBezTo>
                    <a:cubicBezTo>
                      <a:pt x="142906" y="792746"/>
                      <a:pt x="136437" y="756928"/>
                      <a:pt x="136437" y="755756"/>
                    </a:cubicBezTo>
                    <a:cubicBezTo>
                      <a:pt x="136437" y="754581"/>
                      <a:pt x="114688" y="724652"/>
                      <a:pt x="114688" y="716436"/>
                    </a:cubicBezTo>
                    <a:cubicBezTo>
                      <a:pt x="114688" y="708220"/>
                      <a:pt x="124094" y="709981"/>
                      <a:pt x="124094" y="709981"/>
                    </a:cubicBezTo>
                    <a:cubicBezTo>
                      <a:pt x="124094" y="709981"/>
                      <a:pt x="119391" y="702352"/>
                      <a:pt x="97640" y="708220"/>
                    </a:cubicBezTo>
                    <a:cubicBezTo>
                      <a:pt x="75889" y="714090"/>
                      <a:pt x="34151" y="722891"/>
                      <a:pt x="31799" y="729347"/>
                    </a:cubicBezTo>
                    <a:cubicBezTo>
                      <a:pt x="29448" y="735802"/>
                      <a:pt x="28860" y="736975"/>
                      <a:pt x="28860" y="736975"/>
                    </a:cubicBezTo>
                    <a:cubicBezTo>
                      <a:pt x="28860" y="736975"/>
                      <a:pt x="24157" y="713502"/>
                      <a:pt x="22394" y="692962"/>
                    </a:cubicBezTo>
                    <a:cubicBezTo>
                      <a:pt x="20630" y="672422"/>
                      <a:pt x="15927" y="642493"/>
                      <a:pt x="11224" y="621953"/>
                    </a:cubicBezTo>
                    <a:cubicBezTo>
                      <a:pt x="6521" y="601413"/>
                      <a:pt x="-1121" y="528642"/>
                      <a:pt x="827" y="489928"/>
                    </a:cubicBezTo>
                    <a:cubicBezTo>
                      <a:pt x="827" y="489928"/>
                      <a:pt x="-4060" y="325591"/>
                      <a:pt x="10048" y="262212"/>
                    </a:cubicBezTo>
                    <a:cubicBezTo>
                      <a:pt x="10048" y="262212"/>
                      <a:pt x="0" y="245193"/>
                      <a:pt x="12988" y="225240"/>
                    </a:cubicBezTo>
                    <a:cubicBezTo>
                      <a:pt x="12988" y="225240"/>
                      <a:pt x="1231" y="196486"/>
                      <a:pt x="18866" y="171872"/>
                    </a:cubicBezTo>
                    <a:cubicBezTo>
                      <a:pt x="18866" y="171872"/>
                      <a:pt x="12988" y="143082"/>
                      <a:pt x="14752" y="128411"/>
                    </a:cubicBezTo>
                    <a:cubicBezTo>
                      <a:pt x="16515" y="113738"/>
                      <a:pt x="21218" y="97894"/>
                      <a:pt x="33563" y="95545"/>
                    </a:cubicBezTo>
                    <a:cubicBezTo>
                      <a:pt x="45908" y="93199"/>
                      <a:pt x="85295" y="73246"/>
                      <a:pt x="89410" y="69138"/>
                    </a:cubicBezTo>
                    <a:cubicBezTo>
                      <a:pt x="93525" y="65031"/>
                      <a:pt x="138202" y="49186"/>
                      <a:pt x="163479" y="22226"/>
                    </a:cubicBezTo>
                    <a:cubicBezTo>
                      <a:pt x="163479" y="22226"/>
                      <a:pt x="173621" y="8840"/>
                      <a:pt x="176853" y="5612"/>
                    </a:cubicBezTo>
                    <a:cubicBezTo>
                      <a:pt x="180087" y="2384"/>
                      <a:pt x="304449" y="-3984"/>
                      <a:pt x="311855" y="3411"/>
                    </a:cubicBezTo>
                    <a:cubicBezTo>
                      <a:pt x="319264" y="10805"/>
                      <a:pt x="315382" y="17495"/>
                      <a:pt x="353475" y="35101"/>
                    </a:cubicBezTo>
                    <a:cubicBezTo>
                      <a:pt x="391570" y="52706"/>
                      <a:pt x="433896" y="68200"/>
                      <a:pt x="442361" y="71720"/>
                    </a:cubicBezTo>
                    <a:cubicBezTo>
                      <a:pt x="450825" y="75241"/>
                      <a:pt x="469167" y="71016"/>
                      <a:pt x="474105" y="97072"/>
                    </a:cubicBezTo>
                    <a:cubicBezTo>
                      <a:pt x="479043" y="123129"/>
                      <a:pt x="497384" y="242143"/>
                      <a:pt x="495268" y="278058"/>
                    </a:cubicBezTo>
                    <a:cubicBezTo>
                      <a:pt x="493151" y="313974"/>
                      <a:pt x="505155" y="336508"/>
                      <a:pt x="505155" y="383691"/>
                    </a:cubicBezTo>
                    <a:cubicBezTo>
                      <a:pt x="505155" y="383691"/>
                      <a:pt x="534773" y="492846"/>
                      <a:pt x="530947" y="556227"/>
                    </a:cubicBezTo>
                    <a:cubicBezTo>
                      <a:pt x="530947" y="556227"/>
                      <a:pt x="529437" y="638151"/>
                      <a:pt x="532159" y="677118"/>
                    </a:cubicBezTo>
                    <a:cubicBezTo>
                      <a:pt x="532159" y="677118"/>
                      <a:pt x="533261" y="699514"/>
                      <a:pt x="517137" y="678762"/>
                    </a:cubicBezTo>
                    <a:cubicBezTo>
                      <a:pt x="500205" y="666085"/>
                      <a:pt x="445887" y="675709"/>
                      <a:pt x="448710" y="681813"/>
                    </a:cubicBezTo>
                    <a:cubicBezTo>
                      <a:pt x="451532" y="687916"/>
                      <a:pt x="460703" y="683808"/>
                      <a:pt x="460703" y="686508"/>
                    </a:cubicBezTo>
                    <a:cubicBezTo>
                      <a:pt x="460703" y="689207"/>
                      <a:pt x="453295" y="701197"/>
                      <a:pt x="453295" y="701197"/>
                    </a:cubicBezTo>
                    <a:close/>
                  </a:path>
                </a:pathLst>
              </a:custGeom>
              <a:solidFill>
                <a:srgbClr val="2A2A28"/>
              </a:solidFill>
              <a:ln w="7700" cap="flat">
                <a:noFill/>
                <a:bevel/>
              </a:ln>
            </p:spPr>
          </p:sp>
          <p:sp>
            <p:nvSpPr>
              <p:cNvPr id="2065" name="Freeform 2064"/>
              <p:cNvSpPr/>
              <p:nvPr/>
            </p:nvSpPr>
            <p:spPr>
              <a:xfrm>
                <a:off x="3360183" y="1860740"/>
                <a:ext cx="126634" cy="126417"/>
              </a:xfrm>
              <a:custGeom>
                <a:avLst/>
                <a:gdLst/>
                <a:ahLst/>
                <a:cxnLst/>
                <a:rect l="0" t="0" r="0" b="0"/>
                <a:pathLst>
                  <a:path w="126634" h="126417">
                    <a:moveTo>
                      <a:pt x="3527" y="0"/>
                    </a:moveTo>
                    <a:cubicBezTo>
                      <a:pt x="3527" y="0"/>
                      <a:pt x="5415" y="17420"/>
                      <a:pt x="7660" y="21840"/>
                    </a:cubicBezTo>
                    <a:cubicBezTo>
                      <a:pt x="10656" y="27740"/>
                      <a:pt x="27386" y="58208"/>
                      <a:pt x="52076" y="68770"/>
                    </a:cubicBezTo>
                    <a:cubicBezTo>
                      <a:pt x="52076" y="68770"/>
                      <a:pt x="68712" y="72565"/>
                      <a:pt x="78853" y="71353"/>
                    </a:cubicBezTo>
                    <a:cubicBezTo>
                      <a:pt x="88994" y="70144"/>
                      <a:pt x="100964" y="67752"/>
                      <a:pt x="119923" y="46624"/>
                    </a:cubicBezTo>
                    <a:lnTo>
                      <a:pt x="126375" y="41236"/>
                    </a:lnTo>
                    <a:cubicBezTo>
                      <a:pt x="126375" y="41236"/>
                      <a:pt x="123891" y="68662"/>
                      <a:pt x="126634" y="75262"/>
                    </a:cubicBezTo>
                    <a:cubicBezTo>
                      <a:pt x="126634" y="75262"/>
                      <a:pt x="126634" y="88936"/>
                      <a:pt x="112676" y="102800"/>
                    </a:cubicBezTo>
                    <a:cubicBezTo>
                      <a:pt x="98788" y="116663"/>
                      <a:pt x="88619" y="125880"/>
                      <a:pt x="87296" y="126417"/>
                    </a:cubicBezTo>
                    <a:cubicBezTo>
                      <a:pt x="85974" y="126759"/>
                      <a:pt x="38798" y="101672"/>
                      <a:pt x="30862" y="95950"/>
                    </a:cubicBezTo>
                    <a:cubicBezTo>
                      <a:pt x="22926" y="90229"/>
                      <a:pt x="4850" y="75703"/>
                      <a:pt x="3968" y="66020"/>
                    </a:cubicBezTo>
                    <a:cubicBezTo>
                      <a:pt x="3086" y="56336"/>
                      <a:pt x="7495" y="39611"/>
                      <a:pt x="0" y="0"/>
                    </a:cubicBezTo>
                    <a:lnTo>
                      <a:pt x="3527" y="0"/>
                    </a:lnTo>
                    <a:close/>
                  </a:path>
                </a:pathLst>
              </a:custGeom>
              <a:solidFill>
                <a:srgbClr val="FEC3A0"/>
              </a:solidFill>
              <a:ln w="7700" cap="flat">
                <a:noFill/>
                <a:bevel/>
              </a:ln>
            </p:spPr>
          </p:sp>
          <p:sp>
            <p:nvSpPr>
              <p:cNvPr id="2066" name="Freeform 2065"/>
              <p:cNvSpPr/>
              <p:nvPr/>
            </p:nvSpPr>
            <p:spPr>
              <a:xfrm>
                <a:off x="3355225" y="1926708"/>
                <a:ext cx="152218" cy="359647"/>
              </a:xfrm>
              <a:custGeom>
                <a:avLst/>
                <a:gdLst/>
                <a:ahLst/>
                <a:cxnLst/>
                <a:rect l="0" t="0" r="0" b="0"/>
                <a:pathLst>
                  <a:path w="152218" h="359647">
                    <a:moveTo>
                      <a:pt x="8928" y="0"/>
                    </a:moveTo>
                    <a:cubicBezTo>
                      <a:pt x="8928" y="0"/>
                      <a:pt x="10251" y="11058"/>
                      <a:pt x="36704" y="30424"/>
                    </a:cubicBezTo>
                    <a:lnTo>
                      <a:pt x="92257" y="60354"/>
                    </a:lnTo>
                    <a:cubicBezTo>
                      <a:pt x="92257" y="60354"/>
                      <a:pt x="110995" y="39007"/>
                      <a:pt x="117388" y="32625"/>
                    </a:cubicBezTo>
                    <a:cubicBezTo>
                      <a:pt x="123781" y="26243"/>
                      <a:pt x="129733" y="15898"/>
                      <a:pt x="131497" y="9296"/>
                    </a:cubicBezTo>
                    <a:cubicBezTo>
                      <a:pt x="131497" y="9296"/>
                      <a:pt x="139874" y="16780"/>
                      <a:pt x="141196" y="29104"/>
                    </a:cubicBezTo>
                    <a:cubicBezTo>
                      <a:pt x="142519" y="41427"/>
                      <a:pt x="152218" y="131215"/>
                      <a:pt x="152218" y="165106"/>
                    </a:cubicBezTo>
                    <a:cubicBezTo>
                      <a:pt x="152218" y="198996"/>
                      <a:pt x="143401" y="329717"/>
                      <a:pt x="132378" y="359647"/>
                    </a:cubicBezTo>
                    <a:cubicBezTo>
                      <a:pt x="132378" y="359647"/>
                      <a:pt x="96225" y="257535"/>
                      <a:pt x="83440" y="224085"/>
                    </a:cubicBezTo>
                    <a:cubicBezTo>
                      <a:pt x="70653" y="190634"/>
                      <a:pt x="20391" y="78399"/>
                      <a:pt x="8046" y="52431"/>
                    </a:cubicBezTo>
                    <a:cubicBezTo>
                      <a:pt x="-4299" y="26463"/>
                      <a:pt x="992" y="20741"/>
                      <a:pt x="1874" y="18541"/>
                    </a:cubicBezTo>
                    <a:cubicBezTo>
                      <a:pt x="2756" y="16340"/>
                      <a:pt x="8928" y="-1265"/>
                      <a:pt x="8928" y="0"/>
                    </a:cubicBezTo>
                    <a:close/>
                  </a:path>
                </a:pathLst>
              </a:custGeom>
              <a:solidFill>
                <a:srgbClr val="D2D4DD"/>
              </a:solidFill>
              <a:ln w="7700" cap="flat">
                <a:noFill/>
                <a:bevel/>
              </a:ln>
            </p:spPr>
          </p:sp>
          <p:sp>
            <p:nvSpPr>
              <p:cNvPr id="2067" name="Freeform 2066"/>
              <p:cNvSpPr/>
              <p:nvPr/>
            </p:nvSpPr>
            <p:spPr>
              <a:xfrm>
                <a:off x="3277738" y="3410197"/>
                <a:ext cx="129512" cy="120873"/>
              </a:xfrm>
              <a:custGeom>
                <a:avLst/>
                <a:gdLst/>
                <a:ahLst/>
                <a:cxnLst/>
                <a:rect l="0" t="0" r="0" b="0"/>
                <a:pathLst>
                  <a:path w="129512" h="120873">
                    <a:moveTo>
                      <a:pt x="26012" y="15238"/>
                    </a:moveTo>
                    <a:cubicBezTo>
                      <a:pt x="26012" y="15238"/>
                      <a:pt x="21310" y="41061"/>
                      <a:pt x="8377" y="48103"/>
                    </a:cubicBezTo>
                    <a:cubicBezTo>
                      <a:pt x="-4556" y="55145"/>
                      <a:pt x="-2205" y="112657"/>
                      <a:pt x="13080" y="116178"/>
                    </a:cubicBezTo>
                    <a:cubicBezTo>
                      <a:pt x="28364" y="119700"/>
                      <a:pt x="48351" y="120873"/>
                      <a:pt x="57757" y="120873"/>
                    </a:cubicBezTo>
                    <a:cubicBezTo>
                      <a:pt x="67163" y="120873"/>
                      <a:pt x="96718" y="99636"/>
                      <a:pt x="98908" y="88009"/>
                    </a:cubicBezTo>
                    <a:cubicBezTo>
                      <a:pt x="101756" y="72893"/>
                      <a:pt x="98908" y="53972"/>
                      <a:pt x="98908" y="53972"/>
                    </a:cubicBezTo>
                    <a:cubicBezTo>
                      <a:pt x="98908" y="53972"/>
                      <a:pt x="122763" y="38386"/>
                      <a:pt x="126275" y="32919"/>
                    </a:cubicBezTo>
                    <a:cubicBezTo>
                      <a:pt x="129786" y="27453"/>
                      <a:pt x="125964" y="10874"/>
                      <a:pt x="125964" y="10874"/>
                    </a:cubicBezTo>
                    <a:lnTo>
                      <a:pt x="129512" y="0"/>
                    </a:lnTo>
                    <a:lnTo>
                      <a:pt x="78920" y="29324"/>
                    </a:lnTo>
                    <a:cubicBezTo>
                      <a:pt x="78920" y="29324"/>
                      <a:pt x="36596" y="29323"/>
                      <a:pt x="26012" y="15238"/>
                    </a:cubicBezTo>
                    <a:close/>
                  </a:path>
                </a:pathLst>
              </a:custGeom>
              <a:solidFill>
                <a:srgbClr val="202020"/>
              </a:solidFill>
              <a:ln w="7700" cap="flat">
                <a:noFill/>
                <a:bevel/>
              </a:ln>
            </p:spPr>
          </p:sp>
          <p:sp>
            <p:nvSpPr>
              <p:cNvPr id="2068" name="Freeform 2067"/>
              <p:cNvSpPr/>
              <p:nvPr/>
            </p:nvSpPr>
            <p:spPr>
              <a:xfrm>
                <a:off x="3606202" y="2675437"/>
                <a:ext cx="112869" cy="420442"/>
              </a:xfrm>
              <a:custGeom>
                <a:avLst/>
                <a:gdLst/>
                <a:ahLst/>
                <a:cxnLst/>
                <a:rect l="0" t="0" r="0" b="0"/>
                <a:pathLst>
                  <a:path w="112869" h="420442">
                    <a:moveTo>
                      <a:pt x="24250" y="44451"/>
                    </a:moveTo>
                    <a:lnTo>
                      <a:pt x="0" y="177815"/>
                    </a:lnTo>
                    <a:lnTo>
                      <a:pt x="4409" y="401406"/>
                    </a:lnTo>
                    <a:cubicBezTo>
                      <a:pt x="4409" y="401406"/>
                      <a:pt x="11463" y="416371"/>
                      <a:pt x="19399" y="416371"/>
                    </a:cubicBezTo>
                    <a:cubicBezTo>
                      <a:pt x="27335" y="416371"/>
                      <a:pt x="76716" y="423411"/>
                      <a:pt x="84651" y="419011"/>
                    </a:cubicBezTo>
                    <a:cubicBezTo>
                      <a:pt x="92588" y="414610"/>
                      <a:pt x="112869" y="366194"/>
                      <a:pt x="112869" y="358273"/>
                    </a:cubicBezTo>
                    <a:cubicBezTo>
                      <a:pt x="112869" y="350350"/>
                      <a:pt x="112869" y="161971"/>
                      <a:pt x="112869" y="161971"/>
                    </a:cubicBezTo>
                    <a:cubicBezTo>
                      <a:pt x="112869" y="161971"/>
                      <a:pt x="112869" y="35211"/>
                      <a:pt x="102288" y="7922"/>
                    </a:cubicBezTo>
                    <a:lnTo>
                      <a:pt x="68779" y="0"/>
                    </a:lnTo>
                    <a:lnTo>
                      <a:pt x="40562" y="0"/>
                    </a:lnTo>
                    <a:lnTo>
                      <a:pt x="28217" y="23767"/>
                    </a:lnTo>
                    <a:lnTo>
                      <a:pt x="24250" y="44451"/>
                    </a:lnTo>
                    <a:close/>
                  </a:path>
                </a:pathLst>
              </a:custGeom>
              <a:solidFill>
                <a:srgbClr val="000000"/>
              </a:solidFill>
              <a:ln w="7700" cap="flat">
                <a:solidFill>
                  <a:srgbClr val="000000"/>
                </a:solidFill>
                <a:bevel/>
              </a:ln>
            </p:spPr>
          </p:sp>
          <p:sp>
            <p:nvSpPr>
              <p:cNvPr id="2069" name="Freeform 2068"/>
              <p:cNvSpPr/>
              <p:nvPr/>
            </p:nvSpPr>
            <p:spPr>
              <a:xfrm>
                <a:off x="3421362" y="1987060"/>
                <a:ext cx="81125" cy="300560"/>
              </a:xfrm>
              <a:custGeom>
                <a:avLst/>
                <a:gdLst/>
                <a:ahLst/>
                <a:cxnLst/>
                <a:rect l="0" t="0" r="0" b="0"/>
                <a:pathLst>
                  <a:path w="81125" h="300560">
                    <a:moveTo>
                      <a:pt x="26123" y="0"/>
                    </a:moveTo>
                    <a:cubicBezTo>
                      <a:pt x="26123" y="0"/>
                      <a:pt x="565" y="27330"/>
                      <a:pt x="565" y="33199"/>
                    </a:cubicBezTo>
                    <a:cubicBezTo>
                      <a:pt x="565" y="33199"/>
                      <a:pt x="10545" y="42839"/>
                      <a:pt x="10545" y="42839"/>
                    </a:cubicBezTo>
                    <a:cubicBezTo>
                      <a:pt x="10545" y="42839"/>
                      <a:pt x="6500" y="53202"/>
                      <a:pt x="4680" y="61955"/>
                    </a:cubicBezTo>
                    <a:cubicBezTo>
                      <a:pt x="1446" y="77506"/>
                      <a:pt x="0" y="121227"/>
                      <a:pt x="0" y="121227"/>
                    </a:cubicBezTo>
                    <a:cubicBezTo>
                      <a:pt x="0" y="121227"/>
                      <a:pt x="54060" y="264713"/>
                      <a:pt x="66242" y="300560"/>
                    </a:cubicBezTo>
                    <a:cubicBezTo>
                      <a:pt x="66242" y="300560"/>
                      <a:pt x="75517" y="280851"/>
                      <a:pt x="81125" y="200117"/>
                    </a:cubicBezTo>
                    <a:cubicBezTo>
                      <a:pt x="81125" y="200117"/>
                      <a:pt x="63452" y="73355"/>
                      <a:pt x="34059" y="39319"/>
                    </a:cubicBezTo>
                    <a:cubicBezTo>
                      <a:pt x="34059" y="39319"/>
                      <a:pt x="41114" y="26408"/>
                      <a:pt x="41114" y="21713"/>
                    </a:cubicBezTo>
                    <a:lnTo>
                      <a:pt x="26123" y="0"/>
                    </a:lnTo>
                    <a:close/>
                  </a:path>
                </a:pathLst>
              </a:custGeom>
              <a:solidFill>
                <a:srgbClr val="A8A19E"/>
              </a:solidFill>
              <a:ln w="7700" cap="flat">
                <a:noFill/>
                <a:bevel/>
              </a:ln>
            </p:spPr>
          </p:sp>
          <p:sp>
            <p:nvSpPr>
              <p:cNvPr id="2070" name="Freeform 2069"/>
              <p:cNvSpPr/>
              <p:nvPr/>
            </p:nvSpPr>
            <p:spPr>
              <a:xfrm>
                <a:off x="3637050" y="2678477"/>
                <a:ext cx="35878" cy="414114"/>
              </a:xfrm>
              <a:custGeom>
                <a:avLst/>
                <a:gdLst/>
                <a:ahLst/>
                <a:cxnLst/>
                <a:rect l="0" t="0" r="0" b="0"/>
                <a:pathLst>
                  <a:path w="35878" h="414114">
                    <a:moveTo>
                      <a:pt x="8438" y="23122"/>
                    </a:moveTo>
                    <a:cubicBezTo>
                      <a:pt x="7183" y="26675"/>
                      <a:pt x="11084" y="27113"/>
                      <a:pt x="5536" y="47582"/>
                    </a:cubicBezTo>
                    <a:cubicBezTo>
                      <a:pt x="-6435" y="102347"/>
                      <a:pt x="4636" y="277252"/>
                      <a:pt x="4133" y="412350"/>
                    </a:cubicBezTo>
                    <a:lnTo>
                      <a:pt x="30307" y="414114"/>
                    </a:lnTo>
                    <a:lnTo>
                      <a:pt x="29866" y="139905"/>
                    </a:lnTo>
                    <a:cubicBezTo>
                      <a:pt x="29866" y="139905"/>
                      <a:pt x="27661" y="64642"/>
                      <a:pt x="35878" y="45389"/>
                    </a:cubicBezTo>
                    <a:cubicBezTo>
                      <a:pt x="35878" y="45389"/>
                      <a:pt x="33589" y="17189"/>
                      <a:pt x="34114" y="12819"/>
                    </a:cubicBezTo>
                    <a:cubicBezTo>
                      <a:pt x="35245" y="3404"/>
                      <a:pt x="20887" y="0"/>
                      <a:pt x="21769" y="0"/>
                    </a:cubicBezTo>
                    <a:cubicBezTo>
                      <a:pt x="21769" y="0"/>
                      <a:pt x="13241" y="9530"/>
                      <a:pt x="8438" y="23122"/>
                    </a:cubicBezTo>
                    <a:close/>
                  </a:path>
                </a:pathLst>
              </a:custGeom>
              <a:solidFill>
                <a:srgbClr val="404040"/>
              </a:solidFill>
              <a:ln w="7700" cap="flat">
                <a:noFill/>
                <a:bevel/>
              </a:ln>
            </p:spPr>
          </p:sp>
          <p:sp>
            <p:nvSpPr>
              <p:cNvPr id="2071" name="Freeform 2070"/>
              <p:cNvSpPr/>
              <p:nvPr/>
            </p:nvSpPr>
            <p:spPr>
              <a:xfrm>
                <a:off x="3355367" y="1926433"/>
                <a:ext cx="92258" cy="120708"/>
              </a:xfrm>
              <a:custGeom>
                <a:avLst/>
                <a:gdLst/>
                <a:ahLst/>
                <a:cxnLst/>
                <a:rect l="0" t="0" r="0" b="0"/>
                <a:pathLst>
                  <a:path w="92258" h="120708">
                    <a:moveTo>
                      <a:pt x="8873" y="0"/>
                    </a:moveTo>
                    <a:cubicBezTo>
                      <a:pt x="8873" y="0"/>
                      <a:pt x="12257" y="20396"/>
                      <a:pt x="92258" y="60354"/>
                    </a:cubicBezTo>
                    <a:cubicBezTo>
                      <a:pt x="92258" y="60354"/>
                      <a:pt x="57519" y="111648"/>
                      <a:pt x="54873" y="119278"/>
                    </a:cubicBezTo>
                    <a:cubicBezTo>
                      <a:pt x="54873" y="119278"/>
                      <a:pt x="52228" y="123679"/>
                      <a:pt x="48113" y="117223"/>
                    </a:cubicBezTo>
                    <a:cubicBezTo>
                      <a:pt x="48113" y="117223"/>
                      <a:pt x="18426" y="77904"/>
                      <a:pt x="9020" y="53843"/>
                    </a:cubicBezTo>
                    <a:cubicBezTo>
                      <a:pt x="9020" y="53843"/>
                      <a:pt x="-3325" y="30663"/>
                      <a:pt x="790" y="21273"/>
                    </a:cubicBezTo>
                    <a:lnTo>
                      <a:pt x="8873" y="0"/>
                    </a:lnTo>
                    <a:close/>
                  </a:path>
                </a:pathLst>
              </a:custGeom>
              <a:solidFill>
                <a:srgbClr val="E1E2E9"/>
              </a:solidFill>
              <a:ln w="7700" cap="flat">
                <a:noFill/>
                <a:bevel/>
              </a:ln>
            </p:spPr>
          </p:sp>
          <p:sp>
            <p:nvSpPr>
              <p:cNvPr id="2072" name="Freeform 2071"/>
              <p:cNvSpPr/>
              <p:nvPr/>
            </p:nvSpPr>
            <p:spPr>
              <a:xfrm>
                <a:off x="3447572" y="1935682"/>
                <a:ext cx="50923" cy="106734"/>
              </a:xfrm>
              <a:custGeom>
                <a:avLst/>
                <a:gdLst/>
                <a:ahLst/>
                <a:cxnLst/>
                <a:rect l="0" t="0" r="0" b="0"/>
                <a:pathLst>
                  <a:path w="50923" h="106734">
                    <a:moveTo>
                      <a:pt x="0" y="51056"/>
                    </a:moveTo>
                    <a:cubicBezTo>
                      <a:pt x="0" y="51056"/>
                      <a:pt x="13235" y="70413"/>
                      <a:pt x="14995" y="72765"/>
                    </a:cubicBezTo>
                    <a:cubicBezTo>
                      <a:pt x="16754" y="75117"/>
                      <a:pt x="35859" y="103285"/>
                      <a:pt x="44089" y="106238"/>
                    </a:cubicBezTo>
                    <a:cubicBezTo>
                      <a:pt x="44089" y="106238"/>
                      <a:pt x="47617" y="110034"/>
                      <a:pt x="49380" y="96831"/>
                    </a:cubicBezTo>
                    <a:cubicBezTo>
                      <a:pt x="49380" y="96831"/>
                      <a:pt x="51731" y="49589"/>
                      <a:pt x="50556" y="33175"/>
                    </a:cubicBezTo>
                    <a:cubicBezTo>
                      <a:pt x="50556" y="33175"/>
                      <a:pt x="50638" y="15258"/>
                      <a:pt x="46188" y="8528"/>
                    </a:cubicBezTo>
                    <a:cubicBezTo>
                      <a:pt x="46188" y="8528"/>
                      <a:pt x="40835" y="0"/>
                      <a:pt x="39240" y="0"/>
                    </a:cubicBezTo>
                    <a:cubicBezTo>
                      <a:pt x="39240" y="0"/>
                      <a:pt x="33214" y="17312"/>
                      <a:pt x="19693" y="29049"/>
                    </a:cubicBezTo>
                    <a:lnTo>
                      <a:pt x="0" y="51056"/>
                    </a:lnTo>
                    <a:close/>
                  </a:path>
                </a:pathLst>
              </a:custGeom>
              <a:solidFill>
                <a:srgbClr val="E1E2E9"/>
              </a:solidFill>
              <a:ln w="7700" cap="flat">
                <a:noFill/>
                <a:bevel/>
              </a:ln>
            </p:spPr>
          </p:sp>
          <p:sp>
            <p:nvSpPr>
              <p:cNvPr id="2073" name="Freeform 2072"/>
              <p:cNvSpPr/>
              <p:nvPr/>
            </p:nvSpPr>
            <p:spPr>
              <a:xfrm>
                <a:off x="3424095" y="1986737"/>
                <a:ext cx="38799" cy="43409"/>
              </a:xfrm>
              <a:custGeom>
                <a:avLst/>
                <a:gdLst/>
                <a:ahLst/>
                <a:cxnLst/>
                <a:rect l="0" t="0" r="0" b="0"/>
                <a:pathLst>
                  <a:path w="38799" h="43409">
                    <a:moveTo>
                      <a:pt x="23478" y="0"/>
                    </a:moveTo>
                    <a:cubicBezTo>
                      <a:pt x="23478" y="0"/>
                      <a:pt x="35235" y="17899"/>
                      <a:pt x="38799" y="22300"/>
                    </a:cubicBezTo>
                    <a:cubicBezTo>
                      <a:pt x="38799" y="22300"/>
                      <a:pt x="33479" y="35791"/>
                      <a:pt x="31418" y="39337"/>
                    </a:cubicBezTo>
                    <a:cubicBezTo>
                      <a:pt x="31418" y="39337"/>
                      <a:pt x="13786" y="45180"/>
                      <a:pt x="7904" y="42836"/>
                    </a:cubicBezTo>
                    <a:cubicBezTo>
                      <a:pt x="7904" y="42836"/>
                      <a:pt x="1723" y="37856"/>
                      <a:pt x="0" y="35505"/>
                    </a:cubicBezTo>
                    <a:lnTo>
                      <a:pt x="23478" y="0"/>
                    </a:lnTo>
                    <a:close/>
                  </a:path>
                </a:pathLst>
              </a:custGeom>
              <a:solidFill>
                <a:srgbClr val="918884"/>
              </a:solidFill>
              <a:ln w="7700" cap="flat">
                <a:noFill/>
                <a:bevel/>
              </a:ln>
            </p:spPr>
          </p:sp>
          <p:sp>
            <p:nvSpPr>
              <p:cNvPr id="2074" name="Freeform 2073"/>
              <p:cNvSpPr/>
              <p:nvPr/>
            </p:nvSpPr>
            <p:spPr>
              <a:xfrm>
                <a:off x="3462586" y="2321325"/>
                <a:ext cx="35768" cy="242683"/>
              </a:xfrm>
              <a:custGeom>
                <a:avLst/>
                <a:gdLst/>
                <a:ahLst/>
                <a:cxnLst/>
                <a:rect l="0" t="0" r="0" b="0"/>
                <a:pathLst>
                  <a:path w="35768" h="242683">
                    <a:moveTo>
                      <a:pt x="18187" y="0"/>
                    </a:moveTo>
                    <a:cubicBezTo>
                      <a:pt x="18187" y="0"/>
                      <a:pt x="10469" y="93554"/>
                      <a:pt x="35768" y="242683"/>
                    </a:cubicBezTo>
                    <a:cubicBezTo>
                      <a:pt x="35768" y="242683"/>
                      <a:pt x="15542" y="219483"/>
                      <a:pt x="3196" y="125000"/>
                    </a:cubicBezTo>
                    <a:cubicBezTo>
                      <a:pt x="-9149" y="30516"/>
                      <a:pt x="18187" y="0"/>
                      <a:pt x="18187" y="0"/>
                    </a:cubicBezTo>
                    <a:close/>
                  </a:path>
                </a:pathLst>
              </a:custGeom>
              <a:solidFill>
                <a:srgbClr val="20201E"/>
              </a:solidFill>
              <a:ln w="7700" cap="flat">
                <a:noFill/>
                <a:bevel/>
              </a:ln>
            </p:spPr>
          </p:sp>
          <p:sp>
            <p:nvSpPr>
              <p:cNvPr id="2075" name="Freeform 2074"/>
              <p:cNvSpPr/>
              <p:nvPr/>
            </p:nvSpPr>
            <p:spPr>
              <a:xfrm>
                <a:off x="3599037" y="2018174"/>
                <a:ext cx="96391" cy="602003"/>
              </a:xfrm>
              <a:custGeom>
                <a:avLst/>
                <a:gdLst/>
                <a:ahLst/>
                <a:cxnLst/>
                <a:rect l="0" t="0" r="0" b="0"/>
                <a:pathLst>
                  <a:path w="96391" h="602003">
                    <a:moveTo>
                      <a:pt x="40820" y="0"/>
                    </a:moveTo>
                    <a:cubicBezTo>
                      <a:pt x="40820" y="0"/>
                      <a:pt x="46992" y="4970"/>
                      <a:pt x="38468" y="39301"/>
                    </a:cubicBezTo>
                    <a:cubicBezTo>
                      <a:pt x="29944" y="73632"/>
                      <a:pt x="26123" y="102681"/>
                      <a:pt x="26123" y="115886"/>
                    </a:cubicBezTo>
                    <a:cubicBezTo>
                      <a:pt x="26123" y="129090"/>
                      <a:pt x="31414" y="158725"/>
                      <a:pt x="29356" y="172811"/>
                    </a:cubicBezTo>
                    <a:cubicBezTo>
                      <a:pt x="27299" y="186894"/>
                      <a:pt x="42289" y="220052"/>
                      <a:pt x="56986" y="247634"/>
                    </a:cubicBezTo>
                    <a:cubicBezTo>
                      <a:pt x="71683" y="275216"/>
                      <a:pt x="96391" y="368525"/>
                      <a:pt x="96391" y="389690"/>
                    </a:cubicBezTo>
                    <a:cubicBezTo>
                      <a:pt x="96391" y="389690"/>
                      <a:pt x="76385" y="368525"/>
                      <a:pt x="69331" y="353855"/>
                    </a:cubicBezTo>
                    <a:cubicBezTo>
                      <a:pt x="62276" y="339184"/>
                      <a:pt x="41572" y="327636"/>
                      <a:pt x="35105" y="323528"/>
                    </a:cubicBezTo>
                    <a:cubicBezTo>
                      <a:pt x="28639" y="319418"/>
                      <a:pt x="44641" y="336836"/>
                      <a:pt x="51107" y="353855"/>
                    </a:cubicBezTo>
                    <a:cubicBezTo>
                      <a:pt x="57574" y="370874"/>
                      <a:pt x="24083" y="348909"/>
                      <a:pt x="24083" y="347735"/>
                    </a:cubicBezTo>
                    <a:cubicBezTo>
                      <a:pt x="24083" y="347735"/>
                      <a:pt x="14072" y="345639"/>
                      <a:pt x="21714" y="357963"/>
                    </a:cubicBezTo>
                    <a:cubicBezTo>
                      <a:pt x="29356" y="370286"/>
                      <a:pt x="47299" y="397553"/>
                      <a:pt x="52300" y="407154"/>
                    </a:cubicBezTo>
                    <a:cubicBezTo>
                      <a:pt x="58032" y="418158"/>
                      <a:pt x="72728" y="428133"/>
                      <a:pt x="75668" y="434003"/>
                    </a:cubicBezTo>
                    <a:cubicBezTo>
                      <a:pt x="78607" y="439871"/>
                      <a:pt x="75080" y="453662"/>
                      <a:pt x="65086" y="447208"/>
                    </a:cubicBezTo>
                    <a:cubicBezTo>
                      <a:pt x="55093" y="440752"/>
                      <a:pt x="39938" y="462422"/>
                      <a:pt x="51107" y="480616"/>
                    </a:cubicBezTo>
                    <a:cubicBezTo>
                      <a:pt x="62276" y="498808"/>
                      <a:pt x="73446" y="525804"/>
                      <a:pt x="69331" y="534019"/>
                    </a:cubicBezTo>
                    <a:cubicBezTo>
                      <a:pt x="65216" y="542236"/>
                      <a:pt x="68743" y="563949"/>
                      <a:pt x="79325" y="576860"/>
                    </a:cubicBezTo>
                    <a:cubicBezTo>
                      <a:pt x="89906" y="589770"/>
                      <a:pt x="96140" y="599087"/>
                      <a:pt x="96140" y="599087"/>
                    </a:cubicBezTo>
                    <a:cubicBezTo>
                      <a:pt x="96140" y="599087"/>
                      <a:pt x="86485" y="589050"/>
                      <a:pt x="51107" y="594448"/>
                    </a:cubicBezTo>
                    <a:cubicBezTo>
                      <a:pt x="51107" y="594448"/>
                      <a:pt x="33577" y="598439"/>
                      <a:pt x="29815" y="602003"/>
                    </a:cubicBezTo>
                    <a:cubicBezTo>
                      <a:pt x="29815" y="602003"/>
                      <a:pt x="32178" y="579090"/>
                      <a:pt x="30297" y="561953"/>
                    </a:cubicBezTo>
                    <a:cubicBezTo>
                      <a:pt x="28416" y="544817"/>
                      <a:pt x="22067" y="484489"/>
                      <a:pt x="21597" y="475333"/>
                    </a:cubicBezTo>
                    <a:cubicBezTo>
                      <a:pt x="21126" y="466178"/>
                      <a:pt x="17599" y="414536"/>
                      <a:pt x="11956" y="400217"/>
                    </a:cubicBezTo>
                    <a:cubicBezTo>
                      <a:pt x="6312" y="385897"/>
                      <a:pt x="-1447" y="318761"/>
                      <a:pt x="199" y="298339"/>
                    </a:cubicBezTo>
                    <a:cubicBezTo>
                      <a:pt x="1844" y="277916"/>
                      <a:pt x="9134" y="241531"/>
                      <a:pt x="9134" y="229090"/>
                    </a:cubicBezTo>
                    <a:cubicBezTo>
                      <a:pt x="9134" y="216647"/>
                      <a:pt x="14307" y="166413"/>
                      <a:pt x="14777" y="157963"/>
                    </a:cubicBezTo>
                    <a:cubicBezTo>
                      <a:pt x="15248" y="149512"/>
                      <a:pt x="17599" y="116648"/>
                      <a:pt x="20186" y="104442"/>
                    </a:cubicBezTo>
                    <a:cubicBezTo>
                      <a:pt x="22772" y="92234"/>
                      <a:pt x="30767" y="63596"/>
                      <a:pt x="31943" y="52798"/>
                    </a:cubicBezTo>
                    <a:cubicBezTo>
                      <a:pt x="33119" y="42000"/>
                      <a:pt x="43112" y="13163"/>
                      <a:pt x="40820" y="0"/>
                    </a:cubicBezTo>
                    <a:close/>
                  </a:path>
                </a:pathLst>
              </a:custGeom>
              <a:solidFill>
                <a:srgbClr val="20201E"/>
              </a:solidFill>
              <a:ln w="7700" cap="flat">
                <a:noFill/>
                <a:bevel/>
              </a:ln>
            </p:spPr>
          </p:sp>
          <p:sp>
            <p:nvSpPr>
              <p:cNvPr id="2076" name="Freeform 2075"/>
              <p:cNvSpPr/>
              <p:nvPr/>
            </p:nvSpPr>
            <p:spPr>
              <a:xfrm>
                <a:off x="3563022" y="2707277"/>
                <a:ext cx="67779" cy="692373"/>
              </a:xfrm>
              <a:custGeom>
                <a:avLst/>
                <a:gdLst/>
                <a:ahLst/>
                <a:cxnLst/>
                <a:rect l="0" t="0" r="0" b="0"/>
                <a:pathLst>
                  <a:path w="67779" h="692373">
                    <a:moveTo>
                      <a:pt x="11042" y="8691"/>
                    </a:moveTo>
                    <a:cubicBezTo>
                      <a:pt x="11042" y="8691"/>
                      <a:pt x="32205" y="0"/>
                      <a:pt x="42316" y="1596"/>
                    </a:cubicBezTo>
                    <a:cubicBezTo>
                      <a:pt x="52428" y="2298"/>
                      <a:pt x="54865" y="0"/>
                      <a:pt x="54865" y="0"/>
                    </a:cubicBezTo>
                    <a:cubicBezTo>
                      <a:pt x="54865" y="0"/>
                      <a:pt x="51669" y="9932"/>
                      <a:pt x="66053" y="13700"/>
                    </a:cubicBezTo>
                    <a:cubicBezTo>
                      <a:pt x="66053" y="13700"/>
                      <a:pt x="69775" y="10168"/>
                      <a:pt x="65542" y="24485"/>
                    </a:cubicBezTo>
                    <a:cubicBezTo>
                      <a:pt x="65542" y="24485"/>
                      <a:pt x="46261" y="129181"/>
                      <a:pt x="45085" y="141175"/>
                    </a:cubicBezTo>
                    <a:cubicBezTo>
                      <a:pt x="45085" y="141175"/>
                      <a:pt x="36390" y="234481"/>
                      <a:pt x="34038" y="245749"/>
                    </a:cubicBezTo>
                    <a:cubicBezTo>
                      <a:pt x="31687" y="257017"/>
                      <a:pt x="33213" y="288075"/>
                      <a:pt x="33213" y="289949"/>
                    </a:cubicBezTo>
                    <a:cubicBezTo>
                      <a:pt x="33213" y="291821"/>
                      <a:pt x="32866" y="312180"/>
                      <a:pt x="26750" y="358449"/>
                    </a:cubicBezTo>
                    <a:cubicBezTo>
                      <a:pt x="26750" y="358449"/>
                      <a:pt x="24627" y="518850"/>
                      <a:pt x="16985" y="618613"/>
                    </a:cubicBezTo>
                    <a:cubicBezTo>
                      <a:pt x="16985" y="618613"/>
                      <a:pt x="15809" y="639152"/>
                      <a:pt x="12870" y="653824"/>
                    </a:cubicBezTo>
                    <a:cubicBezTo>
                      <a:pt x="12870" y="653824"/>
                      <a:pt x="12911" y="672595"/>
                      <a:pt x="15242" y="685514"/>
                    </a:cubicBezTo>
                    <a:cubicBezTo>
                      <a:pt x="15242" y="685514"/>
                      <a:pt x="6521" y="689270"/>
                      <a:pt x="3005" y="692373"/>
                    </a:cubicBezTo>
                    <a:cubicBezTo>
                      <a:pt x="3005" y="692373"/>
                      <a:pt x="14516" y="685513"/>
                      <a:pt x="8402" y="669317"/>
                    </a:cubicBezTo>
                    <a:cubicBezTo>
                      <a:pt x="8402" y="669317"/>
                      <a:pt x="4875" y="655937"/>
                      <a:pt x="7932" y="634810"/>
                    </a:cubicBezTo>
                    <a:cubicBezTo>
                      <a:pt x="10989" y="613683"/>
                      <a:pt x="4875" y="534107"/>
                      <a:pt x="4170" y="521431"/>
                    </a:cubicBezTo>
                    <a:cubicBezTo>
                      <a:pt x="3464" y="508754"/>
                      <a:pt x="-3384" y="441690"/>
                      <a:pt x="1906" y="400023"/>
                    </a:cubicBezTo>
                    <a:lnTo>
                      <a:pt x="3436" y="363364"/>
                    </a:lnTo>
                    <a:cubicBezTo>
                      <a:pt x="3436" y="363364"/>
                      <a:pt x="1076" y="315799"/>
                      <a:pt x="2876" y="282935"/>
                    </a:cubicBezTo>
                    <a:cubicBezTo>
                      <a:pt x="4640" y="250071"/>
                      <a:pt x="9343" y="231879"/>
                      <a:pt x="2876" y="206057"/>
                    </a:cubicBezTo>
                    <a:cubicBezTo>
                      <a:pt x="-3590" y="180237"/>
                      <a:pt x="8755" y="75777"/>
                      <a:pt x="14634" y="69908"/>
                    </a:cubicBezTo>
                    <a:cubicBezTo>
                      <a:pt x="20512" y="64040"/>
                      <a:pt x="11134" y="10804"/>
                      <a:pt x="11042" y="8691"/>
                    </a:cubicBezTo>
                    <a:close/>
                  </a:path>
                </a:pathLst>
              </a:custGeom>
              <a:solidFill>
                <a:srgbClr val="1C1C1B"/>
              </a:solidFill>
              <a:ln w="7700" cap="flat">
                <a:noFill/>
                <a:bevel/>
              </a:ln>
            </p:spPr>
          </p:sp>
          <p:sp>
            <p:nvSpPr>
              <p:cNvPr id="2077" name="Freeform 2076"/>
              <p:cNvSpPr/>
              <p:nvPr/>
            </p:nvSpPr>
            <p:spPr>
              <a:xfrm>
                <a:off x="3356225" y="2705894"/>
                <a:ext cx="100469" cy="734532"/>
              </a:xfrm>
              <a:custGeom>
                <a:avLst/>
                <a:gdLst/>
                <a:ahLst/>
                <a:cxnLst/>
                <a:rect l="0" t="0" r="0" b="0"/>
                <a:pathLst>
                  <a:path w="100469" h="734532">
                    <a:moveTo>
                      <a:pt x="97658" y="54356"/>
                    </a:moveTo>
                    <a:cubicBezTo>
                      <a:pt x="97658" y="54356"/>
                      <a:pt x="102619" y="20584"/>
                      <a:pt x="99333" y="0"/>
                    </a:cubicBezTo>
                    <a:cubicBezTo>
                      <a:pt x="91333" y="12134"/>
                      <a:pt x="59902" y="21313"/>
                      <a:pt x="57472" y="21288"/>
                    </a:cubicBezTo>
                    <a:cubicBezTo>
                      <a:pt x="35604" y="24106"/>
                      <a:pt x="44729" y="69817"/>
                      <a:pt x="54605" y="83902"/>
                    </a:cubicBezTo>
                    <a:cubicBezTo>
                      <a:pt x="64481" y="97984"/>
                      <a:pt x="67303" y="103618"/>
                      <a:pt x="51077" y="152211"/>
                    </a:cubicBezTo>
                    <a:cubicBezTo>
                      <a:pt x="34852" y="200801"/>
                      <a:pt x="51783" y="188125"/>
                      <a:pt x="41202" y="240942"/>
                    </a:cubicBezTo>
                    <a:cubicBezTo>
                      <a:pt x="30620" y="293758"/>
                      <a:pt x="46762" y="275449"/>
                      <a:pt x="39085" y="321222"/>
                    </a:cubicBezTo>
                    <a:cubicBezTo>
                      <a:pt x="31325" y="367266"/>
                      <a:pt x="-11000" y="415584"/>
                      <a:pt x="22860" y="426146"/>
                    </a:cubicBezTo>
                    <a:cubicBezTo>
                      <a:pt x="56721" y="436714"/>
                      <a:pt x="26387" y="440235"/>
                      <a:pt x="26387" y="440235"/>
                    </a:cubicBezTo>
                    <a:cubicBezTo>
                      <a:pt x="26387" y="440235"/>
                      <a:pt x="10163" y="448684"/>
                      <a:pt x="22860" y="469812"/>
                    </a:cubicBezTo>
                    <a:cubicBezTo>
                      <a:pt x="35558" y="490939"/>
                      <a:pt x="24271" y="603614"/>
                      <a:pt x="21449" y="630374"/>
                    </a:cubicBezTo>
                    <a:cubicBezTo>
                      <a:pt x="18628" y="657135"/>
                      <a:pt x="17329" y="705140"/>
                      <a:pt x="433" y="734532"/>
                    </a:cubicBezTo>
                    <a:cubicBezTo>
                      <a:pt x="433" y="734532"/>
                      <a:pt x="-5325" y="737654"/>
                      <a:pt x="25257" y="719638"/>
                    </a:cubicBezTo>
                    <a:cubicBezTo>
                      <a:pt x="25257" y="719638"/>
                      <a:pt x="41554" y="708601"/>
                      <a:pt x="62129" y="700092"/>
                    </a:cubicBezTo>
                    <a:cubicBezTo>
                      <a:pt x="62129" y="700092"/>
                      <a:pt x="73298" y="422511"/>
                      <a:pt x="65656" y="380258"/>
                    </a:cubicBezTo>
                    <a:cubicBezTo>
                      <a:pt x="65656" y="380258"/>
                      <a:pt x="59778" y="319227"/>
                      <a:pt x="65656" y="295167"/>
                    </a:cubicBezTo>
                    <a:cubicBezTo>
                      <a:pt x="65656" y="295167"/>
                      <a:pt x="67420" y="276388"/>
                      <a:pt x="61541" y="250566"/>
                    </a:cubicBezTo>
                    <a:cubicBezTo>
                      <a:pt x="61541" y="250566"/>
                      <a:pt x="64481" y="190711"/>
                      <a:pt x="72123" y="160779"/>
                    </a:cubicBezTo>
                    <a:cubicBezTo>
                      <a:pt x="72123" y="160779"/>
                      <a:pt x="93800" y="95821"/>
                      <a:pt x="97658" y="54356"/>
                    </a:cubicBezTo>
                    <a:close/>
                  </a:path>
                </a:pathLst>
              </a:custGeom>
              <a:solidFill>
                <a:srgbClr val="1C1C1B"/>
              </a:solidFill>
              <a:ln w="7700" cap="flat">
                <a:noFill/>
                <a:bevel/>
              </a:ln>
            </p:spPr>
          </p:sp>
          <p:sp>
            <p:nvSpPr>
              <p:cNvPr id="2078" name="Freeform 2077"/>
              <p:cNvSpPr/>
              <p:nvPr/>
            </p:nvSpPr>
            <p:spPr>
              <a:xfrm>
                <a:off x="3455558" y="2561366"/>
                <a:ext cx="117210" cy="162666"/>
              </a:xfrm>
              <a:custGeom>
                <a:avLst/>
                <a:gdLst/>
                <a:ahLst/>
                <a:cxnLst/>
                <a:rect l="0" t="0" r="0" b="0"/>
                <a:pathLst>
                  <a:path w="117210" h="162666">
                    <a:moveTo>
                      <a:pt x="42381" y="0"/>
                    </a:moveTo>
                    <a:cubicBezTo>
                      <a:pt x="42381" y="0"/>
                      <a:pt x="57193" y="75379"/>
                      <a:pt x="81588" y="116165"/>
                    </a:cubicBezTo>
                    <a:cubicBezTo>
                      <a:pt x="86554" y="127024"/>
                      <a:pt x="93052" y="138172"/>
                      <a:pt x="95840" y="145576"/>
                    </a:cubicBezTo>
                    <a:cubicBezTo>
                      <a:pt x="95840" y="145576"/>
                      <a:pt x="100570" y="157171"/>
                      <a:pt x="116928" y="154599"/>
                    </a:cubicBezTo>
                    <a:cubicBezTo>
                      <a:pt x="116928" y="154599"/>
                      <a:pt x="121162" y="163802"/>
                      <a:pt x="94133" y="162392"/>
                    </a:cubicBezTo>
                    <a:cubicBezTo>
                      <a:pt x="80582" y="161591"/>
                      <a:pt x="66308" y="157396"/>
                      <a:pt x="64664" y="129107"/>
                    </a:cubicBezTo>
                    <a:cubicBezTo>
                      <a:pt x="64664" y="129107"/>
                      <a:pt x="54671" y="95657"/>
                      <a:pt x="44677" y="86851"/>
                    </a:cubicBezTo>
                    <a:cubicBezTo>
                      <a:pt x="34683" y="78051"/>
                      <a:pt x="23514" y="123984"/>
                      <a:pt x="0" y="144524"/>
                    </a:cubicBezTo>
                    <a:cubicBezTo>
                      <a:pt x="0" y="144524"/>
                      <a:pt x="31503" y="90226"/>
                      <a:pt x="42381" y="0"/>
                    </a:cubicBezTo>
                    <a:close/>
                  </a:path>
                </a:pathLst>
              </a:custGeom>
              <a:solidFill>
                <a:srgbClr val="1C1C1B"/>
              </a:solidFill>
              <a:ln w="7700" cap="flat">
                <a:noFill/>
                <a:bevel/>
              </a:ln>
            </p:spPr>
          </p:sp>
          <p:sp>
            <p:nvSpPr>
              <p:cNvPr id="2079" name="Freeform 2078"/>
              <p:cNvSpPr/>
              <p:nvPr/>
            </p:nvSpPr>
            <p:spPr>
              <a:xfrm>
                <a:off x="3482671" y="2316259"/>
                <a:ext cx="15872" cy="22007"/>
              </a:xfrm>
              <a:custGeom>
                <a:avLst/>
                <a:gdLst/>
                <a:ahLst/>
                <a:cxnLst/>
                <a:rect l="0" t="0" r="0" b="0"/>
                <a:pathLst>
                  <a:path w="15872" h="22007">
                    <a:moveTo>
                      <a:pt x="0" y="11003"/>
                    </a:moveTo>
                    <a:cubicBezTo>
                      <a:pt x="0" y="4927"/>
                      <a:pt x="3553" y="0"/>
                      <a:pt x="7936" y="0"/>
                    </a:cubicBezTo>
                    <a:cubicBezTo>
                      <a:pt x="12319" y="0"/>
                      <a:pt x="15872" y="4927"/>
                      <a:pt x="15872" y="11003"/>
                    </a:cubicBezTo>
                    <a:cubicBezTo>
                      <a:pt x="15872" y="17080"/>
                      <a:pt x="12319" y="22007"/>
                      <a:pt x="7936" y="22007"/>
                    </a:cubicBezTo>
                    <a:cubicBezTo>
                      <a:pt x="3553" y="22007"/>
                      <a:pt x="0" y="17080"/>
                      <a:pt x="0" y="11003"/>
                    </a:cubicBezTo>
                    <a:close/>
                  </a:path>
                </a:pathLst>
              </a:custGeom>
              <a:solidFill>
                <a:srgbClr val="444442"/>
              </a:solidFill>
              <a:ln w="7700" cap="flat">
                <a:noFill/>
                <a:bevel/>
              </a:ln>
            </p:spPr>
          </p:sp>
          <p:sp>
            <p:nvSpPr>
              <p:cNvPr id="2080" name="Freeform 2079"/>
              <p:cNvSpPr/>
              <p:nvPr/>
            </p:nvSpPr>
            <p:spPr>
              <a:xfrm>
                <a:off x="3424112" y="1987065"/>
                <a:ext cx="28383" cy="43079"/>
              </a:xfrm>
              <a:custGeom>
                <a:avLst/>
                <a:gdLst/>
                <a:ahLst/>
                <a:cxnLst/>
                <a:rect l="0" t="0" r="0" b="0"/>
                <a:pathLst>
                  <a:path w="28383" h="43079">
                    <a:moveTo>
                      <a:pt x="23367" y="0"/>
                    </a:moveTo>
                    <a:lnTo>
                      <a:pt x="0" y="35178"/>
                    </a:lnTo>
                    <a:cubicBezTo>
                      <a:pt x="0" y="35178"/>
                      <a:pt x="5311" y="41139"/>
                      <a:pt x="7794" y="42976"/>
                    </a:cubicBezTo>
                    <a:cubicBezTo>
                      <a:pt x="7794" y="42976"/>
                      <a:pt x="20388" y="43875"/>
                      <a:pt x="28383" y="39649"/>
                    </a:cubicBezTo>
                    <a:cubicBezTo>
                      <a:pt x="28383" y="39649"/>
                      <a:pt x="21328" y="34251"/>
                      <a:pt x="22034" y="29790"/>
                    </a:cubicBezTo>
                    <a:cubicBezTo>
                      <a:pt x="22739" y="25330"/>
                      <a:pt x="22269" y="22981"/>
                      <a:pt x="23209" y="18757"/>
                    </a:cubicBezTo>
                    <a:cubicBezTo>
                      <a:pt x="24150" y="14532"/>
                      <a:pt x="26868" y="4397"/>
                      <a:pt x="23367" y="0"/>
                    </a:cubicBezTo>
                    <a:close/>
                  </a:path>
                </a:pathLst>
              </a:custGeom>
              <a:solidFill>
                <a:srgbClr val="837975"/>
              </a:solidFill>
              <a:ln w="7700" cap="flat">
                <a:noFill/>
                <a:bevel/>
              </a:ln>
            </p:spPr>
          </p:sp>
          <p:sp>
            <p:nvSpPr>
              <p:cNvPr id="2081" name="Freeform 2080"/>
              <p:cNvSpPr/>
              <p:nvPr/>
            </p:nvSpPr>
            <p:spPr>
              <a:xfrm>
                <a:off x="3335301" y="1723418"/>
                <a:ext cx="184687" cy="213886"/>
              </a:xfrm>
              <a:custGeom>
                <a:avLst/>
                <a:gdLst/>
                <a:ahLst/>
                <a:cxnLst/>
                <a:rect l="0" t="0" r="0" b="0"/>
                <a:pathLst>
                  <a:path w="184687" h="213886">
                    <a:moveTo>
                      <a:pt x="37011" y="49069"/>
                    </a:moveTo>
                    <a:cubicBezTo>
                      <a:pt x="37011" y="49069"/>
                      <a:pt x="43492" y="45079"/>
                      <a:pt x="42889" y="34182"/>
                    </a:cubicBezTo>
                    <a:cubicBezTo>
                      <a:pt x="42324" y="23963"/>
                      <a:pt x="44285" y="-9541"/>
                      <a:pt x="81320" y="2492"/>
                    </a:cubicBezTo>
                    <a:lnTo>
                      <a:pt x="106327" y="8347"/>
                    </a:lnTo>
                    <a:lnTo>
                      <a:pt x="122471" y="8361"/>
                    </a:lnTo>
                    <a:cubicBezTo>
                      <a:pt x="122471" y="8361"/>
                      <a:pt x="145525" y="4887"/>
                      <a:pt x="151256" y="12372"/>
                    </a:cubicBezTo>
                    <a:cubicBezTo>
                      <a:pt x="151256" y="12372"/>
                      <a:pt x="158478" y="13644"/>
                      <a:pt x="159358" y="25969"/>
                    </a:cubicBezTo>
                    <a:cubicBezTo>
                      <a:pt x="160241" y="38291"/>
                      <a:pt x="169500" y="58978"/>
                      <a:pt x="170382" y="62059"/>
                    </a:cubicBezTo>
                    <a:cubicBezTo>
                      <a:pt x="171263" y="65140"/>
                      <a:pt x="176231" y="75744"/>
                      <a:pt x="173145" y="84251"/>
                    </a:cubicBezTo>
                    <a:cubicBezTo>
                      <a:pt x="170059" y="92763"/>
                      <a:pt x="173664" y="72175"/>
                      <a:pt x="181785" y="76776"/>
                    </a:cubicBezTo>
                    <a:cubicBezTo>
                      <a:pt x="181785" y="76776"/>
                      <a:pt x="191578" y="71026"/>
                      <a:pt x="174297" y="126228"/>
                    </a:cubicBezTo>
                    <a:cubicBezTo>
                      <a:pt x="174297" y="126228"/>
                      <a:pt x="172320" y="133583"/>
                      <a:pt x="166809" y="136004"/>
                    </a:cubicBezTo>
                    <a:cubicBezTo>
                      <a:pt x="166809" y="136004"/>
                      <a:pt x="160682" y="170334"/>
                      <a:pt x="150541" y="183539"/>
                    </a:cubicBezTo>
                    <a:cubicBezTo>
                      <a:pt x="140401" y="196743"/>
                      <a:pt x="125410" y="212331"/>
                      <a:pt x="104247" y="213886"/>
                    </a:cubicBezTo>
                    <a:cubicBezTo>
                      <a:pt x="83085" y="213886"/>
                      <a:pt x="76912" y="210571"/>
                      <a:pt x="76912" y="210571"/>
                    </a:cubicBezTo>
                    <a:cubicBezTo>
                      <a:pt x="76912" y="210571"/>
                      <a:pt x="51354" y="201181"/>
                      <a:pt x="31499" y="158890"/>
                    </a:cubicBezTo>
                    <a:cubicBezTo>
                      <a:pt x="31499" y="158890"/>
                      <a:pt x="27487" y="141998"/>
                      <a:pt x="25724" y="138036"/>
                    </a:cubicBezTo>
                    <a:cubicBezTo>
                      <a:pt x="25724" y="138036"/>
                      <a:pt x="17391" y="135563"/>
                      <a:pt x="13422" y="129842"/>
                    </a:cubicBezTo>
                    <a:cubicBezTo>
                      <a:pt x="9454" y="124120"/>
                      <a:pt x="3722" y="110915"/>
                      <a:pt x="1077" y="94190"/>
                    </a:cubicBezTo>
                    <a:cubicBezTo>
                      <a:pt x="-1568" y="77465"/>
                      <a:pt x="636" y="70863"/>
                      <a:pt x="2841" y="69983"/>
                    </a:cubicBezTo>
                    <a:cubicBezTo>
                      <a:pt x="5045" y="69103"/>
                      <a:pt x="17213" y="68082"/>
                      <a:pt x="18772" y="72751"/>
                    </a:cubicBezTo>
                    <a:cubicBezTo>
                      <a:pt x="22372" y="83533"/>
                      <a:pt x="25684" y="75051"/>
                      <a:pt x="20183" y="92877"/>
                    </a:cubicBezTo>
                    <a:cubicBezTo>
                      <a:pt x="26797" y="103001"/>
                      <a:pt x="25244" y="80935"/>
                      <a:pt x="25684" y="81376"/>
                    </a:cubicBezTo>
                    <a:cubicBezTo>
                      <a:pt x="25684" y="81376"/>
                      <a:pt x="22228" y="72751"/>
                      <a:pt x="27412" y="69876"/>
                    </a:cubicBezTo>
                    <a:cubicBezTo>
                      <a:pt x="25108" y="60100"/>
                      <a:pt x="28633" y="52720"/>
                      <a:pt x="37011" y="49069"/>
                    </a:cubicBezTo>
                    <a:close/>
                  </a:path>
                </a:pathLst>
              </a:custGeom>
              <a:solidFill>
                <a:srgbClr val="FED1B6"/>
              </a:solidFill>
              <a:ln w="7700" cap="flat">
                <a:noFill/>
                <a:bevel/>
              </a:ln>
            </p:spPr>
          </p:sp>
          <p:sp>
            <p:nvSpPr>
              <p:cNvPr id="2082" name="Freeform 2081"/>
              <p:cNvSpPr/>
              <p:nvPr/>
            </p:nvSpPr>
            <p:spPr>
              <a:xfrm>
                <a:off x="3337588" y="1682671"/>
                <a:ext cx="186171" cy="137738"/>
              </a:xfrm>
              <a:custGeom>
                <a:avLst/>
                <a:gdLst/>
                <a:ahLst/>
                <a:cxnLst/>
                <a:rect l="0" t="0" r="0" b="0"/>
                <a:pathLst>
                  <a:path w="186171" h="137738">
                    <a:moveTo>
                      <a:pt x="41412" y="74928"/>
                    </a:moveTo>
                    <a:cubicBezTo>
                      <a:pt x="41412" y="74928"/>
                      <a:pt x="37223" y="56570"/>
                      <a:pt x="78696" y="45450"/>
                    </a:cubicBezTo>
                    <a:cubicBezTo>
                      <a:pt x="78696" y="45450"/>
                      <a:pt x="83880" y="46795"/>
                      <a:pt x="105973" y="50820"/>
                    </a:cubicBezTo>
                    <a:cubicBezTo>
                      <a:pt x="113622" y="52213"/>
                      <a:pt x="116205" y="49679"/>
                      <a:pt x="125254" y="49675"/>
                    </a:cubicBezTo>
                    <a:cubicBezTo>
                      <a:pt x="135723" y="49670"/>
                      <a:pt x="141482" y="48520"/>
                      <a:pt x="156459" y="60595"/>
                    </a:cubicBezTo>
                    <a:cubicBezTo>
                      <a:pt x="159339" y="77846"/>
                      <a:pt x="162441" y="93128"/>
                      <a:pt x="167144" y="101344"/>
                    </a:cubicBezTo>
                    <a:cubicBezTo>
                      <a:pt x="171847" y="109557"/>
                      <a:pt x="166251" y="127086"/>
                      <a:pt x="166251" y="137738"/>
                    </a:cubicBezTo>
                    <a:cubicBezTo>
                      <a:pt x="175468" y="124424"/>
                      <a:pt x="178923" y="124424"/>
                      <a:pt x="180147" y="121876"/>
                    </a:cubicBezTo>
                    <a:cubicBezTo>
                      <a:pt x="188279" y="104944"/>
                      <a:pt x="187789" y="79037"/>
                      <a:pt x="180147" y="71410"/>
                    </a:cubicBezTo>
                    <a:cubicBezTo>
                      <a:pt x="180147" y="71410"/>
                      <a:pt x="176620" y="39719"/>
                      <a:pt x="155457" y="26808"/>
                    </a:cubicBezTo>
                    <a:cubicBezTo>
                      <a:pt x="134294" y="13896"/>
                      <a:pt x="136352" y="9497"/>
                      <a:pt x="112543" y="3774"/>
                    </a:cubicBezTo>
                    <a:cubicBezTo>
                      <a:pt x="86666" y="-2444"/>
                      <a:pt x="68453" y="-2534"/>
                      <a:pt x="35551" y="13896"/>
                    </a:cubicBezTo>
                    <a:cubicBezTo>
                      <a:pt x="35551" y="13896"/>
                      <a:pt x="-4441" y="40893"/>
                      <a:pt x="1438" y="79624"/>
                    </a:cubicBezTo>
                    <a:cubicBezTo>
                      <a:pt x="1438" y="79624"/>
                      <a:pt x="-2090" y="108968"/>
                      <a:pt x="1438" y="112487"/>
                    </a:cubicBezTo>
                    <a:cubicBezTo>
                      <a:pt x="4965" y="116009"/>
                      <a:pt x="15046" y="107460"/>
                      <a:pt x="18790" y="135349"/>
                    </a:cubicBezTo>
                    <a:cubicBezTo>
                      <a:pt x="20195" y="145820"/>
                      <a:pt x="29655" y="112487"/>
                      <a:pt x="29655" y="112487"/>
                    </a:cubicBezTo>
                    <a:cubicBezTo>
                      <a:pt x="29655" y="108968"/>
                      <a:pt x="29096" y="101203"/>
                      <a:pt x="36709" y="90189"/>
                    </a:cubicBezTo>
                    <a:cubicBezTo>
                      <a:pt x="42484" y="81834"/>
                      <a:pt x="41412" y="74928"/>
                      <a:pt x="41412" y="74928"/>
                    </a:cubicBezTo>
                    <a:close/>
                  </a:path>
                </a:pathLst>
              </a:custGeom>
              <a:solidFill>
                <a:srgbClr val="3A3534"/>
              </a:solidFill>
              <a:ln w="7700" cap="flat">
                <a:noFill/>
                <a:bevel/>
              </a:ln>
            </p:spPr>
          </p:sp>
          <p:sp>
            <p:nvSpPr>
              <p:cNvPr id="2083" name="Freeform 2082"/>
              <p:cNvSpPr/>
              <p:nvPr/>
            </p:nvSpPr>
            <p:spPr>
              <a:xfrm>
                <a:off x="3642685" y="2678521"/>
                <a:ext cx="30256" cy="46875"/>
              </a:xfrm>
              <a:custGeom>
                <a:avLst/>
                <a:gdLst/>
                <a:ahLst/>
                <a:cxnLst/>
                <a:rect l="0" t="0" r="0" b="0"/>
                <a:pathLst>
                  <a:path w="30256" h="46875">
                    <a:moveTo>
                      <a:pt x="16148" y="-52"/>
                    </a:moveTo>
                    <a:cubicBezTo>
                      <a:pt x="16148" y="-52"/>
                      <a:pt x="4743" y="13387"/>
                      <a:pt x="2811" y="23071"/>
                    </a:cubicBezTo>
                    <a:cubicBezTo>
                      <a:pt x="2811" y="23071"/>
                      <a:pt x="1745" y="36862"/>
                      <a:pt x="0" y="46875"/>
                    </a:cubicBezTo>
                    <a:lnTo>
                      <a:pt x="30256" y="45958"/>
                    </a:lnTo>
                    <a:cubicBezTo>
                      <a:pt x="30256" y="45958"/>
                      <a:pt x="29682" y="28679"/>
                      <a:pt x="29081" y="20723"/>
                    </a:cubicBezTo>
                    <a:cubicBezTo>
                      <a:pt x="28479" y="12767"/>
                      <a:pt x="26435" y="6282"/>
                      <a:pt x="24084" y="4407"/>
                    </a:cubicBezTo>
                    <a:cubicBezTo>
                      <a:pt x="21732" y="2531"/>
                      <a:pt x="16134" y="3234"/>
                      <a:pt x="16148" y="-52"/>
                    </a:cubicBezTo>
                    <a:close/>
                  </a:path>
                </a:pathLst>
              </a:custGeom>
              <a:solidFill>
                <a:srgbClr val="737373"/>
              </a:solidFill>
              <a:ln w="7700" cap="flat">
                <a:noFill/>
                <a:bevel/>
              </a:ln>
            </p:spPr>
          </p:sp>
          <p:sp>
            <p:nvSpPr>
              <p:cNvPr id="2084" name="Freeform 2083"/>
              <p:cNvSpPr/>
              <p:nvPr/>
            </p:nvSpPr>
            <p:spPr>
              <a:xfrm>
                <a:off x="3616615" y="2612228"/>
                <a:ext cx="91320" cy="109375"/>
              </a:xfrm>
              <a:custGeom>
                <a:avLst/>
                <a:gdLst/>
                <a:ahLst/>
                <a:cxnLst/>
                <a:rect l="0" t="0" r="0" b="0"/>
                <a:pathLst>
                  <a:path w="91320" h="109375">
                    <a:moveTo>
                      <a:pt x="23760" y="3916"/>
                    </a:moveTo>
                    <a:cubicBezTo>
                      <a:pt x="23760" y="3916"/>
                      <a:pt x="27324" y="9518"/>
                      <a:pt x="24326" y="13917"/>
                    </a:cubicBezTo>
                    <a:cubicBezTo>
                      <a:pt x="21328" y="18321"/>
                      <a:pt x="17057" y="26708"/>
                      <a:pt x="16037" y="28608"/>
                    </a:cubicBezTo>
                    <a:cubicBezTo>
                      <a:pt x="15017" y="30505"/>
                      <a:pt x="13978" y="59839"/>
                      <a:pt x="12583" y="64608"/>
                    </a:cubicBezTo>
                    <a:cubicBezTo>
                      <a:pt x="11187" y="69375"/>
                      <a:pt x="1488" y="91821"/>
                      <a:pt x="0" y="96663"/>
                    </a:cubicBezTo>
                    <a:cubicBezTo>
                      <a:pt x="-1157" y="101506"/>
                      <a:pt x="6779" y="113831"/>
                      <a:pt x="17801" y="107668"/>
                    </a:cubicBezTo>
                    <a:cubicBezTo>
                      <a:pt x="28823" y="101506"/>
                      <a:pt x="28529" y="90356"/>
                      <a:pt x="30146" y="85663"/>
                    </a:cubicBezTo>
                    <a:cubicBezTo>
                      <a:pt x="31764" y="80967"/>
                      <a:pt x="38809" y="69643"/>
                      <a:pt x="41609" y="67177"/>
                    </a:cubicBezTo>
                    <a:cubicBezTo>
                      <a:pt x="41168" y="68055"/>
                      <a:pt x="50868" y="70698"/>
                      <a:pt x="50868" y="70698"/>
                    </a:cubicBezTo>
                    <a:cubicBezTo>
                      <a:pt x="50868" y="70698"/>
                      <a:pt x="55504" y="79502"/>
                      <a:pt x="55718" y="94463"/>
                    </a:cubicBezTo>
                    <a:cubicBezTo>
                      <a:pt x="55807" y="100688"/>
                      <a:pt x="55967" y="100979"/>
                      <a:pt x="64536" y="97984"/>
                    </a:cubicBezTo>
                    <a:cubicBezTo>
                      <a:pt x="73354" y="94906"/>
                      <a:pt x="86140" y="88743"/>
                      <a:pt x="88344" y="85222"/>
                    </a:cubicBezTo>
                    <a:cubicBezTo>
                      <a:pt x="88344" y="85222"/>
                      <a:pt x="94076" y="73338"/>
                      <a:pt x="89667" y="51772"/>
                    </a:cubicBezTo>
                    <a:cubicBezTo>
                      <a:pt x="85258" y="30205"/>
                      <a:pt x="81899" y="15859"/>
                      <a:pt x="82781" y="9257"/>
                    </a:cubicBezTo>
                    <a:cubicBezTo>
                      <a:pt x="82781" y="9257"/>
                      <a:pt x="72905" y="630"/>
                      <a:pt x="56477" y="0"/>
                    </a:cubicBezTo>
                    <a:cubicBezTo>
                      <a:pt x="56477" y="0"/>
                      <a:pt x="30815" y="836"/>
                      <a:pt x="23760" y="3916"/>
                    </a:cubicBezTo>
                    <a:close/>
                  </a:path>
                </a:pathLst>
              </a:custGeom>
              <a:solidFill>
                <a:srgbClr val="FED1B6"/>
              </a:solidFill>
              <a:ln w="7700" cap="flat">
                <a:noFill/>
                <a:bevel/>
              </a:ln>
            </p:spPr>
          </p:sp>
          <p:sp>
            <p:nvSpPr>
              <p:cNvPr id="2085" name="Freeform 2084"/>
              <p:cNvSpPr/>
              <p:nvPr/>
            </p:nvSpPr>
            <p:spPr>
              <a:xfrm>
                <a:off x="3209122" y="2645345"/>
                <a:ext cx="95509" cy="31745"/>
              </a:xfrm>
              <a:custGeom>
                <a:avLst/>
                <a:gdLst/>
                <a:ahLst/>
                <a:cxnLst/>
                <a:rect l="0" t="0" r="0" b="0"/>
                <a:pathLst>
                  <a:path w="95509" h="31745">
                    <a:moveTo>
                      <a:pt x="95234" y="3430"/>
                    </a:moveTo>
                    <a:cubicBezTo>
                      <a:pt x="95234" y="3430"/>
                      <a:pt x="87297" y="-5667"/>
                      <a:pt x="55884" y="5777"/>
                    </a:cubicBezTo>
                    <a:cubicBezTo>
                      <a:pt x="55884" y="5777"/>
                      <a:pt x="20833" y="14222"/>
                      <a:pt x="12621" y="17189"/>
                    </a:cubicBezTo>
                    <a:cubicBezTo>
                      <a:pt x="12621" y="17189"/>
                      <a:pt x="-914" y="21837"/>
                      <a:pt x="0" y="31266"/>
                    </a:cubicBezTo>
                    <a:cubicBezTo>
                      <a:pt x="0" y="31266"/>
                      <a:pt x="1764" y="32772"/>
                      <a:pt x="4703" y="30425"/>
                    </a:cubicBezTo>
                    <a:cubicBezTo>
                      <a:pt x="4703" y="30425"/>
                      <a:pt x="101406" y="11352"/>
                      <a:pt x="95234" y="3430"/>
                    </a:cubicBezTo>
                    <a:close/>
                  </a:path>
                </a:pathLst>
              </a:custGeom>
              <a:solidFill>
                <a:srgbClr val="000000"/>
              </a:solidFill>
              <a:ln w="7700" cap="flat">
                <a:noFill/>
                <a:bevel/>
              </a:ln>
            </p:spPr>
          </p:sp>
          <p:sp>
            <p:nvSpPr>
              <p:cNvPr id="2086" name="Freeform 2085"/>
              <p:cNvSpPr/>
              <p:nvPr/>
            </p:nvSpPr>
            <p:spPr>
              <a:xfrm>
                <a:off x="3450180" y="2961858"/>
                <a:ext cx="47506" cy="434692"/>
              </a:xfrm>
              <a:custGeom>
                <a:avLst/>
                <a:gdLst/>
                <a:ahLst/>
                <a:cxnLst/>
                <a:rect l="0" t="0" r="0" b="0"/>
                <a:pathLst>
                  <a:path w="47506" h="434692">
                    <a:moveTo>
                      <a:pt x="26401" y="0"/>
                    </a:moveTo>
                    <a:cubicBezTo>
                      <a:pt x="26401" y="0"/>
                      <a:pt x="15990" y="345889"/>
                      <a:pt x="47697" y="434692"/>
                    </a:cubicBezTo>
                    <a:lnTo>
                      <a:pt x="0" y="411794"/>
                    </a:lnTo>
                    <a:cubicBezTo>
                      <a:pt x="0" y="411794"/>
                      <a:pt x="3020" y="197710"/>
                      <a:pt x="12896" y="158978"/>
                    </a:cubicBezTo>
                    <a:cubicBezTo>
                      <a:pt x="12896" y="158978"/>
                      <a:pt x="24888" y="29663"/>
                      <a:pt x="26401" y="0"/>
                    </a:cubicBezTo>
                    <a:close/>
                  </a:path>
                </a:pathLst>
              </a:custGeom>
              <a:solidFill>
                <a:srgbClr val="1C1C1A"/>
              </a:solidFill>
              <a:ln w="7700" cap="flat">
                <a:noFill/>
                <a:bevel/>
              </a:ln>
            </p:spPr>
          </p:sp>
          <p:sp>
            <p:nvSpPr>
              <p:cNvPr id="2087" name="Freeform 2086"/>
              <p:cNvSpPr/>
              <p:nvPr/>
            </p:nvSpPr>
            <p:spPr>
              <a:xfrm>
                <a:off x="3371150" y="1995538"/>
                <a:ext cx="60899" cy="112785"/>
              </a:xfrm>
              <a:custGeom>
                <a:avLst/>
                <a:gdLst/>
                <a:ahLst/>
                <a:cxnLst/>
                <a:rect l="0" t="0" r="0" b="0"/>
                <a:pathLst>
                  <a:path w="60899" h="112785">
                    <a:moveTo>
                      <a:pt x="52945" y="26705"/>
                    </a:moveTo>
                    <a:cubicBezTo>
                      <a:pt x="52945" y="26705"/>
                      <a:pt x="40543" y="46878"/>
                      <a:pt x="39089" y="49251"/>
                    </a:cubicBezTo>
                    <a:cubicBezTo>
                      <a:pt x="37635" y="51625"/>
                      <a:pt x="35043" y="52857"/>
                      <a:pt x="32328" y="48120"/>
                    </a:cubicBezTo>
                    <a:cubicBezTo>
                      <a:pt x="29614" y="43383"/>
                      <a:pt x="456" y="426"/>
                      <a:pt x="0" y="0"/>
                    </a:cubicBezTo>
                    <a:cubicBezTo>
                      <a:pt x="-485" y="-514"/>
                      <a:pt x="50212" y="112785"/>
                      <a:pt x="50212" y="112785"/>
                    </a:cubicBezTo>
                    <a:cubicBezTo>
                      <a:pt x="50212" y="112785"/>
                      <a:pt x="51403" y="55675"/>
                      <a:pt x="60899" y="34036"/>
                    </a:cubicBezTo>
                    <a:lnTo>
                      <a:pt x="52945" y="26705"/>
                    </a:lnTo>
                    <a:close/>
                  </a:path>
                </a:pathLst>
              </a:custGeom>
              <a:solidFill>
                <a:srgbClr val="B2B6C5"/>
              </a:solidFill>
              <a:ln w="7700" cap="flat">
                <a:noFill/>
                <a:bevel/>
              </a:ln>
            </p:spPr>
          </p:sp>
          <p:sp>
            <p:nvSpPr>
              <p:cNvPr id="2088" name="Freeform 2087"/>
              <p:cNvSpPr/>
              <p:nvPr/>
            </p:nvSpPr>
            <p:spPr>
              <a:xfrm>
                <a:off x="3493442" y="1976060"/>
                <a:ext cx="10085" cy="66186"/>
              </a:xfrm>
              <a:custGeom>
                <a:avLst/>
                <a:gdLst/>
                <a:ahLst/>
                <a:cxnLst/>
                <a:rect l="0" t="0" r="0" b="0"/>
                <a:pathLst>
                  <a:path w="10085" h="66186">
                    <a:moveTo>
                      <a:pt x="4905" y="0"/>
                    </a:moveTo>
                    <a:cubicBezTo>
                      <a:pt x="4905" y="0"/>
                      <a:pt x="5846" y="65441"/>
                      <a:pt x="-33" y="66186"/>
                    </a:cubicBezTo>
                    <a:cubicBezTo>
                      <a:pt x="-33" y="66186"/>
                      <a:pt x="6316" y="65207"/>
                      <a:pt x="10085" y="53235"/>
                    </a:cubicBezTo>
                    <a:lnTo>
                      <a:pt x="4905" y="0"/>
                    </a:lnTo>
                    <a:close/>
                  </a:path>
                </a:pathLst>
              </a:custGeom>
              <a:solidFill>
                <a:srgbClr val="B2B6C5"/>
              </a:solidFill>
              <a:ln w="7700" cap="flat">
                <a:noFill/>
                <a:bevel/>
              </a:ln>
            </p:spPr>
          </p:sp>
          <p:sp>
            <p:nvSpPr>
              <p:cNvPr id="2089" name="Freeform 2088"/>
              <p:cNvSpPr/>
              <p:nvPr/>
            </p:nvSpPr>
            <p:spPr>
              <a:xfrm>
                <a:off x="3455471" y="2009621"/>
                <a:ext cx="46404" cy="174681"/>
              </a:xfrm>
              <a:custGeom>
                <a:avLst/>
                <a:gdLst/>
                <a:ahLst/>
                <a:cxnLst/>
                <a:rect l="0" t="0" r="0" b="0"/>
                <a:pathLst>
                  <a:path w="46404" h="174681">
                    <a:moveTo>
                      <a:pt x="7370" y="0"/>
                    </a:moveTo>
                    <a:lnTo>
                      <a:pt x="-51" y="16758"/>
                    </a:lnTo>
                    <a:cubicBezTo>
                      <a:pt x="-51" y="16758"/>
                      <a:pt x="28768" y="55531"/>
                      <a:pt x="46404" y="174681"/>
                    </a:cubicBezTo>
                    <a:cubicBezTo>
                      <a:pt x="46404" y="174681"/>
                      <a:pt x="45228" y="108641"/>
                      <a:pt x="20832" y="41153"/>
                    </a:cubicBezTo>
                    <a:cubicBezTo>
                      <a:pt x="20832" y="41153"/>
                      <a:pt x="9075" y="12985"/>
                      <a:pt x="10545" y="4475"/>
                    </a:cubicBezTo>
                    <a:lnTo>
                      <a:pt x="7370" y="0"/>
                    </a:lnTo>
                    <a:close/>
                  </a:path>
                </a:pathLst>
              </a:custGeom>
              <a:solidFill>
                <a:srgbClr val="B2B6C5"/>
              </a:solidFill>
              <a:ln w="7700" cap="flat">
                <a:noFill/>
                <a:bevel/>
              </a:ln>
            </p:spPr>
          </p:sp>
          <p:sp>
            <p:nvSpPr>
              <p:cNvPr id="2090" name="Freeform 2089"/>
              <p:cNvSpPr/>
              <p:nvPr/>
            </p:nvSpPr>
            <p:spPr>
              <a:xfrm>
                <a:off x="3421413" y="2026732"/>
                <a:ext cx="59907" cy="240041"/>
              </a:xfrm>
              <a:custGeom>
                <a:avLst/>
                <a:gdLst/>
                <a:ahLst/>
                <a:cxnLst/>
                <a:rect l="0" t="0" r="0" b="0"/>
                <a:pathLst>
                  <a:path w="59907" h="240041">
                    <a:moveTo>
                      <a:pt x="31083" y="0"/>
                    </a:moveTo>
                    <a:cubicBezTo>
                      <a:pt x="31083" y="0"/>
                      <a:pt x="24555" y="32799"/>
                      <a:pt x="24911" y="46343"/>
                    </a:cubicBezTo>
                    <a:cubicBezTo>
                      <a:pt x="26145" y="93408"/>
                      <a:pt x="41958" y="126741"/>
                      <a:pt x="45192" y="150802"/>
                    </a:cubicBezTo>
                    <a:cubicBezTo>
                      <a:pt x="48425" y="174863"/>
                      <a:pt x="59907" y="240041"/>
                      <a:pt x="59907" y="240041"/>
                    </a:cubicBezTo>
                    <a:cubicBezTo>
                      <a:pt x="59907" y="240041"/>
                      <a:pt x="5852" y="90653"/>
                      <a:pt x="0" y="81555"/>
                    </a:cubicBezTo>
                    <a:cubicBezTo>
                      <a:pt x="0" y="81555"/>
                      <a:pt x="2728" y="11864"/>
                      <a:pt x="10586" y="2842"/>
                    </a:cubicBezTo>
                    <a:cubicBezTo>
                      <a:pt x="10586" y="2842"/>
                      <a:pt x="22559" y="4089"/>
                      <a:pt x="31083" y="0"/>
                    </a:cubicBezTo>
                    <a:close/>
                  </a:path>
                </a:pathLst>
              </a:custGeom>
              <a:solidFill>
                <a:srgbClr val="918986"/>
              </a:solidFill>
              <a:ln w="7700" cap="flat">
                <a:noFill/>
                <a:bevel/>
              </a:ln>
            </p:spPr>
          </p:sp>
          <p:sp>
            <p:nvSpPr>
              <p:cNvPr id="2091" name="Freeform 2090"/>
              <p:cNvSpPr/>
              <p:nvPr/>
            </p:nvSpPr>
            <p:spPr>
              <a:xfrm>
                <a:off x="3480768" y="1976611"/>
                <a:ext cx="107688" cy="344244"/>
              </a:xfrm>
              <a:custGeom>
                <a:avLst/>
                <a:gdLst/>
                <a:ahLst/>
                <a:cxnLst/>
                <a:rect l="0" t="0" r="0" b="0"/>
                <a:pathLst>
                  <a:path w="107688" h="344244">
                    <a:moveTo>
                      <a:pt x="56985" y="0"/>
                    </a:moveTo>
                    <a:lnTo>
                      <a:pt x="75426" y="27098"/>
                    </a:lnTo>
                    <a:cubicBezTo>
                      <a:pt x="75426" y="27098"/>
                      <a:pt x="70252" y="34375"/>
                      <a:pt x="70252" y="34844"/>
                    </a:cubicBezTo>
                    <a:cubicBezTo>
                      <a:pt x="70252" y="35314"/>
                      <a:pt x="90493" y="54093"/>
                      <a:pt x="90493" y="54093"/>
                    </a:cubicBezTo>
                    <a:cubicBezTo>
                      <a:pt x="90493" y="54093"/>
                      <a:pt x="87535" y="141651"/>
                      <a:pt x="62258" y="211487"/>
                    </a:cubicBezTo>
                    <a:cubicBezTo>
                      <a:pt x="62258" y="211487"/>
                      <a:pt x="7553" y="326476"/>
                      <a:pt x="2921" y="336486"/>
                    </a:cubicBezTo>
                    <a:lnTo>
                      <a:pt x="0" y="344244"/>
                    </a:lnTo>
                    <a:cubicBezTo>
                      <a:pt x="0" y="344244"/>
                      <a:pt x="4177" y="344244"/>
                      <a:pt x="26516" y="315125"/>
                    </a:cubicBezTo>
                    <a:cubicBezTo>
                      <a:pt x="48855" y="285782"/>
                      <a:pt x="67431" y="234139"/>
                      <a:pt x="74720" y="215125"/>
                    </a:cubicBezTo>
                    <a:cubicBezTo>
                      <a:pt x="82010" y="196111"/>
                      <a:pt x="98705" y="136252"/>
                      <a:pt x="103172" y="102215"/>
                    </a:cubicBezTo>
                    <a:cubicBezTo>
                      <a:pt x="107688" y="68178"/>
                      <a:pt x="112107" y="47754"/>
                      <a:pt x="98705" y="44703"/>
                    </a:cubicBezTo>
                    <a:cubicBezTo>
                      <a:pt x="98705" y="44703"/>
                      <a:pt x="79308" y="38894"/>
                      <a:pt x="76366" y="36957"/>
                    </a:cubicBezTo>
                    <a:cubicBezTo>
                      <a:pt x="73425" y="35020"/>
                      <a:pt x="79423" y="32497"/>
                      <a:pt x="80363" y="29445"/>
                    </a:cubicBezTo>
                    <a:cubicBezTo>
                      <a:pt x="81304" y="26394"/>
                      <a:pt x="66765" y="3644"/>
                      <a:pt x="56985" y="0"/>
                    </a:cubicBezTo>
                    <a:close/>
                  </a:path>
                </a:pathLst>
              </a:custGeom>
              <a:solidFill>
                <a:srgbClr val="20201E"/>
              </a:solidFill>
              <a:ln w="7700" cap="flat">
                <a:noFill/>
                <a:bevel/>
              </a:ln>
            </p:spPr>
          </p:sp>
          <p:sp>
            <p:nvSpPr>
              <p:cNvPr id="2092" name="Freeform 2091"/>
              <p:cNvSpPr/>
              <p:nvPr/>
            </p:nvSpPr>
            <p:spPr>
              <a:xfrm>
                <a:off x="3480769" y="1946326"/>
                <a:ext cx="95289" cy="374998"/>
              </a:xfrm>
              <a:custGeom>
                <a:avLst/>
                <a:gdLst/>
                <a:ahLst/>
                <a:cxnLst/>
                <a:rect l="0" t="0" r="0" b="0"/>
                <a:pathLst>
                  <a:path w="95289" h="374998">
                    <a:moveTo>
                      <a:pt x="14109" y="0"/>
                    </a:moveTo>
                    <a:cubicBezTo>
                      <a:pt x="14109" y="0"/>
                      <a:pt x="18518" y="13498"/>
                      <a:pt x="56986" y="30281"/>
                    </a:cubicBezTo>
                    <a:lnTo>
                      <a:pt x="77657" y="55633"/>
                    </a:lnTo>
                    <a:cubicBezTo>
                      <a:pt x="77657" y="55633"/>
                      <a:pt x="80243" y="57042"/>
                      <a:pt x="73424" y="65306"/>
                    </a:cubicBezTo>
                    <a:cubicBezTo>
                      <a:pt x="73424" y="65306"/>
                      <a:pt x="67780" y="65728"/>
                      <a:pt x="90604" y="78675"/>
                    </a:cubicBezTo>
                    <a:cubicBezTo>
                      <a:pt x="90604" y="78675"/>
                      <a:pt x="98114" y="80516"/>
                      <a:pt x="94117" y="102827"/>
                    </a:cubicBezTo>
                    <a:cubicBezTo>
                      <a:pt x="94117" y="102827"/>
                      <a:pt x="84946" y="192194"/>
                      <a:pt x="66428" y="238261"/>
                    </a:cubicBezTo>
                    <a:cubicBezTo>
                      <a:pt x="47911" y="284329"/>
                      <a:pt x="17636" y="352111"/>
                      <a:pt x="0" y="374998"/>
                    </a:cubicBezTo>
                    <a:cubicBezTo>
                      <a:pt x="0" y="374998"/>
                      <a:pt x="298" y="366493"/>
                      <a:pt x="6616" y="339789"/>
                    </a:cubicBezTo>
                    <a:cubicBezTo>
                      <a:pt x="12933" y="313085"/>
                      <a:pt x="21457" y="252346"/>
                      <a:pt x="22633" y="220362"/>
                    </a:cubicBezTo>
                    <a:cubicBezTo>
                      <a:pt x="22633" y="220362"/>
                      <a:pt x="30863" y="143192"/>
                      <a:pt x="21457" y="70129"/>
                    </a:cubicBezTo>
                    <a:cubicBezTo>
                      <a:pt x="21457" y="70129"/>
                      <a:pt x="17938" y="33789"/>
                      <a:pt x="17052" y="22616"/>
                    </a:cubicBezTo>
                    <a:cubicBezTo>
                      <a:pt x="17052" y="22616"/>
                      <a:pt x="14880" y="4236"/>
                      <a:pt x="14109" y="0"/>
                    </a:cubicBezTo>
                    <a:close/>
                  </a:path>
                </a:pathLst>
              </a:custGeom>
              <a:solidFill>
                <a:srgbClr val="3B3B39"/>
              </a:solidFill>
              <a:ln w="7700" cap="flat">
                <a:noFill/>
                <a:bevel/>
              </a:ln>
            </p:spPr>
          </p:sp>
          <p:sp>
            <p:nvSpPr>
              <p:cNvPr id="2093" name="Freeform 2092"/>
              <p:cNvSpPr/>
              <p:nvPr/>
            </p:nvSpPr>
            <p:spPr>
              <a:xfrm>
                <a:off x="3291156" y="1953314"/>
                <a:ext cx="193112" cy="368066"/>
              </a:xfrm>
              <a:custGeom>
                <a:avLst/>
                <a:gdLst/>
                <a:ahLst/>
                <a:cxnLst/>
                <a:rect l="0" t="0" r="0" b="0"/>
                <a:pathLst>
                  <a:path w="193112" h="368066">
                    <a:moveTo>
                      <a:pt x="58530" y="0"/>
                    </a:moveTo>
                    <a:cubicBezTo>
                      <a:pt x="58530" y="0"/>
                      <a:pt x="53091" y="11534"/>
                      <a:pt x="67493" y="38567"/>
                    </a:cubicBezTo>
                    <a:cubicBezTo>
                      <a:pt x="67493" y="38567"/>
                      <a:pt x="120401" y="157661"/>
                      <a:pt x="127455" y="172626"/>
                    </a:cubicBezTo>
                    <a:cubicBezTo>
                      <a:pt x="134510" y="187589"/>
                      <a:pt x="187302" y="326283"/>
                      <a:pt x="193112" y="346287"/>
                    </a:cubicBezTo>
                    <a:cubicBezTo>
                      <a:pt x="193112" y="346287"/>
                      <a:pt x="190794" y="361539"/>
                      <a:pt x="189617" y="368066"/>
                    </a:cubicBezTo>
                    <a:cubicBezTo>
                      <a:pt x="189617" y="368066"/>
                      <a:pt x="140976" y="295865"/>
                      <a:pt x="126868" y="272685"/>
                    </a:cubicBezTo>
                    <a:cubicBezTo>
                      <a:pt x="112759" y="249505"/>
                      <a:pt x="28695" y="135361"/>
                      <a:pt x="17526" y="116875"/>
                    </a:cubicBezTo>
                    <a:cubicBezTo>
                      <a:pt x="17526" y="116875"/>
                      <a:pt x="2595" y="99148"/>
                      <a:pt x="1184" y="97034"/>
                    </a:cubicBezTo>
                    <a:cubicBezTo>
                      <a:pt x="0" y="94923"/>
                      <a:pt x="-2438" y="86075"/>
                      <a:pt x="7321" y="83377"/>
                    </a:cubicBezTo>
                    <a:lnTo>
                      <a:pt x="22605" y="77509"/>
                    </a:lnTo>
                    <a:lnTo>
                      <a:pt x="10590" y="71449"/>
                    </a:lnTo>
                    <a:cubicBezTo>
                      <a:pt x="10590" y="71449"/>
                      <a:pt x="5182" y="68397"/>
                      <a:pt x="14822" y="52200"/>
                    </a:cubicBezTo>
                    <a:cubicBezTo>
                      <a:pt x="24463" y="36003"/>
                      <a:pt x="29401" y="30370"/>
                      <a:pt x="29401" y="30370"/>
                    </a:cubicBezTo>
                    <a:cubicBezTo>
                      <a:pt x="29401" y="30370"/>
                      <a:pt x="44215" y="20275"/>
                      <a:pt x="51505" y="8304"/>
                    </a:cubicBezTo>
                    <a:cubicBezTo>
                      <a:pt x="51505" y="8304"/>
                      <a:pt x="57854" y="-382"/>
                      <a:pt x="58530" y="0"/>
                    </a:cubicBezTo>
                    <a:close/>
                  </a:path>
                </a:pathLst>
              </a:custGeom>
              <a:solidFill>
                <a:srgbClr val="1B1B1A"/>
              </a:solidFill>
              <a:ln w="7700" cap="flat">
                <a:noFill/>
                <a:bevel/>
              </a:ln>
            </p:spPr>
          </p:sp>
          <p:sp>
            <p:nvSpPr>
              <p:cNvPr id="2094" name="Freeform 2093"/>
              <p:cNvSpPr/>
              <p:nvPr/>
            </p:nvSpPr>
            <p:spPr>
              <a:xfrm>
                <a:off x="3298958" y="1945063"/>
                <a:ext cx="188482" cy="361024"/>
              </a:xfrm>
              <a:custGeom>
                <a:avLst/>
                <a:gdLst/>
                <a:ahLst/>
                <a:cxnLst/>
                <a:rect l="0" t="0" r="0" b="0"/>
                <a:pathLst>
                  <a:path w="188482" h="361024">
                    <a:moveTo>
                      <a:pt x="57924" y="0"/>
                    </a:moveTo>
                    <a:cubicBezTo>
                      <a:pt x="57924" y="0"/>
                      <a:pt x="52485" y="11535"/>
                      <a:pt x="66887" y="38567"/>
                    </a:cubicBezTo>
                    <a:cubicBezTo>
                      <a:pt x="66887" y="38567"/>
                      <a:pt x="119795" y="157661"/>
                      <a:pt x="126849" y="172626"/>
                    </a:cubicBezTo>
                    <a:cubicBezTo>
                      <a:pt x="133903" y="187589"/>
                      <a:pt x="182699" y="321104"/>
                      <a:pt x="188482" y="341107"/>
                    </a:cubicBezTo>
                    <a:cubicBezTo>
                      <a:pt x="188482" y="341107"/>
                      <a:pt x="185341" y="354550"/>
                      <a:pt x="184165" y="361024"/>
                    </a:cubicBezTo>
                    <a:cubicBezTo>
                      <a:pt x="184165" y="361024"/>
                      <a:pt x="140369" y="295865"/>
                      <a:pt x="126261" y="272684"/>
                    </a:cubicBezTo>
                    <a:cubicBezTo>
                      <a:pt x="112152" y="249504"/>
                      <a:pt x="28089" y="135361"/>
                      <a:pt x="16919" y="116875"/>
                    </a:cubicBezTo>
                    <a:cubicBezTo>
                      <a:pt x="16919" y="116875"/>
                      <a:pt x="1989" y="99148"/>
                      <a:pt x="578" y="97034"/>
                    </a:cubicBezTo>
                    <a:cubicBezTo>
                      <a:pt x="-833" y="94923"/>
                      <a:pt x="-598" y="91166"/>
                      <a:pt x="9160" y="88468"/>
                    </a:cubicBezTo>
                    <a:lnTo>
                      <a:pt x="28795" y="83890"/>
                    </a:lnTo>
                    <a:lnTo>
                      <a:pt x="9984" y="71449"/>
                    </a:lnTo>
                    <a:cubicBezTo>
                      <a:pt x="9984" y="71449"/>
                      <a:pt x="4575" y="68397"/>
                      <a:pt x="14216" y="52200"/>
                    </a:cubicBezTo>
                    <a:cubicBezTo>
                      <a:pt x="23857" y="36003"/>
                      <a:pt x="28795" y="30370"/>
                      <a:pt x="28795" y="30370"/>
                    </a:cubicBezTo>
                    <a:cubicBezTo>
                      <a:pt x="28795" y="30370"/>
                      <a:pt x="43609" y="20276"/>
                      <a:pt x="50898" y="8304"/>
                    </a:cubicBezTo>
                    <a:cubicBezTo>
                      <a:pt x="50898" y="8304"/>
                      <a:pt x="57247" y="-382"/>
                      <a:pt x="57924" y="0"/>
                    </a:cubicBezTo>
                    <a:close/>
                  </a:path>
                </a:pathLst>
              </a:custGeom>
              <a:solidFill>
                <a:srgbClr val="3B3B39"/>
              </a:solidFill>
              <a:ln w="7700" cap="flat">
                <a:noFill/>
                <a:bevel/>
              </a:ln>
            </p:spPr>
          </p:sp>
          <p:sp>
            <p:nvSpPr>
              <p:cNvPr id="2095" name="Freeform 2094"/>
              <p:cNvSpPr/>
              <p:nvPr/>
            </p:nvSpPr>
            <p:spPr>
              <a:xfrm>
                <a:off x="3290735" y="2466470"/>
                <a:ext cx="103720" cy="54577"/>
              </a:xfrm>
              <a:custGeom>
                <a:avLst/>
                <a:gdLst/>
                <a:ahLst/>
                <a:cxnLst/>
                <a:rect l="0" t="0" r="0" b="0"/>
                <a:pathLst>
                  <a:path w="103720" h="54577">
                    <a:moveTo>
                      <a:pt x="0" y="880"/>
                    </a:moveTo>
                    <a:cubicBezTo>
                      <a:pt x="0" y="880"/>
                      <a:pt x="85974" y="2201"/>
                      <a:pt x="100524" y="0"/>
                    </a:cubicBezTo>
                    <a:cubicBezTo>
                      <a:pt x="100524" y="0"/>
                      <a:pt x="104491" y="5722"/>
                      <a:pt x="103168" y="32570"/>
                    </a:cubicBezTo>
                    <a:cubicBezTo>
                      <a:pt x="103168" y="32570"/>
                      <a:pt x="107136" y="49736"/>
                      <a:pt x="93469" y="54577"/>
                    </a:cubicBezTo>
                    <a:lnTo>
                      <a:pt x="3968" y="54577"/>
                    </a:lnTo>
                    <a:cubicBezTo>
                      <a:pt x="3968" y="54577"/>
                      <a:pt x="2645" y="29929"/>
                      <a:pt x="1764" y="25968"/>
                    </a:cubicBezTo>
                    <a:cubicBezTo>
                      <a:pt x="882" y="22007"/>
                      <a:pt x="0" y="6162"/>
                      <a:pt x="0" y="880"/>
                    </a:cubicBezTo>
                    <a:close/>
                  </a:path>
                </a:pathLst>
              </a:custGeom>
              <a:solidFill>
                <a:srgbClr val="1B1B1A"/>
              </a:solidFill>
              <a:ln w="7700" cap="flat">
                <a:noFill/>
                <a:bevel/>
              </a:ln>
            </p:spPr>
          </p:sp>
          <p:sp>
            <p:nvSpPr>
              <p:cNvPr id="2096" name="Freeform 2095"/>
              <p:cNvSpPr/>
              <p:nvPr/>
            </p:nvSpPr>
            <p:spPr>
              <a:xfrm>
                <a:off x="3579083" y="2447537"/>
                <a:ext cx="41003" cy="58208"/>
              </a:xfrm>
              <a:custGeom>
                <a:avLst/>
                <a:gdLst/>
                <a:ahLst/>
                <a:cxnLst/>
                <a:rect l="0" t="0" r="0" b="0"/>
                <a:pathLst>
                  <a:path w="41003" h="58208">
                    <a:moveTo>
                      <a:pt x="0" y="12324"/>
                    </a:moveTo>
                    <a:lnTo>
                      <a:pt x="36153" y="0"/>
                    </a:lnTo>
                    <a:cubicBezTo>
                      <a:pt x="36153" y="0"/>
                      <a:pt x="41003" y="40933"/>
                      <a:pt x="41003" y="50176"/>
                    </a:cubicBezTo>
                    <a:cubicBezTo>
                      <a:pt x="41003" y="50176"/>
                      <a:pt x="18077" y="57218"/>
                      <a:pt x="14109" y="58098"/>
                    </a:cubicBezTo>
                    <a:cubicBezTo>
                      <a:pt x="10141" y="58978"/>
                      <a:pt x="3086" y="57218"/>
                      <a:pt x="3086" y="50176"/>
                    </a:cubicBezTo>
                    <a:lnTo>
                      <a:pt x="0" y="12324"/>
                    </a:lnTo>
                    <a:close/>
                  </a:path>
                </a:pathLst>
              </a:custGeom>
              <a:solidFill>
                <a:srgbClr val="1B1B1A"/>
              </a:solidFill>
              <a:ln w="7700" cap="flat">
                <a:noFill/>
                <a:bevel/>
              </a:ln>
            </p:spPr>
          </p:sp>
          <p:sp>
            <p:nvSpPr>
              <p:cNvPr id="2097" name="Freeform 2096"/>
              <p:cNvSpPr/>
              <p:nvPr/>
            </p:nvSpPr>
            <p:spPr>
              <a:xfrm>
                <a:off x="3291761" y="2457106"/>
                <a:ext cx="103720" cy="54577"/>
              </a:xfrm>
              <a:custGeom>
                <a:avLst/>
                <a:gdLst/>
                <a:ahLst/>
                <a:cxnLst/>
                <a:rect l="0" t="0" r="0" b="0"/>
                <a:pathLst>
                  <a:path w="103720" h="54577">
                    <a:moveTo>
                      <a:pt x="0" y="880"/>
                    </a:moveTo>
                    <a:cubicBezTo>
                      <a:pt x="0" y="880"/>
                      <a:pt x="85974" y="2201"/>
                      <a:pt x="100524" y="0"/>
                    </a:cubicBezTo>
                    <a:cubicBezTo>
                      <a:pt x="100524" y="0"/>
                      <a:pt x="104491" y="5722"/>
                      <a:pt x="103168" y="32570"/>
                    </a:cubicBezTo>
                    <a:cubicBezTo>
                      <a:pt x="103168" y="32570"/>
                      <a:pt x="107136" y="49736"/>
                      <a:pt x="93469" y="54577"/>
                    </a:cubicBezTo>
                    <a:lnTo>
                      <a:pt x="3968" y="54577"/>
                    </a:lnTo>
                    <a:cubicBezTo>
                      <a:pt x="3968" y="54577"/>
                      <a:pt x="2645" y="29929"/>
                      <a:pt x="1764" y="25968"/>
                    </a:cubicBezTo>
                    <a:cubicBezTo>
                      <a:pt x="882" y="22007"/>
                      <a:pt x="0" y="6162"/>
                      <a:pt x="0" y="880"/>
                    </a:cubicBezTo>
                    <a:close/>
                  </a:path>
                </a:pathLst>
              </a:custGeom>
              <a:solidFill>
                <a:srgbClr val="3F3F3D"/>
              </a:solidFill>
              <a:ln w="7700" cap="flat">
                <a:noFill/>
                <a:bevel/>
              </a:ln>
            </p:spPr>
          </p:sp>
          <p:sp>
            <p:nvSpPr>
              <p:cNvPr id="2098" name="Freeform 2097"/>
              <p:cNvSpPr/>
              <p:nvPr/>
            </p:nvSpPr>
            <p:spPr>
              <a:xfrm>
                <a:off x="3580107" y="2438173"/>
                <a:ext cx="41003" cy="58209"/>
              </a:xfrm>
              <a:custGeom>
                <a:avLst/>
                <a:gdLst/>
                <a:ahLst/>
                <a:cxnLst/>
                <a:rect l="0" t="0" r="0" b="0"/>
                <a:pathLst>
                  <a:path w="41003" h="58209">
                    <a:moveTo>
                      <a:pt x="0" y="12324"/>
                    </a:moveTo>
                    <a:lnTo>
                      <a:pt x="36153" y="0"/>
                    </a:lnTo>
                    <a:cubicBezTo>
                      <a:pt x="36153" y="0"/>
                      <a:pt x="41003" y="40933"/>
                      <a:pt x="41003" y="50176"/>
                    </a:cubicBezTo>
                    <a:cubicBezTo>
                      <a:pt x="41003" y="50176"/>
                      <a:pt x="18077" y="57218"/>
                      <a:pt x="14109" y="58099"/>
                    </a:cubicBezTo>
                    <a:cubicBezTo>
                      <a:pt x="10141" y="58979"/>
                      <a:pt x="3086" y="57218"/>
                      <a:pt x="3086" y="50176"/>
                    </a:cubicBezTo>
                    <a:lnTo>
                      <a:pt x="0" y="12324"/>
                    </a:lnTo>
                    <a:close/>
                  </a:path>
                </a:pathLst>
              </a:custGeom>
              <a:solidFill>
                <a:srgbClr val="3F3F3D"/>
              </a:solidFill>
              <a:ln w="7700" cap="flat">
                <a:noFill/>
                <a:bevel/>
              </a:ln>
            </p:spPr>
          </p:sp>
          <p:sp>
            <p:nvSpPr>
              <p:cNvPr id="2099" name="Freeform 2098"/>
              <p:cNvSpPr/>
              <p:nvPr/>
            </p:nvSpPr>
            <p:spPr>
              <a:xfrm>
                <a:off x="3226319" y="2048103"/>
                <a:ext cx="115073" cy="684143"/>
              </a:xfrm>
              <a:custGeom>
                <a:avLst/>
                <a:gdLst/>
                <a:ahLst/>
                <a:cxnLst/>
                <a:rect l="0" t="0" r="0" b="0"/>
                <a:pathLst>
                  <a:path w="115073" h="684143">
                    <a:moveTo>
                      <a:pt x="0" y="0"/>
                    </a:moveTo>
                    <a:cubicBezTo>
                      <a:pt x="0" y="0"/>
                      <a:pt x="33489" y="30497"/>
                      <a:pt x="59355" y="130281"/>
                    </a:cubicBezTo>
                    <a:cubicBezTo>
                      <a:pt x="59355" y="130281"/>
                      <a:pt x="64058" y="196576"/>
                      <a:pt x="72876" y="215944"/>
                    </a:cubicBezTo>
                    <a:cubicBezTo>
                      <a:pt x="81693" y="235310"/>
                      <a:pt x="85221" y="268761"/>
                      <a:pt x="76403" y="328620"/>
                    </a:cubicBezTo>
                    <a:cubicBezTo>
                      <a:pt x="76403" y="328620"/>
                      <a:pt x="84737" y="462527"/>
                      <a:pt x="82974" y="503020"/>
                    </a:cubicBezTo>
                    <a:cubicBezTo>
                      <a:pt x="81210" y="543513"/>
                      <a:pt x="101079" y="573424"/>
                      <a:pt x="96377" y="605132"/>
                    </a:cubicBezTo>
                    <a:cubicBezTo>
                      <a:pt x="96377" y="605132"/>
                      <a:pt x="94143" y="626259"/>
                      <a:pt x="107664" y="645038"/>
                    </a:cubicBezTo>
                    <a:cubicBezTo>
                      <a:pt x="121184" y="663818"/>
                      <a:pt x="112262" y="681906"/>
                      <a:pt x="112262" y="681906"/>
                    </a:cubicBezTo>
                    <a:cubicBezTo>
                      <a:pt x="112262" y="681906"/>
                      <a:pt x="100609" y="689171"/>
                      <a:pt x="101315" y="677667"/>
                    </a:cubicBezTo>
                    <a:cubicBezTo>
                      <a:pt x="101315" y="677667"/>
                      <a:pt x="103058" y="670684"/>
                      <a:pt x="101785" y="666165"/>
                    </a:cubicBezTo>
                    <a:cubicBezTo>
                      <a:pt x="99669" y="658653"/>
                      <a:pt x="97788" y="646681"/>
                      <a:pt x="89087" y="630015"/>
                    </a:cubicBezTo>
                    <a:cubicBezTo>
                      <a:pt x="89087" y="630015"/>
                      <a:pt x="79917" y="617339"/>
                      <a:pt x="75449" y="611001"/>
                    </a:cubicBezTo>
                    <a:cubicBezTo>
                      <a:pt x="75449" y="611001"/>
                      <a:pt x="72157" y="605366"/>
                      <a:pt x="72157" y="602785"/>
                    </a:cubicBezTo>
                    <a:cubicBezTo>
                      <a:pt x="72157" y="602785"/>
                      <a:pt x="81093" y="605602"/>
                      <a:pt x="80871" y="598220"/>
                    </a:cubicBezTo>
                    <a:cubicBezTo>
                      <a:pt x="80871" y="598220"/>
                      <a:pt x="76168" y="569346"/>
                      <a:pt x="73346" y="540004"/>
                    </a:cubicBezTo>
                    <a:cubicBezTo>
                      <a:pt x="70524" y="510661"/>
                      <a:pt x="69349" y="464183"/>
                      <a:pt x="67938" y="455262"/>
                    </a:cubicBezTo>
                    <a:cubicBezTo>
                      <a:pt x="66527" y="446342"/>
                      <a:pt x="60635" y="371154"/>
                      <a:pt x="63927" y="329781"/>
                    </a:cubicBezTo>
                    <a:cubicBezTo>
                      <a:pt x="67219" y="288408"/>
                      <a:pt x="59355" y="234430"/>
                      <a:pt x="59355" y="220346"/>
                    </a:cubicBezTo>
                    <a:cubicBezTo>
                      <a:pt x="59355" y="206261"/>
                      <a:pt x="56131" y="144934"/>
                      <a:pt x="54770" y="140709"/>
                    </a:cubicBezTo>
                    <a:cubicBezTo>
                      <a:pt x="53359" y="136484"/>
                      <a:pt x="41367" y="68643"/>
                      <a:pt x="19028" y="30616"/>
                    </a:cubicBezTo>
                    <a:cubicBezTo>
                      <a:pt x="19028" y="30616"/>
                      <a:pt x="10365" y="13245"/>
                      <a:pt x="0" y="0"/>
                    </a:cubicBezTo>
                    <a:close/>
                  </a:path>
                </a:pathLst>
              </a:custGeom>
              <a:solidFill>
                <a:srgbClr val="20201E"/>
              </a:solidFill>
              <a:ln w="7700" cap="flat">
                <a:noFill/>
                <a:bevel/>
              </a:ln>
            </p:spPr>
          </p:sp>
          <p:sp>
            <p:nvSpPr>
              <p:cNvPr id="2100" name="Freeform 2099"/>
              <p:cNvSpPr/>
              <p:nvPr/>
            </p:nvSpPr>
            <p:spPr>
              <a:xfrm>
                <a:off x="3280192" y="2717356"/>
                <a:ext cx="149554" cy="67119"/>
              </a:xfrm>
              <a:custGeom>
                <a:avLst/>
                <a:gdLst/>
                <a:ahLst/>
                <a:cxnLst/>
                <a:rect l="0" t="0" r="0" b="0"/>
                <a:pathLst>
                  <a:path w="149554" h="67119">
                    <a:moveTo>
                      <a:pt x="133523" y="9822"/>
                    </a:moveTo>
                    <a:cubicBezTo>
                      <a:pt x="133523" y="9822"/>
                      <a:pt x="82013" y="16442"/>
                      <a:pt x="47010" y="13631"/>
                    </a:cubicBezTo>
                    <a:cubicBezTo>
                      <a:pt x="12007" y="10819"/>
                      <a:pt x="16433" y="0"/>
                      <a:pt x="16433" y="0"/>
                    </a:cubicBezTo>
                    <a:lnTo>
                      <a:pt x="4765" y="2786"/>
                    </a:lnTo>
                    <a:cubicBezTo>
                      <a:pt x="4765" y="2786"/>
                      <a:pt x="3156" y="36123"/>
                      <a:pt x="3489" y="36926"/>
                    </a:cubicBezTo>
                    <a:cubicBezTo>
                      <a:pt x="3960" y="37729"/>
                      <a:pt x="0" y="62632"/>
                      <a:pt x="0" y="62632"/>
                    </a:cubicBezTo>
                    <a:cubicBezTo>
                      <a:pt x="0" y="62632"/>
                      <a:pt x="339" y="67050"/>
                      <a:pt x="30514" y="67050"/>
                    </a:cubicBezTo>
                    <a:cubicBezTo>
                      <a:pt x="60689" y="67050"/>
                      <a:pt x="84678" y="25228"/>
                      <a:pt x="107310" y="23722"/>
                    </a:cubicBezTo>
                    <a:cubicBezTo>
                      <a:pt x="119359" y="22920"/>
                      <a:pt x="149554" y="13179"/>
                      <a:pt x="149554" y="13179"/>
                    </a:cubicBezTo>
                    <a:lnTo>
                      <a:pt x="133523" y="9822"/>
                    </a:lnTo>
                    <a:close/>
                  </a:path>
                </a:pathLst>
              </a:custGeom>
              <a:solidFill>
                <a:srgbClr val="1C1C1B"/>
              </a:solidFill>
              <a:ln w="7700" cap="flat">
                <a:noFill/>
                <a:bevel/>
              </a:ln>
            </p:spPr>
          </p:sp>
          <p:sp>
            <p:nvSpPr>
              <p:cNvPr id="2101" name="Freeform 2100"/>
              <p:cNvSpPr/>
              <p:nvPr/>
            </p:nvSpPr>
            <p:spPr>
              <a:xfrm>
                <a:off x="3211049" y="2645680"/>
                <a:ext cx="121301" cy="136057"/>
              </a:xfrm>
              <a:custGeom>
                <a:avLst/>
                <a:gdLst/>
                <a:ahLst/>
                <a:cxnLst/>
                <a:rect l="0" t="0" r="0" b="0"/>
                <a:pathLst>
                  <a:path w="121301" h="136057">
                    <a:moveTo>
                      <a:pt x="992" y="23327"/>
                    </a:moveTo>
                    <a:cubicBezTo>
                      <a:pt x="992" y="23327"/>
                      <a:pt x="5224" y="26948"/>
                      <a:pt x="992" y="43145"/>
                    </a:cubicBezTo>
                    <a:cubicBezTo>
                      <a:pt x="-3241" y="59341"/>
                      <a:pt x="5224" y="88214"/>
                      <a:pt x="12984" y="98777"/>
                    </a:cubicBezTo>
                    <a:cubicBezTo>
                      <a:pt x="20744" y="109342"/>
                      <a:pt x="30620" y="122027"/>
                      <a:pt x="39086" y="122027"/>
                    </a:cubicBezTo>
                    <a:cubicBezTo>
                      <a:pt x="39086" y="122027"/>
                      <a:pt x="42436" y="120724"/>
                      <a:pt x="45082" y="127180"/>
                    </a:cubicBezTo>
                    <a:cubicBezTo>
                      <a:pt x="47727" y="133637"/>
                      <a:pt x="55369" y="132171"/>
                      <a:pt x="64187" y="133051"/>
                    </a:cubicBezTo>
                    <a:cubicBezTo>
                      <a:pt x="73005" y="133931"/>
                      <a:pt x="84762" y="137746"/>
                      <a:pt x="93580" y="135103"/>
                    </a:cubicBezTo>
                    <a:cubicBezTo>
                      <a:pt x="93580" y="135103"/>
                      <a:pt x="105632" y="136864"/>
                      <a:pt x="104492" y="127180"/>
                    </a:cubicBezTo>
                    <a:cubicBezTo>
                      <a:pt x="103280" y="117497"/>
                      <a:pt x="93875" y="118672"/>
                      <a:pt x="92111" y="118672"/>
                    </a:cubicBezTo>
                    <a:cubicBezTo>
                      <a:pt x="90347" y="118672"/>
                      <a:pt x="85938" y="115445"/>
                      <a:pt x="84174" y="115445"/>
                    </a:cubicBezTo>
                    <a:cubicBezTo>
                      <a:pt x="82411" y="115445"/>
                      <a:pt x="80353" y="96958"/>
                      <a:pt x="77120" y="95492"/>
                    </a:cubicBezTo>
                    <a:cubicBezTo>
                      <a:pt x="73887" y="94023"/>
                      <a:pt x="79472" y="81407"/>
                      <a:pt x="77120" y="77298"/>
                    </a:cubicBezTo>
                    <a:cubicBezTo>
                      <a:pt x="74769" y="73191"/>
                      <a:pt x="85938" y="73191"/>
                      <a:pt x="85938" y="70842"/>
                    </a:cubicBezTo>
                    <a:cubicBezTo>
                      <a:pt x="85938" y="68496"/>
                      <a:pt x="86232" y="86103"/>
                      <a:pt x="92111" y="93436"/>
                    </a:cubicBezTo>
                    <a:cubicBezTo>
                      <a:pt x="92111" y="93436"/>
                      <a:pt x="92993" y="119847"/>
                      <a:pt x="110059" y="123073"/>
                    </a:cubicBezTo>
                    <a:cubicBezTo>
                      <a:pt x="110059" y="123073"/>
                      <a:pt x="123856" y="123367"/>
                      <a:pt x="120916" y="111336"/>
                    </a:cubicBezTo>
                    <a:cubicBezTo>
                      <a:pt x="117976" y="99307"/>
                      <a:pt x="114450" y="101066"/>
                      <a:pt x="115331" y="92850"/>
                    </a:cubicBezTo>
                    <a:cubicBezTo>
                      <a:pt x="116213" y="84635"/>
                      <a:pt x="118271" y="72311"/>
                      <a:pt x="115331" y="61748"/>
                    </a:cubicBezTo>
                    <a:cubicBezTo>
                      <a:pt x="112392" y="51185"/>
                      <a:pt x="108571" y="37393"/>
                      <a:pt x="99459" y="24776"/>
                    </a:cubicBezTo>
                    <a:cubicBezTo>
                      <a:pt x="90347" y="12159"/>
                      <a:pt x="86689" y="9974"/>
                      <a:pt x="86689" y="309"/>
                    </a:cubicBezTo>
                    <a:cubicBezTo>
                      <a:pt x="86689" y="309"/>
                      <a:pt x="75669" y="-1894"/>
                      <a:pt x="56545" y="4823"/>
                    </a:cubicBezTo>
                    <a:cubicBezTo>
                      <a:pt x="56545" y="4823"/>
                      <a:pt x="17452" y="13920"/>
                      <a:pt x="10692" y="16854"/>
                    </a:cubicBezTo>
                    <a:cubicBezTo>
                      <a:pt x="3931" y="19788"/>
                      <a:pt x="1874" y="22465"/>
                      <a:pt x="992" y="23327"/>
                    </a:cubicBezTo>
                    <a:close/>
                  </a:path>
                </a:pathLst>
              </a:custGeom>
              <a:solidFill>
                <a:srgbClr val="FED1B6"/>
              </a:solidFill>
              <a:ln w="7700" cap="flat">
                <a:noFill/>
                <a:bevel/>
              </a:ln>
            </p:spPr>
          </p:sp>
          <p:sp>
            <p:nvSpPr>
              <p:cNvPr id="2102" name="Freeform 2101"/>
              <p:cNvSpPr/>
              <p:nvPr/>
            </p:nvSpPr>
            <p:spPr>
              <a:xfrm>
                <a:off x="3180426" y="2036387"/>
                <a:ext cx="90713" cy="633902"/>
              </a:xfrm>
              <a:custGeom>
                <a:avLst/>
                <a:gdLst/>
                <a:ahLst/>
                <a:cxnLst/>
                <a:rect l="0" t="0" r="0" b="0"/>
                <a:pathLst>
                  <a:path w="90713" h="633902">
                    <a:moveTo>
                      <a:pt x="32265" y="0"/>
                    </a:moveTo>
                    <a:cubicBezTo>
                      <a:pt x="32265" y="0"/>
                      <a:pt x="12397" y="967"/>
                      <a:pt x="14811" y="48762"/>
                    </a:cubicBezTo>
                    <a:lnTo>
                      <a:pt x="18686" y="75125"/>
                    </a:lnTo>
                    <a:cubicBezTo>
                      <a:pt x="18686" y="75125"/>
                      <a:pt x="2356" y="94156"/>
                      <a:pt x="12808" y="128494"/>
                    </a:cubicBezTo>
                    <a:cubicBezTo>
                      <a:pt x="12808" y="128494"/>
                      <a:pt x="1132" y="146361"/>
                      <a:pt x="10788" y="165677"/>
                    </a:cubicBezTo>
                    <a:cubicBezTo>
                      <a:pt x="10788" y="165677"/>
                      <a:pt x="-2640" y="237784"/>
                      <a:pt x="377" y="359029"/>
                    </a:cubicBezTo>
                    <a:cubicBezTo>
                      <a:pt x="377" y="359029"/>
                      <a:pt x="377" y="496843"/>
                      <a:pt x="14710" y="541275"/>
                    </a:cubicBezTo>
                    <a:cubicBezTo>
                      <a:pt x="14710" y="541275"/>
                      <a:pt x="24880" y="627580"/>
                      <a:pt x="26780" y="633902"/>
                    </a:cubicBezTo>
                    <a:cubicBezTo>
                      <a:pt x="26780" y="633902"/>
                      <a:pt x="50669" y="615829"/>
                      <a:pt x="90713" y="612064"/>
                    </a:cubicBezTo>
                    <a:cubicBezTo>
                      <a:pt x="90713" y="612064"/>
                      <a:pt x="61230" y="583196"/>
                      <a:pt x="51423" y="547801"/>
                    </a:cubicBezTo>
                    <a:cubicBezTo>
                      <a:pt x="41616" y="512407"/>
                      <a:pt x="10938" y="346478"/>
                      <a:pt x="12447" y="329910"/>
                    </a:cubicBezTo>
                    <a:cubicBezTo>
                      <a:pt x="13956" y="313342"/>
                      <a:pt x="27032" y="306063"/>
                      <a:pt x="23260" y="261631"/>
                    </a:cubicBezTo>
                    <a:cubicBezTo>
                      <a:pt x="19488" y="217200"/>
                      <a:pt x="26780" y="217451"/>
                      <a:pt x="41113" y="215945"/>
                    </a:cubicBezTo>
                    <a:cubicBezTo>
                      <a:pt x="55446" y="214439"/>
                      <a:pt x="48657" y="190340"/>
                      <a:pt x="32815" y="174525"/>
                    </a:cubicBezTo>
                    <a:cubicBezTo>
                      <a:pt x="16973" y="158711"/>
                      <a:pt x="80340" y="173019"/>
                      <a:pt x="65253" y="154192"/>
                    </a:cubicBezTo>
                    <a:cubicBezTo>
                      <a:pt x="50166" y="135365"/>
                      <a:pt x="28289" y="125575"/>
                      <a:pt x="30552" y="115033"/>
                    </a:cubicBezTo>
                    <a:cubicBezTo>
                      <a:pt x="32815" y="104489"/>
                      <a:pt x="66724" y="122860"/>
                      <a:pt x="57961" y="104489"/>
                    </a:cubicBezTo>
                    <a:cubicBezTo>
                      <a:pt x="42874" y="72860"/>
                      <a:pt x="31809" y="43741"/>
                      <a:pt x="32265" y="0"/>
                    </a:cubicBezTo>
                    <a:close/>
                  </a:path>
                </a:pathLst>
              </a:custGeom>
              <a:solidFill>
                <a:srgbClr val="1B1B1A"/>
              </a:solidFill>
              <a:ln w="7700" cap="flat">
                <a:noFill/>
                <a:bevel/>
              </a:ln>
            </p:spPr>
          </p:sp>
        </p:grpSp>
        <p:grpSp>
          <p:nvGrpSpPr>
            <p:cNvPr id="2103" name="CEO"/>
            <p:cNvGrpSpPr/>
            <p:nvPr/>
          </p:nvGrpSpPr>
          <p:grpSpPr>
            <a:xfrm>
              <a:off x="4017600" y="841800"/>
              <a:ext cx="985600" cy="1540000"/>
              <a:chOff x="4017600" y="841800"/>
              <a:chExt cx="985600" cy="1540000"/>
            </a:xfrm>
          </p:grpSpPr>
          <p:grpSp>
            <p:nvGrpSpPr>
              <p:cNvPr id="2104" name="Group 2103"/>
              <p:cNvGrpSpPr/>
              <p:nvPr/>
            </p:nvGrpSpPr>
            <p:grpSpPr>
              <a:xfrm>
                <a:off x="4017640" y="841800"/>
                <a:ext cx="975374" cy="1540000"/>
                <a:chOff x="4017640" y="841800"/>
                <a:chExt cx="975374" cy="1540000"/>
              </a:xfrm>
            </p:grpSpPr>
            <p:sp>
              <p:nvSpPr>
                <p:cNvPr id="2105" name="Freeform 2104"/>
                <p:cNvSpPr/>
                <p:nvPr/>
              </p:nvSpPr>
              <p:spPr>
                <a:xfrm>
                  <a:off x="4121615" y="841418"/>
                  <a:ext cx="777600" cy="918949"/>
                </a:xfrm>
                <a:custGeom>
                  <a:avLst/>
                  <a:gdLst/>
                  <a:ahLst/>
                  <a:cxnLst/>
                  <a:rect l="0" t="0" r="0" b="0"/>
                  <a:pathLst>
                    <a:path w="777600" h="918949">
                      <a:moveTo>
                        <a:pt x="0" y="653099"/>
                      </a:moveTo>
                      <a:cubicBezTo>
                        <a:pt x="0" y="653099"/>
                        <a:pt x="46882" y="502554"/>
                        <a:pt x="58198" y="421377"/>
                      </a:cubicBezTo>
                      <a:cubicBezTo>
                        <a:pt x="58198" y="421377"/>
                        <a:pt x="103463" y="160139"/>
                        <a:pt x="118014" y="61251"/>
                      </a:cubicBezTo>
                      <a:cubicBezTo>
                        <a:pt x="118014" y="61251"/>
                        <a:pt x="124480" y="9593"/>
                        <a:pt x="179445" y="5166"/>
                      </a:cubicBezTo>
                      <a:cubicBezTo>
                        <a:pt x="179445" y="5166"/>
                        <a:pt x="468821" y="-11070"/>
                        <a:pt x="606236" y="14021"/>
                      </a:cubicBezTo>
                      <a:cubicBezTo>
                        <a:pt x="606236" y="14021"/>
                        <a:pt x="649885" y="19925"/>
                        <a:pt x="657967" y="87818"/>
                      </a:cubicBezTo>
                      <a:cubicBezTo>
                        <a:pt x="666051" y="155710"/>
                        <a:pt x="695150" y="381897"/>
                        <a:pt x="721016" y="450897"/>
                      </a:cubicBezTo>
                      <a:cubicBezTo>
                        <a:pt x="721016" y="450897"/>
                        <a:pt x="769515" y="625056"/>
                        <a:pt x="777600" y="657528"/>
                      </a:cubicBezTo>
                      <a:cubicBezTo>
                        <a:pt x="777600" y="657528"/>
                        <a:pt x="708083" y="676714"/>
                        <a:pt x="688683" y="763795"/>
                      </a:cubicBezTo>
                      <a:cubicBezTo>
                        <a:pt x="688683" y="763795"/>
                        <a:pt x="680601" y="844967"/>
                        <a:pt x="688683" y="883344"/>
                      </a:cubicBezTo>
                      <a:cubicBezTo>
                        <a:pt x="688683" y="883344"/>
                        <a:pt x="342725" y="961576"/>
                        <a:pt x="79215" y="886301"/>
                      </a:cubicBezTo>
                      <a:cubicBezTo>
                        <a:pt x="79215" y="886301"/>
                        <a:pt x="92147" y="805120"/>
                        <a:pt x="79215" y="743132"/>
                      </a:cubicBezTo>
                      <a:cubicBezTo>
                        <a:pt x="66282" y="681143"/>
                        <a:pt x="0" y="653099"/>
                        <a:pt x="0" y="653099"/>
                      </a:cubicBezTo>
                      <a:close/>
                    </a:path>
                  </a:pathLst>
                </a:custGeom>
                <a:solidFill>
                  <a:srgbClr val="CFC8CC"/>
                </a:solidFill>
                <a:ln w="7700" cap="flat">
                  <a:noFill/>
                  <a:bevel/>
                </a:ln>
              </p:spPr>
            </p:sp>
            <p:sp>
              <p:nvSpPr>
                <p:cNvPr id="2106" name="Freeform 2105"/>
                <p:cNvSpPr/>
                <p:nvPr/>
              </p:nvSpPr>
              <p:spPr>
                <a:xfrm>
                  <a:off x="4066917" y="1724759"/>
                  <a:ext cx="876822" cy="91877"/>
                </a:xfrm>
                <a:custGeom>
                  <a:avLst/>
                  <a:gdLst/>
                  <a:ahLst/>
                  <a:cxnLst/>
                  <a:rect l="0" t="0" r="0" b="0"/>
                  <a:pathLst>
                    <a:path w="876822" h="91877">
                      <a:moveTo>
                        <a:pt x="134179" y="0"/>
                      </a:moveTo>
                      <a:cubicBezTo>
                        <a:pt x="134179" y="0"/>
                        <a:pt x="320200" y="77535"/>
                        <a:pt x="740524" y="787"/>
                      </a:cubicBezTo>
                      <a:cubicBezTo>
                        <a:pt x="740524" y="787"/>
                        <a:pt x="785362" y="14956"/>
                        <a:pt x="804973" y="19089"/>
                      </a:cubicBezTo>
                      <a:lnTo>
                        <a:pt x="876822" y="23614"/>
                      </a:lnTo>
                      <a:cubicBezTo>
                        <a:pt x="876822" y="23614"/>
                        <a:pt x="522172" y="177112"/>
                        <a:pt x="0" y="23614"/>
                      </a:cubicBezTo>
                      <a:lnTo>
                        <a:pt x="67898" y="20663"/>
                      </a:lnTo>
                      <a:cubicBezTo>
                        <a:pt x="67898" y="20663"/>
                        <a:pt x="118014" y="10331"/>
                        <a:pt x="134179" y="0"/>
                      </a:cubicBezTo>
                      <a:close/>
                    </a:path>
                  </a:pathLst>
                </a:custGeom>
                <a:solidFill>
                  <a:srgbClr val="A2939A"/>
                </a:solidFill>
                <a:ln w="7700" cap="flat">
                  <a:noFill/>
                  <a:bevel/>
                </a:ln>
              </p:spPr>
            </p:sp>
            <p:sp>
              <p:nvSpPr>
                <p:cNvPr id="2107" name="Freeform 2106"/>
                <p:cNvSpPr/>
                <p:nvPr/>
              </p:nvSpPr>
              <p:spPr>
                <a:xfrm>
                  <a:off x="4066917" y="1748378"/>
                  <a:ext cx="876822" cy="141505"/>
                </a:xfrm>
                <a:custGeom>
                  <a:avLst/>
                  <a:gdLst/>
                  <a:ahLst/>
                  <a:cxnLst/>
                  <a:rect l="0" t="0" r="0" b="0"/>
                  <a:pathLst>
                    <a:path w="876822" h="141505">
                      <a:moveTo>
                        <a:pt x="0" y="0"/>
                      </a:moveTo>
                      <a:cubicBezTo>
                        <a:pt x="0" y="0"/>
                        <a:pt x="448237" y="146412"/>
                        <a:pt x="876822" y="0"/>
                      </a:cubicBezTo>
                      <a:cubicBezTo>
                        <a:pt x="876822" y="0"/>
                        <a:pt x="871255" y="42802"/>
                        <a:pt x="853476" y="70753"/>
                      </a:cubicBezTo>
                      <a:cubicBezTo>
                        <a:pt x="853476" y="70753"/>
                        <a:pt x="463974" y="230245"/>
                        <a:pt x="29099" y="70753"/>
                      </a:cubicBezTo>
                      <a:cubicBezTo>
                        <a:pt x="29099" y="70753"/>
                        <a:pt x="0" y="19186"/>
                        <a:pt x="0" y="0"/>
                      </a:cubicBezTo>
                      <a:close/>
                    </a:path>
                  </a:pathLst>
                </a:custGeom>
                <a:gradFill>
                  <a:gsLst>
                    <a:gs pos="0">
                      <a:srgbClr val="8A747A"/>
                    </a:gs>
                    <a:gs pos="32000">
                      <a:srgbClr val="D8D1D3"/>
                    </a:gs>
                    <a:gs pos="64000">
                      <a:srgbClr val="C5BABD"/>
                    </a:gs>
                    <a:gs pos="83000">
                      <a:srgbClr val="99868B"/>
                    </a:gs>
                  </a:gsLst>
                  <a:lin ang="0" scaled="0"/>
                </a:gradFill>
                <a:ln w="7700" cap="flat">
                  <a:noFill/>
                  <a:bevel/>
                </a:ln>
              </p:spPr>
            </p:sp>
            <p:sp>
              <p:nvSpPr>
                <p:cNvPr id="2108" name="Freeform 2107"/>
                <p:cNvSpPr/>
                <p:nvPr/>
              </p:nvSpPr>
              <p:spPr>
                <a:xfrm>
                  <a:off x="4095730" y="1819221"/>
                  <a:ext cx="824485" cy="135970"/>
                </a:xfrm>
                <a:custGeom>
                  <a:avLst/>
                  <a:gdLst/>
                  <a:ahLst/>
                  <a:cxnLst/>
                  <a:rect l="0" t="0" r="0" b="0"/>
                  <a:pathLst>
                    <a:path w="824485" h="135970">
                      <a:moveTo>
                        <a:pt x="0" y="0"/>
                      </a:moveTo>
                      <a:cubicBezTo>
                        <a:pt x="0" y="0"/>
                        <a:pt x="357922" y="147199"/>
                        <a:pt x="824485" y="0"/>
                      </a:cubicBezTo>
                      <a:cubicBezTo>
                        <a:pt x="824485" y="0"/>
                        <a:pt x="793770" y="70845"/>
                        <a:pt x="669286" y="106267"/>
                      </a:cubicBezTo>
                      <a:cubicBezTo>
                        <a:pt x="669286" y="106266"/>
                        <a:pt x="376676" y="178588"/>
                        <a:pt x="132563" y="97411"/>
                      </a:cubicBezTo>
                      <a:cubicBezTo>
                        <a:pt x="132563" y="97411"/>
                        <a:pt x="22633" y="64940"/>
                        <a:pt x="0" y="0"/>
                      </a:cubicBezTo>
                      <a:close/>
                    </a:path>
                  </a:pathLst>
                </a:custGeom>
                <a:gradFill>
                  <a:gsLst>
                    <a:gs pos="0">
                      <a:srgbClr val="78666C"/>
                    </a:gs>
                    <a:gs pos="29000">
                      <a:srgbClr val="CDC4C7"/>
                    </a:gs>
                    <a:gs pos="46000">
                      <a:srgbClr val="B1A3A8"/>
                    </a:gs>
                    <a:gs pos="86000">
                      <a:srgbClr val="8D797F"/>
                    </a:gs>
                  </a:gsLst>
                  <a:lin ang="0" scaled="0"/>
                </a:gradFill>
                <a:ln w="7700" cap="flat">
                  <a:noFill/>
                  <a:bevel/>
                </a:ln>
              </p:spPr>
            </p:sp>
            <p:sp>
              <p:nvSpPr>
                <p:cNvPr id="2109" name="Freeform 2108"/>
                <p:cNvSpPr/>
                <p:nvPr/>
              </p:nvSpPr>
              <p:spPr>
                <a:xfrm>
                  <a:off x="4391578" y="1943199"/>
                  <a:ext cx="248962" cy="26567"/>
                </a:xfrm>
                <a:custGeom>
                  <a:avLst/>
                  <a:gdLst/>
                  <a:ahLst/>
                  <a:cxnLst/>
                  <a:rect l="0" t="0" r="0" b="0"/>
                  <a:pathLst>
                    <a:path w="248962" h="26567">
                      <a:moveTo>
                        <a:pt x="0" y="4428"/>
                      </a:moveTo>
                      <a:cubicBezTo>
                        <a:pt x="0" y="4428"/>
                        <a:pt x="122864" y="17711"/>
                        <a:pt x="248962" y="0"/>
                      </a:cubicBezTo>
                      <a:lnTo>
                        <a:pt x="245728" y="26567"/>
                      </a:lnTo>
                      <a:lnTo>
                        <a:pt x="1617" y="26567"/>
                      </a:lnTo>
                      <a:lnTo>
                        <a:pt x="0" y="4428"/>
                      </a:lnTo>
                      <a:close/>
                    </a:path>
                  </a:pathLst>
                </a:custGeom>
                <a:solidFill>
                  <a:srgbClr val="000000"/>
                </a:solidFill>
                <a:ln w="7700" cap="flat">
                  <a:noFill/>
                  <a:bevel/>
                </a:ln>
              </p:spPr>
            </p:sp>
            <p:sp>
              <p:nvSpPr>
                <p:cNvPr id="2110" name="Freeform 2109"/>
                <p:cNvSpPr/>
                <p:nvPr/>
              </p:nvSpPr>
              <p:spPr>
                <a:xfrm>
                  <a:off x="4393203" y="1969765"/>
                  <a:ext cx="244111" cy="91508"/>
                </a:xfrm>
                <a:custGeom>
                  <a:avLst/>
                  <a:gdLst/>
                  <a:ahLst/>
                  <a:cxnLst/>
                  <a:rect l="0" t="0" r="0" b="0"/>
                  <a:pathLst>
                    <a:path w="244111" h="91508">
                      <a:moveTo>
                        <a:pt x="0" y="0"/>
                      </a:moveTo>
                      <a:lnTo>
                        <a:pt x="43649" y="91508"/>
                      </a:lnTo>
                      <a:lnTo>
                        <a:pt x="193995" y="91508"/>
                      </a:lnTo>
                      <a:lnTo>
                        <a:pt x="244111" y="0"/>
                      </a:lnTo>
                      <a:lnTo>
                        <a:pt x="0" y="0"/>
                      </a:lnTo>
                      <a:close/>
                    </a:path>
                  </a:pathLst>
                </a:custGeom>
                <a:solidFill>
                  <a:srgbClr val="000000"/>
                </a:solidFill>
                <a:ln w="7700" cap="flat">
                  <a:noFill/>
                  <a:bevel/>
                </a:ln>
              </p:spPr>
            </p:sp>
            <p:sp>
              <p:nvSpPr>
                <p:cNvPr id="2111" name="Freeform 2110"/>
                <p:cNvSpPr/>
                <p:nvPr/>
              </p:nvSpPr>
              <p:spPr>
                <a:xfrm>
                  <a:off x="4485341" y="2059798"/>
                  <a:ext cx="53349" cy="125086"/>
                </a:xfrm>
                <a:custGeom>
                  <a:avLst/>
                  <a:gdLst/>
                  <a:ahLst/>
                  <a:cxnLst/>
                  <a:rect l="0" t="0" r="0" b="0"/>
                  <a:pathLst>
                    <a:path w="53349" h="125086">
                      <a:moveTo>
                        <a:pt x="0" y="1476"/>
                      </a:moveTo>
                      <a:lnTo>
                        <a:pt x="1616" y="118074"/>
                      </a:lnTo>
                      <a:cubicBezTo>
                        <a:pt x="1616" y="118074"/>
                        <a:pt x="21770" y="134113"/>
                        <a:pt x="53349" y="118074"/>
                      </a:cubicBezTo>
                      <a:lnTo>
                        <a:pt x="51732" y="0"/>
                      </a:lnTo>
                      <a:lnTo>
                        <a:pt x="0" y="1476"/>
                      </a:lnTo>
                      <a:close/>
                    </a:path>
                  </a:pathLst>
                </a:custGeom>
                <a:gradFill>
                  <a:gsLst>
                    <a:gs pos="0">
                      <a:srgbClr val="808080"/>
                    </a:gs>
                    <a:gs pos="28000">
                      <a:srgbClr val="FAFAFA"/>
                    </a:gs>
                    <a:gs pos="40000">
                      <a:srgbClr val="FFFFFF"/>
                    </a:gs>
                    <a:gs pos="71000">
                      <a:srgbClr val="B0B0B0"/>
                    </a:gs>
                    <a:gs pos="100000">
                      <a:srgbClr val="909090"/>
                    </a:gs>
                  </a:gsLst>
                  <a:lin ang="0" scaled="0"/>
                </a:gradFill>
                <a:ln w="7700" cap="flat">
                  <a:noFill/>
                  <a:bevel/>
                </a:ln>
              </p:spPr>
            </p:sp>
            <p:sp>
              <p:nvSpPr>
                <p:cNvPr id="2112" name="Freeform 2111"/>
                <p:cNvSpPr/>
                <p:nvPr/>
              </p:nvSpPr>
              <p:spPr>
                <a:xfrm>
                  <a:off x="4092481" y="2084892"/>
                  <a:ext cx="392842" cy="134310"/>
                </a:xfrm>
                <a:custGeom>
                  <a:avLst/>
                  <a:gdLst/>
                  <a:ahLst/>
                  <a:cxnLst/>
                  <a:rect l="0" t="0" r="0" b="0"/>
                  <a:pathLst>
                    <a:path w="392842" h="134310">
                      <a:moveTo>
                        <a:pt x="392842" y="0"/>
                      </a:moveTo>
                      <a:lnTo>
                        <a:pt x="14550" y="92984"/>
                      </a:lnTo>
                      <a:cubicBezTo>
                        <a:pt x="14550" y="92984"/>
                        <a:pt x="0" y="100363"/>
                        <a:pt x="0" y="115123"/>
                      </a:cubicBezTo>
                      <a:cubicBezTo>
                        <a:pt x="0" y="129882"/>
                        <a:pt x="0" y="134310"/>
                        <a:pt x="0" y="134310"/>
                      </a:cubicBezTo>
                      <a:lnTo>
                        <a:pt x="27483" y="134310"/>
                      </a:lnTo>
                      <a:lnTo>
                        <a:pt x="35566" y="112171"/>
                      </a:lnTo>
                      <a:lnTo>
                        <a:pt x="303119" y="81914"/>
                      </a:lnTo>
                      <a:lnTo>
                        <a:pt x="392842" y="0"/>
                      </a:lnTo>
                      <a:close/>
                    </a:path>
                  </a:pathLst>
                </a:custGeom>
                <a:gradFill>
                  <a:gsLst>
                    <a:gs pos="52000">
                      <a:srgbClr val="F4F4F4"/>
                    </a:gs>
                    <a:gs pos="14000">
                      <a:srgbClr val="EBEBEB"/>
                    </a:gs>
                    <a:gs pos="98000">
                      <a:srgbClr val="E0E0E0"/>
                    </a:gs>
                  </a:gsLst>
                  <a:lin ang="4800000" scaled="0"/>
                </a:gradFill>
                <a:ln w="7700" cap="flat">
                  <a:noFill/>
                  <a:bevel/>
                </a:ln>
              </p:spPr>
            </p:sp>
            <p:sp>
              <p:nvSpPr>
                <p:cNvPr id="2113" name="Freeform 2112"/>
                <p:cNvSpPr/>
                <p:nvPr/>
              </p:nvSpPr>
              <p:spPr>
                <a:xfrm>
                  <a:off x="4258594" y="2086185"/>
                  <a:ext cx="229025" cy="206999"/>
                </a:xfrm>
                <a:custGeom>
                  <a:avLst/>
                  <a:gdLst/>
                  <a:ahLst/>
                  <a:cxnLst/>
                  <a:rect l="0" t="0" r="0" b="0"/>
                  <a:pathLst>
                    <a:path w="229025" h="206999">
                      <a:moveTo>
                        <a:pt x="229025" y="0"/>
                      </a:moveTo>
                      <a:lnTo>
                        <a:pt x="16569" y="172867"/>
                      </a:lnTo>
                      <a:cubicBezTo>
                        <a:pt x="16569" y="172867"/>
                        <a:pt x="-6709" y="185659"/>
                        <a:pt x="1818" y="206999"/>
                      </a:cubicBezTo>
                      <a:lnTo>
                        <a:pt x="33814" y="206999"/>
                      </a:lnTo>
                      <a:lnTo>
                        <a:pt x="37586" y="196482"/>
                      </a:lnTo>
                      <a:lnTo>
                        <a:pt x="228350" y="91692"/>
                      </a:lnTo>
                      <a:lnTo>
                        <a:pt x="229025" y="0"/>
                      </a:lnTo>
                      <a:close/>
                    </a:path>
                  </a:pathLst>
                </a:custGeom>
                <a:gradFill>
                  <a:gsLst>
                    <a:gs pos="52000">
                      <a:srgbClr val="F4F4F4"/>
                    </a:gs>
                    <a:gs pos="100000">
                      <a:srgbClr val="7D7D7D"/>
                    </a:gs>
                  </a:gsLst>
                  <a:lin ang="3000000" scaled="0"/>
                </a:gradFill>
                <a:ln w="7700" cap="flat">
                  <a:noFill/>
                  <a:bevel/>
                </a:ln>
              </p:spPr>
            </p:sp>
            <p:sp>
              <p:nvSpPr>
                <p:cNvPr id="2114" name="Freeform 2113"/>
                <p:cNvSpPr/>
                <p:nvPr/>
              </p:nvSpPr>
              <p:spPr>
                <a:xfrm>
                  <a:off x="4536252" y="2084521"/>
                  <a:ext cx="291640" cy="205893"/>
                </a:xfrm>
                <a:custGeom>
                  <a:avLst/>
                  <a:gdLst/>
                  <a:ahLst/>
                  <a:cxnLst/>
                  <a:rect l="0" t="0" r="0" b="0"/>
                  <a:pathLst>
                    <a:path w="291640" h="205893">
                      <a:moveTo>
                        <a:pt x="2429" y="93352"/>
                      </a:moveTo>
                      <a:lnTo>
                        <a:pt x="256241" y="187812"/>
                      </a:lnTo>
                      <a:cubicBezTo>
                        <a:pt x="256241" y="187812"/>
                        <a:pt x="258182" y="205893"/>
                        <a:pt x="261415" y="205893"/>
                      </a:cubicBezTo>
                      <a:cubicBezTo>
                        <a:pt x="264648" y="205893"/>
                        <a:pt x="291640" y="206855"/>
                        <a:pt x="291640" y="202277"/>
                      </a:cubicBezTo>
                      <a:cubicBezTo>
                        <a:pt x="291640" y="192831"/>
                        <a:pt x="288574" y="184861"/>
                        <a:pt x="288574" y="184861"/>
                      </a:cubicBezTo>
                      <a:cubicBezTo>
                        <a:pt x="288574" y="184861"/>
                        <a:pt x="286957" y="177480"/>
                        <a:pt x="264324" y="162722"/>
                      </a:cubicBezTo>
                      <a:cubicBezTo>
                        <a:pt x="241691" y="147962"/>
                        <a:pt x="0" y="0"/>
                        <a:pt x="0" y="0"/>
                      </a:cubicBezTo>
                      <a:lnTo>
                        <a:pt x="2429" y="93352"/>
                      </a:lnTo>
                      <a:close/>
                    </a:path>
                  </a:pathLst>
                </a:custGeom>
                <a:gradFill>
                  <a:gsLst>
                    <a:gs pos="15000">
                      <a:srgbClr val="454545"/>
                    </a:gs>
                    <a:gs pos="60000">
                      <a:srgbClr val="F1F1F1"/>
                    </a:gs>
                    <a:gs pos="77000">
                      <a:srgbClr val="949494"/>
                    </a:gs>
                  </a:gsLst>
                  <a:lin ang="7200000" scaled="0"/>
                </a:gradFill>
                <a:ln w="7700" cap="flat">
                  <a:noFill/>
                  <a:bevel/>
                </a:ln>
              </p:spPr>
            </p:sp>
            <p:sp>
              <p:nvSpPr>
                <p:cNvPr id="2115" name="Freeform 2114"/>
                <p:cNvSpPr/>
                <p:nvPr/>
              </p:nvSpPr>
              <p:spPr>
                <a:xfrm>
                  <a:off x="4546776" y="2090793"/>
                  <a:ext cx="351821" cy="109219"/>
                </a:xfrm>
                <a:custGeom>
                  <a:avLst/>
                  <a:gdLst/>
                  <a:ahLst/>
                  <a:cxnLst/>
                  <a:rect l="0" t="0" r="0" b="0"/>
                  <a:pathLst>
                    <a:path w="351821" h="109219">
                      <a:moveTo>
                        <a:pt x="0" y="0"/>
                      </a:moveTo>
                      <a:lnTo>
                        <a:pt x="337877" y="78224"/>
                      </a:lnTo>
                      <a:cubicBezTo>
                        <a:pt x="337877" y="78224"/>
                        <a:pt x="352644" y="83440"/>
                        <a:pt x="351821" y="106171"/>
                      </a:cubicBezTo>
                      <a:lnTo>
                        <a:pt x="321807" y="109219"/>
                      </a:lnTo>
                      <a:lnTo>
                        <a:pt x="318477" y="95935"/>
                      </a:lnTo>
                      <a:lnTo>
                        <a:pt x="132564" y="82651"/>
                      </a:lnTo>
                      <a:lnTo>
                        <a:pt x="0" y="0"/>
                      </a:lnTo>
                      <a:close/>
                    </a:path>
                  </a:pathLst>
                </a:custGeom>
                <a:gradFill>
                  <a:gsLst>
                    <a:gs pos="56000">
                      <a:srgbClr val="E9E9E9"/>
                    </a:gs>
                    <a:gs pos="77000">
                      <a:srgbClr val="B5B5B5"/>
                    </a:gs>
                  </a:gsLst>
                  <a:lin ang="6000000" scaled="0"/>
                </a:gradFill>
                <a:ln w="7700" cap="flat">
                  <a:noFill/>
                  <a:bevel/>
                </a:ln>
              </p:spPr>
            </p:sp>
            <p:sp>
              <p:nvSpPr>
                <p:cNvPr id="2116" name="Freeform 2115"/>
                <p:cNvSpPr/>
                <p:nvPr/>
              </p:nvSpPr>
              <p:spPr>
                <a:xfrm>
                  <a:off x="4267111" y="1969772"/>
                  <a:ext cx="147114" cy="35422"/>
                </a:xfrm>
                <a:custGeom>
                  <a:avLst/>
                  <a:gdLst/>
                  <a:ahLst/>
                  <a:cxnLst/>
                  <a:rect l="0" t="0" r="0" b="0"/>
                  <a:pathLst>
                    <a:path w="147114" h="35422">
                      <a:moveTo>
                        <a:pt x="0" y="0"/>
                      </a:moveTo>
                      <a:lnTo>
                        <a:pt x="126098" y="0"/>
                      </a:lnTo>
                      <a:lnTo>
                        <a:pt x="147114" y="35422"/>
                      </a:lnTo>
                      <a:lnTo>
                        <a:pt x="122864" y="35422"/>
                      </a:lnTo>
                      <a:lnTo>
                        <a:pt x="122250" y="24961"/>
                      </a:lnTo>
                      <a:lnTo>
                        <a:pt x="0" y="25091"/>
                      </a:lnTo>
                      <a:lnTo>
                        <a:pt x="0" y="0"/>
                      </a:lnTo>
                      <a:close/>
                    </a:path>
                  </a:pathLst>
                </a:custGeom>
                <a:gradFill>
                  <a:gsLst>
                    <a:gs pos="0">
                      <a:srgbClr val="000000"/>
                    </a:gs>
                    <a:gs pos="31000">
                      <a:srgbClr val="6E6E6E"/>
                    </a:gs>
                    <a:gs pos="100000">
                      <a:srgbClr val="000000"/>
                    </a:gs>
                  </a:gsLst>
                  <a:lin ang="5400000" scaled="0"/>
                </a:gradFill>
                <a:ln w="7700" cap="flat">
                  <a:noFill/>
                  <a:bevel/>
                </a:ln>
              </p:spPr>
            </p:sp>
            <p:sp>
              <p:nvSpPr>
                <p:cNvPr id="2117" name="Freeform 2116"/>
                <p:cNvSpPr/>
                <p:nvPr/>
              </p:nvSpPr>
              <p:spPr>
                <a:xfrm>
                  <a:off x="4192198" y="1948124"/>
                  <a:ext cx="112087" cy="68877"/>
                </a:xfrm>
                <a:custGeom>
                  <a:avLst/>
                  <a:gdLst/>
                  <a:ahLst/>
                  <a:cxnLst/>
                  <a:rect l="0" t="0" r="0" b="0"/>
                  <a:pathLst>
                    <a:path w="112087" h="68877">
                      <a:moveTo>
                        <a:pt x="0" y="0"/>
                      </a:moveTo>
                      <a:lnTo>
                        <a:pt x="112087" y="0"/>
                      </a:lnTo>
                      <a:lnTo>
                        <a:pt x="112087" y="68877"/>
                      </a:lnTo>
                      <a:lnTo>
                        <a:pt x="0" y="68877"/>
                      </a:lnTo>
                      <a:lnTo>
                        <a:pt x="0" y="0"/>
                      </a:lnTo>
                      <a:close/>
                    </a:path>
                  </a:pathLst>
                </a:custGeom>
                <a:gradFill>
                  <a:gsLst>
                    <a:gs pos="0">
                      <a:srgbClr val="000000"/>
                    </a:gs>
                    <a:gs pos="25000">
                      <a:srgbClr val="666666"/>
                    </a:gs>
                    <a:gs pos="61000">
                      <a:srgbClr val="2B2B2B"/>
                    </a:gs>
                    <a:gs pos="89000">
                      <a:srgbClr val="000000"/>
                    </a:gs>
                    <a:gs pos="100000">
                      <a:srgbClr val="C9C9C9"/>
                    </a:gs>
                  </a:gsLst>
                  <a:lin ang="5400000" scaled="0"/>
                </a:gradFill>
                <a:ln w="7700" cap="flat">
                  <a:noFill/>
                  <a:bevel/>
                </a:ln>
              </p:spPr>
            </p:sp>
            <p:sp>
              <p:nvSpPr>
                <p:cNvPr id="2118" name="Freeform 2117"/>
                <p:cNvSpPr/>
                <p:nvPr/>
              </p:nvSpPr>
              <p:spPr>
                <a:xfrm>
                  <a:off x="4092481" y="2084890"/>
                  <a:ext cx="392842" cy="121765"/>
                </a:xfrm>
                <a:custGeom>
                  <a:avLst/>
                  <a:gdLst/>
                  <a:ahLst/>
                  <a:cxnLst/>
                  <a:rect l="0" t="0" r="0" b="0"/>
                  <a:pathLst>
                    <a:path w="392842" h="121765">
                      <a:moveTo>
                        <a:pt x="392842" y="0"/>
                      </a:moveTo>
                      <a:lnTo>
                        <a:pt x="6790" y="94853"/>
                      </a:lnTo>
                      <a:cubicBezTo>
                        <a:pt x="6790" y="94853"/>
                        <a:pt x="-2479" y="104299"/>
                        <a:pt x="0" y="119366"/>
                      </a:cubicBezTo>
                      <a:lnTo>
                        <a:pt x="5928" y="121617"/>
                      </a:lnTo>
                      <a:cubicBezTo>
                        <a:pt x="5928" y="121617"/>
                        <a:pt x="7537" y="101833"/>
                        <a:pt x="17137" y="98789"/>
                      </a:cubicBezTo>
                      <a:cubicBezTo>
                        <a:pt x="26735" y="95745"/>
                        <a:pt x="380987" y="10626"/>
                        <a:pt x="380987" y="10626"/>
                      </a:cubicBezTo>
                      <a:lnTo>
                        <a:pt x="392842" y="0"/>
                      </a:lnTo>
                      <a:close/>
                    </a:path>
                  </a:pathLst>
                </a:custGeom>
                <a:solidFill>
                  <a:srgbClr val="E0E0E0"/>
                </a:solidFill>
                <a:ln w="7700" cap="flat">
                  <a:noFill/>
                  <a:bevel/>
                </a:ln>
              </p:spPr>
            </p:sp>
            <p:sp>
              <p:nvSpPr>
                <p:cNvPr id="2119" name="Freeform 2118"/>
                <p:cNvSpPr/>
                <p:nvPr/>
              </p:nvSpPr>
              <p:spPr>
                <a:xfrm>
                  <a:off x="4258417" y="2084893"/>
                  <a:ext cx="227339" cy="208290"/>
                </a:xfrm>
                <a:custGeom>
                  <a:avLst/>
                  <a:gdLst/>
                  <a:ahLst/>
                  <a:cxnLst/>
                  <a:rect l="0" t="0" r="0" b="0"/>
                  <a:pathLst>
                    <a:path w="227339" h="208290">
                      <a:moveTo>
                        <a:pt x="226934" y="0"/>
                      </a:moveTo>
                      <a:lnTo>
                        <a:pt x="16771" y="174159"/>
                      </a:lnTo>
                      <a:cubicBezTo>
                        <a:pt x="16771" y="174159"/>
                        <a:pt x="-7369" y="183014"/>
                        <a:pt x="2021" y="208290"/>
                      </a:cubicBezTo>
                      <a:lnTo>
                        <a:pt x="14185" y="208290"/>
                      </a:lnTo>
                      <a:cubicBezTo>
                        <a:pt x="14185" y="208290"/>
                        <a:pt x="9013" y="196395"/>
                        <a:pt x="22807" y="179078"/>
                      </a:cubicBezTo>
                      <a:lnTo>
                        <a:pt x="227339" y="10627"/>
                      </a:lnTo>
                      <a:lnTo>
                        <a:pt x="226934" y="0"/>
                      </a:lnTo>
                      <a:close/>
                    </a:path>
                  </a:pathLst>
                </a:custGeom>
                <a:solidFill>
                  <a:srgbClr val="E0E0E0"/>
                </a:solidFill>
                <a:ln w="7700" cap="flat">
                  <a:noFill/>
                  <a:bevel/>
                </a:ln>
              </p:spPr>
            </p:sp>
            <p:sp>
              <p:nvSpPr>
                <p:cNvPr id="2120" name="Freeform 2119"/>
                <p:cNvSpPr/>
                <p:nvPr/>
              </p:nvSpPr>
              <p:spPr>
                <a:xfrm>
                  <a:off x="4537465" y="2084522"/>
                  <a:ext cx="290459" cy="198514"/>
                </a:xfrm>
                <a:custGeom>
                  <a:avLst/>
                  <a:gdLst/>
                  <a:ahLst/>
                  <a:cxnLst/>
                  <a:rect l="0" t="0" r="0" b="0"/>
                  <a:pathLst>
                    <a:path w="290459" h="198514">
                      <a:moveTo>
                        <a:pt x="809" y="0"/>
                      </a:moveTo>
                      <a:lnTo>
                        <a:pt x="276580" y="171578"/>
                      </a:lnTo>
                      <a:cubicBezTo>
                        <a:pt x="276580" y="171578"/>
                        <a:pt x="290459" y="179450"/>
                        <a:pt x="290459" y="198514"/>
                      </a:cubicBezTo>
                      <a:lnTo>
                        <a:pt x="281754" y="198514"/>
                      </a:lnTo>
                      <a:cubicBezTo>
                        <a:pt x="281754" y="198514"/>
                        <a:pt x="281754" y="184174"/>
                        <a:pt x="272269" y="175514"/>
                      </a:cubicBezTo>
                      <a:lnTo>
                        <a:pt x="0" y="9422"/>
                      </a:lnTo>
                      <a:lnTo>
                        <a:pt x="809" y="0"/>
                      </a:lnTo>
                      <a:close/>
                    </a:path>
                  </a:pathLst>
                </a:custGeom>
                <a:solidFill>
                  <a:srgbClr val="E0E0E0"/>
                </a:solidFill>
                <a:ln w="7700" cap="flat">
                  <a:noFill/>
                  <a:bevel/>
                </a:ln>
              </p:spPr>
            </p:sp>
            <p:sp>
              <p:nvSpPr>
                <p:cNvPr id="2121" name="Freeform 2120"/>
                <p:cNvSpPr/>
                <p:nvPr/>
              </p:nvSpPr>
              <p:spPr>
                <a:xfrm>
                  <a:off x="4551482" y="2092454"/>
                  <a:ext cx="346321" cy="97596"/>
                </a:xfrm>
                <a:custGeom>
                  <a:avLst/>
                  <a:gdLst/>
                  <a:ahLst/>
                  <a:cxnLst/>
                  <a:rect l="0" t="0" r="0" b="0"/>
                  <a:pathLst>
                    <a:path w="346321" h="97596">
                      <a:moveTo>
                        <a:pt x="0" y="-117"/>
                      </a:moveTo>
                      <a:lnTo>
                        <a:pt x="329823" y="74694"/>
                      </a:lnTo>
                      <a:cubicBezTo>
                        <a:pt x="329823" y="74694"/>
                        <a:pt x="346321" y="78630"/>
                        <a:pt x="346321" y="97596"/>
                      </a:cubicBezTo>
                      <a:lnTo>
                        <a:pt x="337583" y="97596"/>
                      </a:lnTo>
                      <a:cubicBezTo>
                        <a:pt x="337583" y="97596"/>
                        <a:pt x="338445" y="83353"/>
                        <a:pt x="326374" y="80992"/>
                      </a:cubicBezTo>
                      <a:lnTo>
                        <a:pt x="19430" y="11721"/>
                      </a:lnTo>
                      <a:lnTo>
                        <a:pt x="0" y="-117"/>
                      </a:lnTo>
                      <a:close/>
                    </a:path>
                  </a:pathLst>
                </a:custGeom>
                <a:solidFill>
                  <a:srgbClr val="E0E0E0"/>
                </a:solidFill>
                <a:ln w="7700" cap="flat">
                  <a:noFill/>
                  <a:bevel/>
                </a:ln>
              </p:spPr>
            </p:sp>
            <p:sp>
              <p:nvSpPr>
                <p:cNvPr id="2122" name="Freeform 2121"/>
                <p:cNvSpPr/>
                <p:nvPr/>
              </p:nvSpPr>
              <p:spPr>
                <a:xfrm>
                  <a:off x="4200592" y="1704194"/>
                  <a:ext cx="609470" cy="56823"/>
                </a:xfrm>
                <a:custGeom>
                  <a:avLst/>
                  <a:gdLst/>
                  <a:ahLst/>
                  <a:cxnLst/>
                  <a:rect l="0" t="0" r="0" b="0"/>
                  <a:pathLst>
                    <a:path w="609470" h="56823">
                      <a:moveTo>
                        <a:pt x="4244" y="-123"/>
                      </a:moveTo>
                      <a:cubicBezTo>
                        <a:pt x="4244" y="-123"/>
                        <a:pt x="223138" y="67348"/>
                        <a:pt x="603407" y="-137"/>
                      </a:cubicBezTo>
                      <a:cubicBezTo>
                        <a:pt x="603407" y="-137"/>
                        <a:pt x="606977" y="21327"/>
                        <a:pt x="609470" y="22901"/>
                      </a:cubicBezTo>
                      <a:cubicBezTo>
                        <a:pt x="609470" y="22901"/>
                        <a:pt x="222649" y="100892"/>
                        <a:pt x="0" y="20571"/>
                      </a:cubicBezTo>
                      <a:lnTo>
                        <a:pt x="4244" y="-123"/>
                      </a:lnTo>
                      <a:close/>
                    </a:path>
                  </a:pathLst>
                </a:custGeom>
                <a:solidFill>
                  <a:srgbClr val="C2B5B0"/>
                </a:solidFill>
                <a:ln w="7700" cap="flat">
                  <a:noFill/>
                  <a:bevel/>
                </a:ln>
              </p:spPr>
            </p:sp>
            <p:sp>
              <p:nvSpPr>
                <p:cNvPr id="2123" name="Freeform 2122"/>
                <p:cNvSpPr/>
                <p:nvPr/>
              </p:nvSpPr>
              <p:spPr>
                <a:xfrm>
                  <a:off x="4146863" y="878685"/>
                  <a:ext cx="729505" cy="872271"/>
                </a:xfrm>
                <a:custGeom>
                  <a:avLst/>
                  <a:gdLst/>
                  <a:ahLst/>
                  <a:cxnLst/>
                  <a:rect l="0" t="0" r="0" b="0"/>
                  <a:pathLst>
                    <a:path w="729505" h="872271">
                      <a:moveTo>
                        <a:pt x="0" y="627609"/>
                      </a:moveTo>
                      <a:cubicBezTo>
                        <a:pt x="0" y="627609"/>
                        <a:pt x="47276" y="490840"/>
                        <a:pt x="62975" y="387200"/>
                      </a:cubicBezTo>
                      <a:cubicBezTo>
                        <a:pt x="62975" y="387200"/>
                        <a:pt x="104569" y="147151"/>
                        <a:pt x="117939" y="56283"/>
                      </a:cubicBezTo>
                      <a:cubicBezTo>
                        <a:pt x="117939" y="56283"/>
                        <a:pt x="123881" y="8815"/>
                        <a:pt x="174389" y="4746"/>
                      </a:cubicBezTo>
                      <a:cubicBezTo>
                        <a:pt x="174389" y="4746"/>
                        <a:pt x="440295" y="-10172"/>
                        <a:pt x="566564" y="12884"/>
                      </a:cubicBezTo>
                      <a:cubicBezTo>
                        <a:pt x="566564" y="12884"/>
                        <a:pt x="606672" y="18308"/>
                        <a:pt x="614100" y="80694"/>
                      </a:cubicBezTo>
                      <a:cubicBezTo>
                        <a:pt x="621527" y="143080"/>
                        <a:pt x="645372" y="349703"/>
                        <a:pt x="669140" y="413107"/>
                      </a:cubicBezTo>
                      <a:cubicBezTo>
                        <a:pt x="669140" y="413107"/>
                        <a:pt x="707940" y="587267"/>
                        <a:pt x="729505" y="623674"/>
                      </a:cubicBezTo>
                      <a:cubicBezTo>
                        <a:pt x="729505" y="623675"/>
                        <a:pt x="676189" y="640082"/>
                        <a:pt x="658362" y="720101"/>
                      </a:cubicBezTo>
                      <a:cubicBezTo>
                        <a:pt x="658362" y="720101"/>
                        <a:pt x="652111" y="802756"/>
                        <a:pt x="659872" y="838961"/>
                      </a:cubicBezTo>
                      <a:cubicBezTo>
                        <a:pt x="659872" y="838961"/>
                        <a:pt x="273605" y="916893"/>
                        <a:pt x="57191" y="835026"/>
                      </a:cubicBezTo>
                      <a:cubicBezTo>
                        <a:pt x="57191" y="835026"/>
                        <a:pt x="67538" y="757098"/>
                        <a:pt x="53742" y="702744"/>
                      </a:cubicBezTo>
                      <a:cubicBezTo>
                        <a:pt x="41000" y="652537"/>
                        <a:pt x="0" y="627609"/>
                        <a:pt x="0" y="627609"/>
                      </a:cubicBezTo>
                      <a:close/>
                    </a:path>
                  </a:pathLst>
                </a:custGeom>
                <a:solidFill>
                  <a:srgbClr val="F3EEF1"/>
                </a:solidFill>
                <a:ln w="7700" cap="flat">
                  <a:noFill/>
                  <a:bevel/>
                </a:ln>
              </p:spPr>
            </p:sp>
            <p:sp>
              <p:nvSpPr>
                <p:cNvPr id="2124" name="Freeform 2123"/>
                <p:cNvSpPr/>
                <p:nvPr/>
              </p:nvSpPr>
              <p:spPr>
                <a:xfrm>
                  <a:off x="4325694" y="894277"/>
                  <a:ext cx="381527" cy="159399"/>
                </a:xfrm>
                <a:custGeom>
                  <a:avLst/>
                  <a:gdLst/>
                  <a:ahLst/>
                  <a:cxnLst/>
                  <a:rect l="0" t="0" r="0" b="0"/>
                  <a:pathLst>
                    <a:path w="381527" h="159399">
                      <a:moveTo>
                        <a:pt x="38732" y="0"/>
                      </a:moveTo>
                      <a:lnTo>
                        <a:pt x="342660" y="0"/>
                      </a:lnTo>
                      <a:cubicBezTo>
                        <a:pt x="364088" y="0"/>
                        <a:pt x="381527" y="15859"/>
                        <a:pt x="381527" y="35422"/>
                      </a:cubicBezTo>
                      <a:lnTo>
                        <a:pt x="381527" y="123977"/>
                      </a:lnTo>
                      <a:cubicBezTo>
                        <a:pt x="381527" y="143540"/>
                        <a:pt x="364088" y="159399"/>
                        <a:pt x="342660" y="159399"/>
                      </a:cubicBezTo>
                      <a:lnTo>
                        <a:pt x="38732" y="159399"/>
                      </a:lnTo>
                      <a:cubicBezTo>
                        <a:pt x="17304" y="159399"/>
                        <a:pt x="0" y="143540"/>
                        <a:pt x="0" y="123977"/>
                      </a:cubicBezTo>
                      <a:lnTo>
                        <a:pt x="0" y="35422"/>
                      </a:lnTo>
                      <a:cubicBezTo>
                        <a:pt x="0" y="15859"/>
                        <a:pt x="17304" y="0"/>
                        <a:pt x="38732" y="0"/>
                      </a:cubicBezTo>
                      <a:close/>
                    </a:path>
                  </a:pathLst>
                </a:custGeom>
                <a:gradFill>
                  <a:gsLst>
                    <a:gs pos="0">
                      <a:srgbClr val="C9C1C5"/>
                    </a:gs>
                    <a:gs pos="24000">
                      <a:srgbClr val="E8E4E7"/>
                    </a:gs>
                    <a:gs pos="51000">
                      <a:srgbClr val="CBC2C7"/>
                    </a:gs>
                    <a:gs pos="83000">
                      <a:srgbClr val="B7ABB2"/>
                    </a:gs>
                    <a:gs pos="100000">
                      <a:srgbClr val="6C5D65"/>
                    </a:gs>
                    <a:gs pos="100000">
                      <a:srgbClr val="AB9DA5"/>
                    </a:gs>
                  </a:gsLst>
                  <a:lin ang="5400000" scaled="0"/>
                </a:gradFill>
                <a:ln w="7700" cap="flat">
                  <a:noFill/>
                  <a:bevel/>
                </a:ln>
              </p:spPr>
            </p:sp>
            <p:sp>
              <p:nvSpPr>
                <p:cNvPr id="2125" name="Freeform 2124"/>
                <p:cNvSpPr/>
                <p:nvPr/>
              </p:nvSpPr>
              <p:spPr>
                <a:xfrm>
                  <a:off x="4230030" y="1083737"/>
                  <a:ext cx="552684" cy="638158"/>
                </a:xfrm>
                <a:custGeom>
                  <a:avLst/>
                  <a:gdLst/>
                  <a:ahLst/>
                  <a:cxnLst/>
                  <a:rect l="0" t="0" r="0" b="0"/>
                  <a:pathLst>
                    <a:path w="552684" h="638158">
                      <a:moveTo>
                        <a:pt x="9093" y="459047"/>
                      </a:moveTo>
                      <a:cubicBezTo>
                        <a:pt x="9093" y="459047"/>
                        <a:pt x="43685" y="358971"/>
                        <a:pt x="55173" y="283136"/>
                      </a:cubicBezTo>
                      <a:cubicBezTo>
                        <a:pt x="55173" y="283136"/>
                        <a:pt x="85608" y="107488"/>
                        <a:pt x="95391" y="40998"/>
                      </a:cubicBezTo>
                      <a:cubicBezTo>
                        <a:pt x="95391" y="40998"/>
                        <a:pt x="99738" y="6266"/>
                        <a:pt x="136696" y="3289"/>
                      </a:cubicBezTo>
                      <a:cubicBezTo>
                        <a:pt x="136696" y="3289"/>
                        <a:pt x="331262" y="-7628"/>
                        <a:pt x="423653" y="9243"/>
                      </a:cubicBezTo>
                      <a:cubicBezTo>
                        <a:pt x="423653" y="9243"/>
                        <a:pt x="453002" y="13212"/>
                        <a:pt x="458436" y="58861"/>
                      </a:cubicBezTo>
                      <a:cubicBezTo>
                        <a:pt x="463870" y="104510"/>
                        <a:pt x="481320" y="255699"/>
                        <a:pt x="498711" y="302093"/>
                      </a:cubicBezTo>
                      <a:cubicBezTo>
                        <a:pt x="498711" y="302093"/>
                        <a:pt x="527100" y="429528"/>
                        <a:pt x="542985" y="456168"/>
                      </a:cubicBezTo>
                      <a:cubicBezTo>
                        <a:pt x="542985" y="456168"/>
                        <a:pt x="560776" y="512092"/>
                        <a:pt x="547730" y="570643"/>
                      </a:cubicBezTo>
                      <a:cubicBezTo>
                        <a:pt x="547730" y="570643"/>
                        <a:pt x="534797" y="604589"/>
                        <a:pt x="491929" y="613698"/>
                      </a:cubicBezTo>
                      <a:cubicBezTo>
                        <a:pt x="491929" y="613697"/>
                        <a:pt x="209292" y="670722"/>
                        <a:pt x="50940" y="610818"/>
                      </a:cubicBezTo>
                      <a:cubicBezTo>
                        <a:pt x="50940" y="610818"/>
                        <a:pt x="13021" y="594179"/>
                        <a:pt x="2927" y="554408"/>
                      </a:cubicBezTo>
                      <a:cubicBezTo>
                        <a:pt x="-6397" y="517670"/>
                        <a:pt x="9093" y="459047"/>
                        <a:pt x="9093" y="459047"/>
                      </a:cubicBezTo>
                      <a:close/>
                    </a:path>
                  </a:pathLst>
                </a:custGeom>
                <a:gradFill>
                  <a:gsLst>
                    <a:gs pos="0">
                      <a:srgbClr val="FFFFFF">
                        <a:alpha val="91000"/>
                      </a:srgbClr>
                    </a:gs>
                    <a:gs pos="44000">
                      <a:srgbClr val="FFFFFF">
                        <a:alpha val="71000"/>
                      </a:srgbClr>
                    </a:gs>
                    <a:gs pos="100000">
                      <a:srgbClr val="FFFFFF">
                        <a:alpha val="9000"/>
                      </a:srgbClr>
                    </a:gs>
                  </a:gsLst>
                  <a:lin ang="2700000" scaled="0"/>
                </a:gradFill>
                <a:ln w="7700" cap="flat">
                  <a:noFill/>
                  <a:bevel/>
                </a:ln>
              </p:spPr>
            </p:sp>
            <p:grpSp>
              <p:nvGrpSpPr>
                <p:cNvPr id="2126" name="Group 2125"/>
                <p:cNvGrpSpPr/>
                <p:nvPr/>
              </p:nvGrpSpPr>
              <p:grpSpPr>
                <a:xfrm>
                  <a:off x="4765686" y="2281464"/>
                  <a:ext cx="86243" cy="85973"/>
                  <a:chOff x="4765686" y="2281464"/>
                  <a:chExt cx="86243" cy="85973"/>
                </a:xfrm>
              </p:grpSpPr>
              <p:sp>
                <p:nvSpPr>
                  <p:cNvPr id="2127" name="Freeform 2126"/>
                  <p:cNvSpPr/>
                  <p:nvPr/>
                </p:nvSpPr>
                <p:spPr>
                  <a:xfrm>
                    <a:off x="4781434" y="2281464"/>
                    <a:ext cx="70453" cy="85973"/>
                  </a:xfrm>
                  <a:custGeom>
                    <a:avLst/>
                    <a:gdLst/>
                    <a:ahLst/>
                    <a:cxnLst/>
                    <a:rect l="0" t="0" r="0" b="0"/>
                    <a:pathLst>
                      <a:path w="70453" h="85973">
                        <a:moveTo>
                          <a:pt x="0" y="42987"/>
                        </a:moveTo>
                        <a:cubicBezTo>
                          <a:pt x="0" y="19246"/>
                          <a:pt x="15772" y="0"/>
                          <a:pt x="35227" y="0"/>
                        </a:cubicBezTo>
                        <a:cubicBezTo>
                          <a:pt x="54682" y="0"/>
                          <a:pt x="70453" y="19246"/>
                          <a:pt x="70453" y="42987"/>
                        </a:cubicBezTo>
                        <a:cubicBezTo>
                          <a:pt x="70453" y="66727"/>
                          <a:pt x="54682" y="85973"/>
                          <a:pt x="35227" y="85973"/>
                        </a:cubicBezTo>
                        <a:cubicBezTo>
                          <a:pt x="15772" y="85973"/>
                          <a:pt x="0" y="66727"/>
                          <a:pt x="0" y="42987"/>
                        </a:cubicBezTo>
                        <a:close/>
                      </a:path>
                    </a:pathLst>
                  </a:custGeom>
                  <a:solidFill>
                    <a:srgbClr val="2E2E2E"/>
                  </a:solidFill>
                  <a:ln w="7700" cap="flat">
                    <a:noFill/>
                    <a:bevel/>
                  </a:ln>
                </p:spPr>
              </p:sp>
              <p:sp>
                <p:nvSpPr>
                  <p:cNvPr id="2128" name="Freeform 2127"/>
                  <p:cNvSpPr/>
                  <p:nvPr/>
                </p:nvSpPr>
                <p:spPr>
                  <a:xfrm>
                    <a:off x="4788931" y="2290596"/>
                    <a:ext cx="55460" cy="67710"/>
                  </a:xfrm>
                  <a:custGeom>
                    <a:avLst/>
                    <a:gdLst/>
                    <a:ahLst/>
                    <a:cxnLst/>
                    <a:rect l="0" t="0" r="0" b="0"/>
                    <a:pathLst>
                      <a:path w="55460" h="67710">
                        <a:moveTo>
                          <a:pt x="0" y="33855"/>
                        </a:moveTo>
                        <a:cubicBezTo>
                          <a:pt x="0" y="15157"/>
                          <a:pt x="12415" y="0"/>
                          <a:pt x="27730" y="0"/>
                        </a:cubicBezTo>
                        <a:cubicBezTo>
                          <a:pt x="43045" y="0"/>
                          <a:pt x="55460" y="15157"/>
                          <a:pt x="55460" y="33855"/>
                        </a:cubicBezTo>
                        <a:cubicBezTo>
                          <a:pt x="55460" y="52552"/>
                          <a:pt x="43045" y="67710"/>
                          <a:pt x="27730" y="67710"/>
                        </a:cubicBezTo>
                        <a:cubicBezTo>
                          <a:pt x="12415" y="67710"/>
                          <a:pt x="0" y="52552"/>
                          <a:pt x="0" y="33855"/>
                        </a:cubicBezTo>
                        <a:close/>
                      </a:path>
                    </a:pathLst>
                  </a:custGeom>
                  <a:solidFill>
                    <a:srgbClr val="000000"/>
                  </a:solidFill>
                  <a:ln w="7700" cap="flat">
                    <a:noFill/>
                    <a:bevel/>
                  </a:ln>
                </p:spPr>
              </p:sp>
              <p:sp>
                <p:nvSpPr>
                  <p:cNvPr id="2129" name="Freeform 2128"/>
                  <p:cNvSpPr/>
                  <p:nvPr/>
                </p:nvSpPr>
                <p:spPr>
                  <a:xfrm>
                    <a:off x="4765673" y="2281464"/>
                    <a:ext cx="70454" cy="85973"/>
                  </a:xfrm>
                  <a:custGeom>
                    <a:avLst/>
                    <a:gdLst/>
                    <a:ahLst/>
                    <a:cxnLst/>
                    <a:rect l="0" t="0" r="0" b="0"/>
                    <a:pathLst>
                      <a:path w="70454" h="85973">
                        <a:moveTo>
                          <a:pt x="0" y="42987"/>
                        </a:moveTo>
                        <a:cubicBezTo>
                          <a:pt x="0" y="19246"/>
                          <a:pt x="15772" y="0"/>
                          <a:pt x="35227" y="0"/>
                        </a:cubicBezTo>
                        <a:cubicBezTo>
                          <a:pt x="54682" y="0"/>
                          <a:pt x="70454" y="19246"/>
                          <a:pt x="70454" y="42987"/>
                        </a:cubicBezTo>
                        <a:cubicBezTo>
                          <a:pt x="70454" y="66727"/>
                          <a:pt x="54682" y="85973"/>
                          <a:pt x="35227" y="85973"/>
                        </a:cubicBezTo>
                        <a:cubicBezTo>
                          <a:pt x="15772" y="85973"/>
                          <a:pt x="0" y="66727"/>
                          <a:pt x="0" y="42987"/>
                        </a:cubicBezTo>
                        <a:close/>
                      </a:path>
                    </a:pathLst>
                  </a:custGeom>
                  <a:solidFill>
                    <a:srgbClr val="2E2E2E"/>
                  </a:solidFill>
                  <a:ln w="7700" cap="flat">
                    <a:noFill/>
                    <a:bevel/>
                  </a:ln>
                </p:spPr>
              </p:sp>
              <p:sp>
                <p:nvSpPr>
                  <p:cNvPr id="2130" name="Freeform 2129"/>
                  <p:cNvSpPr/>
                  <p:nvPr/>
                </p:nvSpPr>
                <p:spPr>
                  <a:xfrm>
                    <a:off x="4773170" y="2290596"/>
                    <a:ext cx="55460" cy="67710"/>
                  </a:xfrm>
                  <a:custGeom>
                    <a:avLst/>
                    <a:gdLst/>
                    <a:ahLst/>
                    <a:cxnLst/>
                    <a:rect l="0" t="0" r="0" b="0"/>
                    <a:pathLst>
                      <a:path w="55460" h="67710">
                        <a:moveTo>
                          <a:pt x="0" y="33855"/>
                        </a:moveTo>
                        <a:cubicBezTo>
                          <a:pt x="0" y="15157"/>
                          <a:pt x="12415" y="0"/>
                          <a:pt x="27730" y="0"/>
                        </a:cubicBezTo>
                        <a:cubicBezTo>
                          <a:pt x="43044" y="0"/>
                          <a:pt x="55460" y="15157"/>
                          <a:pt x="55460" y="33855"/>
                        </a:cubicBezTo>
                        <a:cubicBezTo>
                          <a:pt x="55460" y="52552"/>
                          <a:pt x="43044" y="67710"/>
                          <a:pt x="27730" y="67710"/>
                        </a:cubicBezTo>
                        <a:cubicBezTo>
                          <a:pt x="12415" y="67710"/>
                          <a:pt x="0" y="52552"/>
                          <a:pt x="0" y="33855"/>
                        </a:cubicBezTo>
                        <a:close/>
                      </a:path>
                    </a:pathLst>
                  </a:custGeom>
                  <a:solidFill>
                    <a:srgbClr val="000000"/>
                  </a:solidFill>
                  <a:ln w="7700" cap="flat">
                    <a:noFill/>
                    <a:bevel/>
                  </a:ln>
                </p:spPr>
              </p:sp>
            </p:grpSp>
            <p:grpSp>
              <p:nvGrpSpPr>
                <p:cNvPr id="2131" name="Group 2130"/>
                <p:cNvGrpSpPr/>
                <p:nvPr/>
              </p:nvGrpSpPr>
              <p:grpSpPr>
                <a:xfrm>
                  <a:off x="4222763" y="2287369"/>
                  <a:ext cx="94682" cy="94460"/>
                  <a:chOff x="4222763" y="2287369"/>
                  <a:chExt cx="94682" cy="94460"/>
                </a:xfrm>
              </p:grpSpPr>
              <p:sp>
                <p:nvSpPr>
                  <p:cNvPr id="2132" name="Freeform 2131"/>
                  <p:cNvSpPr/>
                  <p:nvPr/>
                </p:nvSpPr>
                <p:spPr>
                  <a:xfrm>
                    <a:off x="4222743" y="2288748"/>
                    <a:ext cx="69777" cy="92984"/>
                  </a:xfrm>
                  <a:custGeom>
                    <a:avLst/>
                    <a:gdLst/>
                    <a:ahLst/>
                    <a:cxnLst/>
                    <a:rect l="0" t="0" r="0" b="0"/>
                    <a:pathLst>
                      <a:path w="69777" h="92984">
                        <a:moveTo>
                          <a:pt x="0" y="46492"/>
                        </a:moveTo>
                        <a:cubicBezTo>
                          <a:pt x="0" y="20815"/>
                          <a:pt x="15620" y="0"/>
                          <a:pt x="34889" y="0"/>
                        </a:cubicBezTo>
                        <a:cubicBezTo>
                          <a:pt x="54157" y="0"/>
                          <a:pt x="69777" y="20815"/>
                          <a:pt x="69777" y="46492"/>
                        </a:cubicBezTo>
                        <a:cubicBezTo>
                          <a:pt x="69777" y="72168"/>
                          <a:pt x="54157" y="92984"/>
                          <a:pt x="34889" y="92984"/>
                        </a:cubicBezTo>
                        <a:cubicBezTo>
                          <a:pt x="15620" y="92984"/>
                          <a:pt x="0" y="72168"/>
                          <a:pt x="0" y="46492"/>
                        </a:cubicBezTo>
                        <a:close/>
                      </a:path>
                    </a:pathLst>
                  </a:custGeom>
                  <a:solidFill>
                    <a:srgbClr val="2E2E2E"/>
                  </a:solidFill>
                  <a:ln w="7700" cap="flat">
                    <a:noFill/>
                    <a:bevel/>
                  </a:ln>
                </p:spPr>
              </p:sp>
              <p:sp>
                <p:nvSpPr>
                  <p:cNvPr id="2133" name="Freeform 2132"/>
                  <p:cNvSpPr/>
                  <p:nvPr/>
                </p:nvSpPr>
                <p:spPr>
                  <a:xfrm>
                    <a:off x="4228928" y="2296990"/>
                    <a:ext cx="57408" cy="76501"/>
                  </a:xfrm>
                  <a:custGeom>
                    <a:avLst/>
                    <a:gdLst/>
                    <a:ahLst/>
                    <a:cxnLst/>
                    <a:rect l="0" t="0" r="0" b="0"/>
                    <a:pathLst>
                      <a:path w="57408" h="76501">
                        <a:moveTo>
                          <a:pt x="0" y="38250"/>
                        </a:moveTo>
                        <a:cubicBezTo>
                          <a:pt x="0" y="17125"/>
                          <a:pt x="12851" y="0"/>
                          <a:pt x="28704" y="0"/>
                        </a:cubicBezTo>
                        <a:cubicBezTo>
                          <a:pt x="44557" y="0"/>
                          <a:pt x="57408" y="17125"/>
                          <a:pt x="57408" y="38250"/>
                        </a:cubicBezTo>
                        <a:cubicBezTo>
                          <a:pt x="57408" y="59375"/>
                          <a:pt x="44557" y="76501"/>
                          <a:pt x="28704" y="76501"/>
                        </a:cubicBezTo>
                        <a:cubicBezTo>
                          <a:pt x="12851" y="76501"/>
                          <a:pt x="0" y="59375"/>
                          <a:pt x="0" y="38250"/>
                        </a:cubicBezTo>
                        <a:close/>
                      </a:path>
                    </a:pathLst>
                  </a:custGeom>
                  <a:solidFill>
                    <a:srgbClr val="000000"/>
                  </a:solidFill>
                  <a:ln w="7700" cap="flat">
                    <a:noFill/>
                    <a:bevel/>
                  </a:ln>
                </p:spPr>
              </p:sp>
              <p:sp>
                <p:nvSpPr>
                  <p:cNvPr id="2134" name="Freeform 2133"/>
                  <p:cNvSpPr/>
                  <p:nvPr/>
                </p:nvSpPr>
                <p:spPr>
                  <a:xfrm>
                    <a:off x="4247553" y="2287273"/>
                    <a:ext cx="69777" cy="92984"/>
                  </a:xfrm>
                  <a:custGeom>
                    <a:avLst/>
                    <a:gdLst/>
                    <a:ahLst/>
                    <a:cxnLst/>
                    <a:rect l="0" t="0" r="0" b="0"/>
                    <a:pathLst>
                      <a:path w="69777" h="92984">
                        <a:moveTo>
                          <a:pt x="0" y="46492"/>
                        </a:moveTo>
                        <a:cubicBezTo>
                          <a:pt x="0" y="20815"/>
                          <a:pt x="15620" y="0"/>
                          <a:pt x="34889" y="0"/>
                        </a:cubicBezTo>
                        <a:cubicBezTo>
                          <a:pt x="54157" y="0"/>
                          <a:pt x="69777" y="20815"/>
                          <a:pt x="69777" y="46492"/>
                        </a:cubicBezTo>
                        <a:cubicBezTo>
                          <a:pt x="69777" y="72168"/>
                          <a:pt x="54157" y="92984"/>
                          <a:pt x="34889" y="92984"/>
                        </a:cubicBezTo>
                        <a:cubicBezTo>
                          <a:pt x="15620" y="92984"/>
                          <a:pt x="0" y="72168"/>
                          <a:pt x="0" y="46492"/>
                        </a:cubicBezTo>
                        <a:close/>
                      </a:path>
                    </a:pathLst>
                  </a:custGeom>
                  <a:solidFill>
                    <a:srgbClr val="2E2E2E"/>
                  </a:solidFill>
                  <a:ln w="7700" cap="flat">
                    <a:noFill/>
                    <a:bevel/>
                  </a:ln>
                </p:spPr>
              </p:sp>
              <p:sp>
                <p:nvSpPr>
                  <p:cNvPr id="2135" name="Freeform 2134"/>
                  <p:cNvSpPr/>
                  <p:nvPr/>
                </p:nvSpPr>
                <p:spPr>
                  <a:xfrm>
                    <a:off x="4253738" y="2295515"/>
                    <a:ext cx="57408" cy="76501"/>
                  </a:xfrm>
                  <a:custGeom>
                    <a:avLst/>
                    <a:gdLst/>
                    <a:ahLst/>
                    <a:cxnLst/>
                    <a:rect l="0" t="0" r="0" b="0"/>
                    <a:pathLst>
                      <a:path w="57408" h="76501">
                        <a:moveTo>
                          <a:pt x="0" y="38250"/>
                        </a:moveTo>
                        <a:cubicBezTo>
                          <a:pt x="0" y="17125"/>
                          <a:pt x="12851" y="0"/>
                          <a:pt x="28704" y="0"/>
                        </a:cubicBezTo>
                        <a:cubicBezTo>
                          <a:pt x="44557" y="0"/>
                          <a:pt x="57408" y="17125"/>
                          <a:pt x="57408" y="38250"/>
                        </a:cubicBezTo>
                        <a:cubicBezTo>
                          <a:pt x="57408" y="59375"/>
                          <a:pt x="44557" y="76501"/>
                          <a:pt x="28704" y="76501"/>
                        </a:cubicBezTo>
                        <a:cubicBezTo>
                          <a:pt x="12851" y="76501"/>
                          <a:pt x="0" y="59375"/>
                          <a:pt x="0" y="38250"/>
                        </a:cubicBezTo>
                        <a:close/>
                      </a:path>
                    </a:pathLst>
                  </a:custGeom>
                  <a:solidFill>
                    <a:srgbClr val="000000"/>
                  </a:solidFill>
                  <a:ln w="7700" cap="flat">
                    <a:noFill/>
                    <a:bevel/>
                  </a:ln>
                </p:spPr>
              </p:sp>
            </p:grpSp>
            <p:grpSp>
              <p:nvGrpSpPr>
                <p:cNvPr id="2136" name="Group 2135"/>
                <p:cNvGrpSpPr/>
                <p:nvPr/>
              </p:nvGrpSpPr>
              <p:grpSpPr>
                <a:xfrm>
                  <a:off x="4055351" y="2201032"/>
                  <a:ext cx="80504" cy="79147"/>
                  <a:chOff x="4055351" y="2201032"/>
                  <a:chExt cx="80504" cy="79147"/>
                </a:xfrm>
              </p:grpSpPr>
              <p:sp>
                <p:nvSpPr>
                  <p:cNvPr id="2137" name="Freeform 2136"/>
                  <p:cNvSpPr/>
                  <p:nvPr/>
                </p:nvSpPr>
                <p:spPr>
                  <a:xfrm flipH="1">
                    <a:off x="4055200" y="2200908"/>
                    <a:ext cx="59455" cy="79228"/>
                  </a:xfrm>
                  <a:custGeom>
                    <a:avLst/>
                    <a:gdLst/>
                    <a:ahLst/>
                    <a:cxnLst/>
                    <a:rect l="0" t="0" r="0" b="0"/>
                    <a:pathLst>
                      <a:path w="59455" h="79228">
                        <a:moveTo>
                          <a:pt x="0" y="39614"/>
                        </a:moveTo>
                        <a:cubicBezTo>
                          <a:pt x="0" y="17736"/>
                          <a:pt x="13309" y="0"/>
                          <a:pt x="29727" y="0"/>
                        </a:cubicBezTo>
                        <a:cubicBezTo>
                          <a:pt x="46145" y="0"/>
                          <a:pt x="59455" y="17736"/>
                          <a:pt x="59455" y="39614"/>
                        </a:cubicBezTo>
                        <a:cubicBezTo>
                          <a:pt x="59455" y="61493"/>
                          <a:pt x="46145" y="79228"/>
                          <a:pt x="29727" y="79228"/>
                        </a:cubicBezTo>
                        <a:cubicBezTo>
                          <a:pt x="13309" y="79228"/>
                          <a:pt x="0" y="61493"/>
                          <a:pt x="0" y="39614"/>
                        </a:cubicBezTo>
                        <a:close/>
                      </a:path>
                    </a:pathLst>
                  </a:custGeom>
                  <a:solidFill>
                    <a:srgbClr val="2E2E2E"/>
                  </a:solidFill>
                  <a:ln w="7700" cap="flat">
                    <a:noFill/>
                    <a:bevel/>
                  </a:ln>
                </p:spPr>
              </p:sp>
              <p:sp>
                <p:nvSpPr>
                  <p:cNvPr id="2138" name="Freeform 2137"/>
                  <p:cNvSpPr/>
                  <p:nvPr/>
                </p:nvSpPr>
                <p:spPr>
                  <a:xfrm flipH="1">
                    <a:off x="4061096" y="2208765"/>
                    <a:ext cx="47663" cy="63514"/>
                  </a:xfrm>
                  <a:custGeom>
                    <a:avLst/>
                    <a:gdLst/>
                    <a:ahLst/>
                    <a:cxnLst/>
                    <a:rect l="0" t="0" r="0" b="0"/>
                    <a:pathLst>
                      <a:path w="47663" h="63514">
                        <a:moveTo>
                          <a:pt x="0" y="31757"/>
                        </a:moveTo>
                        <a:cubicBezTo>
                          <a:pt x="0" y="14218"/>
                          <a:pt x="10670" y="0"/>
                          <a:pt x="23831" y="0"/>
                        </a:cubicBezTo>
                        <a:cubicBezTo>
                          <a:pt x="36993" y="0"/>
                          <a:pt x="47663" y="14218"/>
                          <a:pt x="47663" y="31757"/>
                        </a:cubicBezTo>
                        <a:cubicBezTo>
                          <a:pt x="47663" y="49296"/>
                          <a:pt x="36993" y="63514"/>
                          <a:pt x="23831" y="63514"/>
                        </a:cubicBezTo>
                        <a:cubicBezTo>
                          <a:pt x="10670" y="63514"/>
                          <a:pt x="0" y="49296"/>
                          <a:pt x="0" y="31757"/>
                        </a:cubicBezTo>
                        <a:close/>
                      </a:path>
                    </a:pathLst>
                  </a:custGeom>
                  <a:solidFill>
                    <a:srgbClr val="000000"/>
                  </a:solidFill>
                  <a:ln w="7700" cap="flat">
                    <a:noFill/>
                    <a:bevel/>
                  </a:ln>
                </p:spPr>
              </p:sp>
              <p:sp>
                <p:nvSpPr>
                  <p:cNvPr id="2139" name="Freeform 2138"/>
                  <p:cNvSpPr/>
                  <p:nvPr/>
                </p:nvSpPr>
                <p:spPr>
                  <a:xfrm flipH="1">
                    <a:off x="4076339" y="2200908"/>
                    <a:ext cx="59455" cy="79228"/>
                  </a:xfrm>
                  <a:custGeom>
                    <a:avLst/>
                    <a:gdLst/>
                    <a:ahLst/>
                    <a:cxnLst/>
                    <a:rect l="0" t="0" r="0" b="0"/>
                    <a:pathLst>
                      <a:path w="59455" h="79228">
                        <a:moveTo>
                          <a:pt x="0" y="39614"/>
                        </a:moveTo>
                        <a:cubicBezTo>
                          <a:pt x="0" y="17736"/>
                          <a:pt x="13309" y="0"/>
                          <a:pt x="29727" y="0"/>
                        </a:cubicBezTo>
                        <a:cubicBezTo>
                          <a:pt x="46145" y="0"/>
                          <a:pt x="59455" y="17736"/>
                          <a:pt x="59455" y="39614"/>
                        </a:cubicBezTo>
                        <a:cubicBezTo>
                          <a:pt x="59455" y="61493"/>
                          <a:pt x="46145" y="79228"/>
                          <a:pt x="29727" y="79228"/>
                        </a:cubicBezTo>
                        <a:cubicBezTo>
                          <a:pt x="13309" y="79228"/>
                          <a:pt x="0" y="61493"/>
                          <a:pt x="0" y="39614"/>
                        </a:cubicBezTo>
                        <a:close/>
                      </a:path>
                    </a:pathLst>
                  </a:custGeom>
                  <a:solidFill>
                    <a:srgbClr val="202020"/>
                  </a:solidFill>
                  <a:ln w="7700" cap="flat">
                    <a:noFill/>
                    <a:bevel/>
                  </a:ln>
                </p:spPr>
              </p:sp>
              <p:sp>
                <p:nvSpPr>
                  <p:cNvPr id="2140" name="Freeform 2139"/>
                  <p:cNvSpPr/>
                  <p:nvPr/>
                </p:nvSpPr>
                <p:spPr>
                  <a:xfrm flipH="1">
                    <a:off x="4082235" y="2208765"/>
                    <a:ext cx="47662" cy="63514"/>
                  </a:xfrm>
                  <a:custGeom>
                    <a:avLst/>
                    <a:gdLst/>
                    <a:ahLst/>
                    <a:cxnLst/>
                    <a:rect l="0" t="0" r="0" b="0"/>
                    <a:pathLst>
                      <a:path w="47662" h="63514">
                        <a:moveTo>
                          <a:pt x="0" y="31757"/>
                        </a:moveTo>
                        <a:cubicBezTo>
                          <a:pt x="0" y="14218"/>
                          <a:pt x="10670" y="0"/>
                          <a:pt x="23831" y="0"/>
                        </a:cubicBezTo>
                        <a:cubicBezTo>
                          <a:pt x="36993" y="0"/>
                          <a:pt x="47662" y="14218"/>
                          <a:pt x="47662" y="31757"/>
                        </a:cubicBezTo>
                        <a:cubicBezTo>
                          <a:pt x="47662" y="49296"/>
                          <a:pt x="36993" y="63514"/>
                          <a:pt x="23831" y="63514"/>
                        </a:cubicBezTo>
                        <a:cubicBezTo>
                          <a:pt x="10670" y="63514"/>
                          <a:pt x="0" y="49296"/>
                          <a:pt x="0" y="31757"/>
                        </a:cubicBezTo>
                        <a:close/>
                      </a:path>
                    </a:pathLst>
                  </a:custGeom>
                  <a:solidFill>
                    <a:srgbClr val="000000"/>
                  </a:solidFill>
                  <a:ln w="7700" cap="flat">
                    <a:noFill/>
                    <a:bevel/>
                  </a:ln>
                </p:spPr>
              </p:sp>
            </p:grpSp>
            <p:grpSp>
              <p:nvGrpSpPr>
                <p:cNvPr id="2141" name="Group 2140"/>
                <p:cNvGrpSpPr/>
                <p:nvPr/>
              </p:nvGrpSpPr>
              <p:grpSpPr>
                <a:xfrm>
                  <a:off x="4844181" y="2191121"/>
                  <a:ext cx="80772" cy="80520"/>
                  <a:chOff x="4844181" y="2191121"/>
                  <a:chExt cx="80772" cy="80520"/>
                </a:xfrm>
              </p:grpSpPr>
              <p:sp>
                <p:nvSpPr>
                  <p:cNvPr id="2142" name="Freeform 2141"/>
                  <p:cNvSpPr/>
                  <p:nvPr/>
                </p:nvSpPr>
                <p:spPr>
                  <a:xfrm>
                    <a:off x="4858931" y="2191121"/>
                    <a:ext cx="65984" cy="80520"/>
                  </a:xfrm>
                  <a:custGeom>
                    <a:avLst/>
                    <a:gdLst/>
                    <a:ahLst/>
                    <a:cxnLst/>
                    <a:rect l="0" t="0" r="0" b="0"/>
                    <a:pathLst>
                      <a:path w="65984" h="80520">
                        <a:moveTo>
                          <a:pt x="0" y="40260"/>
                        </a:moveTo>
                        <a:cubicBezTo>
                          <a:pt x="0" y="18025"/>
                          <a:pt x="14771" y="0"/>
                          <a:pt x="32992" y="0"/>
                        </a:cubicBezTo>
                        <a:cubicBezTo>
                          <a:pt x="51213" y="0"/>
                          <a:pt x="65984" y="18025"/>
                          <a:pt x="65984" y="40260"/>
                        </a:cubicBezTo>
                        <a:cubicBezTo>
                          <a:pt x="65984" y="62495"/>
                          <a:pt x="51213" y="80520"/>
                          <a:pt x="32992" y="80520"/>
                        </a:cubicBezTo>
                        <a:cubicBezTo>
                          <a:pt x="14771" y="80520"/>
                          <a:pt x="0" y="62495"/>
                          <a:pt x="0" y="40260"/>
                        </a:cubicBezTo>
                        <a:close/>
                      </a:path>
                    </a:pathLst>
                  </a:custGeom>
                  <a:solidFill>
                    <a:srgbClr val="2E2E2E"/>
                  </a:solidFill>
                  <a:ln w="7700" cap="flat">
                    <a:noFill/>
                    <a:bevel/>
                  </a:ln>
                </p:spPr>
              </p:sp>
              <p:sp>
                <p:nvSpPr>
                  <p:cNvPr id="2143" name="Freeform 2142"/>
                  <p:cNvSpPr/>
                  <p:nvPr/>
                </p:nvSpPr>
                <p:spPr>
                  <a:xfrm>
                    <a:off x="4865952" y="2199673"/>
                    <a:ext cx="51942" cy="63415"/>
                  </a:xfrm>
                  <a:custGeom>
                    <a:avLst/>
                    <a:gdLst/>
                    <a:ahLst/>
                    <a:cxnLst/>
                    <a:rect l="0" t="0" r="0" b="0"/>
                    <a:pathLst>
                      <a:path w="51942" h="63415">
                        <a:moveTo>
                          <a:pt x="0" y="31707"/>
                        </a:moveTo>
                        <a:cubicBezTo>
                          <a:pt x="0" y="14196"/>
                          <a:pt x="11628" y="0"/>
                          <a:pt x="25971" y="0"/>
                        </a:cubicBezTo>
                        <a:cubicBezTo>
                          <a:pt x="40314" y="0"/>
                          <a:pt x="51942" y="14196"/>
                          <a:pt x="51942" y="31707"/>
                        </a:cubicBezTo>
                        <a:cubicBezTo>
                          <a:pt x="51942" y="49219"/>
                          <a:pt x="40314" y="63415"/>
                          <a:pt x="25971" y="63415"/>
                        </a:cubicBezTo>
                        <a:cubicBezTo>
                          <a:pt x="11628" y="63415"/>
                          <a:pt x="0" y="49219"/>
                          <a:pt x="0" y="31707"/>
                        </a:cubicBezTo>
                        <a:close/>
                      </a:path>
                    </a:pathLst>
                  </a:custGeom>
                  <a:solidFill>
                    <a:srgbClr val="000000"/>
                  </a:solidFill>
                  <a:ln w="7700" cap="flat">
                    <a:noFill/>
                    <a:bevel/>
                  </a:ln>
                </p:spPr>
              </p:sp>
              <p:sp>
                <p:nvSpPr>
                  <p:cNvPr id="2144" name="Freeform 2143"/>
                  <p:cNvSpPr/>
                  <p:nvPr/>
                </p:nvSpPr>
                <p:spPr>
                  <a:xfrm>
                    <a:off x="4844169" y="2191121"/>
                    <a:ext cx="65985" cy="80520"/>
                  </a:xfrm>
                  <a:custGeom>
                    <a:avLst/>
                    <a:gdLst/>
                    <a:ahLst/>
                    <a:cxnLst/>
                    <a:rect l="0" t="0" r="0" b="0"/>
                    <a:pathLst>
                      <a:path w="65985" h="80520">
                        <a:moveTo>
                          <a:pt x="0" y="40260"/>
                        </a:moveTo>
                        <a:cubicBezTo>
                          <a:pt x="0" y="18025"/>
                          <a:pt x="14771" y="0"/>
                          <a:pt x="32992" y="0"/>
                        </a:cubicBezTo>
                        <a:cubicBezTo>
                          <a:pt x="51213" y="0"/>
                          <a:pt x="65985" y="18025"/>
                          <a:pt x="65985" y="40260"/>
                        </a:cubicBezTo>
                        <a:cubicBezTo>
                          <a:pt x="65985" y="62495"/>
                          <a:pt x="51213" y="80520"/>
                          <a:pt x="32992" y="80520"/>
                        </a:cubicBezTo>
                        <a:cubicBezTo>
                          <a:pt x="14771" y="80520"/>
                          <a:pt x="0" y="62495"/>
                          <a:pt x="0" y="40260"/>
                        </a:cubicBezTo>
                        <a:close/>
                      </a:path>
                    </a:pathLst>
                  </a:custGeom>
                  <a:solidFill>
                    <a:srgbClr val="2E2E2E"/>
                  </a:solidFill>
                  <a:ln w="7700" cap="flat">
                    <a:noFill/>
                    <a:bevel/>
                  </a:ln>
                </p:spPr>
              </p:sp>
              <p:sp>
                <p:nvSpPr>
                  <p:cNvPr id="2145" name="Freeform 2144"/>
                  <p:cNvSpPr/>
                  <p:nvPr/>
                </p:nvSpPr>
                <p:spPr>
                  <a:xfrm>
                    <a:off x="4851191" y="2199673"/>
                    <a:ext cx="51942" cy="63415"/>
                  </a:xfrm>
                  <a:custGeom>
                    <a:avLst/>
                    <a:gdLst/>
                    <a:ahLst/>
                    <a:cxnLst/>
                    <a:rect l="0" t="0" r="0" b="0"/>
                    <a:pathLst>
                      <a:path w="51942" h="63415">
                        <a:moveTo>
                          <a:pt x="0" y="31707"/>
                        </a:moveTo>
                        <a:cubicBezTo>
                          <a:pt x="0" y="14196"/>
                          <a:pt x="11628" y="0"/>
                          <a:pt x="25971" y="0"/>
                        </a:cubicBezTo>
                        <a:cubicBezTo>
                          <a:pt x="40314" y="0"/>
                          <a:pt x="51942" y="14196"/>
                          <a:pt x="51942" y="31707"/>
                        </a:cubicBezTo>
                        <a:cubicBezTo>
                          <a:pt x="51942" y="49219"/>
                          <a:pt x="40314" y="63415"/>
                          <a:pt x="25971" y="63415"/>
                        </a:cubicBezTo>
                        <a:cubicBezTo>
                          <a:pt x="11628" y="63415"/>
                          <a:pt x="0" y="49219"/>
                          <a:pt x="0" y="31707"/>
                        </a:cubicBezTo>
                        <a:close/>
                      </a:path>
                    </a:pathLst>
                  </a:custGeom>
                  <a:solidFill>
                    <a:srgbClr val="000000"/>
                  </a:solidFill>
                  <a:ln w="7700" cap="flat">
                    <a:noFill/>
                    <a:bevel/>
                  </a:ln>
                </p:spPr>
              </p:sp>
            </p:grpSp>
            <p:grpSp>
              <p:nvGrpSpPr>
                <p:cNvPr id="2146" name="Group 2145"/>
                <p:cNvGrpSpPr/>
                <p:nvPr/>
              </p:nvGrpSpPr>
              <p:grpSpPr>
                <a:xfrm>
                  <a:off x="4017645" y="1493513"/>
                  <a:ext cx="189687" cy="254993"/>
                  <a:chOff x="4017645" y="1493513"/>
                  <a:chExt cx="189687" cy="254993"/>
                </a:xfrm>
              </p:grpSpPr>
              <p:sp>
                <p:nvSpPr>
                  <p:cNvPr id="2147" name="Freeform 2146"/>
                  <p:cNvSpPr/>
                  <p:nvPr/>
                </p:nvSpPr>
                <p:spPr>
                  <a:xfrm>
                    <a:off x="4121604" y="1494521"/>
                    <a:ext cx="85682" cy="250909"/>
                  </a:xfrm>
                  <a:custGeom>
                    <a:avLst/>
                    <a:gdLst/>
                    <a:ahLst/>
                    <a:cxnLst/>
                    <a:rect l="0" t="0" r="0" b="0"/>
                    <a:pathLst>
                      <a:path w="85682" h="250909">
                        <a:moveTo>
                          <a:pt x="0" y="0"/>
                        </a:moveTo>
                        <a:cubicBezTo>
                          <a:pt x="0" y="0"/>
                          <a:pt x="64665" y="28042"/>
                          <a:pt x="79215" y="90032"/>
                        </a:cubicBezTo>
                        <a:cubicBezTo>
                          <a:pt x="79215" y="90032"/>
                          <a:pt x="93764" y="169733"/>
                          <a:pt x="79215" y="233198"/>
                        </a:cubicBezTo>
                        <a:cubicBezTo>
                          <a:pt x="79215" y="233198"/>
                          <a:pt x="40416" y="247957"/>
                          <a:pt x="12933" y="250909"/>
                        </a:cubicBezTo>
                        <a:cubicBezTo>
                          <a:pt x="12933" y="250909"/>
                          <a:pt x="58199" y="157925"/>
                          <a:pt x="38799" y="50182"/>
                        </a:cubicBezTo>
                        <a:cubicBezTo>
                          <a:pt x="38799" y="50182"/>
                          <a:pt x="18591" y="11068"/>
                          <a:pt x="0" y="0"/>
                        </a:cubicBezTo>
                        <a:close/>
                      </a:path>
                    </a:pathLst>
                  </a:custGeom>
                  <a:solidFill>
                    <a:srgbClr val="CFC8CC"/>
                  </a:solidFill>
                  <a:ln w="7700" cap="flat">
                    <a:noFill/>
                    <a:bevel/>
                  </a:ln>
                </p:spPr>
              </p:sp>
              <p:sp>
                <p:nvSpPr>
                  <p:cNvPr id="2148" name="Freeform 2147"/>
                  <p:cNvSpPr/>
                  <p:nvPr/>
                </p:nvSpPr>
                <p:spPr>
                  <a:xfrm>
                    <a:off x="4017533" y="1493513"/>
                    <a:ext cx="149539" cy="254993"/>
                  </a:xfrm>
                  <a:custGeom>
                    <a:avLst/>
                    <a:gdLst/>
                    <a:ahLst/>
                    <a:cxnLst/>
                    <a:rect l="0" t="0" r="0" b="0"/>
                    <a:pathLst>
                      <a:path w="149539" h="254993">
                        <a:moveTo>
                          <a:pt x="104071" y="1107"/>
                        </a:moveTo>
                        <a:cubicBezTo>
                          <a:pt x="104071" y="1107"/>
                          <a:pt x="133602" y="7012"/>
                          <a:pt x="145565" y="53459"/>
                        </a:cubicBezTo>
                        <a:cubicBezTo>
                          <a:pt x="154927" y="89810"/>
                          <a:pt x="147720" y="187093"/>
                          <a:pt x="117003" y="254993"/>
                        </a:cubicBezTo>
                        <a:lnTo>
                          <a:pt x="49105" y="254993"/>
                        </a:lnTo>
                        <a:cubicBezTo>
                          <a:pt x="49105" y="254993"/>
                          <a:pt x="-12328" y="131002"/>
                          <a:pt x="2223" y="58674"/>
                        </a:cubicBezTo>
                        <a:cubicBezTo>
                          <a:pt x="16772" y="-13654"/>
                          <a:pt x="104071" y="1106"/>
                          <a:pt x="104071" y="1107"/>
                        </a:cubicBezTo>
                        <a:close/>
                      </a:path>
                    </a:pathLst>
                  </a:custGeom>
                  <a:gradFill>
                    <a:gsLst>
                      <a:gs pos="0">
                        <a:srgbClr val="EEEBEB"/>
                      </a:gs>
                      <a:gs pos="33000">
                        <a:srgbClr val="F5F4F4"/>
                      </a:gs>
                      <a:gs pos="62000">
                        <a:srgbClr val="DCD6D6"/>
                      </a:gs>
                      <a:gs pos="92000">
                        <a:srgbClr val="B9ADAD"/>
                      </a:gs>
                    </a:gsLst>
                    <a:lin ang="5400000" scaled="0"/>
                  </a:gradFill>
                  <a:ln w="7700" cap="flat">
                    <a:noFill/>
                    <a:bevel/>
                  </a:ln>
                </p:spPr>
              </p:sp>
              <p:sp>
                <p:nvSpPr>
                  <p:cNvPr id="2149" name="Freeform 2148"/>
                  <p:cNvSpPr/>
                  <p:nvPr/>
                </p:nvSpPr>
                <p:spPr>
                  <a:xfrm>
                    <a:off x="4033211" y="1518136"/>
                    <a:ext cx="116600" cy="203679"/>
                  </a:xfrm>
                  <a:custGeom>
                    <a:avLst/>
                    <a:gdLst/>
                    <a:ahLst/>
                    <a:cxnLst/>
                    <a:rect l="0" t="0" r="0" b="0"/>
                    <a:pathLst>
                      <a:path w="116600" h="203679">
                        <a:moveTo>
                          <a:pt x="70394" y="393"/>
                        </a:moveTo>
                        <a:cubicBezTo>
                          <a:pt x="70394" y="393"/>
                          <a:pt x="101433" y="3542"/>
                          <a:pt x="112894" y="44782"/>
                        </a:cubicBezTo>
                        <a:cubicBezTo>
                          <a:pt x="120855" y="73431"/>
                          <a:pt x="116733" y="149934"/>
                          <a:pt x="92418" y="203679"/>
                        </a:cubicBezTo>
                        <a:lnTo>
                          <a:pt x="38669" y="203679"/>
                        </a:lnTo>
                        <a:cubicBezTo>
                          <a:pt x="38669" y="203679"/>
                          <a:pt x="-9961" y="105536"/>
                          <a:pt x="1557" y="48287"/>
                        </a:cubicBezTo>
                        <a:cubicBezTo>
                          <a:pt x="13075" y="-8963"/>
                          <a:pt x="70394" y="393"/>
                          <a:pt x="70394" y="393"/>
                        </a:cubicBezTo>
                        <a:close/>
                      </a:path>
                    </a:pathLst>
                  </a:custGeom>
                  <a:gradFill>
                    <a:gsLst>
                      <a:gs pos="33000">
                        <a:srgbClr val="C3BEBE"/>
                      </a:gs>
                      <a:gs pos="61000">
                        <a:srgbClr val="C4BCBF"/>
                      </a:gs>
                      <a:gs pos="91000">
                        <a:srgbClr val="7B7171"/>
                      </a:gs>
                    </a:gsLst>
                    <a:lin ang="5400000" scaled="0"/>
                  </a:gradFill>
                  <a:ln w="7700" cap="flat">
                    <a:noFill/>
                    <a:bevel/>
                  </a:ln>
                </p:spPr>
              </p:sp>
              <p:sp>
                <p:nvSpPr>
                  <p:cNvPr id="2150" name="Freeform 2149"/>
                  <p:cNvSpPr/>
                  <p:nvPr/>
                </p:nvSpPr>
                <p:spPr>
                  <a:xfrm>
                    <a:off x="4041110" y="1528003"/>
                    <a:ext cx="99423" cy="180249"/>
                  </a:xfrm>
                  <a:custGeom>
                    <a:avLst/>
                    <a:gdLst/>
                    <a:ahLst/>
                    <a:cxnLst/>
                    <a:rect l="0" t="0" r="0" b="0"/>
                    <a:pathLst>
                      <a:path w="99423" h="180249">
                        <a:moveTo>
                          <a:pt x="57322" y="0"/>
                        </a:moveTo>
                        <a:cubicBezTo>
                          <a:pt x="57322" y="0"/>
                          <a:pt x="91810" y="2331"/>
                          <a:pt x="97698" y="42703"/>
                        </a:cubicBezTo>
                        <a:cubicBezTo>
                          <a:pt x="101397" y="68065"/>
                          <a:pt x="101022" y="133726"/>
                          <a:pt x="79973" y="180249"/>
                        </a:cubicBezTo>
                        <a:lnTo>
                          <a:pt x="33447" y="180249"/>
                        </a:lnTo>
                        <a:cubicBezTo>
                          <a:pt x="33447" y="180249"/>
                          <a:pt x="-8649" y="95294"/>
                          <a:pt x="1321" y="45736"/>
                        </a:cubicBezTo>
                        <a:cubicBezTo>
                          <a:pt x="11291" y="-3820"/>
                          <a:pt x="57322" y="0"/>
                          <a:pt x="57322" y="0"/>
                        </a:cubicBezTo>
                        <a:close/>
                      </a:path>
                    </a:pathLst>
                  </a:custGeom>
                  <a:solidFill>
                    <a:srgbClr val="E1D6D9"/>
                  </a:solidFill>
                  <a:ln w="7700" cap="flat">
                    <a:noFill/>
                    <a:bevel/>
                  </a:ln>
                </p:spPr>
              </p:sp>
            </p:grpSp>
            <p:grpSp>
              <p:nvGrpSpPr>
                <p:cNvPr id="2151" name="Group 2150"/>
                <p:cNvGrpSpPr/>
                <p:nvPr/>
              </p:nvGrpSpPr>
              <p:grpSpPr>
                <a:xfrm flipH="1">
                  <a:off x="4802969" y="1493513"/>
                  <a:ext cx="189687" cy="254993"/>
                  <a:chOff x="4802969" y="1493513"/>
                  <a:chExt cx="189687" cy="254993"/>
                </a:xfrm>
              </p:grpSpPr>
              <p:sp>
                <p:nvSpPr>
                  <p:cNvPr id="2152" name="Freeform 2151"/>
                  <p:cNvSpPr/>
                  <p:nvPr/>
                </p:nvSpPr>
                <p:spPr>
                  <a:xfrm>
                    <a:off x="4906927" y="1494521"/>
                    <a:ext cx="85682" cy="250909"/>
                  </a:xfrm>
                  <a:custGeom>
                    <a:avLst/>
                    <a:gdLst/>
                    <a:ahLst/>
                    <a:cxnLst/>
                    <a:rect l="0" t="0" r="0" b="0"/>
                    <a:pathLst>
                      <a:path w="85682" h="250909">
                        <a:moveTo>
                          <a:pt x="0" y="0"/>
                        </a:moveTo>
                        <a:cubicBezTo>
                          <a:pt x="0" y="0"/>
                          <a:pt x="64665" y="28042"/>
                          <a:pt x="79215" y="90032"/>
                        </a:cubicBezTo>
                        <a:cubicBezTo>
                          <a:pt x="79215" y="90032"/>
                          <a:pt x="93764" y="169733"/>
                          <a:pt x="79215" y="233198"/>
                        </a:cubicBezTo>
                        <a:cubicBezTo>
                          <a:pt x="79215" y="233198"/>
                          <a:pt x="40416" y="247957"/>
                          <a:pt x="12933" y="250909"/>
                        </a:cubicBezTo>
                        <a:cubicBezTo>
                          <a:pt x="12933" y="250909"/>
                          <a:pt x="58199" y="157925"/>
                          <a:pt x="38799" y="50182"/>
                        </a:cubicBezTo>
                        <a:cubicBezTo>
                          <a:pt x="38799" y="50182"/>
                          <a:pt x="18591" y="11068"/>
                          <a:pt x="0" y="0"/>
                        </a:cubicBezTo>
                        <a:close/>
                      </a:path>
                    </a:pathLst>
                  </a:custGeom>
                  <a:solidFill>
                    <a:srgbClr val="CFC8CC"/>
                  </a:solidFill>
                  <a:ln w="7700" cap="flat">
                    <a:noFill/>
                    <a:bevel/>
                  </a:ln>
                </p:spPr>
              </p:sp>
              <p:sp>
                <p:nvSpPr>
                  <p:cNvPr id="2153" name="Freeform 2152"/>
                  <p:cNvSpPr/>
                  <p:nvPr/>
                </p:nvSpPr>
                <p:spPr>
                  <a:xfrm>
                    <a:off x="4802856" y="1493513"/>
                    <a:ext cx="149539" cy="254993"/>
                  </a:xfrm>
                  <a:custGeom>
                    <a:avLst/>
                    <a:gdLst/>
                    <a:ahLst/>
                    <a:cxnLst/>
                    <a:rect l="0" t="0" r="0" b="0"/>
                    <a:pathLst>
                      <a:path w="149539" h="254993">
                        <a:moveTo>
                          <a:pt x="104071" y="1107"/>
                        </a:moveTo>
                        <a:cubicBezTo>
                          <a:pt x="104071" y="1107"/>
                          <a:pt x="133602" y="7012"/>
                          <a:pt x="145565" y="53459"/>
                        </a:cubicBezTo>
                        <a:cubicBezTo>
                          <a:pt x="154927" y="89810"/>
                          <a:pt x="147720" y="187093"/>
                          <a:pt x="117003" y="254993"/>
                        </a:cubicBezTo>
                        <a:lnTo>
                          <a:pt x="49105" y="254993"/>
                        </a:lnTo>
                        <a:cubicBezTo>
                          <a:pt x="49105" y="254993"/>
                          <a:pt x="-12328" y="131002"/>
                          <a:pt x="2223" y="58674"/>
                        </a:cubicBezTo>
                        <a:cubicBezTo>
                          <a:pt x="16772" y="-13654"/>
                          <a:pt x="104071" y="1106"/>
                          <a:pt x="104071" y="1107"/>
                        </a:cubicBezTo>
                        <a:close/>
                      </a:path>
                    </a:pathLst>
                  </a:custGeom>
                  <a:gradFill>
                    <a:gsLst>
                      <a:gs pos="0">
                        <a:srgbClr val="F1EFEF"/>
                      </a:gs>
                      <a:gs pos="33000">
                        <a:srgbClr val="F5F4F4"/>
                      </a:gs>
                      <a:gs pos="62000">
                        <a:srgbClr val="DCD6D6"/>
                      </a:gs>
                      <a:gs pos="92000">
                        <a:srgbClr val="B9ADAD"/>
                      </a:gs>
                    </a:gsLst>
                    <a:lin ang="5400000" scaled="0"/>
                  </a:gradFill>
                  <a:ln w="7700" cap="flat">
                    <a:noFill/>
                    <a:bevel/>
                  </a:ln>
                </p:spPr>
              </p:sp>
              <p:sp>
                <p:nvSpPr>
                  <p:cNvPr id="2154" name="Freeform 2153"/>
                  <p:cNvSpPr/>
                  <p:nvPr/>
                </p:nvSpPr>
                <p:spPr>
                  <a:xfrm>
                    <a:off x="4818535" y="1518136"/>
                    <a:ext cx="116600" cy="203679"/>
                  </a:xfrm>
                  <a:custGeom>
                    <a:avLst/>
                    <a:gdLst/>
                    <a:ahLst/>
                    <a:cxnLst/>
                    <a:rect l="0" t="0" r="0" b="0"/>
                    <a:pathLst>
                      <a:path w="116600" h="203679">
                        <a:moveTo>
                          <a:pt x="70394" y="393"/>
                        </a:moveTo>
                        <a:cubicBezTo>
                          <a:pt x="70394" y="393"/>
                          <a:pt x="101433" y="3542"/>
                          <a:pt x="112894" y="44782"/>
                        </a:cubicBezTo>
                        <a:cubicBezTo>
                          <a:pt x="120855" y="73431"/>
                          <a:pt x="116733" y="149934"/>
                          <a:pt x="92418" y="203679"/>
                        </a:cubicBezTo>
                        <a:lnTo>
                          <a:pt x="38669" y="203679"/>
                        </a:lnTo>
                        <a:cubicBezTo>
                          <a:pt x="38669" y="203679"/>
                          <a:pt x="-9961" y="105536"/>
                          <a:pt x="1557" y="48287"/>
                        </a:cubicBezTo>
                        <a:cubicBezTo>
                          <a:pt x="13075" y="-8963"/>
                          <a:pt x="70394" y="393"/>
                          <a:pt x="70394" y="393"/>
                        </a:cubicBezTo>
                        <a:close/>
                      </a:path>
                    </a:pathLst>
                  </a:custGeom>
                  <a:gradFill>
                    <a:gsLst>
                      <a:gs pos="33000">
                        <a:srgbClr val="CCC8C8"/>
                      </a:gs>
                      <a:gs pos="61000">
                        <a:srgbClr val="C4BCBF"/>
                      </a:gs>
                      <a:gs pos="91000">
                        <a:srgbClr val="746B6B"/>
                      </a:gs>
                    </a:gsLst>
                    <a:lin ang="5400000" scaled="0"/>
                  </a:gradFill>
                  <a:ln w="7700" cap="flat">
                    <a:noFill/>
                    <a:bevel/>
                  </a:ln>
                </p:spPr>
              </p:sp>
              <p:sp>
                <p:nvSpPr>
                  <p:cNvPr id="2155" name="Freeform 2154"/>
                  <p:cNvSpPr/>
                  <p:nvPr/>
                </p:nvSpPr>
                <p:spPr>
                  <a:xfrm>
                    <a:off x="4826434" y="1528003"/>
                    <a:ext cx="99423" cy="180249"/>
                  </a:xfrm>
                  <a:custGeom>
                    <a:avLst/>
                    <a:gdLst/>
                    <a:ahLst/>
                    <a:cxnLst/>
                    <a:rect l="0" t="0" r="0" b="0"/>
                    <a:pathLst>
                      <a:path w="99423" h="180249">
                        <a:moveTo>
                          <a:pt x="57322" y="0"/>
                        </a:moveTo>
                        <a:cubicBezTo>
                          <a:pt x="57322" y="0"/>
                          <a:pt x="91810" y="2331"/>
                          <a:pt x="97698" y="42703"/>
                        </a:cubicBezTo>
                        <a:cubicBezTo>
                          <a:pt x="101397" y="68065"/>
                          <a:pt x="101022" y="133726"/>
                          <a:pt x="79973" y="180249"/>
                        </a:cubicBezTo>
                        <a:lnTo>
                          <a:pt x="33447" y="180249"/>
                        </a:lnTo>
                        <a:cubicBezTo>
                          <a:pt x="33447" y="180249"/>
                          <a:pt x="-8649" y="95294"/>
                          <a:pt x="1321" y="45736"/>
                        </a:cubicBezTo>
                        <a:cubicBezTo>
                          <a:pt x="11291" y="-3820"/>
                          <a:pt x="57322" y="0"/>
                          <a:pt x="57322" y="0"/>
                        </a:cubicBezTo>
                        <a:close/>
                      </a:path>
                    </a:pathLst>
                  </a:custGeom>
                  <a:solidFill>
                    <a:srgbClr val="E1D6D9"/>
                  </a:solidFill>
                  <a:ln w="7700" cap="flat">
                    <a:noFill/>
                    <a:bevel/>
                  </a:ln>
                </p:spPr>
              </p:sp>
            </p:grpSp>
            <p:sp>
              <p:nvSpPr>
                <p:cNvPr id="2156" name="Freeform 2155"/>
                <p:cNvSpPr/>
                <p:nvPr/>
              </p:nvSpPr>
              <p:spPr>
                <a:xfrm>
                  <a:off x="4246208" y="844868"/>
                  <a:ext cx="523792" cy="45475"/>
                </a:xfrm>
                <a:custGeom>
                  <a:avLst/>
                  <a:gdLst/>
                  <a:ahLst/>
                  <a:cxnLst/>
                  <a:rect l="0" t="0" r="0" b="0"/>
                  <a:pathLst>
                    <a:path w="523792" h="45475">
                      <a:moveTo>
                        <a:pt x="0" y="41643"/>
                      </a:moveTo>
                      <a:cubicBezTo>
                        <a:pt x="0" y="41643"/>
                        <a:pt x="14016" y="5389"/>
                        <a:pt x="51935" y="3552"/>
                      </a:cubicBezTo>
                      <a:cubicBezTo>
                        <a:pt x="89854" y="1715"/>
                        <a:pt x="320922" y="-5970"/>
                        <a:pt x="451305" y="7122"/>
                      </a:cubicBezTo>
                      <a:cubicBezTo>
                        <a:pt x="451305" y="7122"/>
                        <a:pt x="503407" y="4743"/>
                        <a:pt x="523792" y="45214"/>
                      </a:cubicBezTo>
                      <a:cubicBezTo>
                        <a:pt x="523792" y="45214"/>
                        <a:pt x="492742" y="21407"/>
                        <a:pt x="447713" y="20217"/>
                      </a:cubicBezTo>
                      <a:cubicBezTo>
                        <a:pt x="447713" y="20217"/>
                        <a:pt x="196500" y="5933"/>
                        <a:pt x="57860" y="16646"/>
                      </a:cubicBezTo>
                      <a:cubicBezTo>
                        <a:pt x="57860" y="16646"/>
                        <a:pt x="10942" y="29145"/>
                        <a:pt x="0" y="41643"/>
                      </a:cubicBezTo>
                      <a:close/>
                    </a:path>
                  </a:pathLst>
                </a:custGeom>
                <a:solidFill>
                  <a:srgbClr val="B7ADB3"/>
                </a:solidFill>
                <a:ln w="7700" cap="flat">
                  <a:noFill/>
                  <a:bevel/>
                </a:ln>
              </p:spPr>
            </p:sp>
          </p:grpSp>
          <p:grpSp>
            <p:nvGrpSpPr>
              <p:cNvPr id="2157" name="Group 2156"/>
              <p:cNvGrpSpPr/>
              <p:nvPr/>
            </p:nvGrpSpPr>
            <p:grpSpPr>
              <a:xfrm>
                <a:off x="4017600" y="871991"/>
                <a:ext cx="985600" cy="1456355"/>
                <a:chOff x="4017600" y="871991"/>
                <a:chExt cx="985600" cy="1456355"/>
              </a:xfrm>
            </p:grpSpPr>
            <p:sp>
              <p:nvSpPr>
                <p:cNvPr id="2158" name="Freeform 2157"/>
                <p:cNvSpPr/>
                <p:nvPr/>
              </p:nvSpPr>
              <p:spPr>
                <a:xfrm>
                  <a:off x="4428023" y="1131672"/>
                  <a:ext cx="161951" cy="134998"/>
                </a:xfrm>
                <a:custGeom>
                  <a:avLst/>
                  <a:gdLst/>
                  <a:ahLst/>
                  <a:cxnLst/>
                  <a:rect l="0" t="0" r="0" b="0"/>
                  <a:pathLst>
                    <a:path w="161951" h="134998">
                      <a:moveTo>
                        <a:pt x="22067" y="9483"/>
                      </a:moveTo>
                      <a:lnTo>
                        <a:pt x="0" y="25863"/>
                      </a:lnTo>
                      <a:lnTo>
                        <a:pt x="29166" y="117243"/>
                      </a:lnTo>
                      <a:cubicBezTo>
                        <a:pt x="29166" y="117243"/>
                        <a:pt x="62216" y="146590"/>
                        <a:pt x="87003" y="129820"/>
                      </a:cubicBezTo>
                      <a:cubicBezTo>
                        <a:pt x="87003" y="129820"/>
                        <a:pt x="144146" y="117695"/>
                        <a:pt x="161951" y="52242"/>
                      </a:cubicBezTo>
                      <a:lnTo>
                        <a:pt x="137033" y="0"/>
                      </a:lnTo>
                      <a:cubicBezTo>
                        <a:pt x="137033" y="0"/>
                        <a:pt x="125180" y="17730"/>
                        <a:pt x="84883" y="36771"/>
                      </a:cubicBezTo>
                      <a:cubicBezTo>
                        <a:pt x="84883" y="36771"/>
                        <a:pt x="28920" y="25330"/>
                        <a:pt x="22067" y="9483"/>
                      </a:cubicBezTo>
                      <a:close/>
                    </a:path>
                  </a:pathLst>
                </a:custGeom>
                <a:solidFill>
                  <a:srgbClr val="E7BDA2"/>
                </a:solidFill>
                <a:ln w="7700" cap="flat">
                  <a:noFill/>
                  <a:bevel/>
                </a:ln>
              </p:spPr>
            </p:sp>
            <p:sp>
              <p:nvSpPr>
                <p:cNvPr id="2159" name="Freeform 2158"/>
                <p:cNvSpPr/>
                <p:nvPr/>
              </p:nvSpPr>
              <p:spPr>
                <a:xfrm>
                  <a:off x="4273912" y="1146635"/>
                  <a:ext cx="205842" cy="492018"/>
                </a:xfrm>
                <a:custGeom>
                  <a:avLst/>
                  <a:gdLst/>
                  <a:ahLst/>
                  <a:cxnLst/>
                  <a:rect l="0" t="0" r="0" b="0"/>
                  <a:pathLst>
                    <a:path w="205842" h="492018">
                      <a:moveTo>
                        <a:pt x="0" y="58693"/>
                      </a:moveTo>
                      <a:cubicBezTo>
                        <a:pt x="0" y="58693"/>
                        <a:pt x="27040" y="40247"/>
                        <a:pt x="52579" y="35216"/>
                      </a:cubicBezTo>
                      <a:cubicBezTo>
                        <a:pt x="78117" y="30185"/>
                        <a:pt x="150225" y="0"/>
                        <a:pt x="150225" y="0"/>
                      </a:cubicBezTo>
                      <a:lnTo>
                        <a:pt x="153981" y="10900"/>
                      </a:lnTo>
                      <a:lnTo>
                        <a:pt x="159990" y="12577"/>
                      </a:lnTo>
                      <a:cubicBezTo>
                        <a:pt x="159990" y="12577"/>
                        <a:pt x="167689" y="46955"/>
                        <a:pt x="176609" y="60371"/>
                      </a:cubicBezTo>
                      <a:cubicBezTo>
                        <a:pt x="176609" y="60371"/>
                        <a:pt x="199800" y="201236"/>
                        <a:pt x="199800" y="260769"/>
                      </a:cubicBezTo>
                      <a:cubicBezTo>
                        <a:pt x="199800" y="320302"/>
                        <a:pt x="215479" y="393250"/>
                        <a:pt x="196044" y="423541"/>
                      </a:cubicBezTo>
                      <a:cubicBezTo>
                        <a:pt x="196044" y="423541"/>
                        <a:pt x="138583" y="486741"/>
                        <a:pt x="101402" y="492018"/>
                      </a:cubicBezTo>
                      <a:lnTo>
                        <a:pt x="73235" y="465360"/>
                      </a:lnTo>
                      <a:cubicBezTo>
                        <a:pt x="73235" y="465360"/>
                        <a:pt x="72108" y="442721"/>
                        <a:pt x="38307" y="452782"/>
                      </a:cubicBezTo>
                      <a:cubicBezTo>
                        <a:pt x="38307" y="452782"/>
                        <a:pt x="39997" y="434546"/>
                        <a:pt x="19154" y="421339"/>
                      </a:cubicBezTo>
                      <a:cubicBezTo>
                        <a:pt x="19154" y="421339"/>
                        <a:pt x="40560" y="378577"/>
                        <a:pt x="43941" y="343360"/>
                      </a:cubicBezTo>
                      <a:cubicBezTo>
                        <a:pt x="43941" y="343360"/>
                        <a:pt x="32674" y="294309"/>
                        <a:pt x="34927" y="291793"/>
                      </a:cubicBezTo>
                      <a:cubicBezTo>
                        <a:pt x="34927" y="291793"/>
                        <a:pt x="47321" y="133319"/>
                        <a:pt x="0" y="58693"/>
                      </a:cubicBezTo>
                      <a:close/>
                    </a:path>
                  </a:pathLst>
                </a:custGeom>
                <a:solidFill>
                  <a:srgbClr val="000000"/>
                </a:solidFill>
                <a:ln w="7700" cap="flat">
                  <a:noFill/>
                  <a:bevel/>
                </a:ln>
              </p:spPr>
            </p:sp>
            <p:sp>
              <p:nvSpPr>
                <p:cNvPr id="2160" name="Freeform 2159"/>
                <p:cNvSpPr/>
                <p:nvPr/>
              </p:nvSpPr>
              <p:spPr>
                <a:xfrm>
                  <a:off x="4521215" y="1139926"/>
                  <a:ext cx="202508" cy="492299"/>
                </a:xfrm>
                <a:custGeom>
                  <a:avLst/>
                  <a:gdLst/>
                  <a:ahLst/>
                  <a:cxnLst/>
                  <a:rect l="0" t="0" r="0" b="0"/>
                  <a:pathLst>
                    <a:path w="202508" h="492299">
                      <a:moveTo>
                        <a:pt x="59246" y="0"/>
                      </a:moveTo>
                      <a:cubicBezTo>
                        <a:pt x="59246" y="0"/>
                        <a:pt x="142213" y="34467"/>
                        <a:pt x="158304" y="39406"/>
                      </a:cubicBezTo>
                      <a:cubicBezTo>
                        <a:pt x="172093" y="43637"/>
                        <a:pt x="198865" y="59530"/>
                        <a:pt x="202296" y="63303"/>
                      </a:cubicBezTo>
                      <a:cubicBezTo>
                        <a:pt x="202296" y="63303"/>
                        <a:pt x="179711" y="80912"/>
                        <a:pt x="163938" y="170211"/>
                      </a:cubicBezTo>
                      <a:cubicBezTo>
                        <a:pt x="163938" y="170211"/>
                        <a:pt x="155397" y="264532"/>
                        <a:pt x="164411" y="290945"/>
                      </a:cubicBezTo>
                      <a:cubicBezTo>
                        <a:pt x="164411" y="290945"/>
                        <a:pt x="167292" y="338037"/>
                        <a:pt x="157178" y="353840"/>
                      </a:cubicBezTo>
                      <a:lnTo>
                        <a:pt x="176331" y="401635"/>
                      </a:lnTo>
                      <a:cubicBezTo>
                        <a:pt x="176331" y="401635"/>
                        <a:pt x="192391" y="422903"/>
                        <a:pt x="168732" y="434223"/>
                      </a:cubicBezTo>
                      <a:cubicBezTo>
                        <a:pt x="145072" y="445543"/>
                        <a:pt x="141953" y="450986"/>
                        <a:pt x="141953" y="450986"/>
                      </a:cubicBezTo>
                      <a:cubicBezTo>
                        <a:pt x="141953" y="450986"/>
                        <a:pt x="111970" y="459377"/>
                        <a:pt x="82677" y="492299"/>
                      </a:cubicBezTo>
                      <a:cubicBezTo>
                        <a:pt x="82677" y="492299"/>
                        <a:pt x="10707" y="444398"/>
                        <a:pt x="2257" y="402263"/>
                      </a:cubicBezTo>
                      <a:cubicBezTo>
                        <a:pt x="-6193" y="360129"/>
                        <a:pt x="8454" y="215489"/>
                        <a:pt x="14087" y="199139"/>
                      </a:cubicBezTo>
                      <a:cubicBezTo>
                        <a:pt x="19721" y="182788"/>
                        <a:pt x="29860" y="112354"/>
                        <a:pt x="50704" y="63931"/>
                      </a:cubicBezTo>
                      <a:cubicBezTo>
                        <a:pt x="50704" y="63931"/>
                        <a:pt x="45726" y="66615"/>
                        <a:pt x="59246" y="0"/>
                      </a:cubicBezTo>
                      <a:close/>
                    </a:path>
                  </a:pathLst>
                </a:custGeom>
                <a:solidFill>
                  <a:srgbClr val="000000"/>
                </a:solidFill>
                <a:ln w="7700" cap="flat">
                  <a:noFill/>
                  <a:bevel/>
                </a:ln>
              </p:spPr>
            </p:sp>
            <p:sp>
              <p:nvSpPr>
                <p:cNvPr id="2161" name="Freeform 2160"/>
                <p:cNvSpPr/>
                <p:nvPr/>
              </p:nvSpPr>
              <p:spPr>
                <a:xfrm>
                  <a:off x="4812469" y="2070744"/>
                  <a:ext cx="88445" cy="60056"/>
                </a:xfrm>
                <a:custGeom>
                  <a:avLst/>
                  <a:gdLst/>
                  <a:ahLst/>
                  <a:cxnLst/>
                  <a:rect l="0" t="0" r="0" b="0"/>
                  <a:pathLst>
                    <a:path w="88445" h="60056">
                      <a:moveTo>
                        <a:pt x="84877" y="14149"/>
                      </a:moveTo>
                      <a:cubicBezTo>
                        <a:pt x="84877" y="14149"/>
                        <a:pt x="80746" y="22953"/>
                        <a:pt x="84877" y="27565"/>
                      </a:cubicBezTo>
                      <a:cubicBezTo>
                        <a:pt x="89008" y="32177"/>
                        <a:pt x="89384" y="36788"/>
                        <a:pt x="87131" y="39304"/>
                      </a:cubicBezTo>
                      <a:cubicBezTo>
                        <a:pt x="84877" y="41819"/>
                        <a:pt x="84877" y="49366"/>
                        <a:pt x="84877" y="49366"/>
                      </a:cubicBezTo>
                      <a:cubicBezTo>
                        <a:pt x="84877" y="49366"/>
                        <a:pt x="76990" y="58170"/>
                        <a:pt x="75864" y="59428"/>
                      </a:cubicBezTo>
                      <a:cubicBezTo>
                        <a:pt x="74737" y="60685"/>
                        <a:pt x="39058" y="59428"/>
                        <a:pt x="31547" y="59428"/>
                      </a:cubicBezTo>
                      <a:cubicBezTo>
                        <a:pt x="24036" y="59428"/>
                        <a:pt x="0" y="59428"/>
                        <a:pt x="0" y="59428"/>
                      </a:cubicBezTo>
                      <a:cubicBezTo>
                        <a:pt x="0" y="59428"/>
                        <a:pt x="33049" y="-5975"/>
                        <a:pt x="52954" y="314"/>
                      </a:cubicBezTo>
                      <a:cubicBezTo>
                        <a:pt x="72859" y="6603"/>
                        <a:pt x="84877" y="14149"/>
                        <a:pt x="84877" y="14149"/>
                      </a:cubicBezTo>
                      <a:close/>
                    </a:path>
                  </a:pathLst>
                </a:custGeom>
                <a:solidFill>
                  <a:srgbClr val="FFFFFF"/>
                </a:solidFill>
                <a:ln w="7700" cap="flat">
                  <a:noFill/>
                  <a:bevel/>
                </a:ln>
              </p:spPr>
            </p:sp>
            <p:sp>
              <p:nvSpPr>
                <p:cNvPr id="2162" name="Freeform 2161"/>
                <p:cNvSpPr/>
                <p:nvPr/>
              </p:nvSpPr>
              <p:spPr>
                <a:xfrm>
                  <a:off x="4039440" y="2069793"/>
                  <a:ext cx="153163" cy="77020"/>
                </a:xfrm>
                <a:custGeom>
                  <a:avLst/>
                  <a:gdLst/>
                  <a:ahLst/>
                  <a:cxnLst/>
                  <a:rect l="0" t="0" r="0" b="0"/>
                  <a:pathLst>
                    <a:path w="153163" h="77020">
                      <a:moveTo>
                        <a:pt x="1249" y="0"/>
                      </a:moveTo>
                      <a:cubicBezTo>
                        <a:pt x="1249" y="0"/>
                        <a:pt x="58109" y="50308"/>
                        <a:pt x="69977" y="21381"/>
                      </a:cubicBezTo>
                      <a:cubicBezTo>
                        <a:pt x="81845" y="-7547"/>
                        <a:pt x="147668" y="39738"/>
                        <a:pt x="152925" y="60365"/>
                      </a:cubicBezTo>
                      <a:cubicBezTo>
                        <a:pt x="152925" y="60365"/>
                        <a:pt x="154552" y="68924"/>
                        <a:pt x="149146" y="74961"/>
                      </a:cubicBezTo>
                      <a:cubicBezTo>
                        <a:pt x="143737" y="80999"/>
                        <a:pt x="69676" y="72110"/>
                        <a:pt x="64419" y="66240"/>
                      </a:cubicBezTo>
                      <a:cubicBezTo>
                        <a:pt x="59161" y="60371"/>
                        <a:pt x="35658" y="51802"/>
                        <a:pt x="29795" y="32534"/>
                      </a:cubicBezTo>
                      <a:cubicBezTo>
                        <a:pt x="29795" y="32534"/>
                        <a:pt x="15936" y="14337"/>
                        <a:pt x="0" y="2027"/>
                      </a:cubicBezTo>
                      <a:lnTo>
                        <a:pt x="1249" y="0"/>
                      </a:lnTo>
                      <a:close/>
                    </a:path>
                  </a:pathLst>
                </a:custGeom>
                <a:solidFill>
                  <a:srgbClr val="404040"/>
                </a:solidFill>
                <a:ln w="7700" cap="flat">
                  <a:noFill/>
                  <a:bevel/>
                </a:ln>
              </p:spPr>
            </p:sp>
            <p:sp>
              <p:nvSpPr>
                <p:cNvPr id="2163" name="Freeform 2162"/>
                <p:cNvSpPr/>
                <p:nvPr/>
              </p:nvSpPr>
              <p:spPr>
                <a:xfrm>
                  <a:off x="4102654" y="2082841"/>
                  <a:ext cx="84220" cy="63830"/>
                </a:xfrm>
                <a:custGeom>
                  <a:avLst/>
                  <a:gdLst/>
                  <a:ahLst/>
                  <a:cxnLst/>
                  <a:rect l="0" t="0" r="0" b="0"/>
                  <a:pathLst>
                    <a:path w="84220" h="63830">
                      <a:moveTo>
                        <a:pt x="601" y="17640"/>
                      </a:moveTo>
                      <a:cubicBezTo>
                        <a:pt x="601" y="17640"/>
                        <a:pt x="4807" y="47824"/>
                        <a:pt x="601" y="53191"/>
                      </a:cubicBezTo>
                      <a:cubicBezTo>
                        <a:pt x="-3606" y="58557"/>
                        <a:pt x="11714" y="45813"/>
                        <a:pt x="24036" y="45813"/>
                      </a:cubicBezTo>
                      <a:cubicBezTo>
                        <a:pt x="34852" y="45813"/>
                        <a:pt x="35453" y="43801"/>
                        <a:pt x="49274" y="47155"/>
                      </a:cubicBezTo>
                      <a:cubicBezTo>
                        <a:pt x="63095" y="50508"/>
                        <a:pt x="66099" y="56546"/>
                        <a:pt x="67301" y="60571"/>
                      </a:cubicBezTo>
                      <a:cubicBezTo>
                        <a:pt x="68503" y="64595"/>
                        <a:pt x="84126" y="67949"/>
                        <a:pt x="84126" y="51179"/>
                      </a:cubicBezTo>
                      <a:cubicBezTo>
                        <a:pt x="84126" y="34410"/>
                        <a:pt x="80521" y="33068"/>
                        <a:pt x="80521" y="33068"/>
                      </a:cubicBezTo>
                      <a:cubicBezTo>
                        <a:pt x="80521" y="33068"/>
                        <a:pt x="24336" y="-20428"/>
                        <a:pt x="6760" y="8331"/>
                      </a:cubicBezTo>
                      <a:lnTo>
                        <a:pt x="601" y="17640"/>
                      </a:lnTo>
                      <a:close/>
                    </a:path>
                  </a:pathLst>
                </a:custGeom>
                <a:solidFill>
                  <a:srgbClr val="EDEBF0"/>
                </a:solidFill>
                <a:ln w="7700" cap="flat">
                  <a:noFill/>
                  <a:bevel/>
                </a:ln>
              </p:spPr>
            </p:sp>
            <p:sp>
              <p:nvSpPr>
                <p:cNvPr id="2164" name="Freeform 2163"/>
                <p:cNvSpPr/>
                <p:nvPr/>
              </p:nvSpPr>
              <p:spPr>
                <a:xfrm>
                  <a:off x="4017448" y="2126416"/>
                  <a:ext cx="188580" cy="189445"/>
                </a:xfrm>
                <a:custGeom>
                  <a:avLst/>
                  <a:gdLst/>
                  <a:ahLst/>
                  <a:cxnLst/>
                  <a:rect l="0" t="0" r="0" b="0"/>
                  <a:pathLst>
                    <a:path w="188580" h="189445">
                      <a:moveTo>
                        <a:pt x="86473" y="9641"/>
                      </a:moveTo>
                      <a:cubicBezTo>
                        <a:pt x="86473" y="9641"/>
                        <a:pt x="134479" y="-16518"/>
                        <a:pt x="152525" y="17021"/>
                      </a:cubicBezTo>
                      <a:cubicBezTo>
                        <a:pt x="152525" y="17021"/>
                        <a:pt x="163924" y="25741"/>
                        <a:pt x="169331" y="7629"/>
                      </a:cubicBezTo>
                      <a:cubicBezTo>
                        <a:pt x="169331" y="7629"/>
                        <a:pt x="177145" y="19033"/>
                        <a:pt x="172337" y="37815"/>
                      </a:cubicBezTo>
                      <a:cubicBezTo>
                        <a:pt x="172337" y="37815"/>
                        <a:pt x="173539" y="62635"/>
                        <a:pt x="182552" y="78733"/>
                      </a:cubicBezTo>
                      <a:cubicBezTo>
                        <a:pt x="191565" y="94722"/>
                        <a:pt x="188580" y="110931"/>
                        <a:pt x="185556" y="116297"/>
                      </a:cubicBezTo>
                      <a:cubicBezTo>
                        <a:pt x="182552" y="121664"/>
                        <a:pt x="167530" y="137762"/>
                        <a:pt x="139287" y="144481"/>
                      </a:cubicBezTo>
                      <a:cubicBezTo>
                        <a:pt x="139287" y="144481"/>
                        <a:pt x="129072" y="146483"/>
                        <a:pt x="118856" y="171973"/>
                      </a:cubicBezTo>
                      <a:cubicBezTo>
                        <a:pt x="108641" y="197462"/>
                        <a:pt x="0" y="189445"/>
                        <a:pt x="0" y="182705"/>
                      </a:cubicBezTo>
                      <a:cubicBezTo>
                        <a:pt x="0" y="175997"/>
                        <a:pt x="5887" y="153212"/>
                        <a:pt x="18506" y="144481"/>
                      </a:cubicBezTo>
                      <a:cubicBezTo>
                        <a:pt x="31125" y="135750"/>
                        <a:pt x="56363" y="112943"/>
                        <a:pt x="64775" y="94722"/>
                      </a:cubicBezTo>
                      <a:cubicBezTo>
                        <a:pt x="73188" y="76721"/>
                        <a:pt x="79497" y="50896"/>
                        <a:pt x="81601" y="48548"/>
                      </a:cubicBezTo>
                      <a:cubicBezTo>
                        <a:pt x="83704" y="46200"/>
                        <a:pt x="79797" y="18363"/>
                        <a:pt x="86473" y="9641"/>
                      </a:cubicBezTo>
                      <a:close/>
                    </a:path>
                  </a:pathLst>
                </a:custGeom>
                <a:solidFill>
                  <a:srgbClr val="000000"/>
                </a:solidFill>
                <a:ln w="7700" cap="flat">
                  <a:noFill/>
                  <a:bevel/>
                </a:ln>
              </p:spPr>
            </p:sp>
            <p:sp>
              <p:nvSpPr>
                <p:cNvPr id="2165" name="Freeform 2164"/>
                <p:cNvSpPr/>
                <p:nvPr/>
              </p:nvSpPr>
              <p:spPr>
                <a:xfrm>
                  <a:off x="4017452" y="2242744"/>
                  <a:ext cx="185645" cy="85549"/>
                </a:xfrm>
                <a:custGeom>
                  <a:avLst/>
                  <a:gdLst/>
                  <a:ahLst/>
                  <a:cxnLst/>
                  <a:rect l="0" t="0" r="0" b="0"/>
                  <a:pathLst>
                    <a:path w="185645" h="85549">
                      <a:moveTo>
                        <a:pt x="0" y="66365"/>
                      </a:moveTo>
                      <a:cubicBezTo>
                        <a:pt x="0" y="66365"/>
                        <a:pt x="92416" y="85149"/>
                        <a:pt x="118866" y="55655"/>
                      </a:cubicBezTo>
                      <a:cubicBezTo>
                        <a:pt x="118866" y="55655"/>
                        <a:pt x="127278" y="28811"/>
                        <a:pt x="140794" y="26459"/>
                      </a:cubicBezTo>
                      <a:cubicBezTo>
                        <a:pt x="154309" y="24107"/>
                        <a:pt x="177744" y="12032"/>
                        <a:pt x="185645" y="0"/>
                      </a:cubicBezTo>
                      <a:cubicBezTo>
                        <a:pt x="185645" y="0"/>
                        <a:pt x="185645" y="18741"/>
                        <a:pt x="185645" y="21423"/>
                      </a:cubicBezTo>
                      <a:cubicBezTo>
                        <a:pt x="185645" y="24107"/>
                        <a:pt x="177793" y="43857"/>
                        <a:pt x="138133" y="35137"/>
                      </a:cubicBezTo>
                      <a:cubicBezTo>
                        <a:pt x="138133" y="35137"/>
                        <a:pt x="134616" y="37535"/>
                        <a:pt x="128006" y="41560"/>
                      </a:cubicBezTo>
                      <a:lnTo>
                        <a:pt x="122143" y="57081"/>
                      </a:lnTo>
                      <a:cubicBezTo>
                        <a:pt x="122143" y="57081"/>
                        <a:pt x="113447" y="95210"/>
                        <a:pt x="13097" y="83136"/>
                      </a:cubicBezTo>
                      <a:cubicBezTo>
                        <a:pt x="13097" y="83136"/>
                        <a:pt x="-988" y="80630"/>
                        <a:pt x="0" y="66365"/>
                      </a:cubicBezTo>
                      <a:close/>
                    </a:path>
                  </a:pathLst>
                </a:custGeom>
                <a:solidFill>
                  <a:srgbClr val="404040"/>
                </a:solidFill>
                <a:ln w="7700" cap="flat">
                  <a:noFill/>
                  <a:bevel/>
                </a:ln>
              </p:spPr>
            </p:sp>
            <p:sp>
              <p:nvSpPr>
                <p:cNvPr id="2166" name="Freeform 2165"/>
                <p:cNvSpPr/>
                <p:nvPr/>
              </p:nvSpPr>
              <p:spPr>
                <a:xfrm>
                  <a:off x="4376718" y="1203863"/>
                  <a:ext cx="227171" cy="464102"/>
                </a:xfrm>
                <a:custGeom>
                  <a:avLst/>
                  <a:gdLst/>
                  <a:ahLst/>
                  <a:cxnLst/>
                  <a:rect l="0" t="0" r="0" b="0"/>
                  <a:pathLst>
                    <a:path w="227171" h="464102">
                      <a:moveTo>
                        <a:pt x="0" y="434461"/>
                      </a:moveTo>
                      <a:lnTo>
                        <a:pt x="2347" y="441169"/>
                      </a:lnTo>
                      <a:cubicBezTo>
                        <a:pt x="2347" y="441169"/>
                        <a:pt x="32993" y="459950"/>
                        <a:pt x="59433" y="457939"/>
                      </a:cubicBezTo>
                      <a:lnTo>
                        <a:pt x="90681" y="457937"/>
                      </a:lnTo>
                      <a:cubicBezTo>
                        <a:pt x="90681" y="457937"/>
                        <a:pt x="110510" y="453243"/>
                        <a:pt x="112388" y="464102"/>
                      </a:cubicBezTo>
                      <a:cubicBezTo>
                        <a:pt x="112388" y="464102"/>
                        <a:pt x="131542" y="456598"/>
                        <a:pt x="133946" y="456598"/>
                      </a:cubicBezTo>
                      <a:cubicBezTo>
                        <a:pt x="136349" y="456598"/>
                        <a:pt x="148969" y="449887"/>
                        <a:pt x="160987" y="447205"/>
                      </a:cubicBezTo>
                      <a:cubicBezTo>
                        <a:pt x="173005" y="444523"/>
                        <a:pt x="193436" y="447208"/>
                        <a:pt x="195839" y="443181"/>
                      </a:cubicBezTo>
                      <a:cubicBezTo>
                        <a:pt x="198243" y="439155"/>
                        <a:pt x="224683" y="425741"/>
                        <a:pt x="227171" y="425741"/>
                      </a:cubicBezTo>
                      <a:cubicBezTo>
                        <a:pt x="227171" y="425741"/>
                        <a:pt x="146565" y="379456"/>
                        <a:pt x="144162" y="321192"/>
                      </a:cubicBezTo>
                      <a:cubicBezTo>
                        <a:pt x="144162" y="321192"/>
                        <a:pt x="144162" y="156754"/>
                        <a:pt x="178413" y="48894"/>
                      </a:cubicBezTo>
                      <a:lnTo>
                        <a:pt x="195200" y="0"/>
                      </a:lnTo>
                      <a:cubicBezTo>
                        <a:pt x="195200" y="0"/>
                        <a:pt x="183821" y="40372"/>
                        <a:pt x="139955" y="57646"/>
                      </a:cubicBezTo>
                      <a:cubicBezTo>
                        <a:pt x="139955" y="57646"/>
                        <a:pt x="101497" y="67540"/>
                        <a:pt x="81667" y="42050"/>
                      </a:cubicBezTo>
                      <a:cubicBezTo>
                        <a:pt x="81667" y="42050"/>
                        <a:pt x="99094" y="173524"/>
                        <a:pt x="99094" y="213772"/>
                      </a:cubicBezTo>
                      <a:cubicBezTo>
                        <a:pt x="99094" y="213772"/>
                        <a:pt x="99694" y="268777"/>
                        <a:pt x="101497" y="285547"/>
                      </a:cubicBezTo>
                      <a:cubicBezTo>
                        <a:pt x="103299" y="302316"/>
                        <a:pt x="112313" y="353967"/>
                        <a:pt x="85273" y="374761"/>
                      </a:cubicBezTo>
                      <a:cubicBezTo>
                        <a:pt x="85273" y="374761"/>
                        <a:pt x="35510" y="428425"/>
                        <a:pt x="0" y="434461"/>
                      </a:cubicBezTo>
                      <a:close/>
                    </a:path>
                  </a:pathLst>
                </a:custGeom>
                <a:solidFill>
                  <a:srgbClr val="EDEBF0"/>
                </a:solidFill>
                <a:ln w="7700" cap="flat">
                  <a:noFill/>
                  <a:bevel/>
                </a:ln>
              </p:spPr>
            </p:sp>
            <p:sp>
              <p:nvSpPr>
                <p:cNvPr id="2167" name="Freeform 2166"/>
                <p:cNvSpPr/>
                <p:nvPr/>
              </p:nvSpPr>
              <p:spPr>
                <a:xfrm>
                  <a:off x="4528343" y="1145619"/>
                  <a:ext cx="92388" cy="424957"/>
                </a:xfrm>
                <a:custGeom>
                  <a:avLst/>
                  <a:gdLst/>
                  <a:ahLst/>
                  <a:cxnLst/>
                  <a:rect l="0" t="0" r="0" b="0"/>
                  <a:pathLst>
                    <a:path w="92388" h="424957">
                      <a:moveTo>
                        <a:pt x="69291" y="0"/>
                      </a:moveTo>
                      <a:cubicBezTo>
                        <a:pt x="69291" y="0"/>
                        <a:pt x="56222" y="52657"/>
                        <a:pt x="49010" y="65402"/>
                      </a:cubicBezTo>
                      <a:cubicBezTo>
                        <a:pt x="41800" y="78147"/>
                        <a:pt x="-8901" y="229997"/>
                        <a:pt x="1126" y="400588"/>
                      </a:cubicBezTo>
                      <a:cubicBezTo>
                        <a:pt x="1126" y="400588"/>
                        <a:pt x="10853" y="422598"/>
                        <a:pt x="12957" y="424957"/>
                      </a:cubicBezTo>
                      <a:cubicBezTo>
                        <a:pt x="12957" y="424957"/>
                        <a:pt x="-3868" y="394089"/>
                        <a:pt x="20168" y="325669"/>
                      </a:cubicBezTo>
                      <a:cubicBezTo>
                        <a:pt x="20168" y="325669"/>
                        <a:pt x="75150" y="177759"/>
                        <a:pt x="81460" y="170717"/>
                      </a:cubicBezTo>
                      <a:cubicBezTo>
                        <a:pt x="87769" y="163673"/>
                        <a:pt x="74850" y="153946"/>
                        <a:pt x="65836" y="148580"/>
                      </a:cubicBezTo>
                      <a:lnTo>
                        <a:pt x="92276" y="114370"/>
                      </a:lnTo>
                      <a:cubicBezTo>
                        <a:pt x="92276" y="114370"/>
                        <a:pt x="90473" y="23813"/>
                        <a:pt x="82060" y="7043"/>
                      </a:cubicBezTo>
                      <a:lnTo>
                        <a:pt x="69291" y="0"/>
                      </a:lnTo>
                      <a:close/>
                    </a:path>
                  </a:pathLst>
                </a:custGeom>
                <a:solidFill>
                  <a:srgbClr val="606060"/>
                </a:solidFill>
                <a:ln w="7700" cap="flat">
                  <a:noFill/>
                  <a:bevel/>
                </a:ln>
              </p:spPr>
            </p:sp>
            <p:sp>
              <p:nvSpPr>
                <p:cNvPr id="2168" name="Freeform 2167"/>
                <p:cNvSpPr/>
                <p:nvPr/>
              </p:nvSpPr>
              <p:spPr>
                <a:xfrm>
                  <a:off x="4381007" y="1149705"/>
                  <a:ext cx="92811" cy="426846"/>
                </a:xfrm>
                <a:custGeom>
                  <a:avLst/>
                  <a:gdLst/>
                  <a:ahLst/>
                  <a:cxnLst/>
                  <a:rect l="0" t="0" r="0" b="0"/>
                  <a:pathLst>
                    <a:path w="92811" h="426846">
                      <a:moveTo>
                        <a:pt x="46899" y="13521"/>
                      </a:moveTo>
                      <a:cubicBezTo>
                        <a:pt x="46899" y="13521"/>
                        <a:pt x="57508" y="57353"/>
                        <a:pt x="66249" y="64364"/>
                      </a:cubicBezTo>
                      <a:cubicBezTo>
                        <a:pt x="66249" y="64364"/>
                        <a:pt x="88811" y="228342"/>
                        <a:pt x="88811" y="285507"/>
                      </a:cubicBezTo>
                      <a:cubicBezTo>
                        <a:pt x="88811" y="285507"/>
                        <a:pt x="101824" y="422641"/>
                        <a:pt x="80896" y="426846"/>
                      </a:cubicBezTo>
                      <a:cubicBezTo>
                        <a:pt x="80896" y="426846"/>
                        <a:pt x="94220" y="395370"/>
                        <a:pt x="65977" y="334999"/>
                      </a:cubicBezTo>
                      <a:cubicBezTo>
                        <a:pt x="37735" y="274627"/>
                        <a:pt x="10694" y="165959"/>
                        <a:pt x="10694" y="165959"/>
                      </a:cubicBezTo>
                      <a:cubicBezTo>
                        <a:pt x="10694" y="165959"/>
                        <a:pt x="31726" y="146506"/>
                        <a:pt x="36533" y="146506"/>
                      </a:cubicBezTo>
                      <a:cubicBezTo>
                        <a:pt x="41340" y="146506"/>
                        <a:pt x="-122" y="108270"/>
                        <a:pt x="-122" y="108270"/>
                      </a:cubicBezTo>
                      <a:cubicBezTo>
                        <a:pt x="-122" y="108270"/>
                        <a:pt x="17905" y="8322"/>
                        <a:pt x="28721" y="2956"/>
                      </a:cubicBezTo>
                      <a:cubicBezTo>
                        <a:pt x="39537" y="-2411"/>
                        <a:pt x="37134" y="943"/>
                        <a:pt x="37134" y="943"/>
                      </a:cubicBezTo>
                      <a:cubicBezTo>
                        <a:pt x="37134" y="943"/>
                        <a:pt x="42241" y="19390"/>
                        <a:pt x="46899" y="13521"/>
                      </a:cubicBezTo>
                      <a:close/>
                    </a:path>
                  </a:pathLst>
                </a:custGeom>
                <a:solidFill>
                  <a:srgbClr val="606060"/>
                </a:solidFill>
                <a:ln w="7700" cap="flat">
                  <a:noFill/>
                  <a:bevel/>
                </a:ln>
              </p:spPr>
            </p:sp>
            <p:sp>
              <p:nvSpPr>
                <p:cNvPr id="2169" name="Freeform 2168"/>
                <p:cNvSpPr/>
                <p:nvPr/>
              </p:nvSpPr>
              <p:spPr>
                <a:xfrm>
                  <a:off x="4803908" y="2070793"/>
                  <a:ext cx="127453" cy="63901"/>
                </a:xfrm>
                <a:custGeom>
                  <a:avLst/>
                  <a:gdLst/>
                  <a:ahLst/>
                  <a:cxnLst/>
                  <a:rect l="0" t="0" r="0" b="0"/>
                  <a:pathLst>
                    <a:path w="127453" h="63901">
                      <a:moveTo>
                        <a:pt x="-158" y="63833"/>
                      </a:moveTo>
                      <a:cubicBezTo>
                        <a:pt x="-158" y="63833"/>
                        <a:pt x="39643" y="-6153"/>
                        <a:pt x="61517" y="274"/>
                      </a:cubicBezTo>
                      <a:cubicBezTo>
                        <a:pt x="83393" y="6700"/>
                        <a:pt x="93443" y="14103"/>
                        <a:pt x="93443" y="14103"/>
                      </a:cubicBezTo>
                      <a:lnTo>
                        <a:pt x="93443" y="16102"/>
                      </a:lnTo>
                      <a:cubicBezTo>
                        <a:pt x="93443" y="16102"/>
                        <a:pt x="125896" y="31951"/>
                        <a:pt x="127453" y="39968"/>
                      </a:cubicBezTo>
                      <a:cubicBezTo>
                        <a:pt x="128864" y="47923"/>
                        <a:pt x="106441" y="52262"/>
                        <a:pt x="94916" y="52262"/>
                      </a:cubicBezTo>
                      <a:cubicBezTo>
                        <a:pt x="83393" y="52262"/>
                        <a:pt x="-158" y="63833"/>
                        <a:pt x="-158" y="63833"/>
                      </a:cubicBezTo>
                      <a:close/>
                    </a:path>
                  </a:pathLst>
                </a:custGeom>
                <a:solidFill>
                  <a:srgbClr val="404040"/>
                </a:solidFill>
                <a:ln w="7700" cap="flat">
                  <a:noFill/>
                  <a:bevel/>
                </a:ln>
              </p:spPr>
            </p:sp>
            <p:sp>
              <p:nvSpPr>
                <p:cNvPr id="2170" name="Freeform 2169"/>
                <p:cNvSpPr/>
                <p:nvPr/>
              </p:nvSpPr>
              <p:spPr>
                <a:xfrm>
                  <a:off x="4818255" y="2084733"/>
                  <a:ext cx="77706" cy="56949"/>
                </a:xfrm>
                <a:custGeom>
                  <a:avLst/>
                  <a:gdLst/>
                  <a:ahLst/>
                  <a:cxnLst/>
                  <a:rect l="0" t="0" r="0" b="0"/>
                  <a:pathLst>
                    <a:path w="77706" h="56949">
                      <a:moveTo>
                        <a:pt x="-102" y="45551"/>
                      </a:moveTo>
                      <a:lnTo>
                        <a:pt x="21211" y="56949"/>
                      </a:lnTo>
                      <a:lnTo>
                        <a:pt x="67826" y="45445"/>
                      </a:lnTo>
                      <a:cubicBezTo>
                        <a:pt x="67826" y="45445"/>
                        <a:pt x="74804" y="44154"/>
                        <a:pt x="76246" y="41212"/>
                      </a:cubicBezTo>
                      <a:cubicBezTo>
                        <a:pt x="77706" y="38269"/>
                        <a:pt x="78372" y="21686"/>
                        <a:pt x="76246" y="20963"/>
                      </a:cubicBezTo>
                      <a:cubicBezTo>
                        <a:pt x="74119" y="20239"/>
                        <a:pt x="71238" y="18793"/>
                        <a:pt x="74085" y="12284"/>
                      </a:cubicBezTo>
                      <a:cubicBezTo>
                        <a:pt x="76933" y="5775"/>
                        <a:pt x="40953" y="0"/>
                        <a:pt x="40953" y="0"/>
                      </a:cubicBezTo>
                      <a:cubicBezTo>
                        <a:pt x="40953" y="0"/>
                        <a:pt x="4941" y="22409"/>
                        <a:pt x="-102" y="45551"/>
                      </a:cubicBezTo>
                      <a:close/>
                    </a:path>
                  </a:pathLst>
                </a:custGeom>
                <a:solidFill>
                  <a:srgbClr val="EDEBF0"/>
                </a:solidFill>
                <a:ln w="7700" cap="flat">
                  <a:noFill/>
                  <a:bevel/>
                </a:ln>
              </p:spPr>
            </p:sp>
            <p:sp>
              <p:nvSpPr>
                <p:cNvPr id="2171" name="Freeform 2170"/>
                <p:cNvSpPr/>
                <p:nvPr/>
              </p:nvSpPr>
              <p:spPr>
                <a:xfrm>
                  <a:off x="4040685" y="1610734"/>
                  <a:ext cx="890751" cy="522203"/>
                </a:xfrm>
                <a:custGeom>
                  <a:avLst/>
                  <a:gdLst/>
                  <a:ahLst/>
                  <a:cxnLst/>
                  <a:rect l="0" t="0" r="0" b="0"/>
                  <a:pathLst>
                    <a:path w="890751" h="522203">
                      <a:moveTo>
                        <a:pt x="221957" y="211299"/>
                      </a:moveTo>
                      <a:lnTo>
                        <a:pt x="445374" y="180466"/>
                      </a:lnTo>
                      <a:lnTo>
                        <a:pt x="683901" y="207525"/>
                      </a:lnTo>
                      <a:lnTo>
                        <a:pt x="687280" y="211299"/>
                      </a:lnTo>
                      <a:cubicBezTo>
                        <a:pt x="687280" y="211299"/>
                        <a:pt x="704180" y="262865"/>
                        <a:pt x="712068" y="280474"/>
                      </a:cubicBezTo>
                      <a:cubicBezTo>
                        <a:pt x="712068" y="280474"/>
                        <a:pt x="703346" y="382574"/>
                        <a:pt x="763061" y="521075"/>
                      </a:cubicBezTo>
                      <a:cubicBezTo>
                        <a:pt x="763061" y="523441"/>
                        <a:pt x="778185" y="506533"/>
                        <a:pt x="819958" y="479775"/>
                      </a:cubicBezTo>
                      <a:cubicBezTo>
                        <a:pt x="819958" y="479775"/>
                        <a:pt x="890751" y="484931"/>
                        <a:pt x="890751" y="500024"/>
                      </a:cubicBezTo>
                      <a:cubicBezTo>
                        <a:pt x="890751" y="500024"/>
                        <a:pt x="868676" y="337073"/>
                        <a:pt x="868676" y="321980"/>
                      </a:cubicBezTo>
                      <a:cubicBezTo>
                        <a:pt x="868676" y="306887"/>
                        <a:pt x="847270" y="168537"/>
                        <a:pt x="834880" y="124515"/>
                      </a:cubicBezTo>
                      <a:cubicBezTo>
                        <a:pt x="834880" y="124515"/>
                        <a:pt x="826988" y="84268"/>
                        <a:pt x="826988" y="76722"/>
                      </a:cubicBezTo>
                      <a:cubicBezTo>
                        <a:pt x="826988" y="69175"/>
                        <a:pt x="843889" y="22639"/>
                        <a:pt x="779671" y="5031"/>
                      </a:cubicBezTo>
                      <a:lnTo>
                        <a:pt x="754883" y="0"/>
                      </a:lnTo>
                      <a:cubicBezTo>
                        <a:pt x="754883" y="0"/>
                        <a:pt x="713758" y="33330"/>
                        <a:pt x="708687" y="38989"/>
                      </a:cubicBezTo>
                      <a:cubicBezTo>
                        <a:pt x="703619" y="44649"/>
                        <a:pt x="652355" y="123259"/>
                        <a:pt x="650099" y="130805"/>
                      </a:cubicBezTo>
                      <a:cubicBezTo>
                        <a:pt x="647847" y="138351"/>
                        <a:pt x="602215" y="133949"/>
                        <a:pt x="567852" y="95587"/>
                      </a:cubicBezTo>
                      <a:lnTo>
                        <a:pt x="314346" y="95587"/>
                      </a:lnTo>
                      <a:cubicBezTo>
                        <a:pt x="314346" y="95587"/>
                        <a:pt x="280546" y="139609"/>
                        <a:pt x="256884" y="139609"/>
                      </a:cubicBezTo>
                      <a:cubicBezTo>
                        <a:pt x="256884" y="139609"/>
                        <a:pt x="249851" y="154902"/>
                        <a:pt x="218304" y="112138"/>
                      </a:cubicBezTo>
                      <a:lnTo>
                        <a:pt x="189284" y="57856"/>
                      </a:lnTo>
                      <a:cubicBezTo>
                        <a:pt x="189284" y="57856"/>
                        <a:pt x="148975" y="8870"/>
                        <a:pt x="129821" y="5097"/>
                      </a:cubicBezTo>
                      <a:cubicBezTo>
                        <a:pt x="129821" y="5097"/>
                        <a:pt x="85629" y="35216"/>
                        <a:pt x="83374" y="57856"/>
                      </a:cubicBezTo>
                      <a:cubicBezTo>
                        <a:pt x="81121" y="80495"/>
                        <a:pt x="86755" y="116970"/>
                        <a:pt x="63094" y="189918"/>
                      </a:cubicBezTo>
                      <a:cubicBezTo>
                        <a:pt x="39434" y="262866"/>
                        <a:pt x="2253" y="426372"/>
                        <a:pt x="0" y="459074"/>
                      </a:cubicBezTo>
                      <a:cubicBezTo>
                        <a:pt x="0" y="459074"/>
                        <a:pt x="55208" y="506867"/>
                        <a:pt x="68728" y="480455"/>
                      </a:cubicBezTo>
                      <a:cubicBezTo>
                        <a:pt x="82248" y="454042"/>
                        <a:pt x="153396" y="505686"/>
                        <a:pt x="151142" y="522203"/>
                      </a:cubicBezTo>
                      <a:cubicBezTo>
                        <a:pt x="151142" y="522203"/>
                        <a:pt x="164496" y="479197"/>
                        <a:pt x="182525" y="391156"/>
                      </a:cubicBezTo>
                      <a:cubicBezTo>
                        <a:pt x="200551" y="303114"/>
                        <a:pt x="215196" y="274185"/>
                        <a:pt x="221957" y="211299"/>
                      </a:cubicBezTo>
                      <a:close/>
                    </a:path>
                  </a:pathLst>
                </a:custGeom>
                <a:solidFill>
                  <a:srgbClr val="000000"/>
                </a:solidFill>
                <a:ln w="7700" cap="flat">
                  <a:solidFill>
                    <a:srgbClr val="000000"/>
                  </a:solidFill>
                  <a:bevel/>
                </a:ln>
              </p:spPr>
            </p:sp>
            <p:sp>
              <p:nvSpPr>
                <p:cNvPr id="2172" name="Freeform 2171"/>
                <p:cNvSpPr/>
                <p:nvPr/>
              </p:nvSpPr>
              <p:spPr>
                <a:xfrm>
                  <a:off x="4589247" y="1630214"/>
                  <a:ext cx="105339" cy="117463"/>
                </a:xfrm>
                <a:custGeom>
                  <a:avLst/>
                  <a:gdLst/>
                  <a:ahLst/>
                  <a:cxnLst/>
                  <a:rect l="0" t="0" r="0" b="0"/>
                  <a:pathLst>
                    <a:path w="105339" h="117463">
                      <a:moveTo>
                        <a:pt x="105339" y="107546"/>
                      </a:moveTo>
                      <a:cubicBezTo>
                        <a:pt x="105339" y="107546"/>
                        <a:pt x="89899" y="144261"/>
                        <a:pt x="19294" y="76105"/>
                      </a:cubicBezTo>
                      <a:cubicBezTo>
                        <a:pt x="19294" y="76105"/>
                        <a:pt x="-20892" y="5253"/>
                        <a:pt x="14412" y="327"/>
                      </a:cubicBezTo>
                      <a:cubicBezTo>
                        <a:pt x="14412" y="327"/>
                        <a:pt x="35529" y="-9456"/>
                        <a:pt x="79095" y="61816"/>
                      </a:cubicBezTo>
                      <a:cubicBezTo>
                        <a:pt x="79095" y="61816"/>
                        <a:pt x="109066" y="87841"/>
                        <a:pt x="105339" y="107546"/>
                      </a:cubicBezTo>
                      <a:close/>
                    </a:path>
                  </a:pathLst>
                </a:custGeom>
                <a:solidFill>
                  <a:srgbClr val="303030"/>
                </a:solidFill>
                <a:ln w="7700" cap="flat">
                  <a:noFill/>
                  <a:bevel/>
                </a:ln>
              </p:spPr>
            </p:sp>
            <p:sp>
              <p:nvSpPr>
                <p:cNvPr id="2173" name="Freeform 2172"/>
                <p:cNvSpPr/>
                <p:nvPr/>
              </p:nvSpPr>
              <p:spPr>
                <a:xfrm>
                  <a:off x="4601780" y="1201015"/>
                  <a:ext cx="229077" cy="539514"/>
                </a:xfrm>
                <a:custGeom>
                  <a:avLst/>
                  <a:gdLst/>
                  <a:ahLst/>
                  <a:cxnLst/>
                  <a:rect l="0" t="0" r="0" b="0"/>
                  <a:pathLst>
                    <a:path w="229077" h="539514">
                      <a:moveTo>
                        <a:pt x="117700" y="0"/>
                      </a:moveTo>
                      <a:cubicBezTo>
                        <a:pt x="117700" y="0"/>
                        <a:pt x="93515" y="37419"/>
                        <a:pt x="83375" y="109110"/>
                      </a:cubicBezTo>
                      <a:cubicBezTo>
                        <a:pt x="73234" y="180801"/>
                        <a:pt x="78869" y="217275"/>
                        <a:pt x="81121" y="229852"/>
                      </a:cubicBezTo>
                      <a:cubicBezTo>
                        <a:pt x="83375" y="242429"/>
                        <a:pt x="83375" y="265069"/>
                        <a:pt x="83375" y="265069"/>
                      </a:cubicBezTo>
                      <a:lnTo>
                        <a:pt x="86729" y="282729"/>
                      </a:lnTo>
                      <a:cubicBezTo>
                        <a:pt x="86729" y="282729"/>
                        <a:pt x="87882" y="312863"/>
                        <a:pt x="95769" y="340532"/>
                      </a:cubicBezTo>
                      <a:cubicBezTo>
                        <a:pt x="103656" y="368202"/>
                        <a:pt x="84502" y="368202"/>
                        <a:pt x="84502" y="368202"/>
                      </a:cubicBezTo>
                      <a:cubicBezTo>
                        <a:pt x="84502" y="368202"/>
                        <a:pt x="63658" y="381409"/>
                        <a:pt x="58588" y="387068"/>
                      </a:cubicBezTo>
                      <a:cubicBezTo>
                        <a:pt x="53517" y="392727"/>
                        <a:pt x="12392" y="407192"/>
                        <a:pt x="0" y="431089"/>
                      </a:cubicBezTo>
                      <a:cubicBezTo>
                        <a:pt x="0" y="431089"/>
                        <a:pt x="15772" y="414739"/>
                        <a:pt x="66475" y="493976"/>
                      </a:cubicBezTo>
                      <a:cubicBezTo>
                        <a:pt x="66475" y="493976"/>
                        <a:pt x="92388" y="525419"/>
                        <a:pt x="90135" y="536739"/>
                      </a:cubicBezTo>
                      <a:cubicBezTo>
                        <a:pt x="87882" y="548054"/>
                        <a:pt x="108110" y="524654"/>
                        <a:pt x="148672" y="469313"/>
                      </a:cubicBezTo>
                      <a:cubicBezTo>
                        <a:pt x="148672" y="469313"/>
                        <a:pt x="179971" y="432514"/>
                        <a:pt x="202691" y="416521"/>
                      </a:cubicBezTo>
                      <a:cubicBezTo>
                        <a:pt x="224219" y="401366"/>
                        <a:pt x="235477" y="388326"/>
                        <a:pt x="225338" y="340533"/>
                      </a:cubicBezTo>
                      <a:cubicBezTo>
                        <a:pt x="225338" y="340533"/>
                        <a:pt x="218695" y="321716"/>
                        <a:pt x="217816" y="311605"/>
                      </a:cubicBezTo>
                      <a:cubicBezTo>
                        <a:pt x="216375" y="295024"/>
                        <a:pt x="216375" y="270436"/>
                        <a:pt x="204852" y="255248"/>
                      </a:cubicBezTo>
                      <a:cubicBezTo>
                        <a:pt x="204852" y="255248"/>
                        <a:pt x="194918" y="222307"/>
                        <a:pt x="183650" y="203440"/>
                      </a:cubicBezTo>
                      <a:cubicBezTo>
                        <a:pt x="172385" y="184574"/>
                        <a:pt x="192586" y="192120"/>
                        <a:pt x="171179" y="173254"/>
                      </a:cubicBezTo>
                      <a:cubicBezTo>
                        <a:pt x="171179" y="173254"/>
                        <a:pt x="161219" y="95824"/>
                        <a:pt x="147698" y="73184"/>
                      </a:cubicBezTo>
                      <a:cubicBezTo>
                        <a:pt x="147698" y="73184"/>
                        <a:pt x="146994" y="13796"/>
                        <a:pt x="117700" y="0"/>
                      </a:cubicBezTo>
                      <a:close/>
                    </a:path>
                  </a:pathLst>
                </a:custGeom>
                <a:solidFill>
                  <a:srgbClr val="000000"/>
                </a:solidFill>
                <a:ln w="7700" cap="flat">
                  <a:noFill/>
                  <a:bevel/>
                </a:ln>
              </p:spPr>
            </p:sp>
            <p:sp>
              <p:nvSpPr>
                <p:cNvPr id="2174" name="Freeform 2173"/>
                <p:cNvSpPr/>
                <p:nvPr/>
              </p:nvSpPr>
              <p:spPr>
                <a:xfrm>
                  <a:off x="4700087" y="1548904"/>
                  <a:ext cx="90821" cy="22882"/>
                </a:xfrm>
                <a:custGeom>
                  <a:avLst/>
                  <a:gdLst/>
                  <a:ahLst/>
                  <a:cxnLst/>
                  <a:rect l="0" t="0" r="0" b="0"/>
                  <a:pathLst>
                    <a:path w="90821" h="22882">
                      <a:moveTo>
                        <a:pt x="0" y="-68"/>
                      </a:moveTo>
                      <a:cubicBezTo>
                        <a:pt x="0" y="-68"/>
                        <a:pt x="13629" y="11503"/>
                        <a:pt x="62607" y="18735"/>
                      </a:cubicBezTo>
                      <a:lnTo>
                        <a:pt x="90697" y="13673"/>
                      </a:lnTo>
                      <a:cubicBezTo>
                        <a:pt x="90697" y="13673"/>
                        <a:pt x="71969" y="36092"/>
                        <a:pt x="0" y="10780"/>
                      </a:cubicBezTo>
                      <a:lnTo>
                        <a:pt x="0" y="-68"/>
                      </a:lnTo>
                      <a:close/>
                    </a:path>
                  </a:pathLst>
                </a:custGeom>
                <a:solidFill>
                  <a:srgbClr val="2E2E2E"/>
                </a:solidFill>
                <a:ln w="7700" cap="flat">
                  <a:noFill/>
                  <a:bevel/>
                </a:ln>
              </p:spPr>
            </p:sp>
            <p:sp>
              <p:nvSpPr>
                <p:cNvPr id="2175" name="Freeform 2174"/>
                <p:cNvSpPr/>
                <p:nvPr/>
              </p:nvSpPr>
              <p:spPr>
                <a:xfrm>
                  <a:off x="4713761" y="1359404"/>
                  <a:ext cx="65668" cy="34069"/>
                </a:xfrm>
                <a:custGeom>
                  <a:avLst/>
                  <a:gdLst/>
                  <a:ahLst/>
                  <a:cxnLst/>
                  <a:rect l="0" t="0" r="0" b="0"/>
                  <a:pathLst>
                    <a:path w="65668" h="34069">
                      <a:moveTo>
                        <a:pt x="52838" y="16850"/>
                      </a:moveTo>
                      <a:cubicBezTo>
                        <a:pt x="52838" y="16850"/>
                        <a:pt x="16520" y="9356"/>
                        <a:pt x="0" y="-45"/>
                      </a:cubicBezTo>
                      <a:cubicBezTo>
                        <a:pt x="0" y="-45"/>
                        <a:pt x="7877" y="15865"/>
                        <a:pt x="65499" y="33945"/>
                      </a:cubicBezTo>
                      <a:cubicBezTo>
                        <a:pt x="65499" y="33945"/>
                        <a:pt x="68267" y="26512"/>
                        <a:pt x="52838" y="16850"/>
                      </a:cubicBezTo>
                      <a:close/>
                    </a:path>
                  </a:pathLst>
                </a:custGeom>
                <a:solidFill>
                  <a:srgbClr val="2E2E2E"/>
                </a:solidFill>
                <a:ln w="7700" cap="flat">
                  <a:noFill/>
                  <a:bevel/>
                </a:ln>
              </p:spPr>
            </p:sp>
            <p:sp>
              <p:nvSpPr>
                <p:cNvPr id="2176" name="Freeform 2175"/>
                <p:cNvSpPr/>
                <p:nvPr/>
              </p:nvSpPr>
              <p:spPr>
                <a:xfrm>
                  <a:off x="4731827" y="1432459"/>
                  <a:ext cx="79847" cy="34747"/>
                </a:xfrm>
                <a:custGeom>
                  <a:avLst/>
                  <a:gdLst/>
                  <a:ahLst/>
                  <a:cxnLst/>
                  <a:rect l="0" t="0" r="0" b="0"/>
                  <a:pathLst>
                    <a:path w="79847" h="34747">
                      <a:moveTo>
                        <a:pt x="71925" y="23809"/>
                      </a:moveTo>
                      <a:cubicBezTo>
                        <a:pt x="71925" y="23809"/>
                        <a:pt x="21867" y="22001"/>
                        <a:pt x="-102" y="-57"/>
                      </a:cubicBezTo>
                      <a:cubicBezTo>
                        <a:pt x="-102" y="-57"/>
                        <a:pt x="17905" y="23086"/>
                        <a:pt x="79847" y="34657"/>
                      </a:cubicBezTo>
                      <a:lnTo>
                        <a:pt x="71925" y="23809"/>
                      </a:lnTo>
                      <a:close/>
                    </a:path>
                  </a:pathLst>
                </a:custGeom>
                <a:solidFill>
                  <a:srgbClr val="2E2E2E"/>
                </a:solidFill>
                <a:ln w="7700" cap="flat">
                  <a:noFill/>
                  <a:bevel/>
                </a:ln>
              </p:spPr>
            </p:sp>
            <p:sp>
              <p:nvSpPr>
                <p:cNvPr id="2177" name="Freeform 2176"/>
                <p:cNvSpPr/>
                <p:nvPr/>
              </p:nvSpPr>
              <p:spPr>
                <a:xfrm>
                  <a:off x="4676286" y="1617553"/>
                  <a:ext cx="128297" cy="124073"/>
                </a:xfrm>
                <a:custGeom>
                  <a:avLst/>
                  <a:gdLst/>
                  <a:ahLst/>
                  <a:cxnLst/>
                  <a:rect l="0" t="0" r="0" b="0"/>
                  <a:pathLst>
                    <a:path w="128297" h="124073">
                      <a:moveTo>
                        <a:pt x="128297" y="0"/>
                      </a:moveTo>
                      <a:cubicBezTo>
                        <a:pt x="128297" y="0"/>
                        <a:pt x="30229" y="76647"/>
                        <a:pt x="0" y="87495"/>
                      </a:cubicBezTo>
                      <a:cubicBezTo>
                        <a:pt x="0" y="87495"/>
                        <a:pt x="18944" y="112030"/>
                        <a:pt x="14503" y="124073"/>
                      </a:cubicBezTo>
                      <a:cubicBezTo>
                        <a:pt x="14503" y="124073"/>
                        <a:pt x="26627" y="122209"/>
                        <a:pt x="46794" y="89665"/>
                      </a:cubicBezTo>
                      <a:cubicBezTo>
                        <a:pt x="46794" y="89665"/>
                        <a:pt x="102975" y="14453"/>
                        <a:pt x="128297" y="0"/>
                      </a:cubicBezTo>
                      <a:close/>
                    </a:path>
                  </a:pathLst>
                </a:custGeom>
                <a:solidFill>
                  <a:srgbClr val="2E2E2E"/>
                </a:solidFill>
                <a:ln w="7700" cap="flat">
                  <a:noFill/>
                  <a:bevel/>
                </a:ln>
              </p:spPr>
            </p:sp>
            <p:sp>
              <p:nvSpPr>
                <p:cNvPr id="2178" name="Freeform 2177"/>
                <p:cNvSpPr/>
                <p:nvPr/>
              </p:nvSpPr>
              <p:spPr>
                <a:xfrm>
                  <a:off x="4551027" y="1559750"/>
                  <a:ext cx="147878" cy="68138"/>
                </a:xfrm>
                <a:custGeom>
                  <a:avLst/>
                  <a:gdLst/>
                  <a:ahLst/>
                  <a:cxnLst/>
                  <a:rect l="0" t="0" r="0" b="0"/>
                  <a:pathLst>
                    <a:path w="147878" h="68138">
                      <a:moveTo>
                        <a:pt x="54722" y="67985"/>
                      </a:moveTo>
                      <a:cubicBezTo>
                        <a:pt x="54722" y="67985"/>
                        <a:pt x="4231" y="26690"/>
                        <a:pt x="0" y="11526"/>
                      </a:cubicBezTo>
                      <a:cubicBezTo>
                        <a:pt x="0" y="11526"/>
                        <a:pt x="83460" y="36092"/>
                        <a:pt x="147710" y="0"/>
                      </a:cubicBezTo>
                      <a:cubicBezTo>
                        <a:pt x="147710" y="0"/>
                        <a:pt x="149591" y="4111"/>
                        <a:pt x="135253" y="12508"/>
                      </a:cubicBezTo>
                      <a:cubicBezTo>
                        <a:pt x="120914" y="20905"/>
                        <a:pt x="102187" y="34645"/>
                        <a:pt x="96425" y="38262"/>
                      </a:cubicBezTo>
                      <a:cubicBezTo>
                        <a:pt x="90663" y="41878"/>
                        <a:pt x="65346" y="54788"/>
                        <a:pt x="54722" y="67985"/>
                      </a:cubicBezTo>
                      <a:close/>
                    </a:path>
                  </a:pathLst>
                </a:custGeom>
                <a:solidFill>
                  <a:srgbClr val="2E2E2E"/>
                </a:solidFill>
                <a:ln w="7700" cap="flat">
                  <a:noFill/>
                  <a:bevel/>
                </a:ln>
              </p:spPr>
            </p:sp>
            <p:sp>
              <p:nvSpPr>
                <p:cNvPr id="2179" name="Freeform 2178"/>
                <p:cNvSpPr/>
                <p:nvPr/>
              </p:nvSpPr>
              <p:spPr>
                <a:xfrm>
                  <a:off x="4611337" y="1704332"/>
                  <a:ext cx="77206" cy="42900"/>
                </a:xfrm>
                <a:custGeom>
                  <a:avLst/>
                  <a:gdLst/>
                  <a:ahLst/>
                  <a:cxnLst/>
                  <a:rect l="0" t="0" r="0" b="0"/>
                  <a:pathLst>
                    <a:path w="77206" h="42900">
                      <a:moveTo>
                        <a:pt x="5861" y="0"/>
                      </a:moveTo>
                      <a:cubicBezTo>
                        <a:pt x="5861" y="0"/>
                        <a:pt x="46916" y="42657"/>
                        <a:pt x="74286" y="35425"/>
                      </a:cubicBezTo>
                      <a:lnTo>
                        <a:pt x="77206" y="39041"/>
                      </a:lnTo>
                      <a:cubicBezTo>
                        <a:pt x="77206" y="39041"/>
                        <a:pt x="52495" y="60517"/>
                        <a:pt x="0" y="3554"/>
                      </a:cubicBezTo>
                      <a:lnTo>
                        <a:pt x="5861" y="0"/>
                      </a:lnTo>
                      <a:close/>
                    </a:path>
                  </a:pathLst>
                </a:custGeom>
                <a:solidFill>
                  <a:srgbClr val="202020"/>
                </a:solidFill>
                <a:ln w="7700" cap="flat">
                  <a:noFill/>
                  <a:bevel/>
                </a:ln>
              </p:spPr>
            </p:sp>
            <p:sp>
              <p:nvSpPr>
                <p:cNvPr id="2180" name="Freeform 2179"/>
                <p:cNvSpPr/>
                <p:nvPr/>
              </p:nvSpPr>
              <p:spPr>
                <a:xfrm>
                  <a:off x="4286477" y="1642798"/>
                  <a:ext cx="100105" cy="110005"/>
                </a:xfrm>
                <a:custGeom>
                  <a:avLst/>
                  <a:gdLst/>
                  <a:ahLst/>
                  <a:cxnLst/>
                  <a:rect l="0" t="0" r="0" b="0"/>
                  <a:pathLst>
                    <a:path w="100105" h="110005">
                      <a:moveTo>
                        <a:pt x="68559" y="63515"/>
                      </a:moveTo>
                      <a:cubicBezTo>
                        <a:pt x="68559" y="63515"/>
                        <a:pt x="45858" y="100759"/>
                        <a:pt x="10931" y="110005"/>
                      </a:cubicBezTo>
                      <a:cubicBezTo>
                        <a:pt x="10931" y="110005"/>
                        <a:pt x="-21951" y="110472"/>
                        <a:pt x="24994" y="58065"/>
                      </a:cubicBezTo>
                      <a:lnTo>
                        <a:pt x="54288" y="28718"/>
                      </a:lnTo>
                      <a:cubicBezTo>
                        <a:pt x="54288" y="28718"/>
                        <a:pt x="77197" y="0"/>
                        <a:pt x="92783" y="0"/>
                      </a:cubicBezTo>
                      <a:cubicBezTo>
                        <a:pt x="92783" y="0"/>
                        <a:pt x="120199" y="5031"/>
                        <a:pt x="68559" y="63515"/>
                      </a:cubicBezTo>
                      <a:close/>
                    </a:path>
                  </a:pathLst>
                </a:custGeom>
                <a:solidFill>
                  <a:srgbClr val="303030"/>
                </a:solidFill>
                <a:ln w="7700" cap="flat">
                  <a:noFill/>
                  <a:bevel/>
                </a:ln>
              </p:spPr>
            </p:sp>
            <p:sp>
              <p:nvSpPr>
                <p:cNvPr id="2181" name="Freeform 2180"/>
                <p:cNvSpPr/>
                <p:nvPr/>
              </p:nvSpPr>
              <p:spPr>
                <a:xfrm>
                  <a:off x="4318415" y="1644367"/>
                  <a:ext cx="226465" cy="145582"/>
                </a:xfrm>
                <a:custGeom>
                  <a:avLst/>
                  <a:gdLst/>
                  <a:ahLst/>
                  <a:cxnLst/>
                  <a:rect l="0" t="0" r="0" b="0"/>
                  <a:pathLst>
                    <a:path w="226465" h="145582">
                      <a:moveTo>
                        <a:pt x="0" y="50309"/>
                      </a:moveTo>
                      <a:lnTo>
                        <a:pt x="48635" y="62361"/>
                      </a:lnTo>
                      <a:cubicBezTo>
                        <a:pt x="48635" y="62361"/>
                        <a:pt x="60654" y="68399"/>
                        <a:pt x="65460" y="81143"/>
                      </a:cubicBezTo>
                      <a:cubicBezTo>
                        <a:pt x="70268" y="93888"/>
                        <a:pt x="98511" y="97946"/>
                        <a:pt x="111824" y="93888"/>
                      </a:cubicBezTo>
                      <a:lnTo>
                        <a:pt x="123748" y="100597"/>
                      </a:lnTo>
                      <a:cubicBezTo>
                        <a:pt x="123748" y="100597"/>
                        <a:pt x="130959" y="112671"/>
                        <a:pt x="139991" y="118708"/>
                      </a:cubicBezTo>
                      <a:cubicBezTo>
                        <a:pt x="139991" y="118708"/>
                        <a:pt x="147183" y="142187"/>
                        <a:pt x="157399" y="144869"/>
                      </a:cubicBezTo>
                      <a:cubicBezTo>
                        <a:pt x="167614" y="147552"/>
                        <a:pt x="169426" y="142187"/>
                        <a:pt x="169426" y="136820"/>
                      </a:cubicBezTo>
                      <a:cubicBezTo>
                        <a:pt x="169426" y="131454"/>
                        <a:pt x="163408" y="128749"/>
                        <a:pt x="160403" y="114013"/>
                      </a:cubicBezTo>
                      <a:cubicBezTo>
                        <a:pt x="160403" y="114013"/>
                        <a:pt x="158000" y="105964"/>
                        <a:pt x="152592" y="101268"/>
                      </a:cubicBezTo>
                      <a:cubicBezTo>
                        <a:pt x="147184" y="96573"/>
                        <a:pt x="144780" y="85169"/>
                        <a:pt x="146583" y="81144"/>
                      </a:cubicBezTo>
                      <a:cubicBezTo>
                        <a:pt x="148385" y="77119"/>
                        <a:pt x="152291" y="78796"/>
                        <a:pt x="154394" y="81144"/>
                      </a:cubicBezTo>
                      <a:cubicBezTo>
                        <a:pt x="156498" y="83492"/>
                        <a:pt x="152592" y="89865"/>
                        <a:pt x="152592" y="89865"/>
                      </a:cubicBezTo>
                      <a:lnTo>
                        <a:pt x="191651" y="126088"/>
                      </a:lnTo>
                      <a:lnTo>
                        <a:pt x="214485" y="133466"/>
                      </a:lnTo>
                      <a:cubicBezTo>
                        <a:pt x="214485" y="133466"/>
                        <a:pt x="231912" y="141516"/>
                        <a:pt x="224700" y="118038"/>
                      </a:cubicBezTo>
                      <a:lnTo>
                        <a:pt x="172421" y="22115"/>
                      </a:lnTo>
                      <a:cubicBezTo>
                        <a:pt x="172421" y="22115"/>
                        <a:pt x="167014" y="9370"/>
                        <a:pt x="148987" y="17419"/>
                      </a:cubicBezTo>
                      <a:cubicBezTo>
                        <a:pt x="148987" y="17419"/>
                        <a:pt x="106923" y="19432"/>
                        <a:pt x="92502" y="14736"/>
                      </a:cubicBezTo>
                      <a:cubicBezTo>
                        <a:pt x="78080" y="10041"/>
                        <a:pt x="60654" y="650"/>
                        <a:pt x="60654" y="650"/>
                      </a:cubicBezTo>
                      <a:lnTo>
                        <a:pt x="58851" y="650"/>
                      </a:lnTo>
                      <a:cubicBezTo>
                        <a:pt x="58851" y="650"/>
                        <a:pt x="52805" y="-10837"/>
                        <a:pt x="0" y="50309"/>
                      </a:cubicBezTo>
                      <a:close/>
                    </a:path>
                  </a:pathLst>
                </a:custGeom>
                <a:solidFill>
                  <a:srgbClr val="ECCAB4"/>
                </a:solidFill>
                <a:ln w="7700" cap="flat">
                  <a:solidFill>
                    <a:srgbClr val="E2B090"/>
                  </a:solidFill>
                  <a:bevel/>
                </a:ln>
              </p:spPr>
            </p:sp>
            <p:sp>
              <p:nvSpPr>
                <p:cNvPr id="2182" name="Freeform 2181"/>
                <p:cNvSpPr/>
                <p:nvPr/>
              </p:nvSpPr>
              <p:spPr>
                <a:xfrm>
                  <a:off x="4432071" y="1629701"/>
                  <a:ext cx="233803" cy="161024"/>
                </a:xfrm>
                <a:custGeom>
                  <a:avLst/>
                  <a:gdLst/>
                  <a:ahLst/>
                  <a:cxnLst/>
                  <a:rect l="0" t="0" r="0" b="0"/>
                  <a:pathLst>
                    <a:path w="233803" h="161024">
                      <a:moveTo>
                        <a:pt x="176488" y="0"/>
                      </a:moveTo>
                      <a:cubicBezTo>
                        <a:pt x="176488" y="0"/>
                        <a:pt x="146198" y="9630"/>
                        <a:pt x="140490" y="16002"/>
                      </a:cubicBezTo>
                      <a:cubicBezTo>
                        <a:pt x="134782" y="22375"/>
                        <a:pt x="120660" y="17344"/>
                        <a:pt x="105637" y="21368"/>
                      </a:cubicBezTo>
                      <a:cubicBezTo>
                        <a:pt x="90615" y="25393"/>
                        <a:pt x="61170" y="32771"/>
                        <a:pt x="58767" y="36796"/>
                      </a:cubicBezTo>
                      <a:cubicBezTo>
                        <a:pt x="56363" y="40822"/>
                        <a:pt x="34130" y="48201"/>
                        <a:pt x="34130" y="48201"/>
                      </a:cubicBezTo>
                      <a:cubicBezTo>
                        <a:pt x="34130" y="48201"/>
                        <a:pt x="31726" y="49542"/>
                        <a:pt x="25416" y="57927"/>
                      </a:cubicBezTo>
                      <a:cubicBezTo>
                        <a:pt x="19107" y="66312"/>
                        <a:pt x="11595" y="81404"/>
                        <a:pt x="8291" y="85093"/>
                      </a:cubicBezTo>
                      <a:cubicBezTo>
                        <a:pt x="4985" y="88784"/>
                        <a:pt x="-6131" y="101190"/>
                        <a:pt x="4084" y="108569"/>
                      </a:cubicBezTo>
                      <a:cubicBezTo>
                        <a:pt x="4084" y="108569"/>
                        <a:pt x="12497" y="117962"/>
                        <a:pt x="22111" y="100522"/>
                      </a:cubicBezTo>
                      <a:cubicBezTo>
                        <a:pt x="22111" y="100522"/>
                        <a:pt x="35932" y="77045"/>
                        <a:pt x="41340" y="75032"/>
                      </a:cubicBezTo>
                      <a:cubicBezTo>
                        <a:pt x="46749" y="73020"/>
                        <a:pt x="64175" y="65641"/>
                        <a:pt x="64175" y="65641"/>
                      </a:cubicBezTo>
                      <a:lnTo>
                        <a:pt x="38937" y="100522"/>
                      </a:lnTo>
                      <a:cubicBezTo>
                        <a:pt x="38937" y="100522"/>
                        <a:pt x="32327" y="113266"/>
                        <a:pt x="38937" y="115950"/>
                      </a:cubicBezTo>
                      <a:cubicBezTo>
                        <a:pt x="45547" y="118633"/>
                        <a:pt x="46748" y="128695"/>
                        <a:pt x="46748" y="128695"/>
                      </a:cubicBezTo>
                      <a:cubicBezTo>
                        <a:pt x="46748" y="128695"/>
                        <a:pt x="58166" y="130036"/>
                        <a:pt x="59969" y="123999"/>
                      </a:cubicBezTo>
                      <a:cubicBezTo>
                        <a:pt x="61771" y="117962"/>
                        <a:pt x="56964" y="115279"/>
                        <a:pt x="70785" y="105888"/>
                      </a:cubicBezTo>
                      <a:cubicBezTo>
                        <a:pt x="84605" y="96498"/>
                        <a:pt x="80400" y="95156"/>
                        <a:pt x="80400" y="95156"/>
                      </a:cubicBezTo>
                      <a:cubicBezTo>
                        <a:pt x="80400" y="95156"/>
                        <a:pt x="81000" y="98509"/>
                        <a:pt x="72287" y="104211"/>
                      </a:cubicBezTo>
                      <a:cubicBezTo>
                        <a:pt x="63574" y="109913"/>
                        <a:pt x="59969" y="118632"/>
                        <a:pt x="59969" y="123999"/>
                      </a:cubicBezTo>
                      <a:lnTo>
                        <a:pt x="52758" y="130037"/>
                      </a:lnTo>
                      <a:cubicBezTo>
                        <a:pt x="52758" y="130037"/>
                        <a:pt x="51556" y="139429"/>
                        <a:pt x="62973" y="144123"/>
                      </a:cubicBezTo>
                      <a:cubicBezTo>
                        <a:pt x="74390" y="148819"/>
                        <a:pt x="74991" y="140769"/>
                        <a:pt x="74991" y="140769"/>
                      </a:cubicBezTo>
                      <a:cubicBezTo>
                        <a:pt x="74991" y="140769"/>
                        <a:pt x="82803" y="123999"/>
                        <a:pt x="86409" y="123999"/>
                      </a:cubicBezTo>
                      <a:cubicBezTo>
                        <a:pt x="90015" y="123999"/>
                        <a:pt x="100830" y="105217"/>
                        <a:pt x="102633" y="103205"/>
                      </a:cubicBezTo>
                      <a:cubicBezTo>
                        <a:pt x="104435" y="101193"/>
                        <a:pt x="88211" y="126012"/>
                        <a:pt x="88211" y="126012"/>
                      </a:cubicBezTo>
                      <a:lnTo>
                        <a:pt x="74991" y="140769"/>
                      </a:lnTo>
                      <a:lnTo>
                        <a:pt x="74991" y="154856"/>
                      </a:lnTo>
                      <a:cubicBezTo>
                        <a:pt x="74991" y="154856"/>
                        <a:pt x="85840" y="172297"/>
                        <a:pt x="98427" y="148147"/>
                      </a:cubicBezTo>
                      <a:cubicBezTo>
                        <a:pt x="98427" y="148147"/>
                        <a:pt x="114651" y="122659"/>
                        <a:pt x="120661" y="117962"/>
                      </a:cubicBezTo>
                      <a:cubicBezTo>
                        <a:pt x="126669" y="113267"/>
                        <a:pt x="141993" y="111590"/>
                        <a:pt x="144095" y="109242"/>
                      </a:cubicBezTo>
                      <a:cubicBezTo>
                        <a:pt x="146198" y="106895"/>
                        <a:pt x="160319" y="91131"/>
                        <a:pt x="166329" y="86436"/>
                      </a:cubicBezTo>
                      <a:cubicBezTo>
                        <a:pt x="172338" y="81740"/>
                        <a:pt x="194571" y="69666"/>
                        <a:pt x="211397" y="66312"/>
                      </a:cubicBezTo>
                      <a:cubicBezTo>
                        <a:pt x="228222" y="62958"/>
                        <a:pt x="233803" y="61617"/>
                        <a:pt x="233803" y="61617"/>
                      </a:cubicBezTo>
                      <a:cubicBezTo>
                        <a:pt x="233803" y="61617"/>
                        <a:pt x="208993" y="4991"/>
                        <a:pt x="176488" y="0"/>
                      </a:cubicBezTo>
                      <a:close/>
                    </a:path>
                  </a:pathLst>
                </a:custGeom>
                <a:solidFill>
                  <a:srgbClr val="ECCAB4"/>
                </a:solidFill>
                <a:ln w="7700" cap="flat">
                  <a:solidFill>
                    <a:srgbClr val="E2B090"/>
                  </a:solidFill>
                  <a:bevel/>
                </a:ln>
              </p:spPr>
            </p:sp>
            <p:sp>
              <p:nvSpPr>
                <p:cNvPr id="2183" name="Freeform 2182"/>
                <p:cNvSpPr/>
                <p:nvPr/>
              </p:nvSpPr>
              <p:spPr>
                <a:xfrm>
                  <a:off x="4079844" y="1676974"/>
                  <a:ext cx="133549" cy="423356"/>
                </a:xfrm>
                <a:custGeom>
                  <a:avLst/>
                  <a:gdLst/>
                  <a:ahLst/>
                  <a:cxnLst/>
                  <a:rect l="0" t="0" r="0" b="0"/>
                  <a:pathLst>
                    <a:path w="133549" h="423356">
                      <a:moveTo>
                        <a:pt x="133549" y="4890"/>
                      </a:moveTo>
                      <a:cubicBezTo>
                        <a:pt x="133549" y="4890"/>
                        <a:pt x="57668" y="370529"/>
                        <a:pt x="23520" y="421604"/>
                      </a:cubicBezTo>
                      <a:cubicBezTo>
                        <a:pt x="23520" y="421604"/>
                        <a:pt x="12600" y="426874"/>
                        <a:pt x="0" y="418827"/>
                      </a:cubicBezTo>
                      <a:cubicBezTo>
                        <a:pt x="0" y="418827"/>
                        <a:pt x="126771" y="10121"/>
                        <a:pt x="129174" y="2742"/>
                      </a:cubicBezTo>
                      <a:cubicBezTo>
                        <a:pt x="131578" y="-4637"/>
                        <a:pt x="133549" y="4890"/>
                        <a:pt x="133549" y="4890"/>
                      </a:cubicBezTo>
                      <a:close/>
                    </a:path>
                  </a:pathLst>
                </a:custGeom>
                <a:solidFill>
                  <a:srgbClr val="2E2E2E"/>
                </a:solidFill>
                <a:ln w="7700" cap="flat">
                  <a:noFill/>
                  <a:bevel/>
                </a:ln>
              </p:spPr>
            </p:sp>
            <p:sp>
              <p:nvSpPr>
                <p:cNvPr id="2184" name="Freeform 2183"/>
                <p:cNvSpPr/>
                <p:nvPr/>
              </p:nvSpPr>
              <p:spPr>
                <a:xfrm>
                  <a:off x="4293106" y="1569334"/>
                  <a:ext cx="142420" cy="68991"/>
                </a:xfrm>
                <a:custGeom>
                  <a:avLst/>
                  <a:gdLst/>
                  <a:ahLst/>
                  <a:cxnLst/>
                  <a:rect l="0" t="0" r="0" b="0"/>
                  <a:pathLst>
                    <a:path w="142420" h="68991">
                      <a:moveTo>
                        <a:pt x="0" y="0"/>
                      </a:moveTo>
                      <a:cubicBezTo>
                        <a:pt x="0" y="0"/>
                        <a:pt x="19188" y="3679"/>
                        <a:pt x="19188" y="31510"/>
                      </a:cubicBezTo>
                      <a:cubicBezTo>
                        <a:pt x="19188" y="31510"/>
                        <a:pt x="41576" y="18130"/>
                        <a:pt x="53345" y="43285"/>
                      </a:cubicBezTo>
                      <a:lnTo>
                        <a:pt x="80488" y="68991"/>
                      </a:lnTo>
                      <a:cubicBezTo>
                        <a:pt x="80488" y="68991"/>
                        <a:pt x="120466" y="52383"/>
                        <a:pt x="142420" y="26693"/>
                      </a:cubicBezTo>
                      <a:cubicBezTo>
                        <a:pt x="142420" y="26693"/>
                        <a:pt x="39444" y="18799"/>
                        <a:pt x="0" y="0"/>
                      </a:cubicBezTo>
                      <a:close/>
                    </a:path>
                  </a:pathLst>
                </a:custGeom>
                <a:solidFill>
                  <a:srgbClr val="2E2E2E"/>
                </a:solidFill>
                <a:ln w="7700" cap="flat">
                  <a:noFill/>
                  <a:bevel/>
                </a:ln>
              </p:spPr>
            </p:sp>
            <p:sp>
              <p:nvSpPr>
                <p:cNvPr id="2185" name="Freeform 2184"/>
                <p:cNvSpPr/>
                <p:nvPr/>
              </p:nvSpPr>
              <p:spPr>
                <a:xfrm>
                  <a:off x="4678480" y="1199561"/>
                  <a:ext cx="51150" cy="158482"/>
                </a:xfrm>
                <a:custGeom>
                  <a:avLst/>
                  <a:gdLst/>
                  <a:ahLst/>
                  <a:cxnLst/>
                  <a:rect l="0" t="0" r="0" b="0"/>
                  <a:pathLst>
                    <a:path w="51150" h="158482">
                      <a:moveTo>
                        <a:pt x="38837" y="0"/>
                      </a:moveTo>
                      <a:cubicBezTo>
                        <a:pt x="38837" y="0"/>
                        <a:pt x="2104" y="62161"/>
                        <a:pt x="-57" y="158482"/>
                      </a:cubicBezTo>
                      <a:cubicBezTo>
                        <a:pt x="-57" y="158482"/>
                        <a:pt x="25152" y="23832"/>
                        <a:pt x="51082" y="10091"/>
                      </a:cubicBezTo>
                      <a:lnTo>
                        <a:pt x="38837" y="0"/>
                      </a:lnTo>
                      <a:close/>
                    </a:path>
                  </a:pathLst>
                </a:custGeom>
                <a:solidFill>
                  <a:srgbClr val="2E2E2E"/>
                </a:solidFill>
                <a:ln w="7700" cap="flat">
                  <a:noFill/>
                  <a:bevel/>
                </a:ln>
              </p:spPr>
            </p:sp>
            <p:sp>
              <p:nvSpPr>
                <p:cNvPr id="2186" name="Freeform 2185"/>
                <p:cNvSpPr/>
                <p:nvPr/>
              </p:nvSpPr>
              <p:spPr>
                <a:xfrm>
                  <a:off x="4142560" y="1203675"/>
                  <a:ext cx="236867" cy="551679"/>
                </a:xfrm>
                <a:custGeom>
                  <a:avLst/>
                  <a:gdLst/>
                  <a:ahLst/>
                  <a:cxnLst/>
                  <a:rect l="0" t="0" r="0" b="0"/>
                  <a:pathLst>
                    <a:path w="236867" h="551679">
                      <a:moveTo>
                        <a:pt x="133024" y="0"/>
                      </a:moveTo>
                      <a:cubicBezTo>
                        <a:pt x="133024" y="0"/>
                        <a:pt x="180930" y="77523"/>
                        <a:pt x="166282" y="234741"/>
                      </a:cubicBezTo>
                      <a:cubicBezTo>
                        <a:pt x="166282" y="234741"/>
                        <a:pt x="155842" y="249415"/>
                        <a:pt x="153589" y="268281"/>
                      </a:cubicBezTo>
                      <a:cubicBezTo>
                        <a:pt x="152463" y="277714"/>
                        <a:pt x="147759" y="279454"/>
                        <a:pt x="149384" y="297795"/>
                      </a:cubicBezTo>
                      <a:cubicBezTo>
                        <a:pt x="150358" y="308801"/>
                        <a:pt x="131283" y="309093"/>
                        <a:pt x="129553" y="319260"/>
                      </a:cubicBezTo>
                      <a:cubicBezTo>
                        <a:pt x="128863" y="323328"/>
                        <a:pt x="133761" y="332677"/>
                        <a:pt x="126005" y="337372"/>
                      </a:cubicBezTo>
                      <a:cubicBezTo>
                        <a:pt x="142172" y="338714"/>
                        <a:pt x="151862" y="362173"/>
                        <a:pt x="150510" y="364287"/>
                      </a:cubicBezTo>
                      <a:cubicBezTo>
                        <a:pt x="150510" y="364287"/>
                        <a:pt x="171386" y="372627"/>
                        <a:pt x="171386" y="394009"/>
                      </a:cubicBezTo>
                      <a:cubicBezTo>
                        <a:pt x="171386" y="394009"/>
                        <a:pt x="194451" y="384411"/>
                        <a:pt x="204591" y="408308"/>
                      </a:cubicBezTo>
                      <a:lnTo>
                        <a:pt x="232758" y="434720"/>
                      </a:lnTo>
                      <a:lnTo>
                        <a:pt x="236867" y="439123"/>
                      </a:lnTo>
                      <a:cubicBezTo>
                        <a:pt x="236867" y="439123"/>
                        <a:pt x="216984" y="442267"/>
                        <a:pt x="200084" y="466164"/>
                      </a:cubicBezTo>
                      <a:cubicBezTo>
                        <a:pt x="200084" y="466164"/>
                        <a:pt x="117668" y="546608"/>
                        <a:pt x="154849" y="549123"/>
                      </a:cubicBezTo>
                      <a:cubicBezTo>
                        <a:pt x="154849" y="549123"/>
                        <a:pt x="136989" y="574331"/>
                        <a:pt x="87415" y="464906"/>
                      </a:cubicBezTo>
                      <a:cubicBezTo>
                        <a:pt x="87415" y="464906"/>
                        <a:pt x="64198" y="444269"/>
                        <a:pt x="26886" y="414607"/>
                      </a:cubicBezTo>
                      <a:cubicBezTo>
                        <a:pt x="26886" y="414607"/>
                        <a:pt x="15625" y="395767"/>
                        <a:pt x="1787" y="366803"/>
                      </a:cubicBezTo>
                      <a:cubicBezTo>
                        <a:pt x="1787" y="366803"/>
                        <a:pt x="-6100" y="329071"/>
                        <a:pt x="10800" y="310205"/>
                      </a:cubicBezTo>
                      <a:cubicBezTo>
                        <a:pt x="27700" y="291340"/>
                        <a:pt x="52487" y="208330"/>
                        <a:pt x="55868" y="194494"/>
                      </a:cubicBezTo>
                      <a:cubicBezTo>
                        <a:pt x="59248" y="180659"/>
                        <a:pt x="71641" y="180659"/>
                        <a:pt x="81781" y="145443"/>
                      </a:cubicBezTo>
                      <a:cubicBezTo>
                        <a:pt x="91921" y="110226"/>
                        <a:pt x="102063" y="87586"/>
                        <a:pt x="106569" y="67463"/>
                      </a:cubicBezTo>
                      <a:cubicBezTo>
                        <a:pt x="111076" y="47339"/>
                        <a:pt x="114996" y="6266"/>
                        <a:pt x="133024" y="0"/>
                      </a:cubicBezTo>
                      <a:close/>
                    </a:path>
                  </a:pathLst>
                </a:custGeom>
                <a:solidFill>
                  <a:srgbClr val="000000"/>
                </a:solidFill>
                <a:ln w="7700" cap="flat">
                  <a:noFill/>
                  <a:bevel/>
                </a:ln>
              </p:spPr>
            </p:sp>
            <p:sp>
              <p:nvSpPr>
                <p:cNvPr id="2187" name="Freeform 2186"/>
                <p:cNvSpPr/>
                <p:nvPr/>
              </p:nvSpPr>
              <p:spPr>
                <a:xfrm>
                  <a:off x="4187442" y="1522368"/>
                  <a:ext cx="85250" cy="20679"/>
                </a:xfrm>
                <a:custGeom>
                  <a:avLst/>
                  <a:gdLst/>
                  <a:ahLst/>
                  <a:cxnLst/>
                  <a:rect l="0" t="0" r="0" b="0"/>
                  <a:pathLst>
                    <a:path w="85250" h="20679">
                      <a:moveTo>
                        <a:pt x="0" y="13982"/>
                      </a:moveTo>
                      <a:cubicBezTo>
                        <a:pt x="0" y="13982"/>
                        <a:pt x="50940" y="-11519"/>
                        <a:pt x="76835" y="20679"/>
                      </a:cubicBezTo>
                      <a:cubicBezTo>
                        <a:pt x="76835" y="20679"/>
                        <a:pt x="88877" y="17336"/>
                        <a:pt x="84070" y="2578"/>
                      </a:cubicBezTo>
                      <a:cubicBezTo>
                        <a:pt x="84070" y="2578"/>
                        <a:pt x="17342" y="-8186"/>
                        <a:pt x="0" y="13982"/>
                      </a:cubicBezTo>
                      <a:close/>
                    </a:path>
                  </a:pathLst>
                </a:custGeom>
                <a:solidFill>
                  <a:srgbClr val="2E2E2E"/>
                </a:solidFill>
                <a:ln w="7700" cap="flat">
                  <a:noFill/>
                  <a:bevel/>
                </a:ln>
              </p:spPr>
            </p:sp>
            <p:sp>
              <p:nvSpPr>
                <p:cNvPr id="2188" name="Freeform 2187"/>
                <p:cNvSpPr/>
                <p:nvPr/>
              </p:nvSpPr>
              <p:spPr>
                <a:xfrm>
                  <a:off x="4177619" y="1541276"/>
                  <a:ext cx="100443" cy="23899"/>
                </a:xfrm>
                <a:custGeom>
                  <a:avLst/>
                  <a:gdLst/>
                  <a:ahLst/>
                  <a:cxnLst/>
                  <a:rect l="0" t="0" r="0" b="0"/>
                  <a:pathLst>
                    <a:path w="100443" h="23899">
                      <a:moveTo>
                        <a:pt x="86656" y="1774"/>
                      </a:moveTo>
                      <a:cubicBezTo>
                        <a:pt x="86656" y="1774"/>
                        <a:pt x="40560" y="-5458"/>
                        <a:pt x="14687" y="9006"/>
                      </a:cubicBezTo>
                      <a:cubicBezTo>
                        <a:pt x="14687" y="9006"/>
                        <a:pt x="1721" y="13401"/>
                        <a:pt x="-107" y="23860"/>
                      </a:cubicBezTo>
                      <a:cubicBezTo>
                        <a:pt x="-107" y="23860"/>
                        <a:pt x="29035" y="-1119"/>
                        <a:pt x="93184" y="9729"/>
                      </a:cubicBezTo>
                      <a:cubicBezTo>
                        <a:pt x="93184" y="9729"/>
                        <a:pt x="113306" y="3221"/>
                        <a:pt x="86656" y="1774"/>
                      </a:cubicBezTo>
                      <a:close/>
                    </a:path>
                  </a:pathLst>
                </a:custGeom>
                <a:solidFill>
                  <a:srgbClr val="2E2E2E"/>
                </a:solidFill>
                <a:ln w="7700" cap="flat">
                  <a:noFill/>
                  <a:bevel/>
                </a:ln>
              </p:spPr>
            </p:sp>
            <p:sp>
              <p:nvSpPr>
                <p:cNvPr id="2189" name="Freeform 2188"/>
                <p:cNvSpPr/>
                <p:nvPr/>
              </p:nvSpPr>
              <p:spPr>
                <a:xfrm>
                  <a:off x="4267765" y="1201091"/>
                  <a:ext cx="46085" cy="151362"/>
                </a:xfrm>
                <a:custGeom>
                  <a:avLst/>
                  <a:gdLst/>
                  <a:ahLst/>
                  <a:cxnLst/>
                  <a:rect l="0" t="0" r="0" b="0"/>
                  <a:pathLst>
                    <a:path w="46085" h="151362">
                      <a:moveTo>
                        <a:pt x="13077" y="0"/>
                      </a:moveTo>
                      <a:cubicBezTo>
                        <a:pt x="13077" y="0"/>
                        <a:pt x="46028" y="65549"/>
                        <a:pt x="46028" y="151362"/>
                      </a:cubicBezTo>
                      <a:cubicBezTo>
                        <a:pt x="46028" y="151362"/>
                        <a:pt x="26583" y="29719"/>
                        <a:pt x="-68" y="10192"/>
                      </a:cubicBezTo>
                      <a:cubicBezTo>
                        <a:pt x="-68" y="10192"/>
                        <a:pt x="11943" y="0"/>
                        <a:pt x="13077" y="0"/>
                      </a:cubicBezTo>
                      <a:close/>
                    </a:path>
                  </a:pathLst>
                </a:custGeom>
                <a:solidFill>
                  <a:srgbClr val="2E2E2E"/>
                </a:solidFill>
                <a:ln w="7700" cap="flat">
                  <a:noFill/>
                  <a:bevel/>
                </a:ln>
              </p:spPr>
            </p:sp>
            <p:sp>
              <p:nvSpPr>
                <p:cNvPr id="2190" name="Freeform 2189"/>
                <p:cNvSpPr/>
                <p:nvPr/>
              </p:nvSpPr>
              <p:spPr>
                <a:xfrm>
                  <a:off x="4219026" y="1590260"/>
                  <a:ext cx="95447" cy="19819"/>
                </a:xfrm>
                <a:custGeom>
                  <a:avLst/>
                  <a:gdLst/>
                  <a:ahLst/>
                  <a:cxnLst/>
                  <a:rect l="0" t="0" r="0" b="0"/>
                  <a:pathLst>
                    <a:path w="95447" h="19819">
                      <a:moveTo>
                        <a:pt x="95447" y="7953"/>
                      </a:moveTo>
                      <a:cubicBezTo>
                        <a:pt x="95447" y="7953"/>
                        <a:pt x="26110" y="24009"/>
                        <a:pt x="0" y="18657"/>
                      </a:cubicBezTo>
                      <a:cubicBezTo>
                        <a:pt x="0" y="18657"/>
                        <a:pt x="91140" y="7953"/>
                        <a:pt x="93273" y="-75"/>
                      </a:cubicBezTo>
                      <a:lnTo>
                        <a:pt x="95447" y="7953"/>
                      </a:lnTo>
                      <a:close/>
                    </a:path>
                  </a:pathLst>
                </a:custGeom>
                <a:solidFill>
                  <a:srgbClr val="2E2E2E"/>
                </a:solidFill>
                <a:ln w="7700" cap="flat">
                  <a:noFill/>
                  <a:bevel/>
                </a:ln>
              </p:spPr>
            </p:sp>
            <p:sp>
              <p:nvSpPr>
                <p:cNvPr id="2191" name="Freeform 2190"/>
                <p:cNvSpPr/>
                <p:nvPr/>
              </p:nvSpPr>
              <p:spPr>
                <a:xfrm>
                  <a:off x="4145565" y="1569088"/>
                  <a:ext cx="148417" cy="175113"/>
                </a:xfrm>
                <a:custGeom>
                  <a:avLst/>
                  <a:gdLst/>
                  <a:ahLst/>
                  <a:cxnLst/>
                  <a:rect l="0" t="0" r="0" b="0"/>
                  <a:pathLst>
                    <a:path w="148417" h="175113">
                      <a:moveTo>
                        <a:pt x="0" y="0"/>
                      </a:moveTo>
                      <a:cubicBezTo>
                        <a:pt x="0" y="0"/>
                        <a:pt x="6954" y="35374"/>
                        <a:pt x="52662" y="68740"/>
                      </a:cubicBezTo>
                      <a:cubicBezTo>
                        <a:pt x="52662" y="68740"/>
                        <a:pt x="94240" y="95450"/>
                        <a:pt x="108689" y="146387"/>
                      </a:cubicBezTo>
                      <a:cubicBezTo>
                        <a:pt x="108689" y="146387"/>
                        <a:pt x="118042" y="175113"/>
                        <a:pt x="135483" y="175113"/>
                      </a:cubicBezTo>
                      <a:cubicBezTo>
                        <a:pt x="135482" y="175113"/>
                        <a:pt x="126571" y="170379"/>
                        <a:pt x="139014" y="151647"/>
                      </a:cubicBezTo>
                      <a:lnTo>
                        <a:pt x="148417" y="139337"/>
                      </a:lnTo>
                      <a:cubicBezTo>
                        <a:pt x="148417" y="139337"/>
                        <a:pt x="128887" y="125422"/>
                        <a:pt x="102234" y="94380"/>
                      </a:cubicBezTo>
                      <a:cubicBezTo>
                        <a:pt x="75520" y="63338"/>
                        <a:pt x="46798" y="47282"/>
                        <a:pt x="39869" y="41395"/>
                      </a:cubicBezTo>
                      <a:cubicBezTo>
                        <a:pt x="32940" y="35507"/>
                        <a:pt x="1490" y="8379"/>
                        <a:pt x="0" y="0"/>
                      </a:cubicBezTo>
                      <a:close/>
                    </a:path>
                  </a:pathLst>
                </a:custGeom>
                <a:solidFill>
                  <a:srgbClr val="2E2E2E"/>
                </a:solidFill>
                <a:ln w="7700" cap="flat">
                  <a:noFill/>
                  <a:bevel/>
                </a:ln>
              </p:spPr>
            </p:sp>
            <p:sp>
              <p:nvSpPr>
                <p:cNvPr id="2192" name="Freeform 2191"/>
                <p:cNvSpPr/>
                <p:nvPr/>
              </p:nvSpPr>
              <p:spPr>
                <a:xfrm>
                  <a:off x="4287738" y="1704678"/>
                  <a:ext cx="68711" cy="49047"/>
                </a:xfrm>
                <a:custGeom>
                  <a:avLst/>
                  <a:gdLst/>
                  <a:ahLst/>
                  <a:cxnLst/>
                  <a:rect l="0" t="0" r="0" b="0"/>
                  <a:pathLst>
                    <a:path w="68711" h="49047">
                      <a:moveTo>
                        <a:pt x="68711" y="1637"/>
                      </a:moveTo>
                      <a:cubicBezTo>
                        <a:pt x="68711" y="1637"/>
                        <a:pt x="29358" y="56322"/>
                        <a:pt x="3373" y="48294"/>
                      </a:cubicBezTo>
                      <a:cubicBezTo>
                        <a:pt x="3373" y="48294"/>
                        <a:pt x="-1957" y="44280"/>
                        <a:pt x="708" y="38259"/>
                      </a:cubicBezTo>
                      <a:cubicBezTo>
                        <a:pt x="708" y="38259"/>
                        <a:pt x="7371" y="52308"/>
                        <a:pt x="29358" y="33576"/>
                      </a:cubicBezTo>
                      <a:cubicBezTo>
                        <a:pt x="29358" y="33576"/>
                        <a:pt x="55477" y="14392"/>
                        <a:pt x="61874" y="0"/>
                      </a:cubicBezTo>
                      <a:lnTo>
                        <a:pt x="68711" y="1637"/>
                      </a:lnTo>
                      <a:close/>
                    </a:path>
                  </a:pathLst>
                </a:custGeom>
                <a:solidFill>
                  <a:srgbClr val="202020"/>
                </a:solidFill>
                <a:ln w="7700" cap="flat">
                  <a:noFill/>
                  <a:bevel/>
                </a:ln>
              </p:spPr>
            </p:sp>
            <p:sp>
              <p:nvSpPr>
                <p:cNvPr id="2193" name="Freeform 2192"/>
                <p:cNvSpPr/>
                <p:nvPr/>
              </p:nvSpPr>
              <p:spPr>
                <a:xfrm>
                  <a:off x="4854168" y="1697532"/>
                  <a:ext cx="45349" cy="396010"/>
                </a:xfrm>
                <a:custGeom>
                  <a:avLst/>
                  <a:gdLst/>
                  <a:ahLst/>
                  <a:cxnLst/>
                  <a:rect l="0" t="0" r="0" b="0"/>
                  <a:pathLst>
                    <a:path w="45349" h="396010">
                      <a:moveTo>
                        <a:pt x="6483" y="392973"/>
                      </a:moveTo>
                      <a:lnTo>
                        <a:pt x="0" y="0"/>
                      </a:lnTo>
                      <a:cubicBezTo>
                        <a:pt x="0" y="0"/>
                        <a:pt x="35539" y="383776"/>
                        <a:pt x="45266" y="396010"/>
                      </a:cubicBezTo>
                      <a:lnTo>
                        <a:pt x="6483" y="392973"/>
                      </a:lnTo>
                      <a:close/>
                    </a:path>
                  </a:pathLst>
                </a:custGeom>
                <a:solidFill>
                  <a:srgbClr val="2E2E2E"/>
                </a:solidFill>
                <a:ln w="7700" cap="flat">
                  <a:noFill/>
                  <a:bevel/>
                </a:ln>
              </p:spPr>
            </p:sp>
            <p:sp>
              <p:nvSpPr>
                <p:cNvPr id="2194" name="Freeform 2193"/>
                <p:cNvSpPr/>
                <p:nvPr/>
              </p:nvSpPr>
              <p:spPr>
                <a:xfrm>
                  <a:off x="4469006" y="1570340"/>
                  <a:ext cx="79955" cy="26091"/>
                </a:xfrm>
                <a:custGeom>
                  <a:avLst/>
                  <a:gdLst/>
                  <a:ahLst/>
                  <a:cxnLst/>
                  <a:rect l="0" t="0" r="0" b="0"/>
                  <a:pathLst>
                    <a:path w="79955" h="26091">
                      <a:moveTo>
                        <a:pt x="66338" y="0"/>
                      </a:moveTo>
                      <a:cubicBezTo>
                        <a:pt x="66338" y="0"/>
                        <a:pt x="43975" y="21074"/>
                        <a:pt x="0" y="26091"/>
                      </a:cubicBezTo>
                      <a:cubicBezTo>
                        <a:pt x="0" y="26091"/>
                        <a:pt x="52970" y="26091"/>
                        <a:pt x="79955" y="14049"/>
                      </a:cubicBezTo>
                      <a:lnTo>
                        <a:pt x="66338" y="0"/>
                      </a:lnTo>
                      <a:close/>
                    </a:path>
                  </a:pathLst>
                </a:custGeom>
                <a:solidFill>
                  <a:srgbClr val="D8C9D2"/>
                </a:solidFill>
                <a:ln w="7700" cap="flat">
                  <a:noFill/>
                  <a:bevel/>
                </a:ln>
              </p:spPr>
            </p:sp>
            <p:sp>
              <p:nvSpPr>
                <p:cNvPr id="2195" name="Freeform 2194"/>
                <p:cNvSpPr/>
                <p:nvPr/>
              </p:nvSpPr>
              <p:spPr>
                <a:xfrm>
                  <a:off x="4431030" y="1594427"/>
                  <a:ext cx="106940" cy="18063"/>
                </a:xfrm>
                <a:custGeom>
                  <a:avLst/>
                  <a:gdLst/>
                  <a:ahLst/>
                  <a:cxnLst/>
                  <a:rect l="0" t="0" r="0" b="0"/>
                  <a:pathLst>
                    <a:path w="106940" h="18063">
                      <a:moveTo>
                        <a:pt x="14992" y="0"/>
                      </a:moveTo>
                      <a:cubicBezTo>
                        <a:pt x="14992" y="0"/>
                        <a:pt x="53970" y="16056"/>
                        <a:pt x="92947" y="10035"/>
                      </a:cubicBezTo>
                      <a:lnTo>
                        <a:pt x="106940" y="7025"/>
                      </a:lnTo>
                      <a:cubicBezTo>
                        <a:pt x="106940" y="7025"/>
                        <a:pt x="108938" y="26091"/>
                        <a:pt x="0" y="14049"/>
                      </a:cubicBezTo>
                      <a:lnTo>
                        <a:pt x="14992" y="0"/>
                      </a:lnTo>
                      <a:close/>
                    </a:path>
                  </a:pathLst>
                </a:custGeom>
                <a:solidFill>
                  <a:srgbClr val="D8C9D2"/>
                </a:solidFill>
                <a:ln w="7700" cap="flat">
                  <a:noFill/>
                  <a:bevel/>
                </a:ln>
              </p:spPr>
            </p:sp>
            <p:sp>
              <p:nvSpPr>
                <p:cNvPr id="2196" name="Freeform 2195"/>
                <p:cNvSpPr/>
                <p:nvPr/>
              </p:nvSpPr>
              <p:spPr>
                <a:xfrm>
                  <a:off x="4387005" y="1140116"/>
                  <a:ext cx="92782" cy="432607"/>
                </a:xfrm>
                <a:custGeom>
                  <a:avLst/>
                  <a:gdLst/>
                  <a:ahLst/>
                  <a:cxnLst/>
                  <a:rect l="0" t="0" r="0" b="0"/>
                  <a:pathLst>
                    <a:path w="92782" h="432607">
                      <a:moveTo>
                        <a:pt x="74934" y="8098"/>
                      </a:moveTo>
                      <a:cubicBezTo>
                        <a:pt x="74934" y="8098"/>
                        <a:pt x="54774" y="52259"/>
                        <a:pt x="63515" y="59271"/>
                      </a:cubicBezTo>
                      <a:cubicBezTo>
                        <a:pt x="63515" y="59271"/>
                        <a:pt x="88812" y="233920"/>
                        <a:pt x="88812" y="291084"/>
                      </a:cubicBezTo>
                      <a:cubicBezTo>
                        <a:pt x="88812" y="291084"/>
                        <a:pt x="101824" y="428218"/>
                        <a:pt x="80897" y="432607"/>
                      </a:cubicBezTo>
                      <a:cubicBezTo>
                        <a:pt x="80897" y="432607"/>
                        <a:pt x="94220" y="400947"/>
                        <a:pt x="65977" y="340576"/>
                      </a:cubicBezTo>
                      <a:cubicBezTo>
                        <a:pt x="37735" y="280205"/>
                        <a:pt x="10694" y="171537"/>
                        <a:pt x="10694" y="171537"/>
                      </a:cubicBezTo>
                      <a:cubicBezTo>
                        <a:pt x="10694" y="171537"/>
                        <a:pt x="31725" y="152083"/>
                        <a:pt x="36533" y="152083"/>
                      </a:cubicBezTo>
                      <a:cubicBezTo>
                        <a:pt x="41340" y="152083"/>
                        <a:pt x="-122" y="113848"/>
                        <a:pt x="-122" y="113848"/>
                      </a:cubicBezTo>
                      <a:cubicBezTo>
                        <a:pt x="-122" y="113848"/>
                        <a:pt x="17905" y="13900"/>
                        <a:pt x="28721" y="8534"/>
                      </a:cubicBezTo>
                      <a:cubicBezTo>
                        <a:pt x="39538" y="3168"/>
                        <a:pt x="69008" y="0"/>
                        <a:pt x="69008" y="0"/>
                      </a:cubicBezTo>
                      <a:cubicBezTo>
                        <a:pt x="69008" y="0"/>
                        <a:pt x="70277" y="13967"/>
                        <a:pt x="74934" y="8098"/>
                      </a:cubicBezTo>
                      <a:close/>
                    </a:path>
                  </a:pathLst>
                </a:custGeom>
                <a:solidFill>
                  <a:srgbClr val="202020"/>
                </a:solidFill>
                <a:ln w="7700" cap="flat">
                  <a:noFill/>
                  <a:bevel/>
                </a:ln>
              </p:spPr>
            </p:sp>
            <p:sp>
              <p:nvSpPr>
                <p:cNvPr id="2197" name="Freeform 2196"/>
                <p:cNvSpPr/>
                <p:nvPr/>
              </p:nvSpPr>
              <p:spPr>
                <a:xfrm>
                  <a:off x="4601813" y="1493818"/>
                  <a:ext cx="82454" cy="50928"/>
                </a:xfrm>
                <a:custGeom>
                  <a:avLst/>
                  <a:gdLst/>
                  <a:ahLst/>
                  <a:cxnLst/>
                  <a:rect l="0" t="0" r="0" b="0"/>
                  <a:pathLst>
                    <a:path w="82454" h="50928">
                      <a:moveTo>
                        <a:pt x="76582" y="-57"/>
                      </a:moveTo>
                      <a:cubicBezTo>
                        <a:pt x="76582" y="-57"/>
                        <a:pt x="27110" y="42800"/>
                        <a:pt x="0" y="50828"/>
                      </a:cubicBezTo>
                      <a:cubicBezTo>
                        <a:pt x="0" y="50828"/>
                        <a:pt x="47765" y="46413"/>
                        <a:pt x="82454" y="16976"/>
                      </a:cubicBezTo>
                      <a:lnTo>
                        <a:pt x="76582" y="-57"/>
                      </a:lnTo>
                      <a:close/>
                    </a:path>
                  </a:pathLst>
                </a:custGeom>
                <a:solidFill>
                  <a:srgbClr val="2E2E2E"/>
                </a:solidFill>
                <a:ln w="7700" cap="flat">
                  <a:noFill/>
                  <a:bevel/>
                </a:ln>
              </p:spPr>
            </p:sp>
            <p:sp>
              <p:nvSpPr>
                <p:cNvPr id="2198" name="Freeform 2197"/>
                <p:cNvSpPr/>
                <p:nvPr/>
              </p:nvSpPr>
              <p:spPr>
                <a:xfrm>
                  <a:off x="4313849" y="1490059"/>
                  <a:ext cx="80580" cy="58956"/>
                </a:xfrm>
                <a:custGeom>
                  <a:avLst/>
                  <a:gdLst/>
                  <a:ahLst/>
                  <a:cxnLst/>
                  <a:rect l="0" t="0" r="0" b="0"/>
                  <a:pathLst>
                    <a:path w="80580" h="58956">
                      <a:moveTo>
                        <a:pt x="4008" y="-67"/>
                      </a:moveTo>
                      <a:cubicBezTo>
                        <a:pt x="4008" y="-67"/>
                        <a:pt x="29900" y="38802"/>
                        <a:pt x="47890" y="46831"/>
                      </a:cubicBezTo>
                      <a:cubicBezTo>
                        <a:pt x="65880" y="54859"/>
                        <a:pt x="80580" y="58873"/>
                        <a:pt x="80580" y="58873"/>
                      </a:cubicBezTo>
                      <a:cubicBezTo>
                        <a:pt x="80580" y="58873"/>
                        <a:pt x="21238" y="57535"/>
                        <a:pt x="-83" y="22746"/>
                      </a:cubicBezTo>
                      <a:lnTo>
                        <a:pt x="4008" y="-67"/>
                      </a:lnTo>
                      <a:close/>
                    </a:path>
                  </a:pathLst>
                </a:custGeom>
                <a:solidFill>
                  <a:srgbClr val="2E2E2E"/>
                </a:solidFill>
                <a:ln w="7700" cap="flat">
                  <a:noFill/>
                  <a:bevel/>
                </a:ln>
              </p:spPr>
            </p:sp>
            <p:sp>
              <p:nvSpPr>
                <p:cNvPr id="2199" name="Freeform 2198"/>
                <p:cNvSpPr/>
                <p:nvPr/>
              </p:nvSpPr>
              <p:spPr>
                <a:xfrm>
                  <a:off x="4596314" y="1623859"/>
                  <a:ext cx="96196" cy="119794"/>
                </a:xfrm>
                <a:custGeom>
                  <a:avLst/>
                  <a:gdLst/>
                  <a:ahLst/>
                  <a:cxnLst/>
                  <a:rect l="0" t="0" r="0" b="0"/>
                  <a:pathLst>
                    <a:path w="96196" h="119794">
                      <a:moveTo>
                        <a:pt x="14482" y="0"/>
                      </a:moveTo>
                      <a:cubicBezTo>
                        <a:pt x="14482" y="0"/>
                        <a:pt x="36058" y="3353"/>
                        <a:pt x="79972" y="78441"/>
                      </a:cubicBezTo>
                      <a:cubicBezTo>
                        <a:pt x="79972" y="78441"/>
                        <a:pt x="105880" y="123855"/>
                        <a:pt x="92194" y="119516"/>
                      </a:cubicBezTo>
                      <a:cubicBezTo>
                        <a:pt x="92194" y="119516"/>
                        <a:pt x="61223" y="42391"/>
                        <a:pt x="0" y="8272"/>
                      </a:cubicBezTo>
                      <a:lnTo>
                        <a:pt x="14482" y="0"/>
                      </a:lnTo>
                      <a:close/>
                    </a:path>
                  </a:pathLst>
                </a:custGeom>
                <a:solidFill>
                  <a:srgbClr val="000000"/>
                </a:solidFill>
                <a:ln w="7700" cap="flat">
                  <a:solidFill>
                    <a:srgbClr val="000000"/>
                  </a:solidFill>
                  <a:bevel/>
                </a:ln>
              </p:spPr>
            </p:sp>
            <p:sp>
              <p:nvSpPr>
                <p:cNvPr id="2200" name="Freeform 2199"/>
                <p:cNvSpPr/>
                <p:nvPr/>
              </p:nvSpPr>
              <p:spPr>
                <a:xfrm>
                  <a:off x="4807555" y="2120112"/>
                  <a:ext cx="195140" cy="198821"/>
                </a:xfrm>
                <a:custGeom>
                  <a:avLst/>
                  <a:gdLst/>
                  <a:ahLst/>
                  <a:cxnLst/>
                  <a:rect l="0" t="0" r="0" b="0"/>
                  <a:pathLst>
                    <a:path w="195140" h="198821">
                      <a:moveTo>
                        <a:pt x="4913" y="10062"/>
                      </a:moveTo>
                      <a:lnTo>
                        <a:pt x="37240" y="20219"/>
                      </a:lnTo>
                      <a:lnTo>
                        <a:pt x="67223" y="3159"/>
                      </a:lnTo>
                      <a:cubicBezTo>
                        <a:pt x="67223" y="3159"/>
                        <a:pt x="89790" y="2515"/>
                        <a:pt x="89790" y="0"/>
                      </a:cubicBezTo>
                      <a:cubicBezTo>
                        <a:pt x="89790" y="-2516"/>
                        <a:pt x="99555" y="26832"/>
                        <a:pt x="99555" y="41086"/>
                      </a:cubicBezTo>
                      <a:cubicBezTo>
                        <a:pt x="99555" y="55340"/>
                        <a:pt x="113827" y="70433"/>
                        <a:pt x="116080" y="72949"/>
                      </a:cubicBezTo>
                      <a:cubicBezTo>
                        <a:pt x="118334" y="75464"/>
                        <a:pt x="122840" y="90557"/>
                        <a:pt x="124342" y="94749"/>
                      </a:cubicBezTo>
                      <a:cubicBezTo>
                        <a:pt x="125845" y="98942"/>
                        <a:pt x="155890" y="128289"/>
                        <a:pt x="176546" y="140446"/>
                      </a:cubicBezTo>
                      <a:cubicBezTo>
                        <a:pt x="197202" y="152605"/>
                        <a:pt x="199831" y="173567"/>
                        <a:pt x="188188" y="181114"/>
                      </a:cubicBezTo>
                      <a:cubicBezTo>
                        <a:pt x="176546" y="188661"/>
                        <a:pt x="152134" y="198821"/>
                        <a:pt x="124342" y="198821"/>
                      </a:cubicBezTo>
                      <a:cubicBezTo>
                        <a:pt x="96550" y="198821"/>
                        <a:pt x="83031" y="183630"/>
                        <a:pt x="80777" y="184468"/>
                      </a:cubicBezTo>
                      <a:cubicBezTo>
                        <a:pt x="78524" y="185307"/>
                        <a:pt x="71764" y="155960"/>
                        <a:pt x="65004" y="146736"/>
                      </a:cubicBezTo>
                      <a:cubicBezTo>
                        <a:pt x="58243" y="137512"/>
                        <a:pt x="50732" y="129967"/>
                        <a:pt x="28574" y="126193"/>
                      </a:cubicBezTo>
                      <a:cubicBezTo>
                        <a:pt x="6416" y="122419"/>
                        <a:pt x="250" y="119904"/>
                        <a:pt x="250" y="111519"/>
                      </a:cubicBezTo>
                      <a:cubicBezTo>
                        <a:pt x="250" y="103134"/>
                        <a:pt x="-1848" y="86365"/>
                        <a:pt x="4913" y="72949"/>
                      </a:cubicBezTo>
                      <a:cubicBezTo>
                        <a:pt x="11674" y="59533"/>
                        <a:pt x="4913" y="10062"/>
                        <a:pt x="4913" y="10062"/>
                      </a:cubicBezTo>
                      <a:close/>
                    </a:path>
                  </a:pathLst>
                </a:custGeom>
                <a:solidFill>
                  <a:srgbClr val="000000"/>
                </a:solidFill>
                <a:ln w="7700" cap="flat">
                  <a:noFill/>
                  <a:bevel/>
                </a:ln>
              </p:spPr>
            </p:sp>
            <p:sp>
              <p:nvSpPr>
                <p:cNvPr id="2201" name="Freeform 2200"/>
                <p:cNvSpPr/>
                <p:nvPr/>
              </p:nvSpPr>
              <p:spPr>
                <a:xfrm>
                  <a:off x="4458386" y="1213085"/>
                  <a:ext cx="109313" cy="62343"/>
                </a:xfrm>
                <a:custGeom>
                  <a:avLst/>
                  <a:gdLst/>
                  <a:ahLst/>
                  <a:cxnLst/>
                  <a:rect l="0" t="0" r="0" b="0"/>
                  <a:pathLst>
                    <a:path w="109313" h="62343">
                      <a:moveTo>
                        <a:pt x="0" y="32819"/>
                      </a:moveTo>
                      <a:cubicBezTo>
                        <a:pt x="0" y="32819"/>
                        <a:pt x="62590" y="87640"/>
                        <a:pt x="109313" y="0"/>
                      </a:cubicBezTo>
                      <a:lnTo>
                        <a:pt x="105898" y="16056"/>
                      </a:lnTo>
                      <a:cubicBezTo>
                        <a:pt x="105898" y="16056"/>
                        <a:pt x="73916" y="98344"/>
                        <a:pt x="625" y="43485"/>
                      </a:cubicBezTo>
                      <a:lnTo>
                        <a:pt x="0" y="32819"/>
                      </a:lnTo>
                      <a:close/>
                    </a:path>
                  </a:pathLst>
                </a:custGeom>
                <a:solidFill>
                  <a:srgbClr val="FAF9FB"/>
                </a:solidFill>
                <a:ln w="7700" cap="flat">
                  <a:noFill/>
                  <a:bevel/>
                </a:ln>
              </p:spPr>
            </p:sp>
            <p:sp>
              <p:nvSpPr>
                <p:cNvPr id="2202" name="Freeform 2201"/>
                <p:cNvSpPr/>
                <p:nvPr/>
              </p:nvSpPr>
              <p:spPr>
                <a:xfrm>
                  <a:off x="4522630" y="1134073"/>
                  <a:ext cx="92226" cy="432607"/>
                </a:xfrm>
                <a:custGeom>
                  <a:avLst/>
                  <a:gdLst/>
                  <a:ahLst/>
                  <a:cxnLst/>
                  <a:rect l="0" t="0" r="0" b="0"/>
                  <a:pathLst>
                    <a:path w="92226" h="432607">
                      <a:moveTo>
                        <a:pt x="44799" y="0"/>
                      </a:moveTo>
                      <a:cubicBezTo>
                        <a:pt x="44799" y="0"/>
                        <a:pt x="55944" y="60189"/>
                        <a:pt x="48733" y="72934"/>
                      </a:cubicBezTo>
                      <a:cubicBezTo>
                        <a:pt x="41523" y="85678"/>
                        <a:pt x="-9179" y="237529"/>
                        <a:pt x="849" y="408122"/>
                      </a:cubicBezTo>
                      <a:cubicBezTo>
                        <a:pt x="849" y="408122"/>
                        <a:pt x="10576" y="430132"/>
                        <a:pt x="12679" y="432607"/>
                      </a:cubicBezTo>
                      <a:cubicBezTo>
                        <a:pt x="12679" y="432607"/>
                        <a:pt x="-4146" y="401623"/>
                        <a:pt x="19890" y="333201"/>
                      </a:cubicBezTo>
                      <a:cubicBezTo>
                        <a:pt x="19890" y="333201"/>
                        <a:pt x="74873" y="185291"/>
                        <a:pt x="81182" y="178248"/>
                      </a:cubicBezTo>
                      <a:cubicBezTo>
                        <a:pt x="87491" y="171205"/>
                        <a:pt x="74572" y="161478"/>
                        <a:pt x="65559" y="156111"/>
                      </a:cubicBezTo>
                      <a:lnTo>
                        <a:pt x="91998" y="121901"/>
                      </a:lnTo>
                      <a:cubicBezTo>
                        <a:pt x="91998" y="121901"/>
                        <a:pt x="90195" y="31344"/>
                        <a:pt x="81783" y="14574"/>
                      </a:cubicBezTo>
                      <a:lnTo>
                        <a:pt x="44799" y="0"/>
                      </a:lnTo>
                      <a:close/>
                    </a:path>
                  </a:pathLst>
                </a:custGeom>
                <a:solidFill>
                  <a:srgbClr val="202020"/>
                </a:solidFill>
                <a:ln w="7700" cap="flat">
                  <a:noFill/>
                  <a:bevel/>
                </a:ln>
              </p:spPr>
            </p:sp>
            <p:sp>
              <p:nvSpPr>
                <p:cNvPr id="2203" name="Freeform 2202"/>
                <p:cNvSpPr/>
                <p:nvPr/>
              </p:nvSpPr>
              <p:spPr>
                <a:xfrm>
                  <a:off x="4807545" y="2231732"/>
                  <a:ext cx="195515" cy="86428"/>
                </a:xfrm>
                <a:custGeom>
                  <a:avLst/>
                  <a:gdLst/>
                  <a:ahLst/>
                  <a:cxnLst/>
                  <a:rect l="0" t="0" r="0" b="0"/>
                  <a:pathLst>
                    <a:path w="195515" h="86428">
                      <a:moveTo>
                        <a:pt x="422" y="-105"/>
                      </a:moveTo>
                      <a:cubicBezTo>
                        <a:pt x="422" y="-105"/>
                        <a:pt x="-2883" y="9454"/>
                        <a:pt x="28589" y="14568"/>
                      </a:cubicBezTo>
                      <a:cubicBezTo>
                        <a:pt x="60062" y="19683"/>
                        <a:pt x="66597" y="33183"/>
                        <a:pt x="66672" y="35112"/>
                      </a:cubicBezTo>
                      <a:cubicBezTo>
                        <a:pt x="66747" y="37040"/>
                        <a:pt x="80493" y="65297"/>
                        <a:pt x="88905" y="67309"/>
                      </a:cubicBezTo>
                      <a:cubicBezTo>
                        <a:pt x="97318" y="69322"/>
                        <a:pt x="112941" y="80725"/>
                        <a:pt x="139382" y="75359"/>
                      </a:cubicBezTo>
                      <a:cubicBezTo>
                        <a:pt x="165821" y="69993"/>
                        <a:pt x="182646" y="65297"/>
                        <a:pt x="194777" y="53894"/>
                      </a:cubicBezTo>
                      <a:cubicBezTo>
                        <a:pt x="194777" y="53894"/>
                        <a:pt x="198569" y="62949"/>
                        <a:pt x="188204" y="69489"/>
                      </a:cubicBezTo>
                      <a:cubicBezTo>
                        <a:pt x="177839" y="76030"/>
                        <a:pt x="158009" y="86091"/>
                        <a:pt x="138780" y="86091"/>
                      </a:cubicBezTo>
                      <a:cubicBezTo>
                        <a:pt x="119552" y="86091"/>
                        <a:pt x="105731" y="89111"/>
                        <a:pt x="80794" y="72844"/>
                      </a:cubicBezTo>
                      <a:lnTo>
                        <a:pt x="64973" y="38653"/>
                      </a:lnTo>
                      <a:cubicBezTo>
                        <a:pt x="64973" y="38653"/>
                        <a:pt x="55556" y="30081"/>
                        <a:pt x="48044" y="38466"/>
                      </a:cubicBezTo>
                      <a:cubicBezTo>
                        <a:pt x="40533" y="46851"/>
                        <a:pt x="0" y="29075"/>
                        <a:pt x="0" y="27733"/>
                      </a:cubicBezTo>
                      <a:cubicBezTo>
                        <a:pt x="0" y="26391"/>
                        <a:pt x="0" y="231"/>
                        <a:pt x="0" y="12305"/>
                      </a:cubicBezTo>
                      <a:lnTo>
                        <a:pt x="422" y="-105"/>
                      </a:lnTo>
                      <a:close/>
                    </a:path>
                  </a:pathLst>
                </a:custGeom>
                <a:solidFill>
                  <a:srgbClr val="404040"/>
                </a:solidFill>
                <a:ln w="7700" cap="flat">
                  <a:noFill/>
                  <a:bevel/>
                </a:ln>
              </p:spPr>
            </p:sp>
            <p:sp>
              <p:nvSpPr>
                <p:cNvPr id="2204" name="Freeform 2203"/>
                <p:cNvSpPr/>
                <p:nvPr/>
              </p:nvSpPr>
              <p:spPr>
                <a:xfrm>
                  <a:off x="4022636" y="2170312"/>
                  <a:ext cx="118059" cy="124937"/>
                </a:xfrm>
                <a:custGeom>
                  <a:avLst/>
                  <a:gdLst/>
                  <a:ahLst/>
                  <a:cxnLst/>
                  <a:rect l="0" t="0" r="0" b="0"/>
                  <a:pathLst>
                    <a:path w="118059" h="124937">
                      <a:moveTo>
                        <a:pt x="0" y="119208"/>
                      </a:moveTo>
                      <a:cubicBezTo>
                        <a:pt x="0" y="119208"/>
                        <a:pt x="7287" y="98470"/>
                        <a:pt x="35605" y="83417"/>
                      </a:cubicBezTo>
                      <a:cubicBezTo>
                        <a:pt x="63923" y="68364"/>
                        <a:pt x="67254" y="31569"/>
                        <a:pt x="67254" y="31569"/>
                      </a:cubicBezTo>
                      <a:lnTo>
                        <a:pt x="76415" y="4649"/>
                      </a:lnTo>
                      <a:cubicBezTo>
                        <a:pt x="76415" y="4649"/>
                        <a:pt x="111229" y="-3219"/>
                        <a:pt x="117226" y="1464"/>
                      </a:cubicBezTo>
                      <a:cubicBezTo>
                        <a:pt x="123223" y="6147"/>
                        <a:pt x="95571" y="91991"/>
                        <a:pt x="76415" y="100582"/>
                      </a:cubicBezTo>
                      <a:cubicBezTo>
                        <a:pt x="57260" y="109174"/>
                        <a:pt x="53262" y="136603"/>
                        <a:pt x="0" y="119208"/>
                      </a:cubicBezTo>
                      <a:close/>
                    </a:path>
                  </a:pathLst>
                </a:custGeom>
                <a:solidFill>
                  <a:srgbClr val="FFFFFF">
                    <a:alpha val="10000"/>
                  </a:srgbClr>
                </a:solidFill>
                <a:ln w="7700" cap="flat">
                  <a:noFill/>
                  <a:bevel/>
                </a:ln>
              </p:spPr>
            </p:sp>
            <p:sp>
              <p:nvSpPr>
                <p:cNvPr id="2205" name="Freeform 2204"/>
                <p:cNvSpPr/>
                <p:nvPr/>
              </p:nvSpPr>
              <p:spPr>
                <a:xfrm>
                  <a:off x="4877149" y="2161784"/>
                  <a:ext cx="121556" cy="125439"/>
                </a:xfrm>
                <a:custGeom>
                  <a:avLst/>
                  <a:gdLst/>
                  <a:ahLst/>
                  <a:cxnLst/>
                  <a:rect l="0" t="0" r="0" b="0"/>
                  <a:pathLst>
                    <a:path w="121556" h="125439">
                      <a:moveTo>
                        <a:pt x="121556" y="118373"/>
                      </a:moveTo>
                      <a:cubicBezTo>
                        <a:pt x="121556" y="118373"/>
                        <a:pt x="100901" y="135766"/>
                        <a:pt x="64921" y="115696"/>
                      </a:cubicBezTo>
                      <a:cubicBezTo>
                        <a:pt x="28942" y="95626"/>
                        <a:pt x="18948" y="73549"/>
                        <a:pt x="16949" y="67528"/>
                      </a:cubicBezTo>
                      <a:cubicBezTo>
                        <a:pt x="14950" y="61507"/>
                        <a:pt x="4289" y="21366"/>
                        <a:pt x="292" y="12669"/>
                      </a:cubicBezTo>
                      <a:cubicBezTo>
                        <a:pt x="-3706" y="3972"/>
                        <a:pt x="26943" y="0"/>
                        <a:pt x="26943" y="0"/>
                      </a:cubicBezTo>
                      <a:cubicBezTo>
                        <a:pt x="26943" y="0"/>
                        <a:pt x="35938" y="22370"/>
                        <a:pt x="43600" y="30064"/>
                      </a:cubicBezTo>
                      <a:cubicBezTo>
                        <a:pt x="51262" y="37757"/>
                        <a:pt x="53595" y="54817"/>
                        <a:pt x="55593" y="56824"/>
                      </a:cubicBezTo>
                      <a:cubicBezTo>
                        <a:pt x="57592" y="58831"/>
                        <a:pt x="94904" y="94957"/>
                        <a:pt x="101900" y="98637"/>
                      </a:cubicBezTo>
                      <a:cubicBezTo>
                        <a:pt x="108896" y="102317"/>
                        <a:pt x="121556" y="107000"/>
                        <a:pt x="121556" y="118373"/>
                      </a:cubicBezTo>
                      <a:close/>
                    </a:path>
                  </a:pathLst>
                </a:custGeom>
                <a:solidFill>
                  <a:srgbClr val="FFFFFF">
                    <a:alpha val="13000"/>
                  </a:srgbClr>
                </a:solidFill>
                <a:ln w="7700" cap="flat">
                  <a:noFill/>
                  <a:bevel/>
                </a:ln>
              </p:spPr>
            </p:sp>
            <p:sp>
              <p:nvSpPr>
                <p:cNvPr id="2206" name="Freeform 2205"/>
                <p:cNvSpPr/>
                <p:nvPr/>
              </p:nvSpPr>
              <p:spPr>
                <a:xfrm>
                  <a:off x="4408868" y="1006642"/>
                  <a:ext cx="22393" cy="80652"/>
                </a:xfrm>
                <a:custGeom>
                  <a:avLst/>
                  <a:gdLst/>
                  <a:ahLst/>
                  <a:cxnLst/>
                  <a:rect l="0" t="0" r="0" b="0"/>
                  <a:pathLst>
                    <a:path w="22393" h="80652">
                      <a:moveTo>
                        <a:pt x="15642" y="3448"/>
                      </a:moveTo>
                      <a:cubicBezTo>
                        <a:pt x="15642" y="3448"/>
                        <a:pt x="-582" y="-9968"/>
                        <a:pt x="1220" y="15522"/>
                      </a:cubicBezTo>
                      <a:cubicBezTo>
                        <a:pt x="1220" y="15522"/>
                        <a:pt x="-3587" y="34975"/>
                        <a:pt x="5427" y="53139"/>
                      </a:cubicBezTo>
                      <a:lnTo>
                        <a:pt x="10234" y="66502"/>
                      </a:lnTo>
                      <a:cubicBezTo>
                        <a:pt x="10234" y="66502"/>
                        <a:pt x="14440" y="82098"/>
                        <a:pt x="19858" y="80652"/>
                      </a:cubicBezTo>
                      <a:cubicBezTo>
                        <a:pt x="19858" y="80652"/>
                        <a:pt x="25876" y="65161"/>
                        <a:pt x="19858" y="53087"/>
                      </a:cubicBezTo>
                      <a:cubicBezTo>
                        <a:pt x="19858" y="53087"/>
                        <a:pt x="16234" y="32302"/>
                        <a:pt x="18046" y="30280"/>
                      </a:cubicBezTo>
                      <a:cubicBezTo>
                        <a:pt x="19858" y="28257"/>
                        <a:pt x="18646" y="10155"/>
                        <a:pt x="15642" y="3448"/>
                      </a:cubicBezTo>
                      <a:close/>
                    </a:path>
                  </a:pathLst>
                </a:custGeom>
                <a:solidFill>
                  <a:srgbClr val="ECCAB4"/>
                </a:solidFill>
                <a:ln w="7700" cap="flat">
                  <a:noFill/>
                  <a:bevel/>
                </a:ln>
              </p:spPr>
            </p:sp>
            <p:sp>
              <p:nvSpPr>
                <p:cNvPr id="2207" name="Freeform 2206"/>
                <p:cNvSpPr/>
                <p:nvPr/>
              </p:nvSpPr>
              <p:spPr>
                <a:xfrm flipH="1">
                  <a:off x="4576463" y="1006643"/>
                  <a:ext cx="26133" cy="78497"/>
                </a:xfrm>
                <a:custGeom>
                  <a:avLst/>
                  <a:gdLst/>
                  <a:ahLst/>
                  <a:cxnLst/>
                  <a:rect l="0" t="0" r="0" b="0"/>
                  <a:pathLst>
                    <a:path w="26133" h="78497">
                      <a:moveTo>
                        <a:pt x="15642" y="3448"/>
                      </a:moveTo>
                      <a:cubicBezTo>
                        <a:pt x="15642" y="3448"/>
                        <a:pt x="-582" y="-9968"/>
                        <a:pt x="1221" y="15522"/>
                      </a:cubicBezTo>
                      <a:cubicBezTo>
                        <a:pt x="1221" y="15522"/>
                        <a:pt x="-3587" y="34975"/>
                        <a:pt x="5427" y="53139"/>
                      </a:cubicBezTo>
                      <a:lnTo>
                        <a:pt x="10234" y="66502"/>
                      </a:lnTo>
                      <a:cubicBezTo>
                        <a:pt x="10234" y="66502"/>
                        <a:pt x="17950" y="79828"/>
                        <a:pt x="23368" y="78497"/>
                      </a:cubicBezTo>
                      <a:cubicBezTo>
                        <a:pt x="23368" y="78497"/>
                        <a:pt x="31487" y="80252"/>
                        <a:pt x="19858" y="53087"/>
                      </a:cubicBezTo>
                      <a:cubicBezTo>
                        <a:pt x="19858" y="53087"/>
                        <a:pt x="16234" y="32302"/>
                        <a:pt x="18046" y="30280"/>
                      </a:cubicBezTo>
                      <a:cubicBezTo>
                        <a:pt x="19858" y="28257"/>
                        <a:pt x="18646" y="10155"/>
                        <a:pt x="15642" y="3448"/>
                      </a:cubicBezTo>
                      <a:close/>
                    </a:path>
                  </a:pathLst>
                </a:custGeom>
                <a:solidFill>
                  <a:srgbClr val="ECCAB4"/>
                </a:solidFill>
                <a:ln w="7700" cap="flat">
                  <a:noFill/>
                  <a:bevel/>
                </a:ln>
              </p:spPr>
            </p:sp>
            <p:sp>
              <p:nvSpPr>
                <p:cNvPr id="2208" name="Freeform 2207"/>
                <p:cNvSpPr/>
                <p:nvPr/>
              </p:nvSpPr>
              <p:spPr>
                <a:xfrm>
                  <a:off x="4422511" y="887904"/>
                  <a:ext cx="166504" cy="286259"/>
                </a:xfrm>
                <a:custGeom>
                  <a:avLst/>
                  <a:gdLst/>
                  <a:ahLst/>
                  <a:cxnLst/>
                  <a:rect l="0" t="0" r="0" b="0"/>
                  <a:pathLst>
                    <a:path w="166504" h="286259">
                      <a:moveTo>
                        <a:pt x="1846" y="123625"/>
                      </a:moveTo>
                      <a:cubicBezTo>
                        <a:pt x="1846" y="123625"/>
                        <a:pt x="-15054" y="25522"/>
                        <a:pt x="51421" y="7914"/>
                      </a:cubicBezTo>
                      <a:cubicBezTo>
                        <a:pt x="51421" y="7914"/>
                        <a:pt x="106629" y="-21013"/>
                        <a:pt x="143810" y="30554"/>
                      </a:cubicBezTo>
                      <a:cubicBezTo>
                        <a:pt x="143810" y="30554"/>
                        <a:pt x="169947" y="70979"/>
                        <a:pt x="166504" y="133687"/>
                      </a:cubicBezTo>
                      <a:cubicBezTo>
                        <a:pt x="166504" y="133687"/>
                        <a:pt x="158639" y="191566"/>
                        <a:pt x="156205" y="210409"/>
                      </a:cubicBezTo>
                      <a:cubicBezTo>
                        <a:pt x="151382" y="247725"/>
                        <a:pt x="133094" y="274967"/>
                        <a:pt x="107582" y="282557"/>
                      </a:cubicBezTo>
                      <a:cubicBezTo>
                        <a:pt x="107582" y="282558"/>
                        <a:pt x="73564" y="292044"/>
                        <a:pt x="56555" y="280660"/>
                      </a:cubicBezTo>
                      <a:cubicBezTo>
                        <a:pt x="44157" y="272360"/>
                        <a:pt x="32979" y="268048"/>
                        <a:pt x="20329" y="244169"/>
                      </a:cubicBezTo>
                      <a:cubicBezTo>
                        <a:pt x="9780" y="224259"/>
                        <a:pt x="6354" y="202863"/>
                        <a:pt x="6354" y="197832"/>
                      </a:cubicBezTo>
                      <a:cubicBezTo>
                        <a:pt x="6354" y="197832"/>
                        <a:pt x="1846" y="127398"/>
                        <a:pt x="1846" y="123625"/>
                      </a:cubicBezTo>
                      <a:close/>
                    </a:path>
                  </a:pathLst>
                </a:custGeom>
                <a:solidFill>
                  <a:srgbClr val="ECCAB4"/>
                </a:solidFill>
                <a:ln w="7700" cap="flat">
                  <a:noFill/>
                  <a:bevel/>
                </a:ln>
              </p:spPr>
            </p:sp>
            <p:sp>
              <p:nvSpPr>
                <p:cNvPr id="2209" name="Freeform 2208"/>
                <p:cNvSpPr/>
                <p:nvPr/>
              </p:nvSpPr>
              <p:spPr>
                <a:xfrm>
                  <a:off x="4397736" y="872083"/>
                  <a:ext cx="212756" cy="201240"/>
                </a:xfrm>
                <a:custGeom>
                  <a:avLst/>
                  <a:gdLst/>
                  <a:ahLst/>
                  <a:cxnLst/>
                  <a:rect l="0" t="0" r="0" b="0"/>
                  <a:pathLst>
                    <a:path w="212756" h="201240">
                      <a:moveTo>
                        <a:pt x="71565" y="67493"/>
                      </a:moveTo>
                      <a:cubicBezTo>
                        <a:pt x="71565" y="67493"/>
                        <a:pt x="54988" y="74774"/>
                        <a:pt x="44915" y="84887"/>
                      </a:cubicBezTo>
                      <a:cubicBezTo>
                        <a:pt x="34846" y="95000"/>
                        <a:pt x="30937" y="108823"/>
                        <a:pt x="30937" y="122306"/>
                      </a:cubicBezTo>
                      <a:cubicBezTo>
                        <a:pt x="30937" y="127700"/>
                        <a:pt x="39032" y="198007"/>
                        <a:pt x="39032" y="198007"/>
                      </a:cubicBezTo>
                      <a:lnTo>
                        <a:pt x="29419" y="193943"/>
                      </a:lnTo>
                      <a:cubicBezTo>
                        <a:pt x="29419" y="193981"/>
                        <a:pt x="22642" y="155785"/>
                        <a:pt x="20311" y="138056"/>
                      </a:cubicBezTo>
                      <a:cubicBezTo>
                        <a:pt x="19901" y="134956"/>
                        <a:pt x="18596" y="129711"/>
                        <a:pt x="11599" y="137070"/>
                      </a:cubicBezTo>
                      <a:cubicBezTo>
                        <a:pt x="14124" y="148302"/>
                        <a:pt x="3613" y="147201"/>
                        <a:pt x="21366" y="201240"/>
                      </a:cubicBezTo>
                      <a:cubicBezTo>
                        <a:pt x="-7056" y="194605"/>
                        <a:pt x="-999" y="93092"/>
                        <a:pt x="4489" y="83480"/>
                      </a:cubicBezTo>
                      <a:cubicBezTo>
                        <a:pt x="25591" y="45415"/>
                        <a:pt x="33836" y="24061"/>
                        <a:pt x="44774" y="19432"/>
                      </a:cubicBezTo>
                      <a:cubicBezTo>
                        <a:pt x="78230" y="5275"/>
                        <a:pt x="108563" y="-10907"/>
                        <a:pt x="138780" y="9319"/>
                      </a:cubicBezTo>
                      <a:cubicBezTo>
                        <a:pt x="168993" y="29545"/>
                        <a:pt x="185780" y="32916"/>
                        <a:pt x="195852" y="43028"/>
                      </a:cubicBezTo>
                      <a:cubicBezTo>
                        <a:pt x="205924" y="53142"/>
                        <a:pt x="212756" y="69997"/>
                        <a:pt x="212756" y="83480"/>
                      </a:cubicBezTo>
                      <a:cubicBezTo>
                        <a:pt x="212756" y="96965"/>
                        <a:pt x="212756" y="147528"/>
                        <a:pt x="212756" y="134045"/>
                      </a:cubicBezTo>
                      <a:cubicBezTo>
                        <a:pt x="212756" y="134045"/>
                        <a:pt x="212756" y="175302"/>
                        <a:pt x="194865" y="200056"/>
                      </a:cubicBezTo>
                      <a:cubicBezTo>
                        <a:pt x="189917" y="206864"/>
                        <a:pt x="201422" y="181745"/>
                        <a:pt x="202826" y="162493"/>
                      </a:cubicBezTo>
                      <a:cubicBezTo>
                        <a:pt x="209089" y="123824"/>
                        <a:pt x="193360" y="136580"/>
                        <a:pt x="193362" y="136532"/>
                      </a:cubicBezTo>
                      <a:lnTo>
                        <a:pt x="187290" y="194959"/>
                      </a:lnTo>
                      <a:lnTo>
                        <a:pt x="179700" y="198007"/>
                      </a:lnTo>
                      <a:lnTo>
                        <a:pt x="183614" y="130435"/>
                      </a:lnTo>
                      <a:lnTo>
                        <a:pt x="181905" y="114190"/>
                      </a:lnTo>
                      <a:cubicBezTo>
                        <a:pt x="181905" y="104077"/>
                        <a:pt x="173198" y="86046"/>
                        <a:pt x="166847" y="78197"/>
                      </a:cubicBezTo>
                      <a:cubicBezTo>
                        <a:pt x="158185" y="67493"/>
                        <a:pt x="157942" y="70543"/>
                        <a:pt x="146191" y="65486"/>
                      </a:cubicBezTo>
                      <a:cubicBezTo>
                        <a:pt x="134440" y="60430"/>
                        <a:pt x="131630" y="68857"/>
                        <a:pt x="112211" y="63479"/>
                      </a:cubicBezTo>
                      <a:cubicBezTo>
                        <a:pt x="92890" y="58127"/>
                        <a:pt x="71565" y="67493"/>
                        <a:pt x="71565" y="67493"/>
                      </a:cubicBezTo>
                      <a:close/>
                    </a:path>
                  </a:pathLst>
                </a:custGeom>
                <a:solidFill>
                  <a:srgbClr val="B7B7B7"/>
                </a:solidFill>
                <a:ln w="7700" cap="flat">
                  <a:noFill/>
                  <a:bevel/>
                </a:ln>
              </p:spPr>
            </p:sp>
            <p:sp>
              <p:nvSpPr>
                <p:cNvPr id="2210" name="Freeform 2209"/>
                <p:cNvSpPr/>
                <p:nvPr/>
              </p:nvSpPr>
              <p:spPr>
                <a:xfrm>
                  <a:off x="4430270" y="1068653"/>
                  <a:ext cx="149191" cy="105621"/>
                </a:xfrm>
                <a:custGeom>
                  <a:avLst/>
                  <a:gdLst/>
                  <a:ahLst/>
                  <a:cxnLst/>
                  <a:rect l="0" t="0" r="0" b="0"/>
                  <a:pathLst>
                    <a:path w="149191" h="105621">
                      <a:moveTo>
                        <a:pt x="0" y="21251"/>
                      </a:moveTo>
                      <a:cubicBezTo>
                        <a:pt x="0" y="21251"/>
                        <a:pt x="3969" y="80186"/>
                        <a:pt x="48796" y="99910"/>
                      </a:cubicBezTo>
                      <a:cubicBezTo>
                        <a:pt x="48796" y="99910"/>
                        <a:pt x="74002" y="113717"/>
                        <a:pt x="108274" y="98476"/>
                      </a:cubicBezTo>
                      <a:cubicBezTo>
                        <a:pt x="108274" y="98476"/>
                        <a:pt x="149823" y="76248"/>
                        <a:pt x="149191" y="20743"/>
                      </a:cubicBezTo>
                      <a:lnTo>
                        <a:pt x="147166" y="1437"/>
                      </a:lnTo>
                      <a:cubicBezTo>
                        <a:pt x="147166" y="1437"/>
                        <a:pt x="140684" y="24143"/>
                        <a:pt x="134517" y="37001"/>
                      </a:cubicBezTo>
                      <a:cubicBezTo>
                        <a:pt x="121234" y="64690"/>
                        <a:pt x="112126" y="73835"/>
                        <a:pt x="102639" y="67993"/>
                      </a:cubicBezTo>
                      <a:cubicBezTo>
                        <a:pt x="89422" y="59853"/>
                        <a:pt x="66233" y="62723"/>
                        <a:pt x="57224" y="68755"/>
                      </a:cubicBezTo>
                      <a:cubicBezTo>
                        <a:pt x="53430" y="71295"/>
                        <a:pt x="30281" y="88315"/>
                        <a:pt x="4981" y="0"/>
                      </a:cubicBezTo>
                      <a:cubicBezTo>
                        <a:pt x="4981" y="0"/>
                        <a:pt x="2449" y="4485"/>
                        <a:pt x="0" y="21251"/>
                      </a:cubicBezTo>
                      <a:close/>
                    </a:path>
                  </a:pathLst>
                </a:custGeom>
                <a:solidFill>
                  <a:srgbClr val="B7B7B7"/>
                </a:solidFill>
                <a:ln w="7700" cap="flat">
                  <a:noFill/>
                  <a:bevel/>
                </a:ln>
              </p:spPr>
            </p:sp>
            <p:sp>
              <p:nvSpPr>
                <p:cNvPr id="2211" name="Freeform 2210"/>
                <p:cNvSpPr/>
                <p:nvPr/>
              </p:nvSpPr>
              <p:spPr>
                <a:xfrm>
                  <a:off x="4456050" y="1090050"/>
                  <a:ext cx="95776" cy="79268"/>
                </a:xfrm>
                <a:custGeom>
                  <a:avLst/>
                  <a:gdLst/>
                  <a:ahLst/>
                  <a:cxnLst/>
                  <a:rect l="0" t="0" r="0" b="0"/>
                  <a:pathLst>
                    <a:path w="95776" h="79268">
                      <a:moveTo>
                        <a:pt x="4226" y="29191"/>
                      </a:moveTo>
                      <a:cubicBezTo>
                        <a:pt x="8343" y="18821"/>
                        <a:pt x="16888" y="-318"/>
                        <a:pt x="45445" y="0"/>
                      </a:cubicBezTo>
                      <a:cubicBezTo>
                        <a:pt x="72418" y="301"/>
                        <a:pt x="85164" y="9610"/>
                        <a:pt x="91856" y="29191"/>
                      </a:cubicBezTo>
                      <a:cubicBezTo>
                        <a:pt x="99514" y="51600"/>
                        <a:pt x="99503" y="76700"/>
                        <a:pt x="56804" y="79268"/>
                      </a:cubicBezTo>
                      <a:cubicBezTo>
                        <a:pt x="-3103" y="81194"/>
                        <a:pt x="-5334" y="53267"/>
                        <a:pt x="4226" y="29191"/>
                      </a:cubicBezTo>
                      <a:close/>
                    </a:path>
                  </a:pathLst>
                </a:custGeom>
                <a:solidFill>
                  <a:srgbClr val="B7B7B7"/>
                </a:solidFill>
                <a:ln w="2500" cap="flat">
                  <a:noFill/>
                  <a:bevel/>
                </a:ln>
              </p:spPr>
            </p:sp>
            <p:sp>
              <p:nvSpPr>
                <p:cNvPr id="2212" name="Freeform 2211"/>
                <p:cNvSpPr/>
                <p:nvPr/>
              </p:nvSpPr>
              <p:spPr>
                <a:xfrm>
                  <a:off x="4475478" y="1110575"/>
                  <a:ext cx="58214" cy="14946"/>
                </a:xfrm>
                <a:custGeom>
                  <a:avLst/>
                  <a:gdLst/>
                  <a:ahLst/>
                  <a:cxnLst/>
                  <a:rect l="0" t="0" r="0" b="0"/>
                  <a:pathLst>
                    <a:path w="58214" h="14946">
                      <a:moveTo>
                        <a:pt x="6363" y="0"/>
                      </a:moveTo>
                      <a:cubicBezTo>
                        <a:pt x="6363" y="0"/>
                        <a:pt x="49156" y="0"/>
                        <a:pt x="52279" y="315"/>
                      </a:cubicBezTo>
                      <a:cubicBezTo>
                        <a:pt x="56340" y="-315"/>
                        <a:pt x="63212" y="11328"/>
                        <a:pt x="52592" y="14474"/>
                      </a:cubicBezTo>
                      <a:cubicBezTo>
                        <a:pt x="39786" y="15104"/>
                        <a:pt x="10112" y="14789"/>
                        <a:pt x="9487" y="14789"/>
                      </a:cubicBezTo>
                      <a:cubicBezTo>
                        <a:pt x="1366" y="16362"/>
                        <a:pt x="-5505" y="4720"/>
                        <a:pt x="6363" y="0"/>
                      </a:cubicBezTo>
                      <a:close/>
                    </a:path>
                  </a:pathLst>
                </a:custGeom>
                <a:solidFill>
                  <a:srgbClr val="ECCAB4"/>
                </a:solidFill>
                <a:ln w="2500" cap="flat">
                  <a:noFill/>
                  <a:bevel/>
                </a:ln>
              </p:spPr>
            </p:sp>
          </p:grpSp>
        </p:grpSp>
        <p:sp>
          <p:nvSpPr>
            <p:cNvPr id="2504" name="Text 2504"/>
            <p:cNvSpPr txBox="1"/>
            <p:nvPr/>
          </p:nvSpPr>
          <p:spPr>
            <a:xfrm>
              <a:off x="31048" y="6262600"/>
              <a:ext cx="2833600" cy="277200"/>
            </a:xfrm>
            <a:prstGeom prst="rect">
              <a:avLst/>
            </a:prstGeom>
            <a:noFill/>
          </p:spPr>
          <p:txBody>
            <a:bodyPr wrap="square" lIns="28000" tIns="18000" rIns="28000" bIns="18000" rtlCol="0" anchor="ctr"/>
            <a:lstStyle/>
            <a:p>
              <a:pPr algn="ctr"/>
              <a:r>
                <a:rPr sz="780">
                  <a:solidFill>
                    <a:srgbClr val="FF1418"/>
                  </a:solidFill>
                  <a:latin typeface="Comic Sans MS"/>
                </a:rPr>
                <a:t>Created by Edraw - All-in-one diagramming Software.</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1016</Words>
  <Application>Microsoft Office PowerPoint</Application>
  <PresentationFormat>On-screen Show (4:3)</PresentationFormat>
  <Paragraphs>282</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cuments</dc:creator>
  <cp:lastModifiedBy>Edraw</cp:lastModifiedBy>
  <cp:revision>3</cp:revision>
  <dcterms:created xsi:type="dcterms:W3CDTF">2015-08-18T01:04:30Z</dcterms:created>
  <dcterms:modified xsi:type="dcterms:W3CDTF">2015-08-20T01:24:09Z</dcterms:modified>
</cp:coreProperties>
</file>