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Relationship Id="rId3" Type="http://schemas.openxmlformats.org/officeDocument/2006/relationships/image" Target="../media/image2.jpeg"/><Relationship Id="rId4" Type="http://schemas.openxmlformats.org/officeDocument/2006/relationships/hyperlink" Target="http://www.edrawsoft.com/support.php" TargetMode="External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8" Type="http://schemas.openxmlformats.org/officeDocument/2006/relationships/image" Target="../media/image6.emf"/><Relationship Id="rId9" Type="http://schemas.openxmlformats.org/officeDocument/2006/relationships/image" Target="../media/image7.emf"/><Relationship Id="rId10" Type="http://schemas.openxmlformats.org/officeDocument/2006/relationships/image" Target="../media/image8.emf"/><Relationship Id="rId11" Type="http://schemas.openxmlformats.org/officeDocument/2006/relationships/image" Target="../media/image9.emf"/><Relationship Id="rId12" Type="http://schemas.openxmlformats.org/officeDocument/2006/relationships/image" Target="../media/image10.emf"/><Relationship Id="rId13" Type="http://schemas.openxmlformats.org/officeDocument/2006/relationships/image" Target="../media/image11.emf"/><Relationship Id="rId14" Type="http://schemas.openxmlformats.org/officeDocument/2006/relationships/image" Target="../media/image12.emf"/><Relationship Id="rId15" Type="http://schemas.openxmlformats.org/officeDocument/2006/relationships/image" Target="../media/image13.emf"/><Relationship Id="rId16" Type="http://schemas.openxmlformats.org/officeDocument/2006/relationships/image" Target="../media/image14.emf"/><Relationship Id="rId17" Type="http://schemas.openxmlformats.org/officeDocument/2006/relationships/image" Target="../media/image15.emf"/><Relationship Id="rId18" Type="http://schemas.openxmlformats.org/officeDocument/2006/relationships/image" Target="../media/image16.emf"/><Relationship Id="rId19" Type="http://schemas.openxmlformats.org/officeDocument/2006/relationships/image" Target="../media/image17.emf"/><Relationship Id="rId20" Type="http://schemas.openxmlformats.org/officeDocument/2006/relationships/image" Target="../media/image18.emf"/><Relationship Id="rId21" Type="http://schemas.openxmlformats.org/officeDocument/2006/relationships/image" Target="../media/image19.emf"/><Relationship Id="rId22" Type="http://schemas.openxmlformats.org/officeDocument/2006/relationships/image" Target="../media/image20.emf"/><Relationship Id="rId23" Type="http://schemas.openxmlformats.org/officeDocument/2006/relationships/image" Target="../media/image21.emf"/><Relationship Id="rId24" Type="http://schemas.openxmlformats.org/officeDocument/2006/relationships/image" Target="../media/image22.emf"/><Relationship Id="rId25" Type="http://schemas.openxmlformats.org/officeDocument/2006/relationships/image" Target="../media/image23.emf"/><Relationship Id="rId26" Type="http://schemas.openxmlformats.org/officeDocument/2006/relationships/image" Target="../media/image24.emf"/><Relationship Id="rId27" Type="http://schemas.openxmlformats.org/officeDocument/2006/relationships/image" Target="../media/image25.emf"/><Relationship Id="rId28" Type="http://schemas.openxmlformats.org/officeDocument/2006/relationships/image" Target="../media/image26.emf"/><Relationship Id="rId29" Type="http://schemas.openxmlformats.org/officeDocument/2006/relationships/hyperlink" Target="http://www.edrawsoft.com/acassist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" name="Group1658"/>
          <p:cNvGrpSpPr/>
          <p:nvPr/>
        </p:nvGrpSpPr>
        <p:grpSpPr>
          <a:xfrm>
            <a:off x="152618" y="482408"/>
            <a:ext cx="8838764" cy="5893184"/>
            <a:chOff x="152618" y="482408"/>
            <a:chExt cx="8838764" cy="5893184"/>
          </a:xfrm>
        </p:grpSpPr>
        <p:sp>
          <p:nvSpPr>
            <p:cNvPr id="10900" name="ConnectLine"/>
            <p:cNvSpPr/>
            <p:nvPr/>
          </p:nvSpPr>
          <p:spPr>
            <a:xfrm>
              <a:off x="1132180" y="3393208"/>
              <a:ext cx="684840" cy="1261600"/>
            </a:xfrm>
            <a:custGeom>
              <a:avLst/>
              <a:gdLst/>
              <a:ahLst/>
              <a:cxnLst/>
              <a:pathLst>
                <a:path w="684840" h="1261600" fill="none">
                  <a:moveTo>
                    <a:pt x="0" y="0"/>
                  </a:moveTo>
                  <a:lnTo>
                    <a:pt x="684840" y="-126160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15200" cap="flat">
              <a:solidFill>
                <a:srgbClr val="C80F12"/>
              </a:solidFill>
              <a:miter lim="800000"/>
              <a:headEnd type="triangle" w="med" len="med"/>
              <a:tailEnd type="triangle" w="med" len="med"/>
            </a:ln>
          </p:spPr>
        </p:sp>
        <p:grpSp>
          <p:nvGrpSpPr>
            <p:cNvPr id="12485" name="Mail service"/>
            <p:cNvGrpSpPr/>
            <p:nvPr/>
          </p:nvGrpSpPr>
          <p:grpSpPr>
            <a:xfrm>
              <a:off x="1430004" y="1681644"/>
              <a:ext cx="774030" cy="449963"/>
              <a:chOff x="1430004" y="1681644"/>
              <a:chExt cx="774030" cy="449963"/>
            </a:xfrm>
          </p:grpSpPr>
          <p:sp>
            <p:nvSpPr>
              <p:cNvPr id="10053" name=""/>
              <p:cNvSpPr/>
              <p:nvPr/>
            </p:nvSpPr>
            <p:spPr>
              <a:xfrm>
                <a:off x="1611269" y="1871287"/>
                <a:ext cx="95573" cy="125563"/>
              </a:xfrm>
              <a:custGeom>
                <a:avLst/>
                <a:gdLst/>
                <a:ahLst/>
                <a:cxnLst/>
                <a:pathLst>
                  <a:path w="95573" h="125563">
                    <a:moveTo>
                      <a:pt x="22899" y="92376"/>
                    </a:moveTo>
                    <a:cubicBezTo>
                      <a:pt x="55704" y="76435"/>
                      <a:pt x="79702" y="45539"/>
                      <a:pt x="94649" y="0"/>
                    </a:cubicBezTo>
                    <a:cubicBezTo>
                      <a:pt x="93771" y="56880"/>
                      <a:pt x="75452" y="96359"/>
                      <a:pt x="42630" y="112108"/>
                    </a:cubicBezTo>
                    <a:lnTo>
                      <a:pt x="51609" y="121973"/>
                    </a:lnTo>
                    <a:lnTo>
                      <a:pt x="0" y="125563"/>
                    </a:lnTo>
                    <a:lnTo>
                      <a:pt x="14828" y="82511"/>
                    </a:lnTo>
                    <a:lnTo>
                      <a:pt x="22899" y="92376"/>
                    </a:lnTo>
                    <a:close/>
                  </a:path>
                </a:pathLst>
              </a:custGeom>
              <a:solidFill>
                <a:srgbClr val="FF9900"/>
              </a:solidFill>
              <a:ln w="4750" cap="flat">
                <a:noFill/>
                <a:miter lim="800000"/>
              </a:ln>
            </p:spPr>
          </p:sp>
          <p:sp>
            <p:nvSpPr>
              <p:cNvPr id="15527" name=""/>
              <p:cNvSpPr/>
              <p:nvPr/>
            </p:nvSpPr>
            <p:spPr>
              <a:xfrm flipH="true">
                <a:off x="1896820" y="1870947"/>
                <a:ext cx="95573" cy="125563"/>
              </a:xfrm>
              <a:custGeom>
                <a:avLst/>
                <a:gdLst/>
                <a:ahLst/>
                <a:cxnLst/>
                <a:pathLst>
                  <a:path w="95573" h="125563">
                    <a:moveTo>
                      <a:pt x="22899" y="92376"/>
                    </a:moveTo>
                    <a:cubicBezTo>
                      <a:pt x="55704" y="76435"/>
                      <a:pt x="79702" y="45539"/>
                      <a:pt x="94649" y="0"/>
                    </a:cubicBezTo>
                    <a:cubicBezTo>
                      <a:pt x="93771" y="56880"/>
                      <a:pt x="75452" y="96359"/>
                      <a:pt x="42630" y="112108"/>
                    </a:cubicBezTo>
                    <a:lnTo>
                      <a:pt x="51609" y="121973"/>
                    </a:lnTo>
                    <a:lnTo>
                      <a:pt x="0" y="125563"/>
                    </a:lnTo>
                    <a:lnTo>
                      <a:pt x="14828" y="82511"/>
                    </a:lnTo>
                    <a:lnTo>
                      <a:pt x="22899" y="92376"/>
                    </a:lnTo>
                    <a:close/>
                  </a:path>
                </a:pathLst>
              </a:custGeom>
              <a:solidFill>
                <a:srgbClr val="FF9900"/>
              </a:solidFill>
              <a:ln w="4750" cap="flat">
                <a:noFill/>
                <a:miter lim="800000"/>
              </a:ln>
            </p:spPr>
          </p:sp>
          <p:sp>
            <p:nvSpPr>
              <p:cNvPr id="10443" name=""/>
              <p:cNvSpPr/>
              <p:nvPr/>
            </p:nvSpPr>
            <p:spPr>
              <a:xfrm rot="-5400000">
                <a:off x="1741431" y="1915223"/>
                <a:ext cx="123989" cy="59699"/>
              </a:xfrm>
              <a:custGeom>
                <a:avLst/>
                <a:gdLst/>
                <a:ahLst/>
                <a:cxnLst/>
                <a:pathLst>
                  <a:path w="123989" h="59699">
                    <a:moveTo>
                      <a:pt x="0" y="29849"/>
                    </a:moveTo>
                    <a:lnTo>
                      <a:pt x="43396" y="7855"/>
                    </a:lnTo>
                    <a:lnTo>
                      <a:pt x="43396" y="15583"/>
                    </a:lnTo>
                    <a:cubicBezTo>
                      <a:pt x="62459" y="18151"/>
                      <a:pt x="92791" y="12334"/>
                      <a:pt x="123989" y="127"/>
                    </a:cubicBezTo>
                    <a:lnTo>
                      <a:pt x="123989" y="59572"/>
                    </a:lnTo>
                    <a:cubicBezTo>
                      <a:pt x="93405" y="47455"/>
                      <a:pt x="62816" y="41589"/>
                      <a:pt x="43396" y="44116"/>
                    </a:cubicBezTo>
                    <a:lnTo>
                      <a:pt x="43396" y="51844"/>
                    </a:lnTo>
                    <a:lnTo>
                      <a:pt x="0" y="29849"/>
                    </a:lnTo>
                    <a:close/>
                  </a:path>
                </a:pathLst>
              </a:custGeom>
              <a:solidFill>
                <a:srgbClr val="FF9900"/>
              </a:solidFill>
              <a:ln w="4750" cap="flat">
                <a:noFill/>
                <a:miter lim="800000"/>
              </a:ln>
            </p:spPr>
          </p:sp>
          <p:grpSp>
            <p:nvGrpSpPr>
              <p:cNvPr id="12394" name=""/>
              <p:cNvGrpSpPr/>
              <p:nvPr/>
            </p:nvGrpSpPr>
            <p:grpSpPr>
              <a:xfrm>
                <a:off x="1819503" y="1681644"/>
                <a:ext cx="240914" cy="121234"/>
                <a:chOff x="1819503" y="1681644"/>
                <a:chExt cx="240914" cy="121234"/>
              </a:xfrm>
            </p:grpSpPr>
            <p:sp>
              <p:nvSpPr>
                <p:cNvPr id="17078" name=""/>
                <p:cNvSpPr/>
                <p:nvPr/>
              </p:nvSpPr>
              <p:spPr>
                <a:xfrm>
                  <a:off x="1819250" y="1681169"/>
                  <a:ext cx="241420" cy="121779"/>
                </a:xfrm>
                <a:custGeom>
                  <a:avLst/>
                  <a:gdLst/>
                  <a:ahLst/>
                  <a:cxnLst/>
                  <a:pathLst>
                    <a:path w="241420" h="121779">
                      <a:moveTo>
                        <a:pt x="8546" y="0"/>
                      </a:moveTo>
                      <a:lnTo>
                        <a:pt x="119001" y="74670"/>
                      </a:lnTo>
                      <a:lnTo>
                        <a:pt x="232874" y="0"/>
                      </a:lnTo>
                      <a:cubicBezTo>
                        <a:pt x="237593" y="0"/>
                        <a:pt x="241420" y="3826"/>
                        <a:pt x="241420" y="8546"/>
                      </a:cubicBezTo>
                      <a:lnTo>
                        <a:pt x="241420" y="113233"/>
                      </a:lnTo>
                      <a:cubicBezTo>
                        <a:pt x="241420" y="117953"/>
                        <a:pt x="237593" y="121779"/>
                        <a:pt x="232874" y="121779"/>
                      </a:cubicBezTo>
                      <a:lnTo>
                        <a:pt x="8546" y="121779"/>
                      </a:lnTo>
                      <a:cubicBezTo>
                        <a:pt x="3826" y="121779"/>
                        <a:pt x="0" y="117953"/>
                        <a:pt x="0" y="113233"/>
                      </a:cubicBezTo>
                      <a:lnTo>
                        <a:pt x="0" y="8546"/>
                      </a:lnTo>
                      <a:cubicBezTo>
                        <a:pt x="0" y="3826"/>
                        <a:pt x="3826" y="0"/>
                        <a:pt x="8546" y="0"/>
                      </a:cubicBezTo>
                      <a:close/>
                    </a:path>
                  </a:pathLst>
                </a:custGeom>
                <a:solidFill>
                  <a:srgbClr val="1F497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1799" name=""/>
                <p:cNvSpPr/>
                <p:nvPr/>
              </p:nvSpPr>
              <p:spPr>
                <a:xfrm flipV="true">
                  <a:off x="1831353" y="1727918"/>
                  <a:ext cx="227547" cy="72041"/>
                </a:xfrm>
                <a:custGeom>
                  <a:avLst/>
                  <a:gdLst/>
                  <a:ahLst/>
                  <a:cxnLst/>
                  <a:pathLst>
                    <a:path w="227547" h="72041">
                      <a:moveTo>
                        <a:pt x="110130" y="71718"/>
                      </a:moveTo>
                      <a:cubicBezTo>
                        <a:pt x="110130" y="71718"/>
                        <a:pt x="227891" y="-4751"/>
                        <a:pt x="227891" y="0"/>
                      </a:cubicBezTo>
                      <a:cubicBezTo>
                        <a:pt x="227891" y="0"/>
                        <a:pt x="134955" y="71718"/>
                        <a:pt x="107893" y="71718"/>
                      </a:cubicBezTo>
                      <a:cubicBezTo>
                        <a:pt x="80831" y="71718"/>
                        <a:pt x="0" y="12075"/>
                        <a:pt x="0" y="12075"/>
                      </a:cubicBezTo>
                      <a:cubicBezTo>
                        <a:pt x="0" y="7356"/>
                        <a:pt x="105410" y="71718"/>
                        <a:pt x="110130" y="71718"/>
                      </a:cubicBezTo>
                      <a:close/>
                    </a:path>
                  </a:pathLst>
                </a:custGeom>
                <a:solidFill>
                  <a:srgbClr val="132D4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1804" name=""/>
                <p:cNvSpPr/>
                <p:nvPr/>
              </p:nvSpPr>
              <p:spPr>
                <a:xfrm>
                  <a:off x="1820271" y="1737393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1810" name=""/>
                <p:cNvSpPr/>
                <p:nvPr/>
              </p:nvSpPr>
              <p:spPr>
                <a:xfrm flipH="true">
                  <a:off x="1965647" y="1738340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7083" name=""/>
                <p:cNvSpPr/>
                <p:nvPr/>
              </p:nvSpPr>
              <p:spPr>
                <a:xfrm flipV="true">
                  <a:off x="1824034" y="1680873"/>
                  <a:ext cx="231727" cy="90459"/>
                </a:xfrm>
                <a:custGeom>
                  <a:avLst/>
                  <a:gdLst/>
                  <a:ahLst/>
                  <a:cxnLst/>
                  <a:pathLst>
                    <a:path w="231727" h="90459">
                      <a:moveTo>
                        <a:pt x="117448" y="-459"/>
                      </a:moveTo>
                      <a:cubicBezTo>
                        <a:pt x="135342" y="474"/>
                        <a:pt x="231727" y="85810"/>
                        <a:pt x="231727" y="90459"/>
                      </a:cubicBezTo>
                      <a:lnTo>
                        <a:pt x="0" y="90459"/>
                      </a:lnTo>
                      <a:cubicBezTo>
                        <a:pt x="0" y="85810"/>
                        <a:pt x="99554" y="-1391"/>
                        <a:pt x="117448" y="-459"/>
                      </a:cubicBezTo>
                      <a:close/>
                    </a:path>
                  </a:pathLst>
                </a:custGeom>
                <a:solidFill>
                  <a:srgbClr val="95B3D7"/>
                </a:solidFill>
                <a:ln w="4750" cap="flat">
                  <a:noFill/>
                  <a:miter lim="800000"/>
                </a:ln>
              </p:spPr>
            </p:sp>
          </p:grpSp>
          <p:grpSp>
            <p:nvGrpSpPr>
              <p:cNvPr id="12396" name=""/>
              <p:cNvGrpSpPr/>
              <p:nvPr/>
            </p:nvGrpSpPr>
            <p:grpSpPr>
              <a:xfrm>
                <a:off x="1744899" y="1709621"/>
                <a:ext cx="240914" cy="121234"/>
                <a:chOff x="1744899" y="1709621"/>
                <a:chExt cx="240914" cy="121234"/>
              </a:xfrm>
            </p:grpSpPr>
            <p:sp>
              <p:nvSpPr>
                <p:cNvPr id="12399" name=""/>
                <p:cNvSpPr/>
                <p:nvPr/>
              </p:nvSpPr>
              <p:spPr>
                <a:xfrm>
                  <a:off x="1744646" y="1709146"/>
                  <a:ext cx="241420" cy="121779"/>
                </a:xfrm>
                <a:custGeom>
                  <a:avLst/>
                  <a:gdLst/>
                  <a:ahLst/>
                  <a:cxnLst/>
                  <a:pathLst>
                    <a:path w="241420" h="121779">
                      <a:moveTo>
                        <a:pt x="8546" y="0"/>
                      </a:moveTo>
                      <a:lnTo>
                        <a:pt x="119001" y="74670"/>
                      </a:lnTo>
                      <a:lnTo>
                        <a:pt x="232874" y="0"/>
                      </a:lnTo>
                      <a:cubicBezTo>
                        <a:pt x="237593" y="0"/>
                        <a:pt x="241420" y="3826"/>
                        <a:pt x="241420" y="8546"/>
                      </a:cubicBezTo>
                      <a:lnTo>
                        <a:pt x="241420" y="113233"/>
                      </a:lnTo>
                      <a:cubicBezTo>
                        <a:pt x="241420" y="117953"/>
                        <a:pt x="237593" y="121779"/>
                        <a:pt x="232874" y="121779"/>
                      </a:cubicBezTo>
                      <a:lnTo>
                        <a:pt x="8546" y="121779"/>
                      </a:lnTo>
                      <a:cubicBezTo>
                        <a:pt x="3826" y="121779"/>
                        <a:pt x="0" y="117953"/>
                        <a:pt x="0" y="113233"/>
                      </a:cubicBezTo>
                      <a:lnTo>
                        <a:pt x="0" y="8546"/>
                      </a:lnTo>
                      <a:cubicBezTo>
                        <a:pt x="0" y="3826"/>
                        <a:pt x="3826" y="0"/>
                        <a:pt x="8546" y="0"/>
                      </a:cubicBezTo>
                      <a:close/>
                    </a:path>
                  </a:pathLst>
                </a:custGeom>
                <a:solidFill>
                  <a:srgbClr val="1F497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02" name=""/>
                <p:cNvSpPr/>
                <p:nvPr/>
              </p:nvSpPr>
              <p:spPr>
                <a:xfrm flipV="true">
                  <a:off x="1756749" y="1755895"/>
                  <a:ext cx="227547" cy="72041"/>
                </a:xfrm>
                <a:custGeom>
                  <a:avLst/>
                  <a:gdLst/>
                  <a:ahLst/>
                  <a:cxnLst/>
                  <a:pathLst>
                    <a:path w="227547" h="72041">
                      <a:moveTo>
                        <a:pt x="110130" y="71718"/>
                      </a:moveTo>
                      <a:cubicBezTo>
                        <a:pt x="110130" y="71718"/>
                        <a:pt x="227891" y="-4751"/>
                        <a:pt x="227891" y="0"/>
                      </a:cubicBezTo>
                      <a:cubicBezTo>
                        <a:pt x="227891" y="0"/>
                        <a:pt x="134955" y="71718"/>
                        <a:pt x="107893" y="71718"/>
                      </a:cubicBezTo>
                      <a:cubicBezTo>
                        <a:pt x="80831" y="71718"/>
                        <a:pt x="0" y="12075"/>
                        <a:pt x="0" y="12075"/>
                      </a:cubicBezTo>
                      <a:cubicBezTo>
                        <a:pt x="0" y="7356"/>
                        <a:pt x="105410" y="71718"/>
                        <a:pt x="110130" y="71718"/>
                      </a:cubicBezTo>
                      <a:close/>
                    </a:path>
                  </a:pathLst>
                </a:custGeom>
                <a:solidFill>
                  <a:srgbClr val="132D4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05" name=""/>
                <p:cNvSpPr/>
                <p:nvPr/>
              </p:nvSpPr>
              <p:spPr>
                <a:xfrm>
                  <a:off x="1745666" y="1765370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08" name=""/>
                <p:cNvSpPr/>
                <p:nvPr/>
              </p:nvSpPr>
              <p:spPr>
                <a:xfrm flipH="true">
                  <a:off x="1891043" y="1766317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11" name=""/>
                <p:cNvSpPr/>
                <p:nvPr/>
              </p:nvSpPr>
              <p:spPr>
                <a:xfrm flipV="true">
                  <a:off x="1749430" y="1708850"/>
                  <a:ext cx="231727" cy="90459"/>
                </a:xfrm>
                <a:custGeom>
                  <a:avLst/>
                  <a:gdLst/>
                  <a:ahLst/>
                  <a:cxnLst/>
                  <a:pathLst>
                    <a:path w="231727" h="90459">
                      <a:moveTo>
                        <a:pt x="117448" y="-459"/>
                      </a:moveTo>
                      <a:cubicBezTo>
                        <a:pt x="135342" y="474"/>
                        <a:pt x="231727" y="85810"/>
                        <a:pt x="231727" y="90459"/>
                      </a:cubicBezTo>
                      <a:lnTo>
                        <a:pt x="0" y="90459"/>
                      </a:lnTo>
                      <a:cubicBezTo>
                        <a:pt x="0" y="85810"/>
                        <a:pt x="99554" y="-1391"/>
                        <a:pt x="117448" y="-459"/>
                      </a:cubicBezTo>
                      <a:close/>
                    </a:path>
                  </a:pathLst>
                </a:custGeom>
                <a:solidFill>
                  <a:srgbClr val="95B3D7"/>
                </a:solidFill>
                <a:ln w="4750" cap="flat">
                  <a:noFill/>
                  <a:miter lim="800000"/>
                </a:ln>
              </p:spPr>
            </p:sp>
          </p:grpSp>
          <p:grpSp>
            <p:nvGrpSpPr>
              <p:cNvPr id="12414" name=""/>
              <p:cNvGrpSpPr/>
              <p:nvPr/>
            </p:nvGrpSpPr>
            <p:grpSpPr>
              <a:xfrm>
                <a:off x="1429694" y="2009595"/>
                <a:ext cx="240914" cy="121234"/>
                <a:chOff x="1429694" y="2009595"/>
                <a:chExt cx="240914" cy="121234"/>
              </a:xfrm>
            </p:grpSpPr>
            <p:sp>
              <p:nvSpPr>
                <p:cNvPr id="12417" name=""/>
                <p:cNvSpPr/>
                <p:nvPr/>
              </p:nvSpPr>
              <p:spPr>
                <a:xfrm>
                  <a:off x="1429441" y="2009120"/>
                  <a:ext cx="241420" cy="121779"/>
                </a:xfrm>
                <a:custGeom>
                  <a:avLst/>
                  <a:gdLst/>
                  <a:ahLst/>
                  <a:cxnLst/>
                  <a:pathLst>
                    <a:path w="241420" h="121779">
                      <a:moveTo>
                        <a:pt x="8546" y="0"/>
                      </a:moveTo>
                      <a:lnTo>
                        <a:pt x="119001" y="74670"/>
                      </a:lnTo>
                      <a:lnTo>
                        <a:pt x="232874" y="0"/>
                      </a:lnTo>
                      <a:cubicBezTo>
                        <a:pt x="237593" y="0"/>
                        <a:pt x="241420" y="3826"/>
                        <a:pt x="241420" y="8546"/>
                      </a:cubicBezTo>
                      <a:lnTo>
                        <a:pt x="241420" y="113233"/>
                      </a:lnTo>
                      <a:cubicBezTo>
                        <a:pt x="241420" y="117953"/>
                        <a:pt x="237593" y="121779"/>
                        <a:pt x="232874" y="121779"/>
                      </a:cubicBezTo>
                      <a:lnTo>
                        <a:pt x="8546" y="121779"/>
                      </a:lnTo>
                      <a:cubicBezTo>
                        <a:pt x="3826" y="121779"/>
                        <a:pt x="0" y="117953"/>
                        <a:pt x="0" y="113233"/>
                      </a:cubicBezTo>
                      <a:lnTo>
                        <a:pt x="0" y="8546"/>
                      </a:lnTo>
                      <a:cubicBezTo>
                        <a:pt x="0" y="3826"/>
                        <a:pt x="3826" y="0"/>
                        <a:pt x="8546" y="0"/>
                      </a:cubicBezTo>
                      <a:close/>
                    </a:path>
                  </a:pathLst>
                </a:custGeom>
                <a:solidFill>
                  <a:srgbClr val="1F497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20" name=""/>
                <p:cNvSpPr/>
                <p:nvPr/>
              </p:nvSpPr>
              <p:spPr>
                <a:xfrm flipV="true">
                  <a:off x="1441544" y="2055869"/>
                  <a:ext cx="227547" cy="72041"/>
                </a:xfrm>
                <a:custGeom>
                  <a:avLst/>
                  <a:gdLst/>
                  <a:ahLst/>
                  <a:cxnLst/>
                  <a:pathLst>
                    <a:path w="227547" h="72041">
                      <a:moveTo>
                        <a:pt x="110130" y="71718"/>
                      </a:moveTo>
                      <a:cubicBezTo>
                        <a:pt x="110130" y="71718"/>
                        <a:pt x="227891" y="-4751"/>
                        <a:pt x="227891" y="0"/>
                      </a:cubicBezTo>
                      <a:cubicBezTo>
                        <a:pt x="227891" y="0"/>
                        <a:pt x="134955" y="71718"/>
                        <a:pt x="107893" y="71718"/>
                      </a:cubicBezTo>
                      <a:cubicBezTo>
                        <a:pt x="80831" y="71718"/>
                        <a:pt x="0" y="12075"/>
                        <a:pt x="0" y="12075"/>
                      </a:cubicBezTo>
                      <a:cubicBezTo>
                        <a:pt x="0" y="7356"/>
                        <a:pt x="105410" y="71718"/>
                        <a:pt x="110130" y="71718"/>
                      </a:cubicBezTo>
                      <a:close/>
                    </a:path>
                  </a:pathLst>
                </a:custGeom>
                <a:solidFill>
                  <a:srgbClr val="132D4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23" name=""/>
                <p:cNvSpPr/>
                <p:nvPr/>
              </p:nvSpPr>
              <p:spPr>
                <a:xfrm>
                  <a:off x="1430461" y="2065344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26" name=""/>
                <p:cNvSpPr/>
                <p:nvPr/>
              </p:nvSpPr>
              <p:spPr>
                <a:xfrm flipH="true">
                  <a:off x="1575838" y="2066291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29" name=""/>
                <p:cNvSpPr/>
                <p:nvPr/>
              </p:nvSpPr>
              <p:spPr>
                <a:xfrm flipV="true">
                  <a:off x="1434225" y="2008824"/>
                  <a:ext cx="231727" cy="90459"/>
                </a:xfrm>
                <a:custGeom>
                  <a:avLst/>
                  <a:gdLst/>
                  <a:ahLst/>
                  <a:cxnLst/>
                  <a:pathLst>
                    <a:path w="231727" h="90459">
                      <a:moveTo>
                        <a:pt x="117448" y="-459"/>
                      </a:moveTo>
                      <a:cubicBezTo>
                        <a:pt x="135342" y="474"/>
                        <a:pt x="231727" y="85810"/>
                        <a:pt x="231727" y="90459"/>
                      </a:cubicBezTo>
                      <a:lnTo>
                        <a:pt x="0" y="90459"/>
                      </a:lnTo>
                      <a:cubicBezTo>
                        <a:pt x="0" y="85810"/>
                        <a:pt x="99554" y="-1391"/>
                        <a:pt x="117448" y="-459"/>
                      </a:cubicBezTo>
                      <a:close/>
                    </a:path>
                  </a:pathLst>
                </a:custGeom>
                <a:solidFill>
                  <a:srgbClr val="95B3D7"/>
                </a:solidFill>
                <a:ln w="4750" cap="flat">
                  <a:noFill/>
                  <a:miter lim="800000"/>
                </a:ln>
              </p:spPr>
            </p:sp>
          </p:grpSp>
          <p:grpSp>
            <p:nvGrpSpPr>
              <p:cNvPr id="12432" name=""/>
              <p:cNvGrpSpPr/>
              <p:nvPr/>
            </p:nvGrpSpPr>
            <p:grpSpPr>
              <a:xfrm>
                <a:off x="1963740" y="2008974"/>
                <a:ext cx="240914" cy="121234"/>
                <a:chOff x="1963740" y="2008974"/>
                <a:chExt cx="240914" cy="121234"/>
              </a:xfrm>
            </p:grpSpPr>
            <p:sp>
              <p:nvSpPr>
                <p:cNvPr id="12435" name=""/>
                <p:cNvSpPr/>
                <p:nvPr/>
              </p:nvSpPr>
              <p:spPr>
                <a:xfrm>
                  <a:off x="1963487" y="2008500"/>
                  <a:ext cx="241420" cy="121779"/>
                </a:xfrm>
                <a:custGeom>
                  <a:avLst/>
                  <a:gdLst/>
                  <a:ahLst/>
                  <a:cxnLst/>
                  <a:pathLst>
                    <a:path w="241420" h="121779">
                      <a:moveTo>
                        <a:pt x="8546" y="0"/>
                      </a:moveTo>
                      <a:lnTo>
                        <a:pt x="119001" y="74670"/>
                      </a:lnTo>
                      <a:lnTo>
                        <a:pt x="232874" y="0"/>
                      </a:lnTo>
                      <a:cubicBezTo>
                        <a:pt x="237593" y="0"/>
                        <a:pt x="241420" y="3826"/>
                        <a:pt x="241420" y="8546"/>
                      </a:cubicBezTo>
                      <a:lnTo>
                        <a:pt x="241420" y="113233"/>
                      </a:lnTo>
                      <a:cubicBezTo>
                        <a:pt x="241420" y="117953"/>
                        <a:pt x="237593" y="121779"/>
                        <a:pt x="232874" y="121779"/>
                      </a:cubicBezTo>
                      <a:lnTo>
                        <a:pt x="8546" y="121779"/>
                      </a:lnTo>
                      <a:cubicBezTo>
                        <a:pt x="3826" y="121779"/>
                        <a:pt x="0" y="117953"/>
                        <a:pt x="0" y="113233"/>
                      </a:cubicBezTo>
                      <a:lnTo>
                        <a:pt x="0" y="8546"/>
                      </a:lnTo>
                      <a:cubicBezTo>
                        <a:pt x="0" y="3826"/>
                        <a:pt x="3826" y="0"/>
                        <a:pt x="8546" y="0"/>
                      </a:cubicBezTo>
                      <a:close/>
                    </a:path>
                  </a:pathLst>
                </a:custGeom>
                <a:solidFill>
                  <a:srgbClr val="1F497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38" name=""/>
                <p:cNvSpPr/>
                <p:nvPr/>
              </p:nvSpPr>
              <p:spPr>
                <a:xfrm flipV="true">
                  <a:off x="1975590" y="2055248"/>
                  <a:ext cx="227547" cy="72041"/>
                </a:xfrm>
                <a:custGeom>
                  <a:avLst/>
                  <a:gdLst/>
                  <a:ahLst/>
                  <a:cxnLst/>
                  <a:pathLst>
                    <a:path w="227547" h="72041">
                      <a:moveTo>
                        <a:pt x="110130" y="71718"/>
                      </a:moveTo>
                      <a:cubicBezTo>
                        <a:pt x="110130" y="71718"/>
                        <a:pt x="227891" y="-4751"/>
                        <a:pt x="227891" y="0"/>
                      </a:cubicBezTo>
                      <a:cubicBezTo>
                        <a:pt x="227891" y="0"/>
                        <a:pt x="134955" y="71718"/>
                        <a:pt x="107893" y="71718"/>
                      </a:cubicBezTo>
                      <a:cubicBezTo>
                        <a:pt x="80831" y="71718"/>
                        <a:pt x="0" y="12075"/>
                        <a:pt x="0" y="12075"/>
                      </a:cubicBezTo>
                      <a:cubicBezTo>
                        <a:pt x="0" y="7356"/>
                        <a:pt x="105410" y="71718"/>
                        <a:pt x="110130" y="71718"/>
                      </a:cubicBezTo>
                      <a:close/>
                    </a:path>
                  </a:pathLst>
                </a:custGeom>
                <a:solidFill>
                  <a:srgbClr val="132D4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41" name=""/>
                <p:cNvSpPr/>
                <p:nvPr/>
              </p:nvSpPr>
              <p:spPr>
                <a:xfrm>
                  <a:off x="1964508" y="2064723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44" name=""/>
                <p:cNvSpPr/>
                <p:nvPr/>
              </p:nvSpPr>
              <p:spPr>
                <a:xfrm flipH="true">
                  <a:off x="2109885" y="2065670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47" name=""/>
                <p:cNvSpPr/>
                <p:nvPr/>
              </p:nvSpPr>
              <p:spPr>
                <a:xfrm flipV="true">
                  <a:off x="1968272" y="2008204"/>
                  <a:ext cx="231727" cy="90459"/>
                </a:xfrm>
                <a:custGeom>
                  <a:avLst/>
                  <a:gdLst/>
                  <a:ahLst/>
                  <a:cxnLst/>
                  <a:pathLst>
                    <a:path w="231727" h="90459">
                      <a:moveTo>
                        <a:pt x="117448" y="-459"/>
                      </a:moveTo>
                      <a:cubicBezTo>
                        <a:pt x="135342" y="474"/>
                        <a:pt x="231727" y="85810"/>
                        <a:pt x="231727" y="90459"/>
                      </a:cubicBezTo>
                      <a:lnTo>
                        <a:pt x="0" y="90459"/>
                      </a:lnTo>
                      <a:cubicBezTo>
                        <a:pt x="0" y="85810"/>
                        <a:pt x="99554" y="-1391"/>
                        <a:pt x="117448" y="-459"/>
                      </a:cubicBezTo>
                      <a:close/>
                    </a:path>
                  </a:pathLst>
                </a:custGeom>
                <a:solidFill>
                  <a:srgbClr val="95B3D7"/>
                </a:solidFill>
                <a:ln w="4750" cap="flat">
                  <a:noFill/>
                  <a:miter lim="800000"/>
                </a:ln>
              </p:spPr>
            </p:sp>
          </p:grpSp>
          <p:grpSp>
            <p:nvGrpSpPr>
              <p:cNvPr id="12450" name=""/>
              <p:cNvGrpSpPr/>
              <p:nvPr/>
            </p:nvGrpSpPr>
            <p:grpSpPr>
              <a:xfrm>
                <a:off x="1698580" y="2008974"/>
                <a:ext cx="240914" cy="121234"/>
                <a:chOff x="1698580" y="2008974"/>
                <a:chExt cx="240914" cy="121234"/>
              </a:xfrm>
            </p:grpSpPr>
            <p:sp>
              <p:nvSpPr>
                <p:cNvPr id="12453" name=""/>
                <p:cNvSpPr/>
                <p:nvPr/>
              </p:nvSpPr>
              <p:spPr>
                <a:xfrm>
                  <a:off x="1698327" y="2008500"/>
                  <a:ext cx="241420" cy="121779"/>
                </a:xfrm>
                <a:custGeom>
                  <a:avLst/>
                  <a:gdLst/>
                  <a:ahLst/>
                  <a:cxnLst/>
                  <a:pathLst>
                    <a:path w="241420" h="121779">
                      <a:moveTo>
                        <a:pt x="8546" y="0"/>
                      </a:moveTo>
                      <a:lnTo>
                        <a:pt x="119001" y="74670"/>
                      </a:lnTo>
                      <a:lnTo>
                        <a:pt x="232874" y="0"/>
                      </a:lnTo>
                      <a:cubicBezTo>
                        <a:pt x="237593" y="0"/>
                        <a:pt x="241420" y="3826"/>
                        <a:pt x="241420" y="8546"/>
                      </a:cubicBezTo>
                      <a:lnTo>
                        <a:pt x="241420" y="113233"/>
                      </a:lnTo>
                      <a:cubicBezTo>
                        <a:pt x="241420" y="117953"/>
                        <a:pt x="237593" y="121779"/>
                        <a:pt x="232874" y="121779"/>
                      </a:cubicBezTo>
                      <a:lnTo>
                        <a:pt x="8546" y="121779"/>
                      </a:lnTo>
                      <a:cubicBezTo>
                        <a:pt x="3826" y="121779"/>
                        <a:pt x="0" y="117953"/>
                        <a:pt x="0" y="113233"/>
                      </a:cubicBezTo>
                      <a:lnTo>
                        <a:pt x="0" y="8546"/>
                      </a:lnTo>
                      <a:cubicBezTo>
                        <a:pt x="0" y="3826"/>
                        <a:pt x="3826" y="0"/>
                        <a:pt x="8546" y="0"/>
                      </a:cubicBezTo>
                      <a:close/>
                    </a:path>
                  </a:pathLst>
                </a:custGeom>
                <a:solidFill>
                  <a:srgbClr val="1F497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56" name=""/>
                <p:cNvSpPr/>
                <p:nvPr/>
              </p:nvSpPr>
              <p:spPr>
                <a:xfrm flipV="true">
                  <a:off x="1710430" y="2055248"/>
                  <a:ext cx="227547" cy="72041"/>
                </a:xfrm>
                <a:custGeom>
                  <a:avLst/>
                  <a:gdLst/>
                  <a:ahLst/>
                  <a:cxnLst/>
                  <a:pathLst>
                    <a:path w="227547" h="72041">
                      <a:moveTo>
                        <a:pt x="110130" y="71718"/>
                      </a:moveTo>
                      <a:cubicBezTo>
                        <a:pt x="110130" y="71718"/>
                        <a:pt x="227891" y="-4751"/>
                        <a:pt x="227891" y="0"/>
                      </a:cubicBezTo>
                      <a:cubicBezTo>
                        <a:pt x="227891" y="0"/>
                        <a:pt x="134955" y="71718"/>
                        <a:pt x="107893" y="71718"/>
                      </a:cubicBezTo>
                      <a:cubicBezTo>
                        <a:pt x="80831" y="71718"/>
                        <a:pt x="0" y="12075"/>
                        <a:pt x="0" y="12075"/>
                      </a:cubicBezTo>
                      <a:cubicBezTo>
                        <a:pt x="0" y="7356"/>
                        <a:pt x="105410" y="71718"/>
                        <a:pt x="110130" y="71718"/>
                      </a:cubicBezTo>
                      <a:close/>
                    </a:path>
                  </a:pathLst>
                </a:custGeom>
                <a:solidFill>
                  <a:srgbClr val="132D4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59" name=""/>
                <p:cNvSpPr/>
                <p:nvPr/>
              </p:nvSpPr>
              <p:spPr>
                <a:xfrm>
                  <a:off x="1699347" y="2064723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62" name=""/>
                <p:cNvSpPr/>
                <p:nvPr/>
              </p:nvSpPr>
              <p:spPr>
                <a:xfrm flipH="true">
                  <a:off x="1844724" y="2065670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65" name=""/>
                <p:cNvSpPr/>
                <p:nvPr/>
              </p:nvSpPr>
              <p:spPr>
                <a:xfrm flipV="true">
                  <a:off x="1703111" y="2008204"/>
                  <a:ext cx="231727" cy="90459"/>
                </a:xfrm>
                <a:custGeom>
                  <a:avLst/>
                  <a:gdLst/>
                  <a:ahLst/>
                  <a:cxnLst/>
                  <a:pathLst>
                    <a:path w="231727" h="90459">
                      <a:moveTo>
                        <a:pt x="117448" y="-459"/>
                      </a:moveTo>
                      <a:cubicBezTo>
                        <a:pt x="135342" y="474"/>
                        <a:pt x="231727" y="85810"/>
                        <a:pt x="231727" y="90459"/>
                      </a:cubicBezTo>
                      <a:lnTo>
                        <a:pt x="0" y="90459"/>
                      </a:lnTo>
                      <a:cubicBezTo>
                        <a:pt x="0" y="85810"/>
                        <a:pt x="99554" y="-1391"/>
                        <a:pt x="117448" y="-459"/>
                      </a:cubicBezTo>
                      <a:close/>
                    </a:path>
                  </a:pathLst>
                </a:custGeom>
                <a:solidFill>
                  <a:srgbClr val="95B3D7"/>
                </a:solidFill>
                <a:ln w="4750" cap="flat">
                  <a:noFill/>
                  <a:miter lim="800000"/>
                </a:ln>
              </p:spPr>
            </p:sp>
          </p:grpSp>
          <p:grpSp>
            <p:nvGrpSpPr>
              <p:cNvPr id="12468" name=""/>
              <p:cNvGrpSpPr/>
              <p:nvPr/>
            </p:nvGrpSpPr>
            <p:grpSpPr>
              <a:xfrm>
                <a:off x="1679618" y="1756249"/>
                <a:ext cx="240914" cy="121234"/>
                <a:chOff x="1679618" y="1756249"/>
                <a:chExt cx="240914" cy="121234"/>
              </a:xfrm>
            </p:grpSpPr>
            <p:sp>
              <p:nvSpPr>
                <p:cNvPr id="12471" name=""/>
                <p:cNvSpPr/>
                <p:nvPr/>
              </p:nvSpPr>
              <p:spPr>
                <a:xfrm>
                  <a:off x="1679365" y="1755774"/>
                  <a:ext cx="241420" cy="121779"/>
                </a:xfrm>
                <a:custGeom>
                  <a:avLst/>
                  <a:gdLst/>
                  <a:ahLst/>
                  <a:cxnLst/>
                  <a:pathLst>
                    <a:path w="241420" h="121779">
                      <a:moveTo>
                        <a:pt x="8546" y="0"/>
                      </a:moveTo>
                      <a:lnTo>
                        <a:pt x="119001" y="74670"/>
                      </a:lnTo>
                      <a:lnTo>
                        <a:pt x="232874" y="0"/>
                      </a:lnTo>
                      <a:cubicBezTo>
                        <a:pt x="237593" y="0"/>
                        <a:pt x="241420" y="3826"/>
                        <a:pt x="241420" y="8546"/>
                      </a:cubicBezTo>
                      <a:lnTo>
                        <a:pt x="241420" y="113233"/>
                      </a:lnTo>
                      <a:cubicBezTo>
                        <a:pt x="241420" y="117953"/>
                        <a:pt x="237593" y="121779"/>
                        <a:pt x="232874" y="121779"/>
                      </a:cubicBezTo>
                      <a:lnTo>
                        <a:pt x="8546" y="121779"/>
                      </a:lnTo>
                      <a:cubicBezTo>
                        <a:pt x="3826" y="121779"/>
                        <a:pt x="0" y="117953"/>
                        <a:pt x="0" y="113233"/>
                      </a:cubicBezTo>
                      <a:lnTo>
                        <a:pt x="0" y="8546"/>
                      </a:lnTo>
                      <a:cubicBezTo>
                        <a:pt x="0" y="3826"/>
                        <a:pt x="3826" y="0"/>
                        <a:pt x="8546" y="0"/>
                      </a:cubicBezTo>
                      <a:close/>
                    </a:path>
                  </a:pathLst>
                </a:custGeom>
                <a:solidFill>
                  <a:srgbClr val="1F497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74" name=""/>
                <p:cNvSpPr/>
                <p:nvPr/>
              </p:nvSpPr>
              <p:spPr>
                <a:xfrm flipV="true">
                  <a:off x="1691468" y="1802523"/>
                  <a:ext cx="227547" cy="72041"/>
                </a:xfrm>
                <a:custGeom>
                  <a:avLst/>
                  <a:gdLst/>
                  <a:ahLst/>
                  <a:cxnLst/>
                  <a:pathLst>
                    <a:path w="227547" h="72041">
                      <a:moveTo>
                        <a:pt x="110130" y="71718"/>
                      </a:moveTo>
                      <a:cubicBezTo>
                        <a:pt x="110130" y="71718"/>
                        <a:pt x="227891" y="-4751"/>
                        <a:pt x="227891" y="0"/>
                      </a:cubicBezTo>
                      <a:cubicBezTo>
                        <a:pt x="227891" y="0"/>
                        <a:pt x="134955" y="71718"/>
                        <a:pt x="107893" y="71718"/>
                      </a:cubicBezTo>
                      <a:cubicBezTo>
                        <a:pt x="80831" y="71718"/>
                        <a:pt x="0" y="12075"/>
                        <a:pt x="0" y="12075"/>
                      </a:cubicBezTo>
                      <a:cubicBezTo>
                        <a:pt x="0" y="7356"/>
                        <a:pt x="105410" y="71718"/>
                        <a:pt x="110130" y="71718"/>
                      </a:cubicBezTo>
                      <a:close/>
                    </a:path>
                  </a:pathLst>
                </a:custGeom>
                <a:solidFill>
                  <a:srgbClr val="132D4D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77" name=""/>
                <p:cNvSpPr/>
                <p:nvPr/>
              </p:nvSpPr>
              <p:spPr>
                <a:xfrm>
                  <a:off x="1680385" y="1811997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80" name=""/>
                <p:cNvSpPr/>
                <p:nvPr/>
              </p:nvSpPr>
              <p:spPr>
                <a:xfrm flipH="true">
                  <a:off x="1825762" y="1812944"/>
                  <a:ext cx="91334" cy="60622"/>
                </a:xfrm>
                <a:custGeom>
                  <a:avLst/>
                  <a:gdLst/>
                  <a:ahLst/>
                  <a:cxnLst/>
                  <a:pathLst>
                    <a:path w="91334" h="60622">
                      <a:moveTo>
                        <a:pt x="91334" y="0"/>
                      </a:moveTo>
                      <a:cubicBezTo>
                        <a:pt x="91334" y="0"/>
                        <a:pt x="48281" y="27790"/>
                        <a:pt x="0" y="60746"/>
                      </a:cubicBezTo>
                      <a:cubicBezTo>
                        <a:pt x="45877" y="32063"/>
                        <a:pt x="91334" y="0"/>
                        <a:pt x="9133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50" cap="flat">
                  <a:noFill/>
                  <a:miter lim="800000"/>
                </a:ln>
              </p:spPr>
            </p:sp>
            <p:sp>
              <p:nvSpPr>
                <p:cNvPr id="12483" name=""/>
                <p:cNvSpPr/>
                <p:nvPr/>
              </p:nvSpPr>
              <p:spPr>
                <a:xfrm flipV="true">
                  <a:off x="1684149" y="1755478"/>
                  <a:ext cx="231727" cy="90459"/>
                </a:xfrm>
                <a:custGeom>
                  <a:avLst/>
                  <a:gdLst/>
                  <a:ahLst/>
                  <a:cxnLst/>
                  <a:pathLst>
                    <a:path w="231727" h="90459">
                      <a:moveTo>
                        <a:pt x="117448" y="-459"/>
                      </a:moveTo>
                      <a:cubicBezTo>
                        <a:pt x="135342" y="474"/>
                        <a:pt x="231727" y="85810"/>
                        <a:pt x="231727" y="90459"/>
                      </a:cubicBezTo>
                      <a:lnTo>
                        <a:pt x="0" y="90459"/>
                      </a:lnTo>
                      <a:cubicBezTo>
                        <a:pt x="0" y="85810"/>
                        <a:pt x="99554" y="-1391"/>
                        <a:pt x="117448" y="-459"/>
                      </a:cubicBezTo>
                      <a:close/>
                    </a:path>
                  </a:pathLst>
                </a:custGeom>
                <a:solidFill>
                  <a:srgbClr val="95B3D7"/>
                </a:solidFill>
                <a:ln w="4750" cap="flat">
                  <a:noFill/>
                  <a:miter lim="800000"/>
                </a:ln>
              </p:spPr>
            </p:sp>
          </p:grpSp>
          <p:sp>
            <p:nvSpPr>
              <p:cNvPr id="1659" name="Text 1659"/>
              <p:cNvSpPr txBox="1"/>
              <p:nvPr/>
            </p:nvSpPr>
            <p:spPr>
              <a:xfrm>
                <a:off x="1201418" y="2329207"/>
                <a:ext cx="11704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support@edrawsoft.com</a:t>
                </a:r>
              </a:p>
            </p:txBody>
          </p:sp>
        </p:grpSp>
        <p:sp>
          <p:nvSpPr>
            <p:cNvPr id="11506" name="ConnectLine"/>
            <p:cNvSpPr/>
            <p:nvPr/>
          </p:nvSpPr>
          <p:spPr>
            <a:xfrm>
              <a:off x="3561769" y="2288533"/>
              <a:ext cx="1254555" cy="1104675"/>
            </a:xfrm>
            <a:custGeom>
              <a:avLst/>
              <a:gdLst/>
              <a:ahLst/>
              <a:cxnLst/>
              <a:pathLst>
                <a:path w="1254555" h="1104675" fill="none">
                  <a:moveTo>
                    <a:pt x="0" y="0"/>
                  </a:moveTo>
                  <a:lnTo>
                    <a:pt x="-707354" y="0"/>
                  </a:lnTo>
                  <a:lnTo>
                    <a:pt x="-707354" y="1104675"/>
                  </a:lnTo>
                  <a:lnTo>
                    <a:pt x="-1254555" y="110467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headEnd type="triangle" w="med" len="med"/>
            </a:ln>
          </p:spPr>
        </p:sp>
        <p:sp>
          <p:nvSpPr>
            <p:cNvPr id="11500" name="ConnectLine"/>
            <p:cNvSpPr/>
            <p:nvPr/>
          </p:nvSpPr>
          <p:spPr>
            <a:xfrm>
              <a:off x="3583756" y="4654808"/>
              <a:ext cx="1428534" cy="1261600"/>
            </a:xfrm>
            <a:custGeom>
              <a:avLst/>
              <a:gdLst/>
              <a:ahLst/>
              <a:cxnLst/>
              <a:pathLst>
                <a:path w="1428534" h="1261600" fill="none">
                  <a:moveTo>
                    <a:pt x="0" y="0"/>
                  </a:moveTo>
                  <a:lnTo>
                    <a:pt x="-729334" y="0"/>
                  </a:lnTo>
                  <a:lnTo>
                    <a:pt x="-729334" y="-1261600"/>
                  </a:lnTo>
                  <a:lnTo>
                    <a:pt x="-1428534" y="-126160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headEnd type="triangle" w="med" len="med"/>
            </a:ln>
          </p:spPr>
        </p:sp>
        <p:pic>
          <p:nvPicPr>
            <p:cNvPr id="11155" name="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1218" y="2994208"/>
              <a:ext cx="1717600" cy="798000"/>
            </a:xfrm>
            <a:prstGeom prst="rect">
              <a:avLst/>
            </a:prstGeom>
          </p:spPr>
        </p:pic>
        <p:sp>
          <p:nvSpPr>
            <p:cNvPr id="11251" name="ConnectLine"/>
            <p:cNvSpPr/>
            <p:nvPr/>
          </p:nvSpPr>
          <p:spPr>
            <a:xfrm>
              <a:off x="1132180" y="3393208"/>
              <a:ext cx="567040" cy="0"/>
            </a:xfrm>
            <a:custGeom>
              <a:avLst/>
              <a:gdLst>
                <a:gd name="rtl" fmla="*/ -384144 w 567040"/>
                <a:gd name="rtt" fmla="*/ -592800 h 0"/>
                <a:gd name="rtr" fmla="*/ 1135857 w 567040"/>
                <a:gd name="rtb" fmla="*/ -319200 h 0"/>
              </a:gdLst>
              <a:ahLst/>
              <a:cxnLst/>
              <a:rect l="rtl" t="rtt" r="rtr" b="rtb"/>
              <a:pathLst>
                <a:path w="567040" h="0" fill="none">
                  <a:moveTo>
                    <a:pt x="0" y="0"/>
                  </a:moveTo>
                  <a:lnTo>
                    <a:pt x="567040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Visit http://www.edrawsoft.com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to put the order</a:t>
              </a:r>
            </a:p>
          </p:txBody>
        </p:sp>
        <p:grpSp>
          <p:nvGrpSpPr>
            <p:cNvPr id="1660" name="Group 1660"/>
            <p:cNvGrpSpPr/>
            <p:nvPr/>
          </p:nvGrpSpPr>
          <p:grpSpPr>
            <a:xfrm>
              <a:off x="5088818" y="3393208"/>
              <a:ext cx="1111606" cy="0"/>
              <a:chOff x="5088818" y="3393208"/>
              <a:chExt cx="1111606" cy="0"/>
            </a:xfrm>
          </p:grpSpPr>
          <p:sp>
            <p:nvSpPr>
              <p:cNvPr id="11266" name="Line"/>
              <p:cNvSpPr/>
              <p:nvPr/>
            </p:nvSpPr>
            <p:spPr>
              <a:xfrm>
                <a:off x="5088818" y="3393208"/>
                <a:ext cx="1111606" cy="0"/>
              </a:xfrm>
              <a:custGeom>
                <a:avLst/>
                <a:gdLst/>
                <a:ahLst/>
                <a:cxnLst/>
                <a:pathLst>
                  <a:path w="1111606" h="0" fill="none">
                    <a:moveTo>
                      <a:pt x="0" y="0"/>
                    </a:moveTo>
                    <a:lnTo>
                      <a:pt x="111160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808000"/>
                </a:solidFill>
                <a:miter lim="800000"/>
                <a:tailEnd type="triangle" w="med" len="med"/>
              </a:ln>
            </p:spPr>
          </p:sp>
          <p:sp>
            <p:nvSpPr>
              <p:cNvPr id="1661" name="Text 1661"/>
              <p:cNvSpPr txBox="1"/>
              <p:nvPr/>
            </p:nvSpPr>
            <p:spPr>
              <a:xfrm>
                <a:off x="4931304" y="3180408"/>
                <a:ext cx="1440626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Submit</a:t>
                </a:r>
              </a:p>
            </p:txBody>
          </p:sp>
        </p:grpSp>
        <p:grpSp>
          <p:nvGrpSpPr>
            <p:cNvPr id="1662" name="Group 1662"/>
            <p:cNvGrpSpPr/>
            <p:nvPr/>
          </p:nvGrpSpPr>
          <p:grpSpPr>
            <a:xfrm>
              <a:off x="6944164" y="3393208"/>
              <a:ext cx="875786" cy="0"/>
              <a:chOff x="6944164" y="3393208"/>
              <a:chExt cx="875786" cy="0"/>
            </a:xfrm>
          </p:grpSpPr>
          <p:sp>
            <p:nvSpPr>
              <p:cNvPr id="11270" name="Line"/>
              <p:cNvSpPr/>
              <p:nvPr/>
            </p:nvSpPr>
            <p:spPr>
              <a:xfrm>
                <a:off x="6944164" y="3393208"/>
                <a:ext cx="875786" cy="0"/>
              </a:xfrm>
              <a:custGeom>
                <a:avLst/>
                <a:gdLst/>
                <a:ahLst/>
                <a:cxnLst/>
                <a:pathLst>
                  <a:path w="875786" h="0" fill="none">
                    <a:moveTo>
                      <a:pt x="0" y="0"/>
                    </a:moveTo>
                    <a:lnTo>
                      <a:pt x="875786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808000"/>
                </a:solidFill>
                <a:miter lim="800000"/>
                <a:tailEnd type="triangle" w="med" len="med"/>
              </a:ln>
            </p:spPr>
          </p:sp>
          <p:sp>
            <p:nvSpPr>
              <p:cNvPr id="1663" name="Text 1663"/>
              <p:cNvSpPr txBox="1"/>
              <p:nvPr/>
            </p:nvSpPr>
            <p:spPr>
              <a:xfrm>
                <a:off x="6815389" y="3150008"/>
                <a:ext cx="1276800" cy="2128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Send the license </a:t>
                </a:r>
                <a:r>
                  <a:rPr sz="760">
                    <a:solidFill>
                      <a:srgbClr val="000000"/>
                    </a:solidFill>
                    <a:latin typeface="Arial"/>
                  </a:rPr>
                  <a:t>information</a:t>
                </a:r>
              </a:p>
            </p:txBody>
          </p:sp>
        </p:grpSp>
        <p:pic>
          <p:nvPicPr>
            <p:cNvPr id="11282" name="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3518" y="4898007"/>
              <a:ext cx="904400" cy="673072"/>
            </a:xfrm>
            <a:prstGeom prst="rect">
              <a:avLst/>
            </a:prstGeom>
          </p:spPr>
        </p:pic>
        <p:grpSp>
          <p:nvGrpSpPr>
            <p:cNvPr id="1664" name="Group 1664"/>
            <p:cNvGrpSpPr/>
            <p:nvPr/>
          </p:nvGrpSpPr>
          <p:grpSpPr>
            <a:xfrm rot="5400000">
              <a:off x="8045454" y="5751344"/>
              <a:ext cx="360529" cy="0"/>
              <a:chOff x="8045454" y="5751344"/>
              <a:chExt cx="360529" cy="0"/>
            </a:xfrm>
          </p:grpSpPr>
          <p:sp>
            <p:nvSpPr>
              <p:cNvPr id="11343" name="Line"/>
              <p:cNvSpPr/>
              <p:nvPr/>
            </p:nvSpPr>
            <p:spPr>
              <a:xfrm>
                <a:off x="8045454" y="5751344"/>
                <a:ext cx="360529" cy="0"/>
              </a:xfrm>
              <a:custGeom>
                <a:avLst/>
                <a:gdLst/>
                <a:ahLst/>
                <a:cxnLst/>
                <a:pathLst>
                  <a:path w="360529" h="0" fill="none">
                    <a:moveTo>
                      <a:pt x="0" y="-1"/>
                    </a:moveTo>
                    <a:lnTo>
                      <a:pt x="360529" y="-1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808000"/>
                </a:solidFill>
                <a:miter lim="800000"/>
                <a:tailEnd type="triangle" w="med" len="med"/>
              </a:ln>
            </p:spPr>
          </p:sp>
          <p:sp>
            <p:nvSpPr>
              <p:cNvPr id="1665" name="Text 1665"/>
              <p:cNvSpPr txBox="1"/>
              <p:nvPr/>
            </p:nvSpPr>
            <p:spPr>
              <a:xfrm rot="-5400000">
                <a:off x="8015557" y="5474763"/>
                <a:ext cx="518442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Failed</a:t>
                </a:r>
              </a:p>
            </p:txBody>
          </p:sp>
        </p:grpSp>
        <p:sp>
          <p:nvSpPr>
            <p:cNvPr id="11494" name="ConnectLine"/>
            <p:cNvSpPr/>
            <p:nvPr/>
          </p:nvSpPr>
          <p:spPr>
            <a:xfrm>
              <a:off x="3567786" y="1402008"/>
              <a:ext cx="1412566" cy="1991200"/>
            </a:xfrm>
            <a:custGeom>
              <a:avLst/>
              <a:gdLst/>
              <a:ahLst/>
              <a:cxnLst/>
              <a:pathLst>
                <a:path w="1412566" h="1991200" fill="none">
                  <a:moveTo>
                    <a:pt x="0" y="0"/>
                  </a:moveTo>
                  <a:lnTo>
                    <a:pt x="-713369" y="0"/>
                  </a:lnTo>
                  <a:lnTo>
                    <a:pt x="-713369" y="1991200"/>
                  </a:lnTo>
                  <a:lnTo>
                    <a:pt x="-1412566" y="199120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headEnd type="triangle" w="med" len="med"/>
            </a:ln>
          </p:spPr>
        </p:sp>
        <p:sp>
          <p:nvSpPr>
            <p:cNvPr id="11512" name="ConnectLine"/>
            <p:cNvSpPr/>
            <p:nvPr/>
          </p:nvSpPr>
          <p:spPr>
            <a:xfrm>
              <a:off x="3664168" y="6053208"/>
              <a:ext cx="2937750" cy="2660000"/>
            </a:xfrm>
            <a:custGeom>
              <a:avLst/>
              <a:gdLst/>
              <a:ahLst/>
              <a:cxnLst/>
              <a:pathLst>
                <a:path w="2937750" h="2660000" fill="none">
                  <a:moveTo>
                    <a:pt x="0" y="0"/>
                  </a:moveTo>
                  <a:lnTo>
                    <a:pt x="-2937750" y="0"/>
                  </a:lnTo>
                  <a:lnTo>
                    <a:pt x="-2937750" y="-266000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headEnd type="triangle" w="med" len="med"/>
            </a:ln>
          </p:spPr>
        </p:sp>
        <p:sp>
          <p:nvSpPr>
            <p:cNvPr id="11518" name="ConnectLine"/>
            <p:cNvSpPr/>
            <p:nvPr/>
          </p:nvSpPr>
          <p:spPr>
            <a:xfrm>
              <a:off x="5030374" y="1770608"/>
              <a:ext cx="1009356" cy="368600"/>
            </a:xfrm>
            <a:custGeom>
              <a:avLst/>
              <a:gdLst/>
              <a:ahLst/>
              <a:cxnLst/>
              <a:pathLst>
                <a:path w="1009356" h="368600" fill="none">
                  <a:moveTo>
                    <a:pt x="0" y="0"/>
                  </a:moveTo>
                  <a:lnTo>
                    <a:pt x="-503956" y="0"/>
                  </a:lnTo>
                  <a:lnTo>
                    <a:pt x="-503956" y="-368600"/>
                  </a:lnTo>
                  <a:lnTo>
                    <a:pt x="-1009356" y="-36860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headEnd type="triangle" w="med" len="med"/>
            </a:ln>
          </p:spPr>
        </p:sp>
        <p:sp>
          <p:nvSpPr>
            <p:cNvPr id="11523" name="ConnectLine"/>
            <p:cNvSpPr/>
            <p:nvPr/>
          </p:nvSpPr>
          <p:spPr>
            <a:xfrm>
              <a:off x="5030376" y="1770608"/>
              <a:ext cx="1003344" cy="517925"/>
            </a:xfrm>
            <a:custGeom>
              <a:avLst/>
              <a:gdLst>
                <a:gd name="rtl" fmla="*/ -471200 w 1003344"/>
                <a:gd name="rtt" fmla="*/ -167200 h 517925"/>
                <a:gd name="rtr" fmla="*/ -15200 w 1003344"/>
                <a:gd name="rtb" fmla="*/ -15200 h 517925"/>
              </a:gdLst>
              <a:ahLst/>
              <a:cxnLst/>
              <a:rect l="rtl" t="rtt" r="rtr" b="rtb"/>
              <a:pathLst>
                <a:path w="1003344" h="517925" fill="none">
                  <a:moveTo>
                    <a:pt x="0" y="0"/>
                  </a:moveTo>
                  <a:lnTo>
                    <a:pt x="-503957" y="0"/>
                  </a:lnTo>
                  <a:lnTo>
                    <a:pt x="-503957" y="517925"/>
                  </a:lnTo>
                  <a:lnTo>
                    <a:pt x="-1003344" y="517925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head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Pay</a:t>
              </a:r>
            </a:p>
          </p:txBody>
        </p:sp>
        <p:cxnSp>
          <p:nvCxnSpPr>
            <p:cNvPr id="11624" name="Line"/>
            <p:cNvCxnSpPr/>
            <p:nvPr/>
          </p:nvCxnSpPr>
          <p:spPr>
            <a:xfrm>
              <a:off x="5656466" y="1770608"/>
              <a:ext cx="790240" cy="0"/>
            </a:xfrm>
            <a:prstGeom prst="line">
              <a:avLst/>
            </a:prstGeom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</p:cxnSp>
        <p:cxnSp>
          <p:nvCxnSpPr>
            <p:cNvPr id="11628" name="Line"/>
            <p:cNvCxnSpPr/>
            <p:nvPr/>
          </p:nvCxnSpPr>
          <p:spPr>
            <a:xfrm rot="5431404">
              <a:off x="6149359" y="2593194"/>
              <a:ext cx="1144074" cy="0"/>
            </a:xfrm>
            <a:prstGeom prst="line">
              <a:avLst/>
            </a:prstGeom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</p:cxnSp>
        <p:sp>
          <p:nvSpPr>
            <p:cNvPr id="11669" name="ConnectLine"/>
            <p:cNvSpPr/>
            <p:nvPr/>
          </p:nvSpPr>
          <p:spPr>
            <a:xfrm>
              <a:off x="8043316" y="6149690"/>
              <a:ext cx="1316692" cy="0"/>
            </a:xfrm>
            <a:custGeom>
              <a:avLst/>
              <a:gdLst/>
              <a:ahLst/>
              <a:cxnLst/>
              <a:pathLst>
                <a:path w="1316692" h="0" fill="none">
                  <a:moveTo>
                    <a:pt x="0" y="0"/>
                  </a:moveTo>
                  <a:lnTo>
                    <a:pt x="-1316692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</p:sp>
        <p:grpSp>
          <p:nvGrpSpPr>
            <p:cNvPr id="10340" name=""/>
            <p:cNvGrpSpPr/>
            <p:nvPr/>
          </p:nvGrpSpPr>
          <p:grpSpPr>
            <a:xfrm>
              <a:off x="608618" y="2314008"/>
              <a:ext cx="235600" cy="235600"/>
              <a:chOff x="608618" y="2314008"/>
              <a:chExt cx="235600" cy="235600"/>
            </a:xfrm>
          </p:grpSpPr>
          <p:sp>
            <p:nvSpPr>
              <p:cNvPr id="10270" name=""/>
              <p:cNvSpPr/>
              <p:nvPr/>
            </p:nvSpPr>
            <p:spPr>
              <a:xfrm>
                <a:off x="608618" y="2314008"/>
                <a:ext cx="235600" cy="235600"/>
              </a:xfrm>
              <a:custGeom>
                <a:avLst/>
                <a:gdLst/>
                <a:ahLst/>
                <a:cxnLst/>
                <a:pathLst>
                  <a:path w="235600" h="235600">
                    <a:moveTo>
                      <a:pt x="0" y="117800"/>
                    </a:moveTo>
                    <a:cubicBezTo>
                      <a:pt x="0" y="52741"/>
                      <a:pt x="52741" y="0"/>
                      <a:pt x="117800" y="0"/>
                    </a:cubicBezTo>
                    <a:cubicBezTo>
                      <a:pt x="182859" y="0"/>
                      <a:pt x="235600" y="52741"/>
                      <a:pt x="235600" y="117800"/>
                    </a:cubicBezTo>
                    <a:cubicBezTo>
                      <a:pt x="235600" y="182859"/>
                      <a:pt x="182859" y="235600"/>
                      <a:pt x="117800" y="235600"/>
                    </a:cubicBezTo>
                    <a:cubicBezTo>
                      <a:pt x="52741" y="235600"/>
                      <a:pt x="0" y="182859"/>
                      <a:pt x="0" y="1178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6FFA"/>
                  </a:gs>
                  <a:gs pos="100000">
                    <a:srgbClr val="508FFF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0274" name=""/>
              <p:cNvSpPr/>
              <p:nvPr/>
            </p:nvSpPr>
            <p:spPr>
              <a:xfrm>
                <a:off x="621707" y="2327097"/>
                <a:ext cx="210240" cy="212758"/>
              </a:xfrm>
              <a:custGeom>
                <a:avLst/>
                <a:gdLst/>
                <a:ahLst/>
                <a:cxnLst/>
                <a:pathLst>
                  <a:path w="210240" h="212758">
                    <a:moveTo>
                      <a:pt x="0" y="106331"/>
                    </a:moveTo>
                    <a:cubicBezTo>
                      <a:pt x="-2967" y="48333"/>
                      <a:pt x="37778" y="-1609"/>
                      <a:pt x="104598" y="0"/>
                    </a:cubicBezTo>
                    <a:cubicBezTo>
                      <a:pt x="162203" y="0"/>
                      <a:pt x="212164" y="43500"/>
                      <a:pt x="210240" y="101497"/>
                    </a:cubicBezTo>
                    <a:cubicBezTo>
                      <a:pt x="212162" y="175606"/>
                      <a:pt x="151862" y="215882"/>
                      <a:pt x="104598" y="212758"/>
                    </a:cubicBezTo>
                    <a:cubicBezTo>
                      <a:pt x="32889" y="204603"/>
                      <a:pt x="0" y="165054"/>
                      <a:pt x="0" y="106331"/>
                    </a:cubicBezTo>
                    <a:close/>
                  </a:path>
                </a:pathLst>
              </a:custGeom>
              <a:gradFill>
                <a:gsLst>
                  <a:gs pos="0">
                    <a:srgbClr val="208FFF"/>
                  </a:gs>
                  <a:gs pos="100000">
                    <a:srgbClr val="7FD0FF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0277" name=""/>
              <p:cNvSpPr/>
              <p:nvPr/>
            </p:nvSpPr>
            <p:spPr>
              <a:xfrm>
                <a:off x="635204" y="2338582"/>
                <a:ext cx="183244" cy="189789"/>
              </a:xfrm>
              <a:custGeom>
                <a:avLst/>
                <a:gdLst/>
                <a:ahLst/>
                <a:cxnLst/>
                <a:pathLst>
                  <a:path w="183244" h="189789">
                    <a:moveTo>
                      <a:pt x="0" y="94894"/>
                    </a:moveTo>
                    <a:cubicBezTo>
                      <a:pt x="0" y="42486"/>
                      <a:pt x="41021" y="0"/>
                      <a:pt x="91623" y="0"/>
                    </a:cubicBezTo>
                    <a:cubicBezTo>
                      <a:pt x="142224" y="0"/>
                      <a:pt x="183244" y="42486"/>
                      <a:pt x="183244" y="94894"/>
                    </a:cubicBezTo>
                    <a:cubicBezTo>
                      <a:pt x="183244" y="147303"/>
                      <a:pt x="142224" y="189789"/>
                      <a:pt x="91623" y="189789"/>
                    </a:cubicBezTo>
                    <a:cubicBezTo>
                      <a:pt x="41021" y="189789"/>
                      <a:pt x="0" y="147303"/>
                      <a:pt x="0" y="948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208FFF"/>
                  </a:gs>
                  <a:gs pos="100000">
                    <a:srgbClr val="7FD0FF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0280" name=""/>
              <p:cNvSpPr/>
              <p:nvPr/>
            </p:nvSpPr>
            <p:spPr>
              <a:xfrm>
                <a:off x="662610" y="2473218"/>
                <a:ext cx="39267" cy="32722"/>
              </a:xfrm>
              <a:custGeom>
                <a:avLst/>
                <a:gdLst/>
                <a:ahLst/>
                <a:cxnLst/>
                <a:pathLst>
                  <a:path w="39267" h="32722">
                    <a:moveTo>
                      <a:pt x="0" y="15755"/>
                    </a:moveTo>
                    <a:cubicBezTo>
                      <a:pt x="0" y="4912"/>
                      <a:pt x="0" y="4303"/>
                      <a:pt x="19633" y="-606"/>
                    </a:cubicBezTo>
                    <a:cubicBezTo>
                      <a:pt x="34358" y="4303"/>
                      <a:pt x="39267" y="4912"/>
                      <a:pt x="39267" y="15755"/>
                    </a:cubicBezTo>
                    <a:cubicBezTo>
                      <a:pt x="39267" y="26598"/>
                      <a:pt x="32722" y="33753"/>
                      <a:pt x="17997" y="32117"/>
                    </a:cubicBezTo>
                    <a:cubicBezTo>
                      <a:pt x="7154" y="32110"/>
                      <a:pt x="1636" y="33753"/>
                      <a:pt x="0" y="15755"/>
                    </a:cubicBezTo>
                    <a:close/>
                  </a:path>
                </a:pathLst>
              </a:custGeom>
              <a:gradFill>
                <a:gsLst>
                  <a:gs pos="0">
                    <a:srgbClr val="20B0FF"/>
                  </a:gs>
                  <a:gs pos="100000">
                    <a:srgbClr val="7FD0FF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0283" name=""/>
              <p:cNvSpPr/>
              <p:nvPr/>
            </p:nvSpPr>
            <p:spPr>
              <a:xfrm>
                <a:off x="631114" y="2341802"/>
                <a:ext cx="166883" cy="142546"/>
              </a:xfrm>
              <a:custGeom>
                <a:avLst/>
                <a:gdLst/>
                <a:ahLst/>
                <a:cxnLst/>
                <a:pathLst>
                  <a:path w="166883" h="142546">
                    <a:moveTo>
                      <a:pt x="15134" y="142546"/>
                    </a:moveTo>
                    <a:cubicBezTo>
                      <a:pt x="-29039" y="65274"/>
                      <a:pt x="36403" y="3292"/>
                      <a:pt x="61358" y="4487"/>
                    </a:cubicBezTo>
                    <a:cubicBezTo>
                      <a:pt x="100212" y="-3219"/>
                      <a:pt x="147659" y="-6524"/>
                      <a:pt x="167290" y="34378"/>
                    </a:cubicBezTo>
                    <a:cubicBezTo>
                      <a:pt x="114936" y="24562"/>
                      <a:pt x="95717" y="37141"/>
                      <a:pt x="77718" y="63318"/>
                    </a:cubicBezTo>
                    <a:cubicBezTo>
                      <a:pt x="67903" y="97677"/>
                      <a:pt x="77718" y="104222"/>
                      <a:pt x="74446" y="122216"/>
                    </a:cubicBezTo>
                    <a:cubicBezTo>
                      <a:pt x="36403" y="116183"/>
                      <a:pt x="18407" y="142546"/>
                      <a:pt x="15134" y="142546"/>
                    </a:cubicBezTo>
                    <a:close/>
                  </a:path>
                </a:pathLst>
              </a:custGeom>
              <a:gradFill>
                <a:gsLst>
                  <a:gs pos="0">
                    <a:srgbClr val="20B0FF"/>
                  </a:gs>
                  <a:gs pos="100000">
                    <a:srgbClr val="7FD0FF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0286" name=""/>
              <p:cNvSpPr/>
              <p:nvPr/>
            </p:nvSpPr>
            <p:spPr>
              <a:xfrm>
                <a:off x="646249" y="2379453"/>
                <a:ext cx="26178" cy="22906"/>
              </a:xfrm>
              <a:custGeom>
                <a:avLst/>
                <a:gdLst/>
                <a:ahLst/>
                <a:cxnLst/>
                <a:pathLst>
                  <a:path w="26178" h="22906">
                    <a:moveTo>
                      <a:pt x="0" y="11453"/>
                    </a:moveTo>
                    <a:cubicBezTo>
                      <a:pt x="0" y="5128"/>
                      <a:pt x="5860" y="0"/>
                      <a:pt x="13089" y="0"/>
                    </a:cubicBezTo>
                    <a:cubicBezTo>
                      <a:pt x="20318" y="0"/>
                      <a:pt x="26178" y="5128"/>
                      <a:pt x="26178" y="11453"/>
                    </a:cubicBezTo>
                    <a:cubicBezTo>
                      <a:pt x="26178" y="17778"/>
                      <a:pt x="20318" y="22906"/>
                      <a:pt x="13089" y="22906"/>
                    </a:cubicBezTo>
                    <a:cubicBezTo>
                      <a:pt x="5860" y="22906"/>
                      <a:pt x="0" y="17778"/>
                      <a:pt x="0" y="1145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FD0FF"/>
                  </a:gs>
                  <a:gs pos="100000">
                    <a:srgbClr val="A0FFFF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0324" name=""/>
              <p:cNvSpPr/>
              <p:nvPr/>
            </p:nvSpPr>
            <p:spPr>
              <a:xfrm>
                <a:off x="668694" y="2336913"/>
                <a:ext cx="116266" cy="144796"/>
              </a:xfrm>
              <a:custGeom>
                <a:avLst/>
                <a:gdLst/>
                <a:ahLst/>
                <a:cxnLst/>
                <a:pathLst>
                  <a:path w="116266" h="144796">
                    <a:moveTo>
                      <a:pt x="-606" y="61056"/>
                    </a:moveTo>
                    <a:cubicBezTo>
                      <a:pt x="-1003" y="2156"/>
                      <a:pt x="67082" y="-13449"/>
                      <a:pt x="89791" y="11093"/>
                    </a:cubicBezTo>
                    <a:cubicBezTo>
                      <a:pt x="148692" y="58540"/>
                      <a:pt x="93064" y="101079"/>
                      <a:pt x="76702" y="105230"/>
                    </a:cubicBezTo>
                    <a:cubicBezTo>
                      <a:pt x="55434" y="122348"/>
                      <a:pt x="63614" y="128893"/>
                      <a:pt x="75066" y="141227"/>
                    </a:cubicBezTo>
                    <a:cubicBezTo>
                      <a:pt x="17802" y="158343"/>
                      <a:pt x="39072" y="99442"/>
                      <a:pt x="57458" y="83142"/>
                    </a:cubicBezTo>
                    <a:cubicBezTo>
                      <a:pt x="70158" y="76537"/>
                      <a:pt x="79975" y="58540"/>
                      <a:pt x="69731" y="34880"/>
                    </a:cubicBezTo>
                    <a:cubicBezTo>
                      <a:pt x="60341" y="24181"/>
                      <a:pt x="16165" y="27454"/>
                      <a:pt x="34163" y="51995"/>
                    </a:cubicBezTo>
                    <a:cubicBezTo>
                      <a:pt x="50524" y="79809"/>
                      <a:pt x="-1003" y="61055"/>
                      <a:pt x="-606" y="610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B0A0"/>
                  </a:gs>
                  <a:gs pos="100000">
                    <a:srgbClr val="7F0000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0319" name=""/>
              <p:cNvSpPr/>
              <p:nvPr/>
            </p:nvSpPr>
            <p:spPr>
              <a:xfrm>
                <a:off x="673416" y="2340327"/>
                <a:ext cx="106756" cy="136922"/>
              </a:xfrm>
              <a:custGeom>
                <a:avLst/>
                <a:gdLst/>
                <a:ahLst/>
                <a:cxnLst/>
                <a:pathLst>
                  <a:path w="106756" h="136922">
                    <a:moveTo>
                      <a:pt x="-622" y="55882"/>
                    </a:moveTo>
                    <a:cubicBezTo>
                      <a:pt x="3264" y="1135"/>
                      <a:pt x="58057" y="-9962"/>
                      <a:pt x="85771" y="8143"/>
                    </a:cubicBezTo>
                    <a:cubicBezTo>
                      <a:pt x="133053" y="57529"/>
                      <a:pt x="89034" y="87158"/>
                      <a:pt x="72728" y="100328"/>
                    </a:cubicBezTo>
                    <a:cubicBezTo>
                      <a:pt x="41751" y="116788"/>
                      <a:pt x="59691" y="130045"/>
                      <a:pt x="66209" y="136515"/>
                    </a:cubicBezTo>
                    <a:cubicBezTo>
                      <a:pt x="12407" y="136515"/>
                      <a:pt x="48273" y="92096"/>
                      <a:pt x="57239" y="78104"/>
                    </a:cubicBezTo>
                    <a:cubicBezTo>
                      <a:pt x="67840" y="78930"/>
                      <a:pt x="80884" y="46007"/>
                      <a:pt x="69469" y="29546"/>
                    </a:cubicBezTo>
                    <a:cubicBezTo>
                      <a:pt x="51536" y="11439"/>
                      <a:pt x="7516" y="26255"/>
                      <a:pt x="28710" y="41068"/>
                    </a:cubicBezTo>
                    <a:cubicBezTo>
                      <a:pt x="35986" y="71488"/>
                      <a:pt x="-1017" y="55881"/>
                      <a:pt x="-622" y="558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A00000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1715" name=""/>
              <p:cNvSpPr/>
              <p:nvPr/>
            </p:nvSpPr>
            <p:spPr>
              <a:xfrm>
                <a:off x="703889" y="2493416"/>
                <a:ext cx="45811" cy="33131"/>
              </a:xfrm>
              <a:custGeom>
                <a:avLst/>
                <a:gdLst/>
                <a:ahLst/>
                <a:cxnLst/>
                <a:pathLst>
                  <a:path w="45811" h="33131">
                    <a:moveTo>
                      <a:pt x="0" y="16356"/>
                    </a:moveTo>
                    <a:cubicBezTo>
                      <a:pt x="0" y="7320"/>
                      <a:pt x="10255" y="0"/>
                      <a:pt x="22905" y="0"/>
                    </a:cubicBezTo>
                    <a:cubicBezTo>
                      <a:pt x="35556" y="0"/>
                      <a:pt x="45811" y="7320"/>
                      <a:pt x="45811" y="16356"/>
                    </a:cubicBezTo>
                    <a:cubicBezTo>
                      <a:pt x="45811" y="25392"/>
                      <a:pt x="40575" y="35335"/>
                      <a:pt x="22905" y="32717"/>
                    </a:cubicBezTo>
                    <a:cubicBezTo>
                      <a:pt x="10255" y="32717"/>
                      <a:pt x="0" y="25392"/>
                      <a:pt x="0" y="163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B0A0"/>
                  </a:gs>
                  <a:gs pos="100000">
                    <a:srgbClr val="7F0000"/>
                  </a:gs>
                </a:gsLst>
                <a:lin ang="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1717" name=""/>
              <p:cNvSpPr/>
              <p:nvPr/>
            </p:nvSpPr>
            <p:spPr>
              <a:xfrm>
                <a:off x="708380" y="2497547"/>
                <a:ext cx="36894" cy="24869"/>
              </a:xfrm>
              <a:custGeom>
                <a:avLst/>
                <a:gdLst/>
                <a:ahLst/>
                <a:cxnLst/>
                <a:pathLst>
                  <a:path w="36894" h="24869">
                    <a:moveTo>
                      <a:pt x="0" y="13076"/>
                    </a:moveTo>
                    <a:cubicBezTo>
                      <a:pt x="0" y="5847"/>
                      <a:pt x="7330" y="0"/>
                      <a:pt x="16366" y="0"/>
                    </a:cubicBezTo>
                    <a:cubicBezTo>
                      <a:pt x="25401" y="0"/>
                      <a:pt x="39272" y="3913"/>
                      <a:pt x="35999" y="16348"/>
                    </a:cubicBezTo>
                    <a:cubicBezTo>
                      <a:pt x="31418" y="24869"/>
                      <a:pt x="24873" y="23547"/>
                      <a:pt x="16366" y="24869"/>
                    </a:cubicBezTo>
                    <a:cubicBezTo>
                      <a:pt x="7330" y="24869"/>
                      <a:pt x="0" y="20304"/>
                      <a:pt x="0" y="1307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00000"/>
                  </a:gs>
                  <a:gs pos="100000">
                    <a:srgbClr val="FF0000"/>
                  </a:gs>
                </a:gsLst>
                <a:lin ang="10800000" scaled="0"/>
              </a:gradFill>
              <a:ln w="7600" cap="flat">
                <a:noFill/>
                <a:miter lim="800000"/>
              </a:ln>
            </p:spPr>
          </p:sp>
        </p:grpSp>
        <p:sp>
          <p:nvSpPr>
            <p:cNvPr id="11722" name="ConnectLine"/>
            <p:cNvSpPr/>
            <p:nvPr/>
          </p:nvSpPr>
          <p:spPr>
            <a:xfrm>
              <a:off x="726418" y="3393208"/>
              <a:ext cx="0" cy="843600"/>
            </a:xfrm>
            <a:custGeom>
              <a:avLst/>
              <a:gdLst/>
              <a:ahLst/>
              <a:cxnLst/>
              <a:pathLst>
                <a:path w="0" h="843600" fill="none">
                  <a:moveTo>
                    <a:pt x="0" y="0"/>
                  </a:moveTo>
                  <a:lnTo>
                    <a:pt x="0" y="-84360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</p:sp>
        <p:sp>
          <p:nvSpPr>
            <p:cNvPr id="11726" name="ConnectLine"/>
            <p:cNvSpPr/>
            <p:nvPr/>
          </p:nvSpPr>
          <p:spPr>
            <a:xfrm>
              <a:off x="726418" y="2314008"/>
              <a:ext cx="0" cy="587328"/>
            </a:xfrm>
            <a:custGeom>
              <a:avLst/>
              <a:gdLst/>
              <a:ahLst/>
              <a:cxnLst/>
              <a:pathLst>
                <a:path w="0" h="587328" fill="none">
                  <a:moveTo>
                    <a:pt x="0" y="0"/>
                  </a:moveTo>
                  <a:lnTo>
                    <a:pt x="0" y="-58732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</p:sp>
        <p:sp>
          <p:nvSpPr>
            <p:cNvPr id="11730" name="Rectangle"/>
            <p:cNvSpPr/>
            <p:nvPr/>
          </p:nvSpPr>
          <p:spPr>
            <a:xfrm>
              <a:off x="1091218" y="5946808"/>
              <a:ext cx="1976000" cy="212800"/>
            </a:xfrm>
            <a:custGeom>
              <a:avLst/>
              <a:gdLst>
                <a:gd name="rtl" fmla="*/ -144400 w 1976000"/>
                <a:gd name="rtt" fmla="*/ -524415 h 212800"/>
                <a:gd name="rtr" fmla="*/ 2462400 w 1976000"/>
                <a:gd name="rtb" fmla="*/ -159614 h 212800"/>
              </a:gdLst>
              <a:ahLst/>
              <a:cxnLst/>
              <a:rect l="rtl" t="rtt" r="rtr" b="rtb"/>
              <a:pathLst>
                <a:path w="1976000" h="212800">
                  <a:moveTo>
                    <a:pt x="0" y="0"/>
                  </a:moveTo>
                  <a:lnTo>
                    <a:pt x="1976000" y="0"/>
                  </a:lnTo>
                  <a:lnTo>
                    <a:pt x="1976000" y="212800"/>
                  </a:lnTo>
                  <a:lnTo>
                    <a:pt x="0" y="21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Support Phone Order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Call Customer Service Center at +1-952-646-5331 or toll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free from the US and Canada at 1-877-353-7297 to place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an order by phone. The product id is 12786-9</a:t>
              </a:r>
            </a:p>
          </p:txBody>
        </p:sp>
        <p:cxnSp>
          <p:nvCxnSpPr>
            <p:cNvPr id="11826" name="Line"/>
            <p:cNvCxnSpPr/>
            <p:nvPr/>
          </p:nvCxnSpPr>
          <p:spPr>
            <a:xfrm>
              <a:off x="4209840" y="4654808"/>
              <a:ext cx="707089" cy="0"/>
            </a:xfrm>
            <a:prstGeom prst="line">
              <a:avLst/>
            </a:prstGeom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</p:cxnSp>
        <p:sp>
          <p:nvSpPr>
            <p:cNvPr id="11830" name="ConnectLine"/>
            <p:cNvSpPr/>
            <p:nvPr/>
          </p:nvSpPr>
          <p:spPr>
            <a:xfrm>
              <a:off x="5476756" y="4654808"/>
              <a:ext cx="723664" cy="1261600"/>
            </a:xfrm>
            <a:custGeom>
              <a:avLst/>
              <a:gdLst/>
              <a:ahLst/>
              <a:cxnLst/>
              <a:pathLst>
                <a:path w="723664" h="1261600" fill="none">
                  <a:moveTo>
                    <a:pt x="0" y="0"/>
                  </a:moveTo>
                  <a:lnTo>
                    <a:pt x="353058" y="0"/>
                  </a:lnTo>
                  <a:lnTo>
                    <a:pt x="353058" y="-1261600"/>
                  </a:lnTo>
                  <a:lnTo>
                    <a:pt x="723664" y="-126160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</p:sp>
        <p:sp>
          <p:nvSpPr>
            <p:cNvPr id="11834" name="Rectangle"/>
            <p:cNvSpPr/>
            <p:nvPr/>
          </p:nvSpPr>
          <p:spPr>
            <a:xfrm>
              <a:off x="5560018" y="1538808"/>
              <a:ext cx="912000" cy="152000"/>
            </a:xfrm>
            <a:custGeom>
              <a:avLst/>
              <a:gdLst/>
              <a:ahLst/>
              <a:cxnLst/>
              <a:rect l="l" t="t" r="r" b="b"/>
              <a:pathLst>
                <a:path w="912000" h="152000">
                  <a:moveTo>
                    <a:pt x="0" y="0"/>
                  </a:moveTo>
                  <a:lnTo>
                    <a:pt x="912000" y="0"/>
                  </a:lnTo>
                  <a:lnTo>
                    <a:pt x="912000" y="152000"/>
                  </a:lnTo>
                  <a:lnTo>
                    <a:pt x="0" y="152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Get the payment</a:t>
              </a:r>
            </a:p>
          </p:txBody>
        </p:sp>
        <p:sp>
          <p:nvSpPr>
            <p:cNvPr id="11837" name="Rectangle"/>
            <p:cNvSpPr/>
            <p:nvPr/>
          </p:nvSpPr>
          <p:spPr>
            <a:xfrm>
              <a:off x="4131218" y="4350808"/>
              <a:ext cx="912000" cy="152000"/>
            </a:xfrm>
            <a:custGeom>
              <a:avLst/>
              <a:gdLst/>
              <a:ahLst/>
              <a:cxnLst/>
              <a:rect l="l" t="t" r="r" b="b"/>
              <a:pathLst>
                <a:path w="912000" h="152000">
                  <a:moveTo>
                    <a:pt x="0" y="0"/>
                  </a:moveTo>
                  <a:lnTo>
                    <a:pt x="912000" y="0"/>
                  </a:lnTo>
                  <a:lnTo>
                    <a:pt x="912000" y="152000"/>
                  </a:lnTo>
                  <a:lnTo>
                    <a:pt x="0" y="152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Get the payment</a:t>
              </a:r>
            </a:p>
          </p:txBody>
        </p:sp>
        <p:sp>
          <p:nvSpPr>
            <p:cNvPr id="11842" name="Rectangle"/>
            <p:cNvSpPr/>
            <p:nvPr/>
          </p:nvSpPr>
          <p:spPr>
            <a:xfrm>
              <a:off x="6654418" y="2526808"/>
              <a:ext cx="820800" cy="152000"/>
            </a:xfrm>
            <a:custGeom>
              <a:avLst/>
              <a:gdLst/>
              <a:ahLst/>
              <a:cxnLst/>
              <a:rect l="l" t="t" r="r" b="b"/>
              <a:pathLst>
                <a:path w="820800" h="152000">
                  <a:moveTo>
                    <a:pt x="0" y="0"/>
                  </a:moveTo>
                  <a:lnTo>
                    <a:pt x="820800" y="0"/>
                  </a:lnTo>
                  <a:lnTo>
                    <a:pt x="820800" y="152000"/>
                  </a:lnTo>
                  <a:lnTo>
                    <a:pt x="0" y="152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Confirm Order</a:t>
              </a:r>
            </a:p>
          </p:txBody>
        </p:sp>
        <p:sp>
          <p:nvSpPr>
            <p:cNvPr id="11845" name="Rectangle"/>
            <p:cNvSpPr/>
            <p:nvPr/>
          </p:nvSpPr>
          <p:spPr>
            <a:xfrm>
              <a:off x="5738618" y="4153208"/>
              <a:ext cx="813200" cy="152000"/>
            </a:xfrm>
            <a:custGeom>
              <a:avLst/>
              <a:gdLst/>
              <a:ahLst/>
              <a:cxnLst/>
              <a:rect l="l" t="t" r="r" b="b"/>
              <a:pathLst>
                <a:path w="813200" h="152000">
                  <a:moveTo>
                    <a:pt x="0" y="0"/>
                  </a:moveTo>
                  <a:lnTo>
                    <a:pt x="813200" y="0"/>
                  </a:lnTo>
                  <a:lnTo>
                    <a:pt x="813200" y="152000"/>
                  </a:lnTo>
                  <a:lnTo>
                    <a:pt x="0" y="152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Confirm Order</a:t>
              </a:r>
            </a:p>
          </p:txBody>
        </p:sp>
        <p:sp>
          <p:nvSpPr>
            <p:cNvPr id="11849" name="ConnectLine"/>
            <p:cNvSpPr/>
            <p:nvPr/>
          </p:nvSpPr>
          <p:spPr>
            <a:xfrm>
              <a:off x="4129425" y="6053208"/>
              <a:ext cx="1067420" cy="1147828"/>
            </a:xfrm>
            <a:custGeom>
              <a:avLst/>
              <a:gdLst/>
              <a:ahLst/>
              <a:cxnLst/>
              <a:pathLst>
                <a:path w="1067420" h="1147828" fill="none">
                  <a:moveTo>
                    <a:pt x="0" y="0"/>
                  </a:moveTo>
                  <a:lnTo>
                    <a:pt x="1067420" y="0"/>
                  </a:lnTo>
                  <a:lnTo>
                    <a:pt x="1067420" y="-1147828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7600" cap="flat">
              <a:solidFill>
                <a:srgbClr val="808000"/>
              </a:solidFill>
              <a:miter lim="800000"/>
              <a:tailEnd type="triangle" w="med" len="med"/>
            </a:ln>
          </p:spPr>
        </p:sp>
        <p:sp>
          <p:nvSpPr>
            <p:cNvPr id="11853" name="Rectangle"/>
            <p:cNvSpPr/>
            <p:nvPr/>
          </p:nvSpPr>
          <p:spPr>
            <a:xfrm>
              <a:off x="6589818" y="5779608"/>
              <a:ext cx="1520000" cy="152000"/>
            </a:xfrm>
            <a:custGeom>
              <a:avLst/>
              <a:gdLst/>
              <a:ahLst/>
              <a:cxnLst/>
              <a:rect l="l" t="t" r="r" b="b"/>
              <a:pathLst>
                <a:path w="1520000" h="152000">
                  <a:moveTo>
                    <a:pt x="0" y="0"/>
                  </a:moveTo>
                  <a:lnTo>
                    <a:pt x="1520000" y="0"/>
                  </a:lnTo>
                  <a:lnTo>
                    <a:pt x="1520000" y="152000"/>
                  </a:lnTo>
                  <a:lnTo>
                    <a:pt x="0" y="152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Go to Edraw Assist Page</a:t>
              </a:r>
            </a:p>
          </p:txBody>
        </p:sp>
        <p:cxnSp>
          <p:nvCxnSpPr>
            <p:cNvPr id="11855" name="Line"/>
            <p:cNvCxnSpPr>
              <a:stCxn id="11282" idx="3"/>
            </p:cNvCxnSpPr>
            <p:nvPr/>
          </p:nvCxnSpPr>
          <p:spPr>
            <a:xfrm>
              <a:off x="8677878" y="5234544"/>
              <a:ext cx="222305" cy="0"/>
            </a:xfrm>
            <a:prstGeom prst="line">
              <a:avLst/>
            </a:prstGeom>
            <a:ln w="15200" cap="flat">
              <a:solidFill>
                <a:srgbClr val="3B608D"/>
              </a:solidFill>
              <a:miter lim="800000"/>
              <a:tailEnd type="triangle" w="med" len="med"/>
            </a:ln>
          </p:spPr>
        </p:cxnSp>
        <p:sp>
          <p:nvSpPr>
            <p:cNvPr id="11861" name="Rectangle"/>
            <p:cNvSpPr/>
            <p:nvPr/>
          </p:nvSpPr>
          <p:spPr>
            <a:xfrm>
              <a:off x="2307218" y="490008"/>
              <a:ext cx="4560000" cy="395200"/>
            </a:xfrm>
            <a:custGeom>
              <a:avLst/>
              <a:gdLst/>
              <a:ahLst/>
              <a:cxnLst/>
              <a:rect l="l" t="t" r="r" b="b"/>
              <a:pathLst>
                <a:path w="4560000" h="395200">
                  <a:moveTo>
                    <a:pt x="0" y="0"/>
                  </a:moveTo>
                  <a:lnTo>
                    <a:pt x="4560000" y="0"/>
                  </a:lnTo>
                  <a:lnTo>
                    <a:pt x="4560000" y="395200"/>
                  </a:lnTo>
                  <a:lnTo>
                    <a:pt x="0" y="395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00" cap="flat">
              <a:noFill/>
              <a:miter lim="800000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2280">
                  <a:solidFill>
                    <a:srgbClr val="00AEEE"/>
                  </a:solidFill>
                  <a:latin typeface="Arial"/>
                </a:rPr>
                <a:t>Edraw Order Flowchart</a:t>
              </a:r>
            </a:p>
          </p:txBody>
        </p:sp>
        <p:grpSp>
          <p:nvGrpSpPr>
            <p:cNvPr id="13875" name="Customer service 2"/>
            <p:cNvGrpSpPr/>
            <p:nvPr/>
          </p:nvGrpSpPr>
          <p:grpSpPr>
            <a:xfrm>
              <a:off x="363724" y="1077336"/>
              <a:ext cx="725389" cy="649344"/>
              <a:chOff x="363724" y="1077336"/>
              <a:chExt cx="725389" cy="649344"/>
            </a:xfrm>
          </p:grpSpPr>
          <p:sp>
            <p:nvSpPr>
              <p:cNvPr id="1666" name="rect">
                <a:hlinkClick r:id="rId4" action="ppaction://hlinkfile"/>
              </p:cNvPr>
              <p:cNvSpPr/>
              <p:nvPr/>
            </p:nvSpPr>
            <p:spPr>
              <a:xfrm>
                <a:off x="363724" y="1077336"/>
                <a:ext cx="725389" cy="649344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3847" name=""/>
              <p:cNvSpPr/>
              <p:nvPr/>
            </p:nvSpPr>
            <p:spPr>
              <a:xfrm>
                <a:off x="720792" y="1137238"/>
                <a:ext cx="209620" cy="179989"/>
              </a:xfrm>
              <a:custGeom>
                <a:avLst/>
                <a:gdLst/>
                <a:ahLst/>
                <a:cxnLst/>
                <a:pathLst>
                  <a:path w="209620" h="179989">
                    <a:moveTo>
                      <a:pt x="159276" y="5712"/>
                    </a:moveTo>
                    <a:cubicBezTo>
                      <a:pt x="159276" y="35412"/>
                      <a:pt x="182038" y="151930"/>
                      <a:pt x="209620" y="172492"/>
                    </a:cubicBezTo>
                    <a:cubicBezTo>
                      <a:pt x="220110" y="180483"/>
                      <a:pt x="-21824" y="184753"/>
                      <a:pt x="1633" y="171350"/>
                    </a:cubicBezTo>
                    <a:cubicBezTo>
                      <a:pt x="49612" y="143933"/>
                      <a:pt x="24480" y="0"/>
                      <a:pt x="24480" y="0"/>
                    </a:cubicBezTo>
                    <a:lnTo>
                      <a:pt x="159276" y="5712"/>
                    </a:lnTo>
                    <a:close/>
                  </a:path>
                </a:pathLst>
              </a:custGeom>
              <a:solidFill>
                <a:srgbClr val="CC9900"/>
              </a:solidFill>
              <a:ln w="3800" cap="flat">
                <a:noFill/>
                <a:miter lim="800000"/>
              </a:ln>
            </p:spPr>
          </p:sp>
          <p:sp>
            <p:nvSpPr>
              <p:cNvPr id="11289" name=""/>
              <p:cNvSpPr/>
              <p:nvPr/>
            </p:nvSpPr>
            <p:spPr>
              <a:xfrm>
                <a:off x="779394" y="1207159"/>
                <a:ext cx="82249" cy="148575"/>
              </a:xfrm>
              <a:custGeom>
                <a:avLst/>
                <a:gdLst/>
                <a:ahLst/>
                <a:cxnLst/>
                <a:pathLst>
                  <a:path w="82249" h="148575">
                    <a:moveTo>
                      <a:pt x="-316" y="16817"/>
                    </a:moveTo>
                    <a:cubicBezTo>
                      <a:pt x="7667" y="16817"/>
                      <a:pt x="2422" y="118561"/>
                      <a:pt x="14987" y="147119"/>
                    </a:cubicBezTo>
                    <a:cubicBezTo>
                      <a:pt x="17261" y="152286"/>
                      <a:pt x="82386" y="140266"/>
                      <a:pt x="82386" y="140266"/>
                    </a:cubicBezTo>
                    <a:lnTo>
                      <a:pt x="66401" y="-236"/>
                    </a:lnTo>
                    <a:lnTo>
                      <a:pt x="-316" y="16817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291" name=""/>
              <p:cNvSpPr/>
              <p:nvPr/>
            </p:nvSpPr>
            <p:spPr>
              <a:xfrm>
                <a:off x="781379" y="1222673"/>
                <a:ext cx="66229" cy="44340"/>
              </a:xfrm>
              <a:custGeom>
                <a:avLst/>
                <a:gdLst/>
                <a:ahLst/>
                <a:cxnLst/>
                <a:pathLst>
                  <a:path w="66229" h="44340">
                    <a:moveTo>
                      <a:pt x="-212" y="5525"/>
                    </a:moveTo>
                    <a:cubicBezTo>
                      <a:pt x="-212" y="5525"/>
                      <a:pt x="1902" y="46386"/>
                      <a:pt x="32902" y="44251"/>
                    </a:cubicBezTo>
                    <a:cubicBezTo>
                      <a:pt x="63903" y="42159"/>
                      <a:pt x="66017" y="5915"/>
                      <a:pt x="66017" y="594"/>
                    </a:cubicBezTo>
                    <a:cubicBezTo>
                      <a:pt x="66017" y="-4728"/>
                      <a:pt x="34383" y="22023"/>
                      <a:pt x="-212" y="5525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11293" name=""/>
              <p:cNvSpPr/>
              <p:nvPr/>
            </p:nvSpPr>
            <p:spPr>
              <a:xfrm>
                <a:off x="750310" y="1087661"/>
                <a:ext cx="117662" cy="166780"/>
              </a:xfrm>
              <a:custGeom>
                <a:avLst/>
                <a:gdLst/>
                <a:ahLst/>
                <a:cxnLst/>
                <a:pathLst>
                  <a:path w="117662" h="166780">
                    <a:moveTo>
                      <a:pt x="-468" y="67847"/>
                    </a:moveTo>
                    <a:cubicBezTo>
                      <a:pt x="-463" y="23024"/>
                      <a:pt x="28640" y="-262"/>
                      <a:pt x="61161" y="-262"/>
                    </a:cubicBezTo>
                    <a:cubicBezTo>
                      <a:pt x="93682" y="-262"/>
                      <a:pt x="118036" y="20739"/>
                      <a:pt x="118036" y="65563"/>
                    </a:cubicBezTo>
                    <a:cubicBezTo>
                      <a:pt x="118036" y="110386"/>
                      <a:pt x="91689" y="150095"/>
                      <a:pt x="54364" y="167230"/>
                    </a:cubicBezTo>
                    <a:cubicBezTo>
                      <a:pt x="15153" y="152380"/>
                      <a:pt x="5115" y="108295"/>
                      <a:pt x="-468" y="67847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452" name=""/>
              <p:cNvSpPr/>
              <p:nvPr/>
            </p:nvSpPr>
            <p:spPr>
              <a:xfrm>
                <a:off x="648036" y="1290609"/>
                <a:ext cx="347273" cy="363761"/>
              </a:xfrm>
              <a:custGeom>
                <a:avLst/>
                <a:gdLst/>
                <a:ahLst/>
                <a:cxnLst/>
                <a:pathLst>
                  <a:path w="347273" h="363761">
                    <a:moveTo>
                      <a:pt x="157620" y="81375"/>
                    </a:moveTo>
                    <a:cubicBezTo>
                      <a:pt x="157620" y="81375"/>
                      <a:pt x="218893" y="-3003"/>
                      <a:pt x="230878" y="0"/>
                    </a:cubicBezTo>
                    <a:cubicBezTo>
                      <a:pt x="242863" y="5827"/>
                      <a:pt x="300798" y="19141"/>
                      <a:pt x="309701" y="41394"/>
                    </a:cubicBezTo>
                    <a:cubicBezTo>
                      <a:pt x="330263" y="92799"/>
                      <a:pt x="338259" y="139635"/>
                      <a:pt x="347634" y="156770"/>
                    </a:cubicBezTo>
                    <a:cubicBezTo>
                      <a:pt x="340544" y="167051"/>
                      <a:pt x="308558" y="200179"/>
                      <a:pt x="287997" y="208175"/>
                    </a:cubicBezTo>
                    <a:cubicBezTo>
                      <a:pt x="287997" y="201321"/>
                      <a:pt x="282285" y="194467"/>
                      <a:pt x="276572" y="168193"/>
                    </a:cubicBezTo>
                    <a:cubicBezTo>
                      <a:pt x="276072" y="199517"/>
                      <a:pt x="270628" y="289299"/>
                      <a:pt x="273150" y="302756"/>
                    </a:cubicBezTo>
                    <a:cubicBezTo>
                      <a:pt x="276935" y="322938"/>
                      <a:pt x="287027" y="362043"/>
                      <a:pt x="287027" y="362043"/>
                    </a:cubicBezTo>
                    <a:cubicBezTo>
                      <a:pt x="287027" y="362043"/>
                      <a:pt x="47329" y="365834"/>
                      <a:pt x="49852" y="362043"/>
                    </a:cubicBezTo>
                    <a:cubicBezTo>
                      <a:pt x="52376" y="358259"/>
                      <a:pt x="90223" y="330507"/>
                      <a:pt x="94007" y="295187"/>
                    </a:cubicBezTo>
                    <a:cubicBezTo>
                      <a:pt x="97792" y="259866"/>
                      <a:pt x="78947" y="178474"/>
                      <a:pt x="73235" y="153343"/>
                    </a:cubicBezTo>
                    <a:cubicBezTo>
                      <a:pt x="70711" y="160910"/>
                      <a:pt x="62954" y="178474"/>
                      <a:pt x="60670" y="191040"/>
                    </a:cubicBezTo>
                    <a:cubicBezTo>
                      <a:pt x="40108" y="194467"/>
                      <a:pt x="-8360" y="190437"/>
                      <a:pt x="937" y="164766"/>
                    </a:cubicBezTo>
                    <a:cubicBezTo>
                      <a:pt x="8121" y="146488"/>
                      <a:pt x="33202" y="61185"/>
                      <a:pt x="45818" y="39110"/>
                    </a:cubicBezTo>
                    <a:cubicBezTo>
                      <a:pt x="58434" y="17035"/>
                      <a:pt x="89227" y="15120"/>
                      <a:pt x="110933" y="7124"/>
                    </a:cubicBezTo>
                    <a:cubicBezTo>
                      <a:pt x="113299" y="6252"/>
                      <a:pt x="157620" y="81375"/>
                      <a:pt x="157620" y="81375"/>
                    </a:cubicBezTo>
                    <a:close/>
                  </a:path>
                </a:pathLst>
              </a:custGeom>
              <a:solidFill>
                <a:srgbClr val="604B79"/>
              </a:solidFill>
              <a:ln w="3800" cap="flat">
                <a:noFill/>
                <a:miter lim="800000"/>
              </a:ln>
            </p:spPr>
          </p:sp>
          <p:sp>
            <p:nvSpPr>
              <p:cNvPr id="10777" name=""/>
              <p:cNvSpPr/>
              <p:nvPr/>
            </p:nvSpPr>
            <p:spPr>
              <a:xfrm>
                <a:off x="648125" y="1470373"/>
                <a:ext cx="107095" cy="85407"/>
              </a:xfrm>
              <a:custGeom>
                <a:avLst/>
                <a:gdLst/>
                <a:ahLst/>
                <a:cxnLst/>
                <a:pathLst>
                  <a:path w="107095" h="85407">
                    <a:moveTo>
                      <a:pt x="8427" y="196"/>
                    </a:moveTo>
                    <a:cubicBezTo>
                      <a:pt x="4041" y="23556"/>
                      <a:pt x="-5955" y="53542"/>
                      <a:pt x="3976" y="62044"/>
                    </a:cubicBezTo>
                    <a:cubicBezTo>
                      <a:pt x="29943" y="84277"/>
                      <a:pt x="108204" y="87674"/>
                      <a:pt x="106834" y="84957"/>
                    </a:cubicBezTo>
                    <a:cubicBezTo>
                      <a:pt x="105496" y="82256"/>
                      <a:pt x="108010" y="67821"/>
                      <a:pt x="105423" y="67821"/>
                    </a:cubicBezTo>
                    <a:cubicBezTo>
                      <a:pt x="102592" y="67821"/>
                      <a:pt x="41720" y="46724"/>
                      <a:pt x="44023" y="42119"/>
                    </a:cubicBezTo>
                    <a:cubicBezTo>
                      <a:pt x="45451" y="39263"/>
                      <a:pt x="55577" y="9657"/>
                      <a:pt x="55577" y="9657"/>
                    </a:cubicBezTo>
                    <a:lnTo>
                      <a:pt x="8427" y="196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0707" name=""/>
              <p:cNvSpPr/>
              <p:nvPr/>
            </p:nvSpPr>
            <p:spPr>
              <a:xfrm>
                <a:off x="363010" y="1560356"/>
                <a:ext cx="725389" cy="165638"/>
              </a:xfrm>
              <a:custGeom>
                <a:avLst/>
                <a:gdLst/>
                <a:ahLst/>
                <a:cxnLst/>
                <a:pathLst>
                  <a:path w="725389" h="165638">
                    <a:moveTo>
                      <a:pt x="168633" y="-457"/>
                    </a:moveTo>
                    <a:lnTo>
                      <a:pt x="725389" y="1138"/>
                    </a:lnTo>
                    <a:lnTo>
                      <a:pt x="634709" y="165181"/>
                    </a:lnTo>
                    <a:lnTo>
                      <a:pt x="0" y="164038"/>
                    </a:lnTo>
                    <a:lnTo>
                      <a:pt x="168633" y="-457"/>
                    </a:lnTo>
                    <a:close/>
                  </a:path>
                </a:pathLst>
              </a:custGeom>
              <a:solidFill>
                <a:srgbClr val="361B00"/>
              </a:solidFill>
              <a:ln w="3800" cap="flat">
                <a:noFill/>
                <a:miter lim="800000"/>
              </a:ln>
            </p:spPr>
          </p:sp>
          <p:sp>
            <p:nvSpPr>
              <p:cNvPr id="13780" name=""/>
              <p:cNvSpPr/>
              <p:nvPr/>
            </p:nvSpPr>
            <p:spPr>
              <a:xfrm>
                <a:off x="745105" y="1077811"/>
                <a:ext cx="131523" cy="158449"/>
              </a:xfrm>
              <a:custGeom>
                <a:avLst/>
                <a:gdLst/>
                <a:ahLst/>
                <a:cxnLst/>
                <a:pathLst>
                  <a:path w="131523" h="158449">
                    <a:moveTo>
                      <a:pt x="88114" y="46857"/>
                    </a:moveTo>
                    <a:cubicBezTo>
                      <a:pt x="40135" y="67420"/>
                      <a:pt x="20883" y="87493"/>
                      <a:pt x="17289" y="98263"/>
                    </a:cubicBezTo>
                    <a:cubicBezTo>
                      <a:pt x="17289" y="93694"/>
                      <a:pt x="19251" y="83413"/>
                      <a:pt x="25285" y="71989"/>
                    </a:cubicBezTo>
                    <a:cubicBezTo>
                      <a:pt x="17619" y="79333"/>
                      <a:pt x="7828" y="102670"/>
                      <a:pt x="7828" y="109524"/>
                    </a:cubicBezTo>
                    <a:cubicBezTo>
                      <a:pt x="4894" y="100547"/>
                      <a:pt x="-4411" y="76069"/>
                      <a:pt x="2116" y="53223"/>
                    </a:cubicBezTo>
                    <a:cubicBezTo>
                      <a:pt x="7831" y="33221"/>
                      <a:pt x="20068" y="6713"/>
                      <a:pt x="54986" y="1817"/>
                    </a:cubicBezTo>
                    <a:cubicBezTo>
                      <a:pt x="87871" y="-2794"/>
                      <a:pt x="93504" y="1817"/>
                      <a:pt x="98396" y="10303"/>
                    </a:cubicBezTo>
                    <a:cubicBezTo>
                      <a:pt x="115534" y="7529"/>
                      <a:pt x="128057" y="39663"/>
                      <a:pt x="130444" y="58935"/>
                    </a:cubicBezTo>
                    <a:cubicBezTo>
                      <a:pt x="132669" y="76885"/>
                      <a:pt x="131855" y="90756"/>
                      <a:pt x="122062" y="112787"/>
                    </a:cubicBezTo>
                    <a:cubicBezTo>
                      <a:pt x="115173" y="128288"/>
                      <a:pt x="97583" y="151953"/>
                      <a:pt x="86976" y="158449"/>
                    </a:cubicBezTo>
                    <a:cubicBezTo>
                      <a:pt x="100031" y="143794"/>
                      <a:pt x="109170" y="118010"/>
                      <a:pt x="105743" y="88309"/>
                    </a:cubicBezTo>
                    <a:cubicBezTo>
                      <a:pt x="102315" y="58608"/>
                      <a:pt x="88114" y="46857"/>
                      <a:pt x="88114" y="46857"/>
                    </a:cubicBezTo>
                    <a:close/>
                  </a:path>
                </a:pathLst>
              </a:custGeom>
              <a:solidFill>
                <a:srgbClr val="CC9900"/>
              </a:solidFill>
              <a:ln w="3800" cap="flat">
                <a:noFill/>
                <a:miter lim="800000"/>
              </a:ln>
            </p:spPr>
          </p:sp>
          <p:sp>
            <p:nvSpPr>
              <p:cNvPr id="13835" name=""/>
              <p:cNvSpPr/>
              <p:nvPr/>
            </p:nvSpPr>
            <p:spPr>
              <a:xfrm>
                <a:off x="825145" y="1242821"/>
                <a:ext cx="17135" cy="17265"/>
              </a:xfrm>
              <a:custGeom>
                <a:avLst/>
                <a:gdLst/>
                <a:ahLst/>
                <a:cxnLst/>
                <a:pathLst>
                  <a:path w="17135" h="17265">
                    <a:moveTo>
                      <a:pt x="0" y="8633"/>
                    </a:moveTo>
                    <a:cubicBezTo>
                      <a:pt x="0" y="3865"/>
                      <a:pt x="3836" y="0"/>
                      <a:pt x="8568" y="0"/>
                    </a:cubicBezTo>
                    <a:cubicBezTo>
                      <a:pt x="13299" y="0"/>
                      <a:pt x="17135" y="3865"/>
                      <a:pt x="17135" y="8633"/>
                    </a:cubicBezTo>
                    <a:cubicBezTo>
                      <a:pt x="17135" y="13400"/>
                      <a:pt x="13299" y="17265"/>
                      <a:pt x="8568" y="17265"/>
                    </a:cubicBezTo>
                    <a:cubicBezTo>
                      <a:pt x="3836" y="17265"/>
                      <a:pt x="0" y="13400"/>
                      <a:pt x="0" y="86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3839" name=""/>
              <p:cNvSpPr/>
              <p:nvPr/>
            </p:nvSpPr>
            <p:spPr>
              <a:xfrm>
                <a:off x="783932" y="1077593"/>
                <a:ext cx="97278" cy="108023"/>
              </a:xfrm>
              <a:custGeom>
                <a:avLst/>
                <a:gdLst/>
                <a:ahLst/>
                <a:cxnLst/>
                <a:pathLst>
                  <a:path w="97278" h="108023">
                    <a:moveTo>
                      <a:pt x="0" y="7748"/>
                    </a:moveTo>
                    <a:cubicBezTo>
                      <a:pt x="10439" y="4810"/>
                      <a:pt x="24882" y="3582"/>
                      <a:pt x="46993" y="8238"/>
                    </a:cubicBezTo>
                    <a:cubicBezTo>
                      <a:pt x="68698" y="12807"/>
                      <a:pt x="78978" y="40223"/>
                      <a:pt x="85833" y="57929"/>
                    </a:cubicBezTo>
                    <a:cubicBezTo>
                      <a:pt x="91724" y="73147"/>
                      <a:pt x="83794" y="97581"/>
                      <a:pt x="81835" y="108193"/>
                    </a:cubicBezTo>
                    <a:cubicBezTo>
                      <a:pt x="87793" y="102722"/>
                      <a:pt x="94226" y="93228"/>
                      <a:pt x="96776" y="79063"/>
                    </a:cubicBezTo>
                    <a:cubicBezTo>
                      <a:pt x="100683" y="57358"/>
                      <a:pt x="87547" y="16234"/>
                      <a:pt x="58988" y="5381"/>
                    </a:cubicBezTo>
                    <a:cubicBezTo>
                      <a:pt x="42031" y="-1062"/>
                      <a:pt x="16150" y="-3187"/>
                      <a:pt x="0" y="7748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3832" name=""/>
              <p:cNvSpPr/>
              <p:nvPr/>
            </p:nvSpPr>
            <p:spPr>
              <a:xfrm>
                <a:off x="848243" y="1159919"/>
                <a:ext cx="33454" cy="49773"/>
              </a:xfrm>
              <a:custGeom>
                <a:avLst/>
                <a:gdLst/>
                <a:ahLst/>
                <a:cxnLst/>
                <a:pathLst>
                  <a:path w="33454" h="49773">
                    <a:moveTo>
                      <a:pt x="0" y="24887"/>
                    </a:moveTo>
                    <a:cubicBezTo>
                      <a:pt x="0" y="11142"/>
                      <a:pt x="7489" y="0"/>
                      <a:pt x="16727" y="0"/>
                    </a:cubicBezTo>
                    <a:cubicBezTo>
                      <a:pt x="25965" y="0"/>
                      <a:pt x="33454" y="11142"/>
                      <a:pt x="33454" y="24887"/>
                    </a:cubicBezTo>
                    <a:cubicBezTo>
                      <a:pt x="33454" y="38631"/>
                      <a:pt x="25965" y="49773"/>
                      <a:pt x="16727" y="49773"/>
                    </a:cubicBezTo>
                    <a:cubicBezTo>
                      <a:pt x="7489" y="49773"/>
                      <a:pt x="0" y="38631"/>
                      <a:pt x="0" y="248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3838" name=""/>
              <p:cNvSpPr/>
              <p:nvPr/>
            </p:nvSpPr>
            <p:spPr>
              <a:xfrm flipH="true">
                <a:off x="829315" y="1203733"/>
                <a:ext cx="33128" cy="47407"/>
              </a:xfrm>
              <a:custGeom>
                <a:avLst/>
                <a:gdLst/>
                <a:ahLst/>
                <a:cxnLst/>
                <a:pathLst>
                  <a:path w="33128" h="47407">
                    <a:moveTo>
                      <a:pt x="5710" y="813"/>
                    </a:moveTo>
                    <a:lnTo>
                      <a:pt x="0" y="0"/>
                    </a:lnTo>
                    <a:lnTo>
                      <a:pt x="26354" y="47161"/>
                    </a:lnTo>
                    <a:lnTo>
                      <a:pt x="32881" y="47161"/>
                    </a:lnTo>
                    <a:lnTo>
                      <a:pt x="5710" y="813"/>
                    </a:ln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3845" name=""/>
              <p:cNvSpPr/>
              <p:nvPr/>
            </p:nvSpPr>
            <p:spPr>
              <a:xfrm>
                <a:off x="715137" y="1256037"/>
                <a:ext cx="222758" cy="207523"/>
              </a:xfrm>
              <a:custGeom>
                <a:avLst/>
                <a:gdLst/>
                <a:ahLst/>
                <a:cxnLst/>
                <a:pathLst>
                  <a:path w="222758" h="207523">
                    <a:moveTo>
                      <a:pt x="137653" y="0"/>
                    </a:moveTo>
                    <a:cubicBezTo>
                      <a:pt x="137515" y="25131"/>
                      <a:pt x="116953" y="74251"/>
                      <a:pt x="92964" y="101667"/>
                    </a:cubicBezTo>
                    <a:cubicBezTo>
                      <a:pt x="78114" y="75394"/>
                      <a:pt x="69546" y="13137"/>
                      <a:pt x="69546" y="13137"/>
                    </a:cubicBezTo>
                    <a:cubicBezTo>
                      <a:pt x="69546" y="13137"/>
                      <a:pt x="55057" y="35203"/>
                      <a:pt x="47270" y="38839"/>
                    </a:cubicBezTo>
                    <a:cubicBezTo>
                      <a:pt x="39482" y="42475"/>
                      <a:pt x="15285" y="46836"/>
                      <a:pt x="433" y="54832"/>
                    </a:cubicBezTo>
                    <a:cubicBezTo>
                      <a:pt x="10715" y="54832"/>
                      <a:pt x="46066" y="57055"/>
                      <a:pt x="65516" y="76505"/>
                    </a:cubicBezTo>
                    <a:cubicBezTo>
                      <a:pt x="84967" y="95955"/>
                      <a:pt x="90679" y="172491"/>
                      <a:pt x="95249" y="206762"/>
                    </a:cubicBezTo>
                    <a:cubicBezTo>
                      <a:pt x="98675" y="188485"/>
                      <a:pt x="110818" y="105671"/>
                      <a:pt x="126092" y="90244"/>
                    </a:cubicBezTo>
                    <a:cubicBezTo>
                      <a:pt x="141366" y="74817"/>
                      <a:pt x="184727" y="53309"/>
                      <a:pt x="223568" y="49882"/>
                    </a:cubicBezTo>
                    <a:cubicBezTo>
                      <a:pt x="203004" y="45312"/>
                      <a:pt x="178069" y="44551"/>
                      <a:pt x="163789" y="32556"/>
                    </a:cubicBezTo>
                    <a:cubicBezTo>
                      <a:pt x="158087" y="27767"/>
                      <a:pt x="137653" y="0"/>
                      <a:pt x="1376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00" cap="flat">
                <a:noFill/>
                <a:miter lim="800000"/>
              </a:ln>
            </p:spPr>
          </p:sp>
          <p:sp>
            <p:nvSpPr>
              <p:cNvPr id="10715" name=""/>
              <p:cNvSpPr/>
              <p:nvPr/>
            </p:nvSpPr>
            <p:spPr>
              <a:xfrm flipH="true">
                <a:off x="888751" y="1457011"/>
                <a:ext cx="103257" cy="117267"/>
              </a:xfrm>
              <a:custGeom>
                <a:avLst/>
                <a:gdLst/>
                <a:ahLst/>
                <a:cxnLst/>
                <a:pathLst>
                  <a:path w="103257" h="117267">
                    <a:moveTo>
                      <a:pt x="4572" y="0"/>
                    </a:moveTo>
                    <a:cubicBezTo>
                      <a:pt x="2995" y="15893"/>
                      <a:pt x="-2580" y="54769"/>
                      <a:pt x="1143" y="74327"/>
                    </a:cubicBezTo>
                    <a:cubicBezTo>
                      <a:pt x="4487" y="90095"/>
                      <a:pt x="97020" y="119784"/>
                      <a:pt x="95666" y="116880"/>
                    </a:cubicBezTo>
                    <a:cubicBezTo>
                      <a:pt x="94311" y="114366"/>
                      <a:pt x="105629" y="98318"/>
                      <a:pt x="102893" y="98318"/>
                    </a:cubicBezTo>
                    <a:cubicBezTo>
                      <a:pt x="100212" y="98318"/>
                      <a:pt x="38549" y="58336"/>
                      <a:pt x="37121" y="55481"/>
                    </a:cubicBezTo>
                    <a:cubicBezTo>
                      <a:pt x="35588" y="52415"/>
                      <a:pt x="41125" y="35488"/>
                      <a:pt x="41125" y="35488"/>
                    </a:cubicBezTo>
                    <a:lnTo>
                      <a:pt x="4572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3856" name=""/>
              <p:cNvSpPr/>
              <p:nvPr/>
            </p:nvSpPr>
            <p:spPr>
              <a:xfrm>
                <a:off x="619609" y="1562182"/>
                <a:ext cx="324426" cy="36555"/>
              </a:xfrm>
              <a:custGeom>
                <a:avLst/>
                <a:gdLst/>
                <a:ahLst/>
                <a:cxnLst/>
                <a:pathLst>
                  <a:path w="324426" h="36555">
                    <a:moveTo>
                      <a:pt x="50263" y="0"/>
                    </a:moveTo>
                    <a:lnTo>
                      <a:pt x="324426" y="4569"/>
                    </a:lnTo>
                    <a:lnTo>
                      <a:pt x="301579" y="36555"/>
                    </a:lnTo>
                    <a:lnTo>
                      <a:pt x="0" y="35412"/>
                    </a:lnTo>
                    <a:lnTo>
                      <a:pt x="50263" y="0"/>
                    </a:lnTo>
                    <a:close/>
                  </a:path>
                </a:pathLst>
              </a:custGeom>
              <a:solidFill>
                <a:srgbClr val="F2F2F2"/>
              </a:solidFill>
              <a:ln w="3800" cap="flat">
                <a:noFill/>
                <a:miter lim="800000"/>
              </a:ln>
            </p:spPr>
          </p:sp>
          <p:sp>
            <p:nvSpPr>
              <p:cNvPr id="13850" name=""/>
              <p:cNvSpPr/>
              <p:nvPr/>
            </p:nvSpPr>
            <p:spPr>
              <a:xfrm>
                <a:off x="852576" y="1539203"/>
                <a:ext cx="71254" cy="42624"/>
              </a:xfrm>
              <a:custGeom>
                <a:avLst/>
                <a:gdLst/>
                <a:ahLst/>
                <a:cxnLst/>
                <a:pathLst>
                  <a:path w="71254" h="42624">
                    <a:moveTo>
                      <a:pt x="13774" y="16125"/>
                    </a:moveTo>
                    <a:cubicBezTo>
                      <a:pt x="37763" y="-1010"/>
                      <a:pt x="43680" y="-187"/>
                      <a:pt x="50534" y="-187"/>
                    </a:cubicBezTo>
                    <a:cubicBezTo>
                      <a:pt x="57389" y="-2472"/>
                      <a:pt x="71096" y="8863"/>
                      <a:pt x="71096" y="28371"/>
                    </a:cubicBezTo>
                    <a:cubicBezTo>
                      <a:pt x="69518" y="34678"/>
                      <a:pt x="32836" y="42399"/>
                      <a:pt x="12631" y="42399"/>
                    </a:cubicBezTo>
                    <a:cubicBezTo>
                      <a:pt x="-7574" y="42399"/>
                      <a:pt x="-1077" y="18410"/>
                      <a:pt x="13774" y="1612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299" name=""/>
              <p:cNvSpPr/>
              <p:nvPr/>
            </p:nvSpPr>
            <p:spPr>
              <a:xfrm>
                <a:off x="714743" y="1530464"/>
                <a:ext cx="47568" cy="44355"/>
              </a:xfrm>
              <a:custGeom>
                <a:avLst/>
                <a:gdLst/>
                <a:ahLst/>
                <a:cxnLst/>
                <a:pathLst>
                  <a:path w="47568" h="44355">
                    <a:moveTo>
                      <a:pt x="1108" y="16867"/>
                    </a:moveTo>
                    <a:cubicBezTo>
                      <a:pt x="2536" y="4016"/>
                      <a:pt x="20248" y="589"/>
                      <a:pt x="27102" y="588"/>
                    </a:cubicBezTo>
                    <a:cubicBezTo>
                      <a:pt x="33956" y="-1696"/>
                      <a:pt x="47664" y="9639"/>
                      <a:pt x="47664" y="29147"/>
                    </a:cubicBezTo>
                    <a:cubicBezTo>
                      <a:pt x="46086" y="35454"/>
                      <a:pt x="38449" y="43997"/>
                      <a:pt x="18243" y="43997"/>
                    </a:cubicBezTo>
                    <a:cubicBezTo>
                      <a:pt x="-1962" y="43997"/>
                      <a:pt x="-469" y="21598"/>
                      <a:pt x="1108" y="16867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3859" name=""/>
              <p:cNvSpPr/>
              <p:nvPr/>
            </p:nvSpPr>
            <p:spPr>
              <a:xfrm>
                <a:off x="521267" y="1363420"/>
                <a:ext cx="291298" cy="268448"/>
              </a:xfrm>
              <a:custGeom>
                <a:avLst/>
                <a:gdLst/>
                <a:ahLst/>
                <a:cxnLst/>
                <a:pathLst>
                  <a:path w="291298" h="268448">
                    <a:moveTo>
                      <a:pt x="381" y="3427"/>
                    </a:moveTo>
                    <a:lnTo>
                      <a:pt x="237989" y="761"/>
                    </a:lnTo>
                    <a:lnTo>
                      <a:pt x="291680" y="268067"/>
                    </a:lnTo>
                    <a:lnTo>
                      <a:pt x="49884" y="266163"/>
                    </a:lnTo>
                    <a:lnTo>
                      <a:pt x="381" y="3427"/>
                    </a:lnTo>
                    <a:close/>
                  </a:path>
                </a:pathLst>
              </a:custGeom>
              <a:solidFill>
                <a:srgbClr val="BFBFBF"/>
              </a:solidFill>
              <a:ln w="3800" cap="flat">
                <a:noFill/>
                <a:miter lim="800000"/>
              </a:ln>
            </p:spPr>
          </p:sp>
          <p:sp>
            <p:nvSpPr>
              <p:cNvPr id="13863" name=""/>
              <p:cNvSpPr/>
              <p:nvPr/>
            </p:nvSpPr>
            <p:spPr>
              <a:xfrm>
                <a:off x="548018" y="1641998"/>
                <a:ext cx="236083" cy="34270"/>
              </a:xfrm>
              <a:custGeom>
                <a:avLst/>
                <a:gdLst/>
                <a:ahLst/>
                <a:cxnLst/>
                <a:pathLst>
                  <a:path w="236083" h="34270">
                    <a:moveTo>
                      <a:pt x="49882" y="-762"/>
                    </a:moveTo>
                    <a:lnTo>
                      <a:pt x="236843" y="761"/>
                    </a:lnTo>
                    <a:lnTo>
                      <a:pt x="213998" y="32747"/>
                    </a:lnTo>
                    <a:lnTo>
                      <a:pt x="381" y="33508"/>
                    </a:lnTo>
                    <a:lnTo>
                      <a:pt x="49882" y="-762"/>
                    </a:lnTo>
                    <a:close/>
                  </a:path>
                </a:pathLst>
              </a:custGeom>
              <a:solidFill>
                <a:srgbClr val="BFBFBF"/>
              </a:solidFill>
              <a:ln w="3800" cap="flat">
                <a:noFill/>
                <a:miter lim="800000"/>
              </a:ln>
            </p:spPr>
          </p:sp>
          <p:sp>
            <p:nvSpPr>
              <p:cNvPr id="13873" name=""/>
              <p:cNvSpPr/>
              <p:nvPr/>
            </p:nvSpPr>
            <p:spPr>
              <a:xfrm>
                <a:off x="607328" y="1566744"/>
                <a:ext cx="100907" cy="95195"/>
              </a:xfrm>
              <a:custGeom>
                <a:avLst/>
                <a:gdLst/>
                <a:ahLst/>
                <a:cxnLst/>
                <a:pathLst>
                  <a:path w="100907" h="95195">
                    <a:moveTo>
                      <a:pt x="40363" y="-762"/>
                    </a:moveTo>
                    <a:lnTo>
                      <a:pt x="83868" y="761"/>
                    </a:lnTo>
                    <a:lnTo>
                      <a:pt x="100907" y="93292"/>
                    </a:lnTo>
                    <a:lnTo>
                      <a:pt x="0" y="95195"/>
                    </a:lnTo>
                    <a:lnTo>
                      <a:pt x="40363" y="-762"/>
                    </a:lnTo>
                    <a:close/>
                  </a:path>
                </a:pathLst>
              </a:custGeom>
              <a:solidFill>
                <a:srgbClr val="D8D8D8"/>
              </a:solidFill>
              <a:ln w="3800" cap="flat">
                <a:noFill/>
                <a:miter lim="800000"/>
              </a:ln>
            </p:spPr>
          </p:sp>
          <p:sp>
            <p:nvSpPr>
              <p:cNvPr id="1667" name="Text 1667"/>
              <p:cNvSpPr txBox="1"/>
              <p:nvPr/>
            </p:nvSpPr>
            <p:spPr>
              <a:xfrm>
                <a:off x="148818" y="1903608"/>
                <a:ext cx="12084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Live Support From Edraw</a:t>
                </a:r>
              </a:p>
            </p:txBody>
          </p:sp>
        </p:grpSp>
        <p:grpSp>
          <p:nvGrpSpPr>
            <p:cNvPr id="12975" name="Web page"/>
            <p:cNvGrpSpPr/>
            <p:nvPr/>
          </p:nvGrpSpPr>
          <p:grpSpPr>
            <a:xfrm>
              <a:off x="1699218" y="3161408"/>
              <a:ext cx="608000" cy="463600"/>
              <a:chOff x="1699218" y="3161408"/>
              <a:chExt cx="608000" cy="463600"/>
            </a:xfrm>
          </p:grpSpPr>
          <p:sp>
            <p:nvSpPr>
              <p:cNvPr id="17735" name=""/>
              <p:cNvSpPr/>
              <p:nvPr/>
            </p:nvSpPr>
            <p:spPr>
              <a:xfrm>
                <a:off x="1699137" y="3161535"/>
                <a:ext cx="607493" cy="463234"/>
              </a:xfrm>
              <a:custGeom>
                <a:avLst/>
                <a:gdLst/>
                <a:ahLst/>
                <a:cxnLst/>
                <a:pathLst>
                  <a:path w="607493" h="463234">
                    <a:moveTo>
                      <a:pt x="0" y="0"/>
                    </a:moveTo>
                    <a:lnTo>
                      <a:pt x="607493" y="0"/>
                    </a:lnTo>
                    <a:lnTo>
                      <a:pt x="607493" y="463234"/>
                    </a:lnTo>
                    <a:lnTo>
                      <a:pt x="0" y="4632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7EBD"/>
              </a:solidFill>
              <a:ln w="7600" cap="flat">
                <a:noFill/>
                <a:miter lim="800000"/>
              </a:ln>
            </p:spPr>
          </p:sp>
          <p:sp>
            <p:nvSpPr>
              <p:cNvPr id="17782" name=""/>
              <p:cNvSpPr/>
              <p:nvPr/>
            </p:nvSpPr>
            <p:spPr>
              <a:xfrm>
                <a:off x="1699216" y="3231908"/>
                <a:ext cx="607126" cy="385597"/>
              </a:xfrm>
              <a:custGeom>
                <a:avLst/>
                <a:gdLst/>
                <a:ahLst/>
                <a:cxnLst/>
                <a:pathLst>
                  <a:path w="607126" h="385597">
                    <a:moveTo>
                      <a:pt x="0" y="0"/>
                    </a:moveTo>
                    <a:lnTo>
                      <a:pt x="607126" y="0"/>
                    </a:lnTo>
                    <a:lnTo>
                      <a:pt x="607126" y="385597"/>
                    </a:lnTo>
                    <a:lnTo>
                      <a:pt x="0" y="3855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17840" name=""/>
              <p:cNvSpPr/>
              <p:nvPr/>
            </p:nvSpPr>
            <p:spPr>
              <a:xfrm>
                <a:off x="1708262" y="3275381"/>
                <a:ext cx="112554" cy="328977"/>
              </a:xfrm>
              <a:custGeom>
                <a:avLst/>
                <a:gdLst/>
                <a:ahLst/>
                <a:cxnLst/>
                <a:pathLst>
                  <a:path w="112554" h="328977">
                    <a:moveTo>
                      <a:pt x="11306" y="0"/>
                    </a:moveTo>
                    <a:lnTo>
                      <a:pt x="100746" y="0"/>
                    </a:lnTo>
                    <a:cubicBezTo>
                      <a:pt x="107130" y="0"/>
                      <a:pt x="112304" y="6204"/>
                      <a:pt x="112304" y="13858"/>
                    </a:cubicBezTo>
                    <a:lnTo>
                      <a:pt x="112304" y="315120"/>
                    </a:lnTo>
                    <a:cubicBezTo>
                      <a:pt x="112304" y="322773"/>
                      <a:pt x="107130" y="328977"/>
                      <a:pt x="100746" y="328977"/>
                    </a:cubicBezTo>
                    <a:lnTo>
                      <a:pt x="11306" y="328977"/>
                    </a:lnTo>
                    <a:cubicBezTo>
                      <a:pt x="4923" y="328977"/>
                      <a:pt x="-251" y="322773"/>
                      <a:pt x="-251" y="315120"/>
                    </a:cubicBezTo>
                    <a:lnTo>
                      <a:pt x="-251" y="13858"/>
                    </a:lnTo>
                    <a:cubicBezTo>
                      <a:pt x="-251" y="6204"/>
                      <a:pt x="4923" y="0"/>
                      <a:pt x="11306" y="0"/>
                    </a:cubicBezTo>
                    <a:close/>
                  </a:path>
                </a:pathLst>
              </a:custGeom>
              <a:solidFill>
                <a:srgbClr val="EEECE1"/>
              </a:solidFill>
              <a:ln w="7600" cap="flat">
                <a:noFill/>
                <a:miter lim="800000"/>
              </a:ln>
            </p:spPr>
          </p:sp>
          <p:sp>
            <p:nvSpPr>
              <p:cNvPr id="17785" name=""/>
              <p:cNvSpPr/>
              <p:nvPr/>
            </p:nvSpPr>
            <p:spPr>
              <a:xfrm>
                <a:off x="2251206" y="3168497"/>
                <a:ext cx="48294" cy="50684"/>
              </a:xfrm>
              <a:custGeom>
                <a:avLst/>
                <a:gdLst/>
                <a:ahLst/>
                <a:cxnLst/>
                <a:pathLst>
                  <a:path w="48294" h="50684">
                    <a:moveTo>
                      <a:pt x="13097" y="0"/>
                    </a:moveTo>
                    <a:lnTo>
                      <a:pt x="35198" y="0"/>
                    </a:lnTo>
                    <a:cubicBezTo>
                      <a:pt x="42431" y="0"/>
                      <a:pt x="48294" y="5952"/>
                      <a:pt x="48294" y="13294"/>
                    </a:cubicBezTo>
                    <a:lnTo>
                      <a:pt x="48294" y="37390"/>
                    </a:lnTo>
                    <a:cubicBezTo>
                      <a:pt x="48294" y="44732"/>
                      <a:pt x="42431" y="50684"/>
                      <a:pt x="35198" y="50684"/>
                    </a:cubicBezTo>
                    <a:lnTo>
                      <a:pt x="13097" y="50684"/>
                    </a:lnTo>
                    <a:cubicBezTo>
                      <a:pt x="5864" y="50684"/>
                      <a:pt x="0" y="44732"/>
                      <a:pt x="0" y="37390"/>
                    </a:cubicBezTo>
                    <a:lnTo>
                      <a:pt x="0" y="13294"/>
                    </a:lnTo>
                    <a:cubicBezTo>
                      <a:pt x="0" y="5952"/>
                      <a:pt x="5864" y="0"/>
                      <a:pt x="130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100000">
                    <a:srgbClr val="EEA495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7789" name=""/>
              <p:cNvSpPr/>
              <p:nvPr/>
            </p:nvSpPr>
            <p:spPr>
              <a:xfrm>
                <a:off x="2192492" y="3168217"/>
                <a:ext cx="48360" cy="52260"/>
              </a:xfrm>
              <a:custGeom>
                <a:avLst/>
                <a:gdLst/>
                <a:ahLst/>
                <a:cxnLst/>
                <a:pathLst>
                  <a:path w="48360" h="52260">
                    <a:moveTo>
                      <a:pt x="13115" y="0"/>
                    </a:moveTo>
                    <a:lnTo>
                      <a:pt x="35246" y="0"/>
                    </a:lnTo>
                    <a:cubicBezTo>
                      <a:pt x="42489" y="0"/>
                      <a:pt x="48360" y="6137"/>
                      <a:pt x="48360" y="13708"/>
                    </a:cubicBezTo>
                    <a:lnTo>
                      <a:pt x="48360" y="38553"/>
                    </a:lnTo>
                    <a:cubicBezTo>
                      <a:pt x="48360" y="46123"/>
                      <a:pt x="42489" y="52260"/>
                      <a:pt x="35246" y="52260"/>
                    </a:cubicBezTo>
                    <a:lnTo>
                      <a:pt x="13115" y="52260"/>
                    </a:lnTo>
                    <a:cubicBezTo>
                      <a:pt x="5872" y="52260"/>
                      <a:pt x="0" y="46123"/>
                      <a:pt x="0" y="38553"/>
                    </a:cubicBezTo>
                    <a:lnTo>
                      <a:pt x="0" y="13708"/>
                    </a:lnTo>
                    <a:cubicBezTo>
                      <a:pt x="0" y="6137"/>
                      <a:pt x="5872" y="0"/>
                      <a:pt x="1311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DAEAFD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7794" name=""/>
              <p:cNvSpPr/>
              <p:nvPr/>
            </p:nvSpPr>
            <p:spPr>
              <a:xfrm>
                <a:off x="2127942" y="3169526"/>
                <a:ext cx="52861" cy="54714"/>
              </a:xfrm>
              <a:custGeom>
                <a:avLst/>
                <a:gdLst/>
                <a:ahLst/>
                <a:cxnLst/>
                <a:pathLst>
                  <a:path w="52861" h="54714">
                    <a:moveTo>
                      <a:pt x="14335" y="0"/>
                    </a:moveTo>
                    <a:lnTo>
                      <a:pt x="38526" y="0"/>
                    </a:lnTo>
                    <a:cubicBezTo>
                      <a:pt x="46443" y="0"/>
                      <a:pt x="52861" y="6425"/>
                      <a:pt x="52861" y="14351"/>
                    </a:cubicBezTo>
                    <a:lnTo>
                      <a:pt x="52861" y="40363"/>
                    </a:lnTo>
                    <a:cubicBezTo>
                      <a:pt x="52861" y="48288"/>
                      <a:pt x="46443" y="54714"/>
                      <a:pt x="38526" y="54714"/>
                    </a:cubicBezTo>
                    <a:lnTo>
                      <a:pt x="14335" y="54714"/>
                    </a:lnTo>
                    <a:cubicBezTo>
                      <a:pt x="6418" y="54714"/>
                      <a:pt x="0" y="48288"/>
                      <a:pt x="0" y="40363"/>
                    </a:cubicBezTo>
                    <a:lnTo>
                      <a:pt x="0" y="14351"/>
                    </a:lnTo>
                    <a:cubicBezTo>
                      <a:pt x="0" y="6425"/>
                      <a:pt x="6418" y="0"/>
                      <a:pt x="1433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DAEAFD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7796" name=""/>
              <p:cNvSpPr/>
              <p:nvPr/>
            </p:nvSpPr>
            <p:spPr>
              <a:xfrm>
                <a:off x="2258754" y="3175964"/>
                <a:ext cx="32367" cy="34583"/>
              </a:xfrm>
              <a:custGeom>
                <a:avLst/>
                <a:gdLst/>
                <a:ahLst/>
                <a:cxnLst/>
                <a:pathLst>
                  <a:path w="32367" h="34583" fill="none">
                    <a:moveTo>
                      <a:pt x="32367" y="0"/>
                    </a:moveTo>
                    <a:lnTo>
                      <a:pt x="0" y="34583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7799" name=""/>
              <p:cNvSpPr/>
              <p:nvPr/>
            </p:nvSpPr>
            <p:spPr>
              <a:xfrm flipH="true">
                <a:off x="2260460" y="3173372"/>
                <a:ext cx="32367" cy="34583"/>
              </a:xfrm>
              <a:custGeom>
                <a:avLst/>
                <a:gdLst/>
                <a:ahLst/>
                <a:cxnLst/>
                <a:pathLst>
                  <a:path w="32367" h="34583" fill="none">
                    <a:moveTo>
                      <a:pt x="32367" y="0"/>
                    </a:moveTo>
                    <a:lnTo>
                      <a:pt x="0" y="34583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7801" name=""/>
              <p:cNvSpPr/>
              <p:nvPr/>
            </p:nvSpPr>
            <p:spPr>
              <a:xfrm>
                <a:off x="2138937" y="3197428"/>
                <a:ext cx="30765" cy="933"/>
              </a:xfrm>
              <a:custGeom>
                <a:avLst/>
                <a:gdLst/>
                <a:ahLst/>
                <a:cxnLst/>
                <a:pathLst>
                  <a:path w="30765" h="933" fill="none">
                    <a:moveTo>
                      <a:pt x="0" y="0"/>
                    </a:moveTo>
                    <a:lnTo>
                      <a:pt x="30765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7803" name=""/>
              <p:cNvSpPr/>
              <p:nvPr/>
            </p:nvSpPr>
            <p:spPr>
              <a:xfrm>
                <a:off x="2203879" y="3177962"/>
                <a:ext cx="25587" cy="28527"/>
              </a:xfrm>
              <a:custGeom>
                <a:avLst/>
                <a:gdLst/>
                <a:ahLst/>
                <a:cxnLst/>
                <a:pathLst>
                  <a:path w="25587" h="28527">
                    <a:moveTo>
                      <a:pt x="0" y="0"/>
                    </a:moveTo>
                    <a:lnTo>
                      <a:pt x="25587" y="0"/>
                    </a:lnTo>
                    <a:lnTo>
                      <a:pt x="25587" y="28527"/>
                    </a:lnTo>
                    <a:lnTo>
                      <a:pt x="0" y="2852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7812" name=""/>
              <p:cNvSpPr/>
              <p:nvPr/>
            </p:nvSpPr>
            <p:spPr>
              <a:xfrm>
                <a:off x="1699320" y="3230923"/>
                <a:ext cx="607126" cy="28837"/>
              </a:xfrm>
              <a:custGeom>
                <a:avLst/>
                <a:gdLst/>
                <a:ahLst/>
                <a:cxnLst/>
                <a:pathLst>
                  <a:path w="607126" h="28837">
                    <a:moveTo>
                      <a:pt x="0" y="0"/>
                    </a:moveTo>
                    <a:lnTo>
                      <a:pt x="607126" y="0"/>
                    </a:lnTo>
                    <a:lnTo>
                      <a:pt x="607126" y="28837"/>
                    </a:lnTo>
                    <a:lnTo>
                      <a:pt x="0" y="288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miter lim="800000"/>
              </a:ln>
            </p:spPr>
          </p:sp>
          <p:sp>
            <p:nvSpPr>
              <p:cNvPr id="17815" name=""/>
              <p:cNvSpPr/>
              <p:nvPr/>
            </p:nvSpPr>
            <p:spPr>
              <a:xfrm>
                <a:off x="1699906" y="3259333"/>
                <a:ext cx="607126" cy="4218"/>
              </a:xfrm>
              <a:custGeom>
                <a:avLst/>
                <a:gdLst/>
                <a:ahLst/>
                <a:cxnLst/>
                <a:pathLst>
                  <a:path w="607126" h="4218">
                    <a:moveTo>
                      <a:pt x="0" y="0"/>
                    </a:moveTo>
                    <a:lnTo>
                      <a:pt x="607126" y="0"/>
                    </a:lnTo>
                    <a:lnTo>
                      <a:pt x="607126" y="4218"/>
                    </a:lnTo>
                    <a:lnTo>
                      <a:pt x="0" y="42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miter lim="800000"/>
              </a:ln>
            </p:spPr>
          </p:sp>
          <p:sp>
            <p:nvSpPr>
              <p:cNvPr id="17817" name=""/>
              <p:cNvSpPr/>
              <p:nvPr/>
            </p:nvSpPr>
            <p:spPr>
              <a:xfrm>
                <a:off x="1714293" y="3293897"/>
                <a:ext cx="99491" cy="27716"/>
              </a:xfrm>
              <a:custGeom>
                <a:avLst/>
                <a:gdLst/>
                <a:ahLst/>
                <a:cxnLst/>
                <a:pathLst>
                  <a:path w="99491" h="27716">
                    <a:moveTo>
                      <a:pt x="11306" y="0"/>
                    </a:moveTo>
                    <a:lnTo>
                      <a:pt x="87683" y="0"/>
                    </a:lnTo>
                    <a:cubicBezTo>
                      <a:pt x="94065" y="0"/>
                      <a:pt x="99239" y="6204"/>
                      <a:pt x="99239" y="13858"/>
                    </a:cubicBezTo>
                    <a:lnTo>
                      <a:pt x="99239" y="13858"/>
                    </a:lnTo>
                    <a:cubicBezTo>
                      <a:pt x="99239" y="21512"/>
                      <a:pt x="94065" y="27716"/>
                      <a:pt x="87683" y="27716"/>
                    </a:cubicBezTo>
                    <a:lnTo>
                      <a:pt x="11306" y="27716"/>
                    </a:lnTo>
                    <a:cubicBezTo>
                      <a:pt x="4923" y="27716"/>
                      <a:pt x="-251" y="21512"/>
                      <a:pt x="-251" y="13858"/>
                    </a:cubicBezTo>
                    <a:lnTo>
                      <a:pt x="-251" y="13858"/>
                    </a:lnTo>
                    <a:cubicBezTo>
                      <a:pt x="-251" y="6204"/>
                      <a:pt x="4923" y="0"/>
                      <a:pt x="1130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7826" name=""/>
              <p:cNvSpPr/>
              <p:nvPr/>
            </p:nvSpPr>
            <p:spPr>
              <a:xfrm>
                <a:off x="1714293" y="3484359"/>
                <a:ext cx="99491" cy="27716"/>
              </a:xfrm>
              <a:custGeom>
                <a:avLst/>
                <a:gdLst/>
                <a:ahLst/>
                <a:cxnLst/>
                <a:pathLst>
                  <a:path w="99491" h="27716">
                    <a:moveTo>
                      <a:pt x="11306" y="0"/>
                    </a:moveTo>
                    <a:lnTo>
                      <a:pt x="87683" y="0"/>
                    </a:lnTo>
                    <a:cubicBezTo>
                      <a:pt x="94065" y="0"/>
                      <a:pt x="99239" y="6204"/>
                      <a:pt x="99239" y="13858"/>
                    </a:cubicBezTo>
                    <a:lnTo>
                      <a:pt x="99239" y="13858"/>
                    </a:lnTo>
                    <a:cubicBezTo>
                      <a:pt x="99239" y="21512"/>
                      <a:pt x="94065" y="27716"/>
                      <a:pt x="87683" y="27716"/>
                    </a:cubicBezTo>
                    <a:lnTo>
                      <a:pt x="11306" y="27716"/>
                    </a:lnTo>
                    <a:cubicBezTo>
                      <a:pt x="4923" y="27716"/>
                      <a:pt x="-251" y="21512"/>
                      <a:pt x="-251" y="13858"/>
                    </a:cubicBezTo>
                    <a:lnTo>
                      <a:pt x="-251" y="13858"/>
                    </a:lnTo>
                    <a:cubicBezTo>
                      <a:pt x="-251" y="6204"/>
                      <a:pt x="4923" y="0"/>
                      <a:pt x="1130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7829" name=""/>
              <p:cNvSpPr/>
              <p:nvPr/>
            </p:nvSpPr>
            <p:spPr>
              <a:xfrm>
                <a:off x="1714293" y="3418748"/>
                <a:ext cx="99491" cy="27716"/>
              </a:xfrm>
              <a:custGeom>
                <a:avLst/>
                <a:gdLst/>
                <a:ahLst/>
                <a:cxnLst/>
                <a:pathLst>
                  <a:path w="99491" h="27716">
                    <a:moveTo>
                      <a:pt x="11306" y="0"/>
                    </a:moveTo>
                    <a:lnTo>
                      <a:pt x="87683" y="0"/>
                    </a:lnTo>
                    <a:cubicBezTo>
                      <a:pt x="94065" y="0"/>
                      <a:pt x="99239" y="6204"/>
                      <a:pt x="99239" y="13858"/>
                    </a:cubicBezTo>
                    <a:lnTo>
                      <a:pt x="99239" y="13858"/>
                    </a:lnTo>
                    <a:cubicBezTo>
                      <a:pt x="99239" y="21512"/>
                      <a:pt x="94065" y="27716"/>
                      <a:pt x="87683" y="27716"/>
                    </a:cubicBezTo>
                    <a:lnTo>
                      <a:pt x="11306" y="27716"/>
                    </a:lnTo>
                    <a:cubicBezTo>
                      <a:pt x="4923" y="27716"/>
                      <a:pt x="-251" y="21512"/>
                      <a:pt x="-251" y="13858"/>
                    </a:cubicBezTo>
                    <a:lnTo>
                      <a:pt x="-251" y="13858"/>
                    </a:lnTo>
                    <a:cubicBezTo>
                      <a:pt x="-251" y="6204"/>
                      <a:pt x="4923" y="0"/>
                      <a:pt x="1130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7832" name=""/>
              <p:cNvSpPr/>
              <p:nvPr/>
            </p:nvSpPr>
            <p:spPr>
              <a:xfrm>
                <a:off x="1713539" y="3355218"/>
                <a:ext cx="99491" cy="27716"/>
              </a:xfrm>
              <a:custGeom>
                <a:avLst/>
                <a:gdLst/>
                <a:ahLst/>
                <a:cxnLst/>
                <a:pathLst>
                  <a:path w="99491" h="27716">
                    <a:moveTo>
                      <a:pt x="11306" y="0"/>
                    </a:moveTo>
                    <a:lnTo>
                      <a:pt x="87683" y="0"/>
                    </a:lnTo>
                    <a:cubicBezTo>
                      <a:pt x="94065" y="0"/>
                      <a:pt x="99239" y="6204"/>
                      <a:pt x="99239" y="13858"/>
                    </a:cubicBezTo>
                    <a:lnTo>
                      <a:pt x="99239" y="13858"/>
                    </a:lnTo>
                    <a:cubicBezTo>
                      <a:pt x="99239" y="21512"/>
                      <a:pt x="94065" y="27716"/>
                      <a:pt x="87683" y="27716"/>
                    </a:cubicBezTo>
                    <a:lnTo>
                      <a:pt x="11306" y="27716"/>
                    </a:lnTo>
                    <a:cubicBezTo>
                      <a:pt x="4923" y="27716"/>
                      <a:pt x="-251" y="21512"/>
                      <a:pt x="-251" y="13858"/>
                    </a:cubicBezTo>
                    <a:lnTo>
                      <a:pt x="-251" y="13858"/>
                    </a:lnTo>
                    <a:cubicBezTo>
                      <a:pt x="-251" y="6204"/>
                      <a:pt x="4923" y="0"/>
                      <a:pt x="1130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7837" name=""/>
              <p:cNvSpPr/>
              <p:nvPr/>
            </p:nvSpPr>
            <p:spPr>
              <a:xfrm>
                <a:off x="1836897" y="3271986"/>
                <a:ext cx="453236" cy="328977"/>
              </a:xfrm>
              <a:custGeom>
                <a:avLst/>
                <a:gdLst/>
                <a:ahLst/>
                <a:cxnLst/>
                <a:pathLst>
                  <a:path w="453236" h="328977">
                    <a:moveTo>
                      <a:pt x="11306" y="0"/>
                    </a:moveTo>
                    <a:lnTo>
                      <a:pt x="441428" y="0"/>
                    </a:lnTo>
                    <a:cubicBezTo>
                      <a:pt x="447810" y="0"/>
                      <a:pt x="453236" y="6204"/>
                      <a:pt x="453236" y="13858"/>
                    </a:cubicBezTo>
                    <a:lnTo>
                      <a:pt x="453236" y="315120"/>
                    </a:lnTo>
                    <a:cubicBezTo>
                      <a:pt x="453236" y="322773"/>
                      <a:pt x="447810" y="328977"/>
                      <a:pt x="441428" y="328977"/>
                    </a:cubicBezTo>
                    <a:lnTo>
                      <a:pt x="11306" y="328977"/>
                    </a:lnTo>
                    <a:cubicBezTo>
                      <a:pt x="4923" y="328977"/>
                      <a:pt x="0" y="322773"/>
                      <a:pt x="0" y="315120"/>
                    </a:cubicBezTo>
                    <a:lnTo>
                      <a:pt x="0" y="13858"/>
                    </a:lnTo>
                    <a:cubicBezTo>
                      <a:pt x="0" y="6204"/>
                      <a:pt x="4923" y="0"/>
                      <a:pt x="11306" y="0"/>
                    </a:cubicBezTo>
                    <a:close/>
                  </a:path>
                </a:pathLst>
              </a:custGeom>
              <a:solidFill>
                <a:srgbClr val="EEECE1"/>
              </a:solidFill>
              <a:ln w="7600" cap="flat">
                <a:noFill/>
                <a:miter lim="800000"/>
              </a:ln>
            </p:spPr>
          </p:sp>
          <p:sp>
            <p:nvSpPr>
              <p:cNvPr id="17844" name=""/>
              <p:cNvSpPr/>
              <p:nvPr/>
            </p:nvSpPr>
            <p:spPr>
              <a:xfrm>
                <a:off x="1714794" y="3549146"/>
                <a:ext cx="99491" cy="27716"/>
              </a:xfrm>
              <a:custGeom>
                <a:avLst/>
                <a:gdLst/>
                <a:ahLst/>
                <a:cxnLst/>
                <a:pathLst>
                  <a:path w="99491" h="27716">
                    <a:moveTo>
                      <a:pt x="11306" y="0"/>
                    </a:moveTo>
                    <a:lnTo>
                      <a:pt x="87683" y="0"/>
                    </a:lnTo>
                    <a:cubicBezTo>
                      <a:pt x="94065" y="0"/>
                      <a:pt x="99239" y="6204"/>
                      <a:pt x="99239" y="13858"/>
                    </a:cubicBezTo>
                    <a:lnTo>
                      <a:pt x="99239" y="13858"/>
                    </a:lnTo>
                    <a:cubicBezTo>
                      <a:pt x="99239" y="21512"/>
                      <a:pt x="94065" y="27716"/>
                      <a:pt x="87683" y="27716"/>
                    </a:cubicBezTo>
                    <a:lnTo>
                      <a:pt x="11306" y="27716"/>
                    </a:lnTo>
                    <a:cubicBezTo>
                      <a:pt x="4923" y="27716"/>
                      <a:pt x="-251" y="21512"/>
                      <a:pt x="-251" y="13858"/>
                    </a:cubicBezTo>
                    <a:lnTo>
                      <a:pt x="-251" y="13858"/>
                    </a:lnTo>
                    <a:cubicBezTo>
                      <a:pt x="-251" y="6204"/>
                      <a:pt x="4923" y="0"/>
                      <a:pt x="1130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7873" name=""/>
              <p:cNvSpPr/>
              <p:nvPr/>
            </p:nvSpPr>
            <p:spPr>
              <a:xfrm>
                <a:off x="2144537" y="3285243"/>
                <a:ext cx="132533" cy="103315"/>
              </a:xfrm>
              <a:custGeom>
                <a:avLst/>
                <a:gdLst/>
                <a:ahLst/>
                <a:cxnLst/>
                <a:pathLst>
                  <a:path w="132533" h="103315">
                    <a:moveTo>
                      <a:pt x="-242" y="0"/>
                    </a:moveTo>
                    <a:lnTo>
                      <a:pt x="132291" y="0"/>
                    </a:lnTo>
                    <a:lnTo>
                      <a:pt x="132291" y="103315"/>
                    </a:lnTo>
                    <a:lnTo>
                      <a:pt x="-242" y="103315"/>
                    </a:lnTo>
                    <a:lnTo>
                      <a:pt x="-242" y="0"/>
                    </a:lnTo>
                    <a:close/>
                  </a:path>
                </a:pathLst>
              </a:custGeom>
              <a:solidFill>
                <a:srgbClr val="666633"/>
              </a:solidFill>
              <a:ln w="7600" cap="flat">
                <a:noFill/>
                <a:miter lim="800000"/>
              </a:ln>
            </p:spPr>
          </p:sp>
          <p:sp>
            <p:nvSpPr>
              <p:cNvPr id="17884" name=""/>
              <p:cNvSpPr/>
              <p:nvPr/>
            </p:nvSpPr>
            <p:spPr>
              <a:xfrm>
                <a:off x="1846947" y="3284036"/>
                <a:ext cx="245210" cy="19281"/>
              </a:xfrm>
              <a:custGeom>
                <a:avLst/>
                <a:gdLst/>
                <a:ahLst/>
                <a:cxnLst/>
                <a:pathLst>
                  <a:path w="245210" h="19281">
                    <a:moveTo>
                      <a:pt x="-251" y="0"/>
                    </a:moveTo>
                    <a:lnTo>
                      <a:pt x="244959" y="0"/>
                    </a:lnTo>
                    <a:lnTo>
                      <a:pt x="244959" y="19281"/>
                    </a:lnTo>
                    <a:lnTo>
                      <a:pt x="-251" y="19281"/>
                    </a:lnTo>
                    <a:lnTo>
                      <a:pt x="-251" y="0"/>
                    </a:ln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2338" name=""/>
              <p:cNvSpPr/>
              <p:nvPr/>
            </p:nvSpPr>
            <p:spPr>
              <a:xfrm>
                <a:off x="1852474" y="3368025"/>
                <a:ext cx="105521" cy="14260"/>
              </a:xfrm>
              <a:custGeom>
                <a:avLst/>
                <a:gdLst/>
                <a:ahLst/>
                <a:cxnLst/>
                <a:pathLst>
                  <a:path w="105521" h="14260">
                    <a:moveTo>
                      <a:pt x="-193" y="0"/>
                    </a:moveTo>
                    <a:lnTo>
                      <a:pt x="105328" y="0"/>
                    </a:lnTo>
                    <a:lnTo>
                      <a:pt x="105328" y="14260"/>
                    </a:lnTo>
                    <a:lnTo>
                      <a:pt x="-193" y="14260"/>
                    </a:lnTo>
                    <a:lnTo>
                      <a:pt x="-193" y="0"/>
                    </a:ln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12342" name=""/>
              <p:cNvSpPr/>
              <p:nvPr/>
            </p:nvSpPr>
            <p:spPr>
              <a:xfrm>
                <a:off x="1853982" y="3406350"/>
                <a:ext cx="424595" cy="10088"/>
              </a:xfrm>
              <a:custGeom>
                <a:avLst/>
                <a:gdLst/>
                <a:ahLst/>
                <a:cxnLst/>
                <a:pathLst>
                  <a:path w="424595" h="10088">
                    <a:moveTo>
                      <a:pt x="-775" y="0"/>
                    </a:moveTo>
                    <a:lnTo>
                      <a:pt x="423819" y="0"/>
                    </a:lnTo>
                    <a:lnTo>
                      <a:pt x="423819" y="10088"/>
                    </a:lnTo>
                    <a:lnTo>
                      <a:pt x="-775" y="10088"/>
                    </a:lnTo>
                    <a:lnTo>
                      <a:pt x="-775" y="0"/>
                    </a:ln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12946" name=""/>
              <p:cNvSpPr/>
              <p:nvPr/>
            </p:nvSpPr>
            <p:spPr>
              <a:xfrm>
                <a:off x="1853478" y="3522210"/>
                <a:ext cx="282896" cy="10088"/>
              </a:xfrm>
              <a:custGeom>
                <a:avLst/>
                <a:gdLst/>
                <a:ahLst/>
                <a:cxnLst/>
                <a:pathLst>
                  <a:path w="282896" h="10088">
                    <a:moveTo>
                      <a:pt x="-516" y="0"/>
                    </a:moveTo>
                    <a:lnTo>
                      <a:pt x="282380" y="0"/>
                    </a:lnTo>
                    <a:lnTo>
                      <a:pt x="282380" y="10088"/>
                    </a:lnTo>
                    <a:lnTo>
                      <a:pt x="-516" y="10088"/>
                    </a:lnTo>
                    <a:lnTo>
                      <a:pt x="-516" y="0"/>
                    </a:ln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12351" name=""/>
              <p:cNvSpPr/>
              <p:nvPr/>
            </p:nvSpPr>
            <p:spPr>
              <a:xfrm>
                <a:off x="1853480" y="3463363"/>
                <a:ext cx="424595" cy="10088"/>
              </a:xfrm>
              <a:custGeom>
                <a:avLst/>
                <a:gdLst/>
                <a:ahLst/>
                <a:cxnLst/>
                <a:pathLst>
                  <a:path w="424595" h="10088">
                    <a:moveTo>
                      <a:pt x="-775" y="0"/>
                    </a:moveTo>
                    <a:lnTo>
                      <a:pt x="423819" y="0"/>
                    </a:lnTo>
                    <a:lnTo>
                      <a:pt x="423819" y="10088"/>
                    </a:lnTo>
                    <a:lnTo>
                      <a:pt x="-775" y="10088"/>
                    </a:lnTo>
                    <a:lnTo>
                      <a:pt x="-775" y="0"/>
                    </a:ln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1668" name="Text 1668"/>
              <p:cNvSpPr txBox="1"/>
              <p:nvPr/>
            </p:nvSpPr>
            <p:spPr>
              <a:xfrm>
                <a:off x="1497818" y="3640208"/>
                <a:ext cx="10108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Put the Order Online</a:t>
                </a:r>
              </a:p>
            </p:txBody>
          </p:sp>
        </p:grpSp>
        <p:sp>
          <p:nvSpPr>
            <p:cNvPr id="10792" name="ConnectLine"/>
            <p:cNvSpPr/>
            <p:nvPr/>
          </p:nvSpPr>
          <p:spPr>
            <a:xfrm>
              <a:off x="2307218" y="3393208"/>
              <a:ext cx="1064000" cy="0"/>
            </a:xfrm>
            <a:custGeom>
              <a:avLst/>
              <a:gdLst>
                <a:gd name="rtl" fmla="*/ 193800 w 1064000"/>
                <a:gd name="rtt" fmla="*/ -319200 h 0"/>
                <a:gd name="rtr" fmla="*/ 893000 w 1064000"/>
                <a:gd name="rtb" fmla="*/ -76000 h 0"/>
              </a:gdLst>
              <a:ahLst/>
              <a:cxnLst/>
              <a:rect l="rtl" t="rtt" r="rtr" b="rtb"/>
              <a:pathLst>
                <a:path w="1064000" h="0" fill="none">
                  <a:moveTo>
                    <a:pt x="0" y="0"/>
                  </a:moveTo>
                  <a:lnTo>
                    <a:pt x="1064000" y="0"/>
                  </a:lnTo>
                </a:path>
              </a:pathLst>
            </a:custGeom>
            <a:gradFill>
              <a:gsLst>
                <a:gs pos="0">
                  <a:srgbClr val="EDF0F7"/>
                </a:gs>
                <a:gs pos="100000">
                  <a:srgbClr val="A6BED0"/>
                </a:gs>
              </a:gsLst>
              <a:lin ang="5400000" scaled="0"/>
            </a:gradFill>
            <a:ln w="15200" cap="flat">
              <a:solidFill>
                <a:srgbClr val="3B608D"/>
              </a:solidFill>
              <a:miter lim="800000"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Choose the 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payment type</a:t>
              </a:r>
            </a:p>
          </p:txBody>
        </p:sp>
        <p:grpSp>
          <p:nvGrpSpPr>
            <p:cNvPr id="11763" name="Presentation file"/>
            <p:cNvGrpSpPr/>
            <p:nvPr/>
          </p:nvGrpSpPr>
          <p:grpSpPr>
            <a:xfrm>
              <a:off x="3567786" y="1095799"/>
              <a:ext cx="453231" cy="612417"/>
              <a:chOff x="3567786" y="1095799"/>
              <a:chExt cx="453231" cy="612417"/>
            </a:xfrm>
          </p:grpSpPr>
          <p:sp>
            <p:nvSpPr>
              <p:cNvPr id="13292" name=""/>
              <p:cNvSpPr/>
              <p:nvPr/>
            </p:nvSpPr>
            <p:spPr>
              <a:xfrm>
                <a:off x="3950234" y="1630296"/>
                <a:ext cx="70493" cy="76946"/>
              </a:xfrm>
              <a:custGeom>
                <a:avLst/>
                <a:gdLst/>
                <a:ahLst/>
                <a:cxnLst/>
                <a:pathLst>
                  <a:path w="70493" h="76946">
                    <a:moveTo>
                      <a:pt x="70236" y="7632"/>
                    </a:moveTo>
                    <a:lnTo>
                      <a:pt x="20689" y="77258"/>
                    </a:lnTo>
                    <a:lnTo>
                      <a:pt x="482" y="443"/>
                    </a:lnTo>
                    <a:lnTo>
                      <a:pt x="70236" y="7632"/>
                    </a:lnTo>
                    <a:close/>
                  </a:path>
                </a:pathLst>
              </a:custGeom>
              <a:solidFill>
                <a:srgbClr val="A5B6CB"/>
              </a:solidFill>
              <a:ln w="7600" cap="flat">
                <a:solidFill>
                  <a:srgbClr val="3B3B38"/>
                </a:solidFill>
                <a:miter lim="800000"/>
              </a:ln>
            </p:spPr>
          </p:sp>
          <p:sp>
            <p:nvSpPr>
              <p:cNvPr id="18045" name=""/>
              <p:cNvSpPr/>
              <p:nvPr/>
            </p:nvSpPr>
            <p:spPr>
              <a:xfrm>
                <a:off x="3568050" y="1096198"/>
                <a:ext cx="452418" cy="612411"/>
              </a:xfrm>
              <a:custGeom>
                <a:avLst/>
                <a:gdLst/>
                <a:ahLst/>
                <a:cxnLst/>
                <a:pathLst>
                  <a:path w="452418" h="612411">
                    <a:moveTo>
                      <a:pt x="0" y="0"/>
                    </a:moveTo>
                    <a:lnTo>
                      <a:pt x="452418" y="0"/>
                    </a:lnTo>
                    <a:lnTo>
                      <a:pt x="452418" y="542784"/>
                    </a:lnTo>
                    <a:lnTo>
                      <a:pt x="402871" y="542784"/>
                    </a:lnTo>
                    <a:lnTo>
                      <a:pt x="402871" y="612411"/>
                    </a:lnTo>
                    <a:lnTo>
                      <a:pt x="0" y="61241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B5D5FB"/>
                  </a:gs>
                </a:gsLst>
                <a:lin ang="2700000" scaled="0"/>
              </a:gradFill>
              <a:ln w="2000" cap="flat">
                <a:solidFill>
                  <a:srgbClr val="777670"/>
                </a:solidFill>
                <a:miter lim="800000"/>
              </a:ln>
            </p:spPr>
          </p:sp>
          <p:sp>
            <p:nvSpPr>
              <p:cNvPr id="18179" name=""/>
              <p:cNvSpPr/>
              <p:nvPr/>
            </p:nvSpPr>
            <p:spPr>
              <a:xfrm>
                <a:off x="3594006" y="1186198"/>
                <a:ext cx="5093" cy="154074"/>
              </a:xfrm>
              <a:custGeom>
                <a:avLst/>
                <a:gdLst/>
                <a:ahLst/>
                <a:cxnLst/>
                <a:pathLst>
                  <a:path w="5093" h="154074">
                    <a:moveTo>
                      <a:pt x="0" y="0"/>
                    </a:moveTo>
                    <a:lnTo>
                      <a:pt x="5093" y="0"/>
                    </a:lnTo>
                    <a:lnTo>
                      <a:pt x="5093" y="154074"/>
                    </a:lnTo>
                    <a:lnTo>
                      <a:pt x="0" y="1540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8183" name=""/>
              <p:cNvSpPr/>
              <p:nvPr/>
            </p:nvSpPr>
            <p:spPr>
              <a:xfrm>
                <a:off x="3595036" y="1337623"/>
                <a:ext cx="361747" cy="5093"/>
              </a:xfrm>
              <a:custGeom>
                <a:avLst/>
                <a:gdLst/>
                <a:ahLst/>
                <a:cxnLst/>
                <a:pathLst>
                  <a:path w="361747" h="5093">
                    <a:moveTo>
                      <a:pt x="0" y="0"/>
                    </a:moveTo>
                    <a:lnTo>
                      <a:pt x="361747" y="0"/>
                    </a:lnTo>
                    <a:lnTo>
                      <a:pt x="361747" y="5093"/>
                    </a:lnTo>
                    <a:lnTo>
                      <a:pt x="0" y="50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8186" name=""/>
              <p:cNvSpPr/>
              <p:nvPr/>
            </p:nvSpPr>
            <p:spPr>
              <a:xfrm>
                <a:off x="3601275" y="1224395"/>
                <a:ext cx="342081" cy="112252"/>
              </a:xfrm>
              <a:custGeom>
                <a:avLst/>
                <a:gdLst/>
                <a:ahLst/>
                <a:cxnLst/>
                <a:pathLst>
                  <a:path w="342081" h="112252" fill="none">
                    <a:moveTo>
                      <a:pt x="0" y="112252"/>
                    </a:moveTo>
                    <a:cubicBezTo>
                      <a:pt x="0" y="50513"/>
                      <a:pt x="153936" y="0"/>
                      <a:pt x="342081" y="0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12160" cap="flat">
                <a:solidFill>
                  <a:srgbClr val="C00000"/>
                </a:solidFill>
                <a:miter lim="800000"/>
              </a:ln>
            </p:spPr>
          </p:sp>
          <p:sp>
            <p:nvSpPr>
              <p:cNvPr id="18190" name=""/>
              <p:cNvSpPr/>
              <p:nvPr/>
            </p:nvSpPr>
            <p:spPr>
              <a:xfrm>
                <a:off x="3601847" y="1209116"/>
                <a:ext cx="335143" cy="130074"/>
              </a:xfrm>
              <a:custGeom>
                <a:avLst/>
                <a:gdLst/>
                <a:ahLst/>
                <a:cxnLst/>
                <a:pathLst>
                  <a:path w="335143" h="130074" fill="none">
                    <a:moveTo>
                      <a:pt x="0" y="130074"/>
                    </a:moveTo>
                    <a:cubicBezTo>
                      <a:pt x="205623" y="106508"/>
                      <a:pt x="60736" y="-87914"/>
                      <a:pt x="335874" y="47592"/>
                    </a:cubicBez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12160" cap="flat">
                <a:solidFill>
                  <a:srgbClr val="002060"/>
                </a:solidFill>
                <a:miter lim="800000"/>
              </a:ln>
            </p:spPr>
          </p:sp>
          <p:sp>
            <p:nvSpPr>
              <p:cNvPr id="18197" name=""/>
              <p:cNvSpPr/>
              <p:nvPr/>
            </p:nvSpPr>
            <p:spPr>
              <a:xfrm>
                <a:off x="3727192" y="1123778"/>
                <a:ext cx="112168" cy="24247"/>
              </a:xfrm>
              <a:custGeom>
                <a:avLst/>
                <a:gdLst/>
                <a:ahLst/>
                <a:cxnLst/>
                <a:pathLst>
                  <a:path w="112168" h="24247">
                    <a:moveTo>
                      <a:pt x="0" y="0"/>
                    </a:moveTo>
                    <a:lnTo>
                      <a:pt x="112168" y="0"/>
                    </a:lnTo>
                    <a:lnTo>
                      <a:pt x="112168" y="24247"/>
                    </a:lnTo>
                    <a:lnTo>
                      <a:pt x="0" y="242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1941" name=""/>
              <p:cNvSpPr/>
              <p:nvPr/>
            </p:nvSpPr>
            <p:spPr>
              <a:xfrm>
                <a:off x="3594460" y="1640288"/>
                <a:ext cx="315200" cy="3736"/>
              </a:xfrm>
              <a:custGeom>
                <a:avLst/>
                <a:gdLst/>
                <a:ahLst/>
                <a:cxnLst/>
                <a:pathLst>
                  <a:path w="315200" h="3736">
                    <a:moveTo>
                      <a:pt x="0" y="0"/>
                    </a:moveTo>
                    <a:lnTo>
                      <a:pt x="315200" y="0"/>
                    </a:lnTo>
                    <a:lnTo>
                      <a:pt x="315200" y="3736"/>
                    </a:lnTo>
                    <a:lnTo>
                      <a:pt x="0" y="37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777670"/>
                </a:solidFill>
                <a:miter lim="800000"/>
              </a:ln>
            </p:spPr>
          </p:sp>
          <p:sp>
            <p:nvSpPr>
              <p:cNvPr id="11944" name=""/>
              <p:cNvSpPr/>
              <p:nvPr/>
            </p:nvSpPr>
            <p:spPr>
              <a:xfrm>
                <a:off x="3594909" y="1600354"/>
                <a:ext cx="377631" cy="3736"/>
              </a:xfrm>
              <a:custGeom>
                <a:avLst/>
                <a:gdLst/>
                <a:ahLst/>
                <a:cxnLst/>
                <a:pathLst>
                  <a:path w="377631" h="3736">
                    <a:moveTo>
                      <a:pt x="0" y="0"/>
                    </a:moveTo>
                    <a:lnTo>
                      <a:pt x="377631" y="0"/>
                    </a:lnTo>
                    <a:lnTo>
                      <a:pt x="377631" y="3736"/>
                    </a:lnTo>
                    <a:lnTo>
                      <a:pt x="0" y="37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777670"/>
                </a:solidFill>
                <a:miter lim="800000"/>
              </a:ln>
            </p:spPr>
          </p:sp>
          <p:sp>
            <p:nvSpPr>
              <p:cNvPr id="10838" name=""/>
              <p:cNvSpPr/>
              <p:nvPr/>
            </p:nvSpPr>
            <p:spPr>
              <a:xfrm>
                <a:off x="3598549" y="1413244"/>
                <a:ext cx="338788" cy="153894"/>
              </a:xfrm>
              <a:custGeom>
                <a:avLst/>
                <a:gdLst/>
                <a:ahLst/>
                <a:cxnLst/>
                <a:pathLst>
                  <a:path w="338788" h="153894">
                    <a:moveTo>
                      <a:pt x="364" y="-232"/>
                    </a:moveTo>
                    <a:lnTo>
                      <a:pt x="337736" y="-232"/>
                    </a:lnTo>
                    <a:lnTo>
                      <a:pt x="337736" y="153375"/>
                    </a:lnTo>
                    <a:lnTo>
                      <a:pt x="364" y="153375"/>
                    </a:lnTo>
                    <a:lnTo>
                      <a:pt x="364" y="-232"/>
                    </a:lnTo>
                    <a:close/>
                  </a:path>
                  <a:path w="338788" h="153894" fill="none">
                    <a:moveTo>
                      <a:pt x="0" y="115420"/>
                    </a:moveTo>
                    <a:lnTo>
                      <a:pt x="338788" y="115420"/>
                    </a:lnTo>
                  </a:path>
                  <a:path w="338788" h="153894" fill="none">
                    <a:moveTo>
                      <a:pt x="0" y="76947"/>
                    </a:moveTo>
                    <a:lnTo>
                      <a:pt x="338788" y="76947"/>
                    </a:lnTo>
                  </a:path>
                  <a:path w="338788" h="153894" fill="none">
                    <a:moveTo>
                      <a:pt x="0" y="38473"/>
                    </a:moveTo>
                    <a:lnTo>
                      <a:pt x="338788" y="38473"/>
                    </a:lnTo>
                  </a:path>
                  <a:path w="338788" h="153894" fill="none">
                    <a:moveTo>
                      <a:pt x="67758" y="0"/>
                    </a:moveTo>
                    <a:lnTo>
                      <a:pt x="67758" y="153894"/>
                    </a:lnTo>
                  </a:path>
                  <a:path w="338788" h="153894" fill="none">
                    <a:moveTo>
                      <a:pt x="135516" y="0"/>
                    </a:moveTo>
                    <a:lnTo>
                      <a:pt x="135516" y="153894"/>
                    </a:lnTo>
                  </a:path>
                  <a:path w="338788" h="153894" fill="none">
                    <a:moveTo>
                      <a:pt x="271030" y="0"/>
                    </a:moveTo>
                    <a:lnTo>
                      <a:pt x="271030" y="153894"/>
                    </a:lnTo>
                  </a:path>
                </a:pathLst>
              </a:custGeom>
              <a:noFill/>
              <a:ln w="7600" cap="flat">
                <a:solidFill>
                  <a:srgbClr val="777670"/>
                </a:solidFill>
                <a:miter lim="800000"/>
              </a:ln>
            </p:spPr>
          </p:sp>
          <p:sp>
            <p:nvSpPr>
              <p:cNvPr id="18096" name=""/>
              <p:cNvSpPr/>
              <p:nvPr/>
            </p:nvSpPr>
            <p:spPr>
              <a:xfrm>
                <a:off x="3785112" y="1421249"/>
                <a:ext cx="18295" cy="19293"/>
              </a:xfrm>
              <a:custGeom>
                <a:avLst/>
                <a:gdLst/>
                <a:ahLst/>
                <a:cxnLst/>
                <a:pathLst>
                  <a:path w="18295" h="19293">
                    <a:moveTo>
                      <a:pt x="-33" y="0"/>
                    </a:moveTo>
                    <a:lnTo>
                      <a:pt x="18262" y="0"/>
                    </a:lnTo>
                    <a:lnTo>
                      <a:pt x="18262" y="19293"/>
                    </a:lnTo>
                    <a:lnTo>
                      <a:pt x="-33" y="19293"/>
                    </a:lnTo>
                    <a:lnTo>
                      <a:pt x="-33" y="0"/>
                    </a:lnTo>
                    <a:close/>
                  </a:path>
                </a:pathLst>
              </a:custGeom>
              <a:solidFill>
                <a:srgbClr val="002060"/>
              </a:solidFill>
              <a:ln w="7600" cap="flat">
                <a:noFill/>
                <a:miter lim="800000"/>
              </a:ln>
            </p:spPr>
          </p:sp>
          <p:sp>
            <p:nvSpPr>
              <p:cNvPr id="18099" name=""/>
              <p:cNvSpPr/>
              <p:nvPr/>
            </p:nvSpPr>
            <p:spPr>
              <a:xfrm>
                <a:off x="3893670" y="1421249"/>
                <a:ext cx="18295" cy="19293"/>
              </a:xfrm>
              <a:custGeom>
                <a:avLst/>
                <a:gdLst/>
                <a:ahLst/>
                <a:cxnLst/>
                <a:pathLst>
                  <a:path w="18295" h="19293">
                    <a:moveTo>
                      <a:pt x="-33" y="0"/>
                    </a:moveTo>
                    <a:lnTo>
                      <a:pt x="18262" y="0"/>
                    </a:lnTo>
                    <a:lnTo>
                      <a:pt x="18262" y="19293"/>
                    </a:lnTo>
                    <a:lnTo>
                      <a:pt x="-33" y="19293"/>
                    </a:lnTo>
                    <a:lnTo>
                      <a:pt x="-33" y="0"/>
                    </a:lnTo>
                    <a:close/>
                  </a:path>
                </a:pathLst>
              </a:custGeom>
              <a:solidFill>
                <a:srgbClr val="002060"/>
              </a:solidFill>
              <a:ln w="7600" cap="flat">
                <a:noFill/>
                <a:miter lim="800000"/>
              </a:ln>
            </p:spPr>
          </p:sp>
          <p:sp>
            <p:nvSpPr>
              <p:cNvPr id="18102" name=""/>
              <p:cNvSpPr/>
              <p:nvPr/>
            </p:nvSpPr>
            <p:spPr>
              <a:xfrm>
                <a:off x="3686950" y="1421249"/>
                <a:ext cx="18295" cy="19293"/>
              </a:xfrm>
              <a:custGeom>
                <a:avLst/>
                <a:gdLst/>
                <a:ahLst/>
                <a:cxnLst/>
                <a:pathLst>
                  <a:path w="18295" h="19293">
                    <a:moveTo>
                      <a:pt x="-33" y="0"/>
                    </a:moveTo>
                    <a:lnTo>
                      <a:pt x="18262" y="0"/>
                    </a:lnTo>
                    <a:lnTo>
                      <a:pt x="18262" y="19293"/>
                    </a:lnTo>
                    <a:lnTo>
                      <a:pt x="-33" y="19293"/>
                    </a:lnTo>
                    <a:lnTo>
                      <a:pt x="-33" y="0"/>
                    </a:lnTo>
                    <a:close/>
                  </a:path>
                </a:pathLst>
              </a:custGeom>
              <a:solidFill>
                <a:srgbClr val="002060"/>
              </a:solidFill>
              <a:ln w="7600" cap="flat">
                <a:noFill/>
                <a:miter lim="800000"/>
              </a:ln>
            </p:spPr>
          </p:sp>
          <p:sp>
            <p:nvSpPr>
              <p:cNvPr id="18090" name=""/>
              <p:cNvSpPr/>
              <p:nvPr/>
            </p:nvSpPr>
            <p:spPr>
              <a:xfrm>
                <a:off x="3622818" y="1500100"/>
                <a:ext cx="18295" cy="19293"/>
              </a:xfrm>
              <a:custGeom>
                <a:avLst/>
                <a:gdLst/>
                <a:ahLst/>
                <a:cxnLst/>
                <a:pathLst>
                  <a:path w="18295" h="19293">
                    <a:moveTo>
                      <a:pt x="-33" y="0"/>
                    </a:moveTo>
                    <a:lnTo>
                      <a:pt x="18262" y="0"/>
                    </a:lnTo>
                    <a:lnTo>
                      <a:pt x="18262" y="19293"/>
                    </a:lnTo>
                    <a:lnTo>
                      <a:pt x="-33" y="19293"/>
                    </a:lnTo>
                    <a:lnTo>
                      <a:pt x="-33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miter lim="800000"/>
              </a:ln>
            </p:spPr>
          </p:sp>
          <p:sp>
            <p:nvSpPr>
              <p:cNvPr id="18087" name=""/>
              <p:cNvSpPr/>
              <p:nvPr/>
            </p:nvSpPr>
            <p:spPr>
              <a:xfrm>
                <a:off x="3622818" y="1537856"/>
                <a:ext cx="18295" cy="19293"/>
              </a:xfrm>
              <a:custGeom>
                <a:avLst/>
                <a:gdLst/>
                <a:ahLst/>
                <a:cxnLst/>
                <a:pathLst>
                  <a:path w="18295" h="19293">
                    <a:moveTo>
                      <a:pt x="-33" y="0"/>
                    </a:moveTo>
                    <a:lnTo>
                      <a:pt x="18262" y="0"/>
                    </a:lnTo>
                    <a:lnTo>
                      <a:pt x="18262" y="19293"/>
                    </a:lnTo>
                    <a:lnTo>
                      <a:pt x="-33" y="19293"/>
                    </a:lnTo>
                    <a:lnTo>
                      <a:pt x="-33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miter lim="800000"/>
              </a:ln>
            </p:spPr>
          </p:sp>
          <p:sp>
            <p:nvSpPr>
              <p:cNvPr id="18093" name=""/>
              <p:cNvSpPr/>
              <p:nvPr/>
            </p:nvSpPr>
            <p:spPr>
              <a:xfrm>
                <a:off x="3622818" y="1459991"/>
                <a:ext cx="18295" cy="19293"/>
              </a:xfrm>
              <a:custGeom>
                <a:avLst/>
                <a:gdLst/>
                <a:ahLst/>
                <a:cxnLst/>
                <a:pathLst>
                  <a:path w="18295" h="19293">
                    <a:moveTo>
                      <a:pt x="-33" y="0"/>
                    </a:moveTo>
                    <a:lnTo>
                      <a:pt x="18262" y="0"/>
                    </a:lnTo>
                    <a:lnTo>
                      <a:pt x="18262" y="19293"/>
                    </a:lnTo>
                    <a:lnTo>
                      <a:pt x="-33" y="19293"/>
                    </a:lnTo>
                    <a:lnTo>
                      <a:pt x="-33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miter lim="800000"/>
              </a:ln>
            </p:spPr>
          </p:sp>
          <p:sp>
            <p:nvSpPr>
              <p:cNvPr id="1669" name="Text 1669"/>
              <p:cNvSpPr txBox="1"/>
              <p:nvPr/>
            </p:nvSpPr>
            <p:spPr>
              <a:xfrm>
                <a:off x="3414401" y="1723416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Invoice</a:t>
                </a:r>
              </a:p>
            </p:txBody>
          </p:sp>
        </p:grpSp>
        <p:grpSp>
          <p:nvGrpSpPr>
            <p:cNvPr id="15137" name="Phone"/>
            <p:cNvGrpSpPr/>
            <p:nvPr/>
          </p:nvGrpSpPr>
          <p:grpSpPr>
            <a:xfrm>
              <a:off x="3561771" y="1980385"/>
              <a:ext cx="465260" cy="616297"/>
              <a:chOff x="3561771" y="1980385"/>
              <a:chExt cx="465260" cy="616297"/>
            </a:xfrm>
          </p:grpSpPr>
          <p:sp>
            <p:nvSpPr>
              <p:cNvPr id="15139" name=""/>
              <p:cNvSpPr/>
              <p:nvPr/>
            </p:nvSpPr>
            <p:spPr>
              <a:xfrm flipH="true">
                <a:off x="3677496" y="1980002"/>
                <a:ext cx="348693" cy="407080"/>
              </a:xfrm>
              <a:custGeom>
                <a:avLst/>
                <a:gdLst/>
                <a:ahLst/>
                <a:cxnLst/>
                <a:pathLst>
                  <a:path w="348693" h="407080">
                    <a:moveTo>
                      <a:pt x="-373" y="0"/>
                    </a:moveTo>
                    <a:lnTo>
                      <a:pt x="348321" y="0"/>
                    </a:lnTo>
                    <a:lnTo>
                      <a:pt x="348321" y="407080"/>
                    </a:lnTo>
                    <a:lnTo>
                      <a:pt x="-373" y="407080"/>
                    </a:lnTo>
                    <a:lnTo>
                      <a:pt x="-373" y="0"/>
                    </a:lnTo>
                    <a:close/>
                  </a:path>
                </a:pathLst>
              </a:custGeom>
              <a:solidFill>
                <a:srgbClr val="3B608D"/>
              </a:solidFill>
              <a:ln w="7600" cap="flat">
                <a:noFill/>
                <a:miter lim="800000"/>
              </a:ln>
            </p:spPr>
          </p:sp>
          <p:sp>
            <p:nvSpPr>
              <p:cNvPr id="15141" name=""/>
              <p:cNvSpPr/>
              <p:nvPr/>
            </p:nvSpPr>
            <p:spPr>
              <a:xfrm flipH="true">
                <a:off x="3821182" y="1998655"/>
                <a:ext cx="190564" cy="101365"/>
              </a:xfrm>
              <a:custGeom>
                <a:avLst/>
                <a:gdLst/>
                <a:ahLst/>
                <a:cxnLst/>
                <a:pathLst>
                  <a:path w="190564" h="101365">
                    <a:moveTo>
                      <a:pt x="-204" y="0"/>
                    </a:moveTo>
                    <a:lnTo>
                      <a:pt x="190360" y="0"/>
                    </a:lnTo>
                    <a:lnTo>
                      <a:pt x="190360" y="101365"/>
                    </a:lnTo>
                    <a:lnTo>
                      <a:pt x="-204" y="101365"/>
                    </a:lnTo>
                    <a:lnTo>
                      <a:pt x="-204" y="0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A5A5A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5143" name=""/>
              <p:cNvSpPr/>
              <p:nvPr/>
            </p:nvSpPr>
            <p:spPr>
              <a:xfrm flipH="true">
                <a:off x="3964439" y="2327148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45" name=""/>
              <p:cNvSpPr/>
              <p:nvPr/>
            </p:nvSpPr>
            <p:spPr>
              <a:xfrm flipH="true">
                <a:off x="3561080" y="2118945"/>
                <a:ext cx="104861" cy="370589"/>
              </a:xfrm>
              <a:custGeom>
                <a:avLst/>
                <a:gdLst/>
                <a:ahLst/>
                <a:cxnLst/>
                <a:pathLst>
                  <a:path w="104861" h="370589">
                    <a:moveTo>
                      <a:pt x="24405" y="0"/>
                    </a:moveTo>
                    <a:lnTo>
                      <a:pt x="82926" y="0"/>
                    </a:lnTo>
                    <a:cubicBezTo>
                      <a:pt x="94869" y="0"/>
                      <a:pt x="104455" y="9817"/>
                      <a:pt x="104455" y="21759"/>
                    </a:cubicBezTo>
                    <a:lnTo>
                      <a:pt x="104455" y="349097"/>
                    </a:lnTo>
                    <a:cubicBezTo>
                      <a:pt x="104455" y="361040"/>
                      <a:pt x="94869" y="370589"/>
                      <a:pt x="82926" y="370589"/>
                    </a:cubicBezTo>
                    <a:lnTo>
                      <a:pt x="24405" y="370589"/>
                    </a:lnTo>
                    <a:cubicBezTo>
                      <a:pt x="12463" y="370589"/>
                      <a:pt x="2781" y="361040"/>
                      <a:pt x="2781" y="349097"/>
                    </a:cubicBezTo>
                    <a:cubicBezTo>
                      <a:pt x="2781" y="349097"/>
                      <a:pt x="-2936" y="323481"/>
                      <a:pt x="2075" y="305442"/>
                    </a:cubicBezTo>
                    <a:cubicBezTo>
                      <a:pt x="6130" y="290846"/>
                      <a:pt x="51073" y="304344"/>
                      <a:pt x="61272" y="280304"/>
                    </a:cubicBezTo>
                    <a:cubicBezTo>
                      <a:pt x="72624" y="253544"/>
                      <a:pt x="73435" y="133528"/>
                      <a:pt x="55595" y="102713"/>
                    </a:cubicBezTo>
                    <a:cubicBezTo>
                      <a:pt x="44931" y="84292"/>
                      <a:pt x="20621" y="95415"/>
                      <a:pt x="9374" y="82440"/>
                    </a:cubicBezTo>
                    <a:cubicBezTo>
                      <a:pt x="-1873" y="69465"/>
                      <a:pt x="2781" y="21759"/>
                      <a:pt x="2781" y="21759"/>
                    </a:cubicBezTo>
                    <a:cubicBezTo>
                      <a:pt x="2781" y="9817"/>
                      <a:pt x="12463" y="0"/>
                      <a:pt x="24405" y="0"/>
                    </a:cubicBezTo>
                    <a:close/>
                  </a:path>
                </a:pathLst>
              </a:custGeom>
              <a:solidFill>
                <a:srgbClr val="3B608D"/>
              </a:solidFill>
              <a:ln w="7600" cap="flat">
                <a:noFill/>
                <a:miter lim="800000"/>
              </a:ln>
            </p:spPr>
          </p:sp>
          <p:sp>
            <p:nvSpPr>
              <p:cNvPr id="15147" name=""/>
              <p:cNvSpPr/>
              <p:nvPr/>
            </p:nvSpPr>
            <p:spPr>
              <a:xfrm flipH="true">
                <a:off x="3824425" y="2325861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49" name=""/>
              <p:cNvSpPr/>
              <p:nvPr/>
            </p:nvSpPr>
            <p:spPr>
              <a:xfrm flipH="true">
                <a:off x="3894366" y="2327148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51" name=""/>
              <p:cNvSpPr/>
              <p:nvPr/>
            </p:nvSpPr>
            <p:spPr>
              <a:xfrm flipH="true">
                <a:off x="3964034" y="2271660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53" name=""/>
              <p:cNvSpPr/>
              <p:nvPr/>
            </p:nvSpPr>
            <p:spPr>
              <a:xfrm flipH="true">
                <a:off x="3822803" y="2270719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55" name=""/>
              <p:cNvSpPr/>
              <p:nvPr/>
            </p:nvSpPr>
            <p:spPr>
              <a:xfrm flipH="true">
                <a:off x="3893758" y="2269907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57" name=""/>
              <p:cNvSpPr/>
              <p:nvPr/>
            </p:nvSpPr>
            <p:spPr>
              <a:xfrm flipH="true">
                <a:off x="3964439" y="2216518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59" name=""/>
              <p:cNvSpPr/>
              <p:nvPr/>
            </p:nvSpPr>
            <p:spPr>
              <a:xfrm flipH="true">
                <a:off x="3821181" y="2215575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61" name=""/>
              <p:cNvSpPr/>
              <p:nvPr/>
            </p:nvSpPr>
            <p:spPr>
              <a:xfrm flipH="true">
                <a:off x="3893760" y="2216518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63" name=""/>
              <p:cNvSpPr/>
              <p:nvPr/>
            </p:nvSpPr>
            <p:spPr>
              <a:xfrm flipH="true">
                <a:off x="3964034" y="2163605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65" name=""/>
              <p:cNvSpPr/>
              <p:nvPr/>
            </p:nvSpPr>
            <p:spPr>
              <a:xfrm flipH="true">
                <a:off x="3820776" y="2163677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67" name=""/>
              <p:cNvSpPr/>
              <p:nvPr/>
            </p:nvSpPr>
            <p:spPr>
              <a:xfrm flipH="true">
                <a:off x="3893758" y="2162867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69" name=""/>
              <p:cNvSpPr/>
              <p:nvPr/>
            </p:nvSpPr>
            <p:spPr>
              <a:xfrm flipH="true">
                <a:off x="3871459" y="2112184"/>
                <a:ext cx="98931" cy="30004"/>
              </a:xfrm>
              <a:custGeom>
                <a:avLst/>
                <a:gdLst/>
                <a:ahLst/>
                <a:cxnLst/>
                <a:pathLst>
                  <a:path w="98931" h="30004">
                    <a:moveTo>
                      <a:pt x="0" y="15002"/>
                    </a:moveTo>
                    <a:cubicBezTo>
                      <a:pt x="0" y="6717"/>
                      <a:pt x="22146" y="0"/>
                      <a:pt x="49466" y="0"/>
                    </a:cubicBezTo>
                    <a:cubicBezTo>
                      <a:pt x="76784" y="0"/>
                      <a:pt x="98931" y="6717"/>
                      <a:pt x="98931" y="15002"/>
                    </a:cubicBezTo>
                    <a:cubicBezTo>
                      <a:pt x="98931" y="23287"/>
                      <a:pt x="76784" y="30004"/>
                      <a:pt x="49466" y="30004"/>
                    </a:cubicBezTo>
                    <a:cubicBezTo>
                      <a:pt x="22146" y="30004"/>
                      <a:pt x="0" y="23287"/>
                      <a:pt x="0" y="15002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71" name=""/>
              <p:cNvSpPr/>
              <p:nvPr/>
            </p:nvSpPr>
            <p:spPr>
              <a:xfrm flipH="true">
                <a:off x="3983771" y="2112184"/>
                <a:ext cx="31626" cy="30004"/>
              </a:xfrm>
              <a:custGeom>
                <a:avLst/>
                <a:gdLst/>
                <a:ahLst/>
                <a:cxnLst/>
                <a:pathLst>
                  <a:path w="31626" h="30004">
                    <a:moveTo>
                      <a:pt x="0" y="15002"/>
                    </a:moveTo>
                    <a:cubicBezTo>
                      <a:pt x="0" y="6717"/>
                      <a:pt x="7080" y="0"/>
                      <a:pt x="15813" y="0"/>
                    </a:cubicBezTo>
                    <a:cubicBezTo>
                      <a:pt x="24546" y="0"/>
                      <a:pt x="31626" y="6717"/>
                      <a:pt x="31626" y="15002"/>
                    </a:cubicBezTo>
                    <a:cubicBezTo>
                      <a:pt x="31626" y="23287"/>
                      <a:pt x="24546" y="30004"/>
                      <a:pt x="15813" y="30004"/>
                    </a:cubicBezTo>
                    <a:cubicBezTo>
                      <a:pt x="7080" y="30004"/>
                      <a:pt x="0" y="23287"/>
                      <a:pt x="0" y="15002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73" name=""/>
              <p:cNvSpPr/>
              <p:nvPr/>
            </p:nvSpPr>
            <p:spPr>
              <a:xfrm flipH="true">
                <a:off x="3824425" y="2112184"/>
                <a:ext cx="31626" cy="30004"/>
              </a:xfrm>
              <a:custGeom>
                <a:avLst/>
                <a:gdLst/>
                <a:ahLst/>
                <a:cxnLst/>
                <a:pathLst>
                  <a:path w="31626" h="30004">
                    <a:moveTo>
                      <a:pt x="0" y="15002"/>
                    </a:moveTo>
                    <a:cubicBezTo>
                      <a:pt x="0" y="6717"/>
                      <a:pt x="7080" y="0"/>
                      <a:pt x="15813" y="0"/>
                    </a:cubicBezTo>
                    <a:cubicBezTo>
                      <a:pt x="24546" y="0"/>
                      <a:pt x="31626" y="6717"/>
                      <a:pt x="31626" y="15002"/>
                    </a:cubicBezTo>
                    <a:cubicBezTo>
                      <a:pt x="31626" y="23287"/>
                      <a:pt x="24546" y="30004"/>
                      <a:pt x="15813" y="30004"/>
                    </a:cubicBezTo>
                    <a:cubicBezTo>
                      <a:pt x="7080" y="30004"/>
                      <a:pt x="0" y="23287"/>
                      <a:pt x="0" y="15002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5175" name=""/>
              <p:cNvSpPr/>
              <p:nvPr/>
            </p:nvSpPr>
            <p:spPr>
              <a:xfrm>
                <a:off x="3692788" y="2002706"/>
                <a:ext cx="100011" cy="95958"/>
              </a:xfrm>
              <a:custGeom>
                <a:avLst/>
                <a:gdLst/>
                <a:ahLst/>
                <a:cxnLst/>
                <a:pathLst>
                  <a:path w="100011" h="95958">
                    <a:moveTo>
                      <a:pt x="21624" y="0"/>
                    </a:moveTo>
                    <a:lnTo>
                      <a:pt x="78388" y="0"/>
                    </a:lnTo>
                    <a:cubicBezTo>
                      <a:pt x="90331" y="0"/>
                      <a:pt x="100011" y="9682"/>
                      <a:pt x="100011" y="21625"/>
                    </a:cubicBezTo>
                    <a:lnTo>
                      <a:pt x="100011" y="74334"/>
                    </a:lnTo>
                    <a:cubicBezTo>
                      <a:pt x="100011" y="86277"/>
                      <a:pt x="90331" y="95958"/>
                      <a:pt x="78388" y="95958"/>
                    </a:cubicBezTo>
                    <a:lnTo>
                      <a:pt x="21624" y="95958"/>
                    </a:lnTo>
                    <a:cubicBezTo>
                      <a:pt x="9681" y="95958"/>
                      <a:pt x="0" y="86277"/>
                      <a:pt x="0" y="74334"/>
                    </a:cubicBezTo>
                    <a:lnTo>
                      <a:pt x="0" y="21625"/>
                    </a:lnTo>
                    <a:cubicBezTo>
                      <a:pt x="0" y="9682"/>
                      <a:pt x="9681" y="0"/>
                      <a:pt x="21624" y="0"/>
                    </a:cubicBezTo>
                    <a:close/>
                  </a:path>
                </a:pathLst>
              </a:custGeom>
              <a:solidFill>
                <a:srgbClr val="27405E"/>
              </a:solidFill>
              <a:ln w="7600" cap="flat">
                <a:noFill/>
                <a:miter lim="800000"/>
              </a:ln>
            </p:spPr>
          </p:sp>
          <p:sp>
            <p:nvSpPr>
              <p:cNvPr id="15177" name=""/>
              <p:cNvSpPr/>
              <p:nvPr/>
            </p:nvSpPr>
            <p:spPr>
              <a:xfrm>
                <a:off x="3730360" y="2083802"/>
                <a:ext cx="30004" cy="13786"/>
              </a:xfrm>
              <a:custGeom>
                <a:avLst/>
                <a:gdLst/>
                <a:ahLst/>
                <a:cxnLst/>
                <a:pathLst>
                  <a:path w="30004" h="13786">
                    <a:moveTo>
                      <a:pt x="0" y="0"/>
                    </a:moveTo>
                    <a:lnTo>
                      <a:pt x="30004" y="0"/>
                    </a:lnTo>
                    <a:lnTo>
                      <a:pt x="30004" y="13786"/>
                    </a:lnTo>
                    <a:lnTo>
                      <a:pt x="0" y="137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79" name=""/>
              <p:cNvSpPr/>
              <p:nvPr/>
            </p:nvSpPr>
            <p:spPr>
              <a:xfrm>
                <a:off x="3703194" y="2147946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81" name=""/>
              <p:cNvSpPr/>
              <p:nvPr/>
            </p:nvSpPr>
            <p:spPr>
              <a:xfrm>
                <a:off x="3704816" y="2266023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83" name=""/>
              <p:cNvSpPr/>
              <p:nvPr/>
            </p:nvSpPr>
            <p:spPr>
              <a:xfrm>
                <a:off x="3704343" y="2248791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85" name=""/>
              <p:cNvSpPr/>
              <p:nvPr/>
            </p:nvSpPr>
            <p:spPr>
              <a:xfrm>
                <a:off x="3703938" y="2232574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87" name=""/>
              <p:cNvSpPr/>
              <p:nvPr/>
            </p:nvSpPr>
            <p:spPr>
              <a:xfrm>
                <a:off x="3704343" y="2215845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89" name=""/>
              <p:cNvSpPr/>
              <p:nvPr/>
            </p:nvSpPr>
            <p:spPr>
              <a:xfrm>
                <a:off x="3704343" y="2198411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91" name=""/>
              <p:cNvSpPr/>
              <p:nvPr/>
            </p:nvSpPr>
            <p:spPr>
              <a:xfrm>
                <a:off x="3704343" y="2179864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93" name=""/>
              <p:cNvSpPr/>
              <p:nvPr/>
            </p:nvSpPr>
            <p:spPr>
              <a:xfrm>
                <a:off x="3704005" y="2162528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95" name=""/>
              <p:cNvSpPr/>
              <p:nvPr/>
            </p:nvSpPr>
            <p:spPr>
              <a:xfrm>
                <a:off x="3695356" y="2302752"/>
                <a:ext cx="100011" cy="72308"/>
              </a:xfrm>
              <a:custGeom>
                <a:avLst/>
                <a:gdLst/>
                <a:ahLst/>
                <a:cxnLst/>
                <a:pathLst>
                  <a:path w="100011" h="72308">
                    <a:moveTo>
                      <a:pt x="21624" y="0"/>
                    </a:moveTo>
                    <a:lnTo>
                      <a:pt x="78388" y="0"/>
                    </a:lnTo>
                    <a:cubicBezTo>
                      <a:pt x="90331" y="0"/>
                      <a:pt x="100011" y="7295"/>
                      <a:pt x="100011" y="16295"/>
                    </a:cubicBezTo>
                    <a:lnTo>
                      <a:pt x="100011" y="56013"/>
                    </a:lnTo>
                    <a:cubicBezTo>
                      <a:pt x="100011" y="65012"/>
                      <a:pt x="90331" y="72308"/>
                      <a:pt x="78388" y="72308"/>
                    </a:cubicBezTo>
                    <a:lnTo>
                      <a:pt x="21624" y="72308"/>
                    </a:lnTo>
                    <a:cubicBezTo>
                      <a:pt x="9681" y="72308"/>
                      <a:pt x="0" y="65012"/>
                      <a:pt x="0" y="56013"/>
                    </a:cubicBezTo>
                    <a:lnTo>
                      <a:pt x="0" y="16295"/>
                    </a:lnTo>
                    <a:cubicBezTo>
                      <a:pt x="0" y="7295"/>
                      <a:pt x="9681" y="0"/>
                      <a:pt x="21624" y="0"/>
                    </a:cubicBezTo>
                    <a:close/>
                  </a:path>
                </a:pathLst>
              </a:custGeom>
              <a:solidFill>
                <a:srgbClr val="27405E">
                  <a:alpha val="6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5197" name=""/>
              <p:cNvSpPr/>
              <p:nvPr/>
            </p:nvSpPr>
            <p:spPr>
              <a:xfrm>
                <a:off x="3601602" y="2383843"/>
                <a:ext cx="170038" cy="212802"/>
              </a:xfrm>
              <a:custGeom>
                <a:avLst/>
                <a:gdLst/>
                <a:ahLst/>
                <a:cxnLst/>
                <a:pathLst>
                  <a:path w="170038" h="212802">
                    <a:moveTo>
                      <a:pt x="137476" y="1014"/>
                    </a:moveTo>
                    <a:cubicBezTo>
                      <a:pt x="139504" y="8109"/>
                      <a:pt x="154866" y="78187"/>
                      <a:pt x="157749" y="108460"/>
                    </a:cubicBezTo>
                    <a:cubicBezTo>
                      <a:pt x="161804" y="151033"/>
                      <a:pt x="157749" y="185496"/>
                      <a:pt x="126326" y="198674"/>
                    </a:cubicBezTo>
                    <a:cubicBezTo>
                      <a:pt x="94903" y="211851"/>
                      <a:pt x="24963" y="196646"/>
                      <a:pt x="18881" y="164209"/>
                    </a:cubicBezTo>
                    <a:cubicBezTo>
                      <a:pt x="12799" y="131773"/>
                      <a:pt x="13813" y="99337"/>
                      <a:pt x="13813" y="99337"/>
                    </a:cubicBezTo>
                    <a:lnTo>
                      <a:pt x="636" y="95282"/>
                    </a:lnTo>
                    <a:cubicBezTo>
                      <a:pt x="636" y="95282"/>
                      <a:pt x="-3419" y="139883"/>
                      <a:pt x="7731" y="168265"/>
                    </a:cubicBezTo>
                    <a:cubicBezTo>
                      <a:pt x="18881" y="196646"/>
                      <a:pt x="52691" y="206832"/>
                      <a:pt x="77672" y="211091"/>
                    </a:cubicBezTo>
                    <a:cubicBezTo>
                      <a:pt x="99972" y="214892"/>
                      <a:pt x="150654" y="216919"/>
                      <a:pt x="164845" y="172319"/>
                    </a:cubicBezTo>
                    <a:cubicBezTo>
                      <a:pt x="177324" y="133094"/>
                      <a:pt x="163123" y="60011"/>
                      <a:pt x="160790" y="50682"/>
                    </a:cubicBezTo>
                    <a:cubicBezTo>
                      <a:pt x="154709" y="26355"/>
                      <a:pt x="151667" y="0"/>
                      <a:pt x="151667" y="0"/>
                    </a:cubicBezTo>
                    <a:lnTo>
                      <a:pt x="137476" y="1014"/>
                    </a:lnTo>
                    <a:close/>
                  </a:path>
                </a:pathLst>
              </a:custGeom>
              <a:solidFill>
                <a:srgbClr val="3B608D"/>
              </a:solidFill>
              <a:ln w="7600" cap="flat">
                <a:noFill/>
                <a:miter lim="800000"/>
              </a:ln>
            </p:spPr>
          </p:sp>
          <p:pic>
            <p:nvPicPr>
              <p:cNvPr id="15199" name="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69812" y="2166748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01" name="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8725" y="2165909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03" name="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26554" y="2166748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05" name="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26554" y="2218646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07" name="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8725" y="2218717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09" name="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69812" y="2218646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11" name="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28581" y="2273049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13" name="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8725" y="2273049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15" name="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69812" y="2273861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17" name="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0144" y="2330290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19" name="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69812" y="2328192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5221" name="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29189" y="2337386"/>
                <a:ext cx="35477" cy="33450"/>
              </a:xfrm>
              <a:prstGeom prst="rect">
                <a:avLst/>
              </a:prstGeom>
            </p:spPr>
          </p:pic>
          <p:sp>
            <p:nvSpPr>
              <p:cNvPr id="1670" name="Text 1670"/>
              <p:cNvSpPr txBox="1"/>
              <p:nvPr/>
            </p:nvSpPr>
            <p:spPr>
              <a:xfrm>
                <a:off x="3318017" y="2602806"/>
                <a:ext cx="11324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Phone Order/Fax Order</a:t>
                </a:r>
              </a:p>
            </p:txBody>
          </p:sp>
        </p:grpSp>
        <p:grpSp>
          <p:nvGrpSpPr>
            <p:cNvPr id="12440" name="User"/>
            <p:cNvGrpSpPr/>
            <p:nvPr/>
          </p:nvGrpSpPr>
          <p:grpSpPr>
            <a:xfrm>
              <a:off x="320658" y="3043608"/>
              <a:ext cx="811520" cy="699200"/>
              <a:chOff x="320658" y="3043608"/>
              <a:chExt cx="811520" cy="699200"/>
            </a:xfrm>
          </p:grpSpPr>
          <p:grpSp>
            <p:nvGrpSpPr>
              <p:cNvPr id="12439" name=""/>
              <p:cNvGrpSpPr/>
              <p:nvPr/>
            </p:nvGrpSpPr>
            <p:grpSpPr>
              <a:xfrm>
                <a:off x="674950" y="3043157"/>
                <a:ext cx="456432" cy="678226"/>
                <a:chOff x="674950" y="3043157"/>
                <a:chExt cx="456432" cy="678226"/>
              </a:xfrm>
            </p:grpSpPr>
            <p:sp>
              <p:nvSpPr>
                <p:cNvPr id="12931" name=""/>
                <p:cNvSpPr/>
                <p:nvPr/>
              </p:nvSpPr>
              <p:spPr>
                <a:xfrm>
                  <a:off x="945218" y="3165151"/>
                  <a:ext cx="82907" cy="141251"/>
                </a:xfrm>
                <a:custGeom>
                  <a:avLst/>
                  <a:gdLst/>
                  <a:ahLst/>
                  <a:cxnLst/>
                  <a:pathLst>
                    <a:path w="82907" h="141251">
                      <a:moveTo>
                        <a:pt x="0" y="36111"/>
                      </a:moveTo>
                      <a:cubicBezTo>
                        <a:pt x="8875" y="36111"/>
                        <a:pt x="22726" y="74352"/>
                        <a:pt x="17044" y="122190"/>
                      </a:cubicBezTo>
                      <a:cubicBezTo>
                        <a:pt x="18408" y="160372"/>
                        <a:pt x="83890" y="136419"/>
                        <a:pt x="82754" y="96649"/>
                      </a:cubicBezTo>
                      <a:cubicBezTo>
                        <a:pt x="62696" y="47169"/>
                        <a:pt x="54541" y="316"/>
                        <a:pt x="54541" y="316"/>
                      </a:cubicBezTo>
                      <a:lnTo>
                        <a:pt x="0" y="36111"/>
                      </a:lnTo>
                      <a:close/>
                    </a:path>
                  </a:pathLst>
                </a:custGeom>
                <a:solidFill>
                  <a:srgbClr val="FBDAB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933" name=""/>
                <p:cNvSpPr/>
                <p:nvPr/>
              </p:nvSpPr>
              <p:spPr>
                <a:xfrm>
                  <a:off x="943924" y="3178957"/>
                  <a:ext cx="60453" cy="41902"/>
                </a:xfrm>
                <a:custGeom>
                  <a:avLst/>
                  <a:gdLst/>
                  <a:ahLst/>
                  <a:cxnLst/>
                  <a:pathLst>
                    <a:path w="60453" h="41902">
                      <a:moveTo>
                        <a:pt x="439" y="23156"/>
                      </a:moveTo>
                      <a:cubicBezTo>
                        <a:pt x="7257" y="20600"/>
                        <a:pt x="6405" y="34236"/>
                        <a:pt x="14927" y="41902"/>
                      </a:cubicBezTo>
                      <a:cubicBezTo>
                        <a:pt x="27710" y="41902"/>
                        <a:pt x="39474" y="24450"/>
                        <a:pt x="59978" y="379"/>
                      </a:cubicBezTo>
                      <a:cubicBezTo>
                        <a:pt x="32342" y="18209"/>
                        <a:pt x="-6378" y="25713"/>
                        <a:pt x="439" y="23156"/>
                      </a:cubicBezTo>
                      <a:close/>
                    </a:path>
                  </a:pathLst>
                </a:custGeom>
                <a:solidFill>
                  <a:srgbClr val="98743E">
                    <a:alpha val="20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780" name=""/>
                <p:cNvSpPr/>
                <p:nvPr/>
              </p:nvSpPr>
              <p:spPr>
                <a:xfrm>
                  <a:off x="723063" y="3479887"/>
                  <a:ext cx="408114" cy="241781"/>
                </a:xfrm>
                <a:custGeom>
                  <a:avLst/>
                  <a:gdLst/>
                  <a:ahLst/>
                  <a:cxnLst/>
                  <a:pathLst>
                    <a:path w="408114" h="241781">
                      <a:moveTo>
                        <a:pt x="258332" y="0"/>
                      </a:moveTo>
                      <a:cubicBezTo>
                        <a:pt x="258332" y="54762"/>
                        <a:pt x="238420" y="113004"/>
                        <a:pt x="231629" y="119179"/>
                      </a:cubicBezTo>
                      <a:cubicBezTo>
                        <a:pt x="212881" y="136224"/>
                        <a:pt x="100666" y="123681"/>
                        <a:pt x="1808" y="159475"/>
                      </a:cubicBezTo>
                      <a:cubicBezTo>
                        <a:pt x="-6714" y="176521"/>
                        <a:pt x="27241" y="239712"/>
                        <a:pt x="37466" y="239712"/>
                      </a:cubicBezTo>
                      <a:cubicBezTo>
                        <a:pt x="47692" y="239712"/>
                        <a:pt x="214898" y="239609"/>
                        <a:pt x="242993" y="240711"/>
                      </a:cubicBezTo>
                      <a:cubicBezTo>
                        <a:pt x="483207" y="248628"/>
                        <a:pt x="390489" y="9427"/>
                        <a:pt x="390489" y="9427"/>
                      </a:cubicBezTo>
                      <a:lnTo>
                        <a:pt x="258332" y="0"/>
                      </a:lnTo>
                      <a:close/>
                    </a:path>
                  </a:pathLst>
                </a:custGeom>
                <a:solidFill>
                  <a:srgbClr val="3B4458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936" name=""/>
                <p:cNvSpPr/>
                <p:nvPr/>
              </p:nvSpPr>
              <p:spPr>
                <a:xfrm>
                  <a:off x="896330" y="3050623"/>
                  <a:ext cx="135500" cy="155963"/>
                </a:xfrm>
                <a:custGeom>
                  <a:avLst/>
                  <a:gdLst/>
                  <a:ahLst/>
                  <a:cxnLst/>
                  <a:pathLst>
                    <a:path w="135500" h="155963">
                      <a:moveTo>
                        <a:pt x="13942" y="73084"/>
                      </a:moveTo>
                      <a:cubicBezTo>
                        <a:pt x="14455" y="59953"/>
                        <a:pt x="6270" y="42403"/>
                        <a:pt x="11385" y="32175"/>
                      </a:cubicBezTo>
                      <a:cubicBezTo>
                        <a:pt x="24756" y="5433"/>
                        <a:pt x="56039" y="-211"/>
                        <a:pt x="82970" y="-211"/>
                      </a:cubicBezTo>
                      <a:cubicBezTo>
                        <a:pt x="111945" y="2346"/>
                        <a:pt x="135806" y="32175"/>
                        <a:pt x="135806" y="67118"/>
                      </a:cubicBezTo>
                      <a:cubicBezTo>
                        <a:pt x="132398" y="95242"/>
                        <a:pt x="128989" y="116549"/>
                        <a:pt x="81266" y="143822"/>
                      </a:cubicBezTo>
                      <a:cubicBezTo>
                        <a:pt x="60813" y="154048"/>
                        <a:pt x="20760" y="161719"/>
                        <a:pt x="22464" y="149787"/>
                      </a:cubicBezTo>
                      <a:cubicBezTo>
                        <a:pt x="21143" y="145778"/>
                        <a:pt x="20174" y="136992"/>
                        <a:pt x="19055" y="132742"/>
                      </a:cubicBezTo>
                      <a:cubicBezTo>
                        <a:pt x="18022" y="128819"/>
                        <a:pt x="16533" y="119764"/>
                        <a:pt x="15646" y="115697"/>
                      </a:cubicBezTo>
                      <a:cubicBezTo>
                        <a:pt x="14316" y="109597"/>
                        <a:pt x="1376" y="113436"/>
                        <a:pt x="306" y="107174"/>
                      </a:cubicBezTo>
                      <a:cubicBezTo>
                        <a:pt x="-1045" y="99264"/>
                        <a:pt x="15028" y="80900"/>
                        <a:pt x="13942" y="73084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729" name=""/>
                <p:cNvSpPr/>
                <p:nvPr/>
              </p:nvSpPr>
              <p:spPr>
                <a:xfrm>
                  <a:off x="674952" y="3449433"/>
                  <a:ext cx="75301" cy="27671"/>
                </a:xfrm>
                <a:custGeom>
                  <a:avLst/>
                  <a:gdLst/>
                  <a:ahLst/>
                  <a:cxnLst/>
                  <a:pathLst>
                    <a:path w="75301" h="27671">
                      <a:moveTo>
                        <a:pt x="0" y="18045"/>
                      </a:moveTo>
                      <a:cubicBezTo>
                        <a:pt x="0" y="18045"/>
                        <a:pt x="16677" y="-423"/>
                        <a:pt x="37250" y="-423"/>
                      </a:cubicBezTo>
                      <a:cubicBezTo>
                        <a:pt x="57822" y="-423"/>
                        <a:pt x="74499" y="2009"/>
                        <a:pt x="74499" y="18045"/>
                      </a:cubicBezTo>
                      <a:cubicBezTo>
                        <a:pt x="74499" y="34080"/>
                        <a:pt x="60457" y="25482"/>
                        <a:pt x="39885" y="25482"/>
                      </a:cubicBezTo>
                      <a:cubicBezTo>
                        <a:pt x="19313" y="25482"/>
                        <a:pt x="0" y="34080"/>
                        <a:pt x="0" y="18045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7710" name=""/>
                <p:cNvSpPr/>
                <p:nvPr/>
              </p:nvSpPr>
              <p:spPr>
                <a:xfrm>
                  <a:off x="744485" y="3272500"/>
                  <a:ext cx="318254" cy="212796"/>
                </a:xfrm>
                <a:custGeom>
                  <a:avLst/>
                  <a:gdLst/>
                  <a:ahLst/>
                  <a:cxnLst/>
                  <a:pathLst>
                    <a:path w="318254" h="212796">
                      <a:moveTo>
                        <a:pt x="279475" y="0"/>
                      </a:moveTo>
                      <a:cubicBezTo>
                        <a:pt x="266103" y="13372"/>
                        <a:pt x="184534" y="149775"/>
                        <a:pt x="179185" y="149775"/>
                      </a:cubicBezTo>
                      <a:cubicBezTo>
                        <a:pt x="173836" y="149775"/>
                        <a:pt x="0" y="176521"/>
                        <a:pt x="0" y="176521"/>
                      </a:cubicBezTo>
                      <a:cubicBezTo>
                        <a:pt x="0" y="176521"/>
                        <a:pt x="484" y="214494"/>
                        <a:pt x="6928" y="211049"/>
                      </a:cubicBezTo>
                      <a:cubicBezTo>
                        <a:pt x="13372" y="207605"/>
                        <a:pt x="173836" y="220655"/>
                        <a:pt x="204592" y="204605"/>
                      </a:cubicBezTo>
                      <a:cubicBezTo>
                        <a:pt x="235348" y="188555"/>
                        <a:pt x="318254" y="86923"/>
                        <a:pt x="318254" y="86923"/>
                      </a:cubicBezTo>
                      <a:lnTo>
                        <a:pt x="279475" y="0"/>
                      </a:lnTo>
                      <a:close/>
                    </a:path>
                  </a:pathLst>
                </a:custGeom>
                <a:solidFill>
                  <a:srgbClr val="B4923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7717" name=""/>
                <p:cNvSpPr/>
                <p:nvPr/>
              </p:nvSpPr>
              <p:spPr>
                <a:xfrm>
                  <a:off x="955763" y="3193600"/>
                  <a:ext cx="58837" cy="112332"/>
                </a:xfrm>
                <a:custGeom>
                  <a:avLst/>
                  <a:gdLst/>
                  <a:ahLst/>
                  <a:cxnLst/>
                  <a:pathLst>
                    <a:path w="58837" h="112332">
                      <a:moveTo>
                        <a:pt x="52151" y="0"/>
                      </a:moveTo>
                      <a:lnTo>
                        <a:pt x="59505" y="11367"/>
                      </a:lnTo>
                      <a:lnTo>
                        <a:pt x="21395" y="112332"/>
                      </a:lnTo>
                      <a:lnTo>
                        <a:pt x="891" y="73105"/>
                      </a:lnTo>
                      <a:lnTo>
                        <a:pt x="5215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7708" name=""/>
                <p:cNvSpPr/>
                <p:nvPr/>
              </p:nvSpPr>
              <p:spPr>
                <a:xfrm>
                  <a:off x="899515" y="3043576"/>
                  <a:ext cx="138151" cy="135902"/>
                </a:xfrm>
                <a:custGeom>
                  <a:avLst/>
                  <a:gdLst/>
                  <a:ahLst/>
                  <a:cxnLst/>
                  <a:pathLst>
                    <a:path w="138151" h="135902">
                      <a:moveTo>
                        <a:pt x="225" y="47197"/>
                      </a:moveTo>
                      <a:cubicBezTo>
                        <a:pt x="20142" y="47197"/>
                        <a:pt x="68281" y="44381"/>
                        <a:pt x="70955" y="53742"/>
                      </a:cubicBezTo>
                      <a:cubicBezTo>
                        <a:pt x="73630" y="63103"/>
                        <a:pt x="68281" y="76476"/>
                        <a:pt x="70955" y="77813"/>
                      </a:cubicBezTo>
                      <a:cubicBezTo>
                        <a:pt x="73630" y="79150"/>
                        <a:pt x="97700" y="89849"/>
                        <a:pt x="100374" y="96535"/>
                      </a:cubicBezTo>
                      <a:cubicBezTo>
                        <a:pt x="103048" y="103222"/>
                        <a:pt x="103048" y="135400"/>
                        <a:pt x="105722" y="135400"/>
                      </a:cubicBezTo>
                      <a:cubicBezTo>
                        <a:pt x="108397" y="135400"/>
                        <a:pt x="119094" y="127293"/>
                        <a:pt x="124443" y="117932"/>
                      </a:cubicBezTo>
                      <a:cubicBezTo>
                        <a:pt x="129792" y="108571"/>
                        <a:pt x="141828" y="76476"/>
                        <a:pt x="137147" y="59760"/>
                      </a:cubicBezTo>
                      <a:cubicBezTo>
                        <a:pt x="132466" y="43044"/>
                        <a:pt x="129932" y="17156"/>
                        <a:pt x="97700" y="4263"/>
                      </a:cubicBezTo>
                      <a:cubicBezTo>
                        <a:pt x="64269" y="-9110"/>
                        <a:pt x="25490" y="10949"/>
                        <a:pt x="20142" y="16298"/>
                      </a:cubicBezTo>
                      <a:cubicBezTo>
                        <a:pt x="14793" y="21647"/>
                        <a:pt x="-3928" y="47197"/>
                        <a:pt x="225" y="47197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738" name=""/>
                <p:cNvSpPr/>
                <p:nvPr/>
              </p:nvSpPr>
              <p:spPr>
                <a:xfrm>
                  <a:off x="911945" y="3199891"/>
                  <a:ext cx="219301" cy="486550"/>
                </a:xfrm>
                <a:custGeom>
                  <a:avLst/>
                  <a:gdLst/>
                  <a:ahLst/>
                  <a:cxnLst/>
                  <a:pathLst>
                    <a:path w="219301" h="486550">
                      <a:moveTo>
                        <a:pt x="98637" y="0"/>
                      </a:moveTo>
                      <a:cubicBezTo>
                        <a:pt x="109715" y="8782"/>
                        <a:pt x="126973" y="19912"/>
                        <a:pt x="136079" y="25804"/>
                      </a:cubicBezTo>
                      <a:cubicBezTo>
                        <a:pt x="158812" y="40515"/>
                        <a:pt x="166402" y="64122"/>
                        <a:pt x="173521" y="72609"/>
                      </a:cubicBezTo>
                      <a:cubicBezTo>
                        <a:pt x="208287" y="114065"/>
                        <a:pt x="219301" y="303960"/>
                        <a:pt x="219301" y="435906"/>
                      </a:cubicBezTo>
                      <a:cubicBezTo>
                        <a:pt x="124936" y="553588"/>
                        <a:pt x="92843" y="434123"/>
                        <a:pt x="0" y="407377"/>
                      </a:cubicBezTo>
                      <a:cubicBezTo>
                        <a:pt x="48269" y="366367"/>
                        <a:pt x="37126" y="263842"/>
                        <a:pt x="39800" y="222386"/>
                      </a:cubicBezTo>
                      <a:cubicBezTo>
                        <a:pt x="42080" y="187053"/>
                        <a:pt x="38009" y="135113"/>
                        <a:pt x="50311" y="91331"/>
                      </a:cubicBezTo>
                      <a:cubicBezTo>
                        <a:pt x="64752" y="84295"/>
                        <a:pt x="94626" y="32491"/>
                        <a:pt x="98637" y="0"/>
                      </a:cubicBezTo>
                      <a:close/>
                    </a:path>
                  </a:pathLst>
                </a:custGeom>
                <a:solidFill>
                  <a:srgbClr val="B4923F"/>
                </a:solidFill>
                <a:ln w="7600" cap="flat">
                  <a:noFill/>
                  <a:miter lim="800000"/>
                </a:ln>
              </p:spPr>
            </p:sp>
          </p:grpSp>
          <p:sp>
            <p:nvSpPr>
              <p:cNvPr id="17705" name=""/>
              <p:cNvSpPr/>
              <p:nvPr/>
            </p:nvSpPr>
            <p:spPr>
              <a:xfrm>
                <a:off x="472428" y="3464145"/>
                <a:ext cx="137887" cy="28728"/>
              </a:xfrm>
              <a:custGeom>
                <a:avLst/>
                <a:gdLst/>
                <a:ahLst/>
                <a:cxnLst/>
                <a:pathLst>
                  <a:path w="137887" h="28728">
                    <a:moveTo>
                      <a:pt x="11491" y="958"/>
                    </a:moveTo>
                    <a:lnTo>
                      <a:pt x="128312" y="4788"/>
                    </a:lnTo>
                    <a:lnTo>
                      <a:pt x="137887" y="22025"/>
                    </a:lnTo>
                    <a:lnTo>
                      <a:pt x="0" y="28008"/>
                    </a:lnTo>
                    <a:lnTo>
                      <a:pt x="11491" y="958"/>
                    </a:lnTo>
                    <a:close/>
                  </a:path>
                </a:pathLst>
              </a:custGeom>
              <a:solidFill>
                <a:srgbClr val="B2B1A8"/>
              </a:solidFill>
              <a:ln w="7600" cap="flat">
                <a:noFill/>
                <a:miter lim="800000"/>
              </a:ln>
            </p:spPr>
          </p:sp>
          <p:sp>
            <p:nvSpPr>
              <p:cNvPr id="17702" name=""/>
              <p:cNvSpPr/>
              <p:nvPr/>
            </p:nvSpPr>
            <p:spPr>
              <a:xfrm>
                <a:off x="371408" y="3314522"/>
                <a:ext cx="107245" cy="153217"/>
              </a:xfrm>
              <a:custGeom>
                <a:avLst/>
                <a:gdLst/>
                <a:ahLst/>
                <a:cxnLst/>
                <a:pathLst>
                  <a:path w="107245" h="153217">
                    <a:moveTo>
                      <a:pt x="-479" y="20347"/>
                    </a:moveTo>
                    <a:lnTo>
                      <a:pt x="106766" y="-720"/>
                    </a:lnTo>
                    <a:lnTo>
                      <a:pt x="89530" y="152496"/>
                    </a:lnTo>
                    <a:lnTo>
                      <a:pt x="5266" y="137175"/>
                    </a:lnTo>
                    <a:lnTo>
                      <a:pt x="-479" y="20347"/>
                    </a:ln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10789" name=""/>
              <p:cNvSpPr/>
              <p:nvPr/>
            </p:nvSpPr>
            <p:spPr>
              <a:xfrm>
                <a:off x="663057" y="3486292"/>
                <a:ext cx="71195" cy="30005"/>
              </a:xfrm>
              <a:custGeom>
                <a:avLst/>
                <a:gdLst/>
                <a:ahLst/>
                <a:cxnLst/>
                <a:pathLst>
                  <a:path w="71195" h="30005">
                    <a:moveTo>
                      <a:pt x="508" y="22377"/>
                    </a:moveTo>
                    <a:cubicBezTo>
                      <a:pt x="508" y="11844"/>
                      <a:pt x="31038" y="0"/>
                      <a:pt x="48311" y="0"/>
                    </a:cubicBezTo>
                    <a:cubicBezTo>
                      <a:pt x="65583" y="0"/>
                      <a:pt x="70687" y="1418"/>
                      <a:pt x="70687" y="11951"/>
                    </a:cubicBezTo>
                    <a:cubicBezTo>
                      <a:pt x="70687" y="22484"/>
                      <a:pt x="63549" y="29496"/>
                      <a:pt x="46277" y="29496"/>
                    </a:cubicBezTo>
                    <a:cubicBezTo>
                      <a:pt x="29004" y="29496"/>
                      <a:pt x="508" y="32909"/>
                      <a:pt x="508" y="22377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0820" name=""/>
              <p:cNvSpPr/>
              <p:nvPr/>
            </p:nvSpPr>
            <p:spPr>
              <a:xfrm>
                <a:off x="333822" y="3500979"/>
                <a:ext cx="542119" cy="240703"/>
              </a:xfrm>
              <a:custGeom>
                <a:avLst/>
                <a:gdLst/>
                <a:ahLst/>
                <a:cxnLst/>
                <a:pathLst>
                  <a:path w="542119" h="240703">
                    <a:moveTo>
                      <a:pt x="542119" y="240703"/>
                    </a:moveTo>
                    <a:lnTo>
                      <a:pt x="0" y="240703"/>
                    </a:lnTo>
                    <a:lnTo>
                      <a:pt x="0" y="0"/>
                    </a:lnTo>
                    <a:lnTo>
                      <a:pt x="542119" y="0"/>
                    </a:lnTo>
                    <a:lnTo>
                      <a:pt x="542119" y="240703"/>
                    </a:lnTo>
                    <a:close/>
                  </a:path>
                </a:pathLst>
              </a:custGeom>
              <a:solidFill>
                <a:srgbClr val="6598C2"/>
              </a:solidFill>
              <a:ln w="7600" cap="flat">
                <a:noFill/>
                <a:miter lim="800000"/>
              </a:ln>
            </p:spPr>
          </p:sp>
          <p:sp>
            <p:nvSpPr>
              <p:cNvPr id="10788" name=""/>
              <p:cNvSpPr/>
              <p:nvPr/>
            </p:nvSpPr>
            <p:spPr>
              <a:xfrm>
                <a:off x="319842" y="3485915"/>
                <a:ext cx="574743" cy="15534"/>
              </a:xfrm>
              <a:custGeom>
                <a:avLst/>
                <a:gdLst/>
                <a:ahLst/>
                <a:cxnLst/>
                <a:pathLst>
                  <a:path w="574743" h="15534">
                    <a:moveTo>
                      <a:pt x="574743" y="15534"/>
                    </a:moveTo>
                    <a:lnTo>
                      <a:pt x="0" y="15534"/>
                    </a:lnTo>
                    <a:lnTo>
                      <a:pt x="0" y="0"/>
                    </a:lnTo>
                    <a:lnTo>
                      <a:pt x="574743" y="0"/>
                    </a:lnTo>
                    <a:lnTo>
                      <a:pt x="574743" y="15534"/>
                    </a:lnTo>
                    <a:close/>
                  </a:path>
                </a:pathLst>
              </a:custGeom>
              <a:solidFill>
                <a:srgbClr val="D2DAE5"/>
              </a:solidFill>
              <a:ln w="7600" cap="flat">
                <a:noFill/>
                <a:miter lim="800000"/>
              </a:ln>
            </p:spPr>
          </p:sp>
          <p:sp>
            <p:nvSpPr>
              <p:cNvPr id="10830" name=""/>
              <p:cNvSpPr/>
              <p:nvPr/>
            </p:nvSpPr>
            <p:spPr>
              <a:xfrm>
                <a:off x="640957" y="3469890"/>
                <a:ext cx="127598" cy="17051"/>
              </a:xfrm>
              <a:custGeom>
                <a:avLst/>
                <a:gdLst/>
                <a:ahLst/>
                <a:cxnLst/>
                <a:pathLst>
                  <a:path w="127598" h="17051">
                    <a:moveTo>
                      <a:pt x="0" y="0"/>
                    </a:moveTo>
                    <a:lnTo>
                      <a:pt x="127598" y="0"/>
                    </a:lnTo>
                    <a:lnTo>
                      <a:pt x="127598" y="17051"/>
                    </a:lnTo>
                    <a:lnTo>
                      <a:pt x="0" y="170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17698" name=""/>
              <p:cNvSpPr/>
              <p:nvPr/>
            </p:nvSpPr>
            <p:spPr>
              <a:xfrm>
                <a:off x="437239" y="3242460"/>
                <a:ext cx="185765" cy="231739"/>
              </a:xfrm>
              <a:custGeom>
                <a:avLst/>
                <a:gdLst/>
                <a:ahLst/>
                <a:cxnLst/>
                <a:pathLst>
                  <a:path w="185765" h="231739">
                    <a:moveTo>
                      <a:pt x="718" y="44528"/>
                    </a:moveTo>
                    <a:lnTo>
                      <a:pt x="178822" y="479"/>
                    </a:lnTo>
                    <a:lnTo>
                      <a:pt x="186481" y="230304"/>
                    </a:lnTo>
                    <a:lnTo>
                      <a:pt x="12209" y="232220"/>
                    </a:lnTo>
                    <a:lnTo>
                      <a:pt x="718" y="44528"/>
                    </a:ln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1671" name="Text 1671"/>
              <p:cNvSpPr txBox="1"/>
              <p:nvPr/>
            </p:nvSpPr>
            <p:spPr>
              <a:xfrm>
                <a:off x="346418" y="3879608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Users</a:t>
                </a:r>
              </a:p>
            </p:txBody>
          </p:sp>
        </p:grpSp>
        <p:grpSp>
          <p:nvGrpSpPr>
            <p:cNvPr id="12710" name="Accounts payable"/>
            <p:cNvGrpSpPr/>
            <p:nvPr/>
          </p:nvGrpSpPr>
          <p:grpSpPr>
            <a:xfrm>
              <a:off x="5030374" y="1530506"/>
              <a:ext cx="626088" cy="480203"/>
              <a:chOff x="5030374" y="1530506"/>
              <a:chExt cx="626088" cy="480203"/>
            </a:xfrm>
          </p:grpSpPr>
          <p:sp>
            <p:nvSpPr>
              <p:cNvPr id="11665" name=""/>
              <p:cNvSpPr/>
              <p:nvPr/>
            </p:nvSpPr>
            <p:spPr>
              <a:xfrm rot="-2100000" flipH="true" flipV="true">
                <a:off x="5537089" y="1807704"/>
                <a:ext cx="62233" cy="208569"/>
              </a:xfrm>
              <a:custGeom>
                <a:avLst/>
                <a:gdLst/>
                <a:ahLst/>
                <a:cxnLst/>
                <a:pathLst>
                  <a:path w="62233" h="208569">
                    <a:moveTo>
                      <a:pt x="48205" y="61187"/>
                    </a:moveTo>
                    <a:cubicBezTo>
                      <a:pt x="52592" y="81663"/>
                      <a:pt x="64841" y="106161"/>
                      <a:pt x="61916" y="129196"/>
                    </a:cubicBezTo>
                    <a:cubicBezTo>
                      <a:pt x="60307" y="141866"/>
                      <a:pt x="58077" y="172341"/>
                      <a:pt x="54969" y="185505"/>
                    </a:cubicBezTo>
                    <a:cubicBezTo>
                      <a:pt x="51860" y="198667"/>
                      <a:pt x="42171" y="207075"/>
                      <a:pt x="40892" y="186966"/>
                    </a:cubicBezTo>
                    <a:cubicBezTo>
                      <a:pt x="40343" y="213293"/>
                      <a:pt x="27545" y="219996"/>
                      <a:pt x="27179" y="180507"/>
                    </a:cubicBezTo>
                    <a:cubicBezTo>
                      <a:pt x="25716" y="194767"/>
                      <a:pt x="13650" y="215852"/>
                      <a:pt x="13742" y="173073"/>
                    </a:cubicBezTo>
                    <a:cubicBezTo>
                      <a:pt x="10725" y="199764"/>
                      <a:pt x="4509" y="184773"/>
                      <a:pt x="5606" y="168685"/>
                    </a:cubicBezTo>
                    <a:cubicBezTo>
                      <a:pt x="6054" y="162119"/>
                      <a:pt x="5058" y="136509"/>
                      <a:pt x="2864" y="131390"/>
                    </a:cubicBezTo>
                    <a:cubicBezTo>
                      <a:pt x="670" y="126271"/>
                      <a:pt x="-3535" y="84222"/>
                      <a:pt x="5606" y="69597"/>
                    </a:cubicBezTo>
                    <a:cubicBezTo>
                      <a:pt x="9991" y="62581"/>
                      <a:pt x="7437" y="0"/>
                      <a:pt x="7437" y="0"/>
                    </a:cubicBezTo>
                    <a:lnTo>
                      <a:pt x="54832" y="30686"/>
                    </a:lnTo>
                    <a:lnTo>
                      <a:pt x="48205" y="61187"/>
                    </a:ln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2449" name=""/>
              <p:cNvSpPr/>
              <p:nvPr/>
            </p:nvSpPr>
            <p:spPr>
              <a:xfrm rot="3000000" flipH="true" flipV="true">
                <a:off x="5067306" y="1784206"/>
                <a:ext cx="62233" cy="198821"/>
              </a:xfrm>
              <a:custGeom>
                <a:avLst/>
                <a:gdLst/>
                <a:ahLst/>
                <a:cxnLst/>
                <a:pathLst>
                  <a:path w="62233" h="198821">
                    <a:moveTo>
                      <a:pt x="48204" y="51437"/>
                    </a:moveTo>
                    <a:cubicBezTo>
                      <a:pt x="52592" y="71913"/>
                      <a:pt x="64841" y="96411"/>
                      <a:pt x="61916" y="119447"/>
                    </a:cubicBezTo>
                    <a:cubicBezTo>
                      <a:pt x="60307" y="132117"/>
                      <a:pt x="58077" y="162593"/>
                      <a:pt x="54968" y="175756"/>
                    </a:cubicBezTo>
                    <a:cubicBezTo>
                      <a:pt x="51860" y="188919"/>
                      <a:pt x="42171" y="197327"/>
                      <a:pt x="40891" y="177218"/>
                    </a:cubicBezTo>
                    <a:cubicBezTo>
                      <a:pt x="40342" y="203545"/>
                      <a:pt x="27544" y="210249"/>
                      <a:pt x="27179" y="170758"/>
                    </a:cubicBezTo>
                    <a:cubicBezTo>
                      <a:pt x="25716" y="185018"/>
                      <a:pt x="13650" y="206103"/>
                      <a:pt x="13742" y="163324"/>
                    </a:cubicBezTo>
                    <a:cubicBezTo>
                      <a:pt x="10725" y="190016"/>
                      <a:pt x="4508" y="175024"/>
                      <a:pt x="5606" y="158936"/>
                    </a:cubicBezTo>
                    <a:cubicBezTo>
                      <a:pt x="6053" y="152369"/>
                      <a:pt x="5057" y="126760"/>
                      <a:pt x="2864" y="121640"/>
                    </a:cubicBezTo>
                    <a:cubicBezTo>
                      <a:pt x="670" y="116521"/>
                      <a:pt x="-3536" y="74472"/>
                      <a:pt x="5605" y="59847"/>
                    </a:cubicBezTo>
                    <a:cubicBezTo>
                      <a:pt x="9991" y="52831"/>
                      <a:pt x="16517" y="0"/>
                      <a:pt x="16517" y="0"/>
                    </a:cubicBezTo>
                    <a:lnTo>
                      <a:pt x="53037" y="30507"/>
                    </a:lnTo>
                    <a:lnTo>
                      <a:pt x="48204" y="51437"/>
                    </a:ln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0905" name=""/>
              <p:cNvSpPr/>
              <p:nvPr/>
            </p:nvSpPr>
            <p:spPr>
              <a:xfrm flipH="true" flipV="true">
                <a:off x="5316145" y="1852509"/>
                <a:ext cx="62503" cy="159660"/>
              </a:xfrm>
              <a:custGeom>
                <a:avLst/>
                <a:gdLst/>
                <a:ahLst/>
                <a:cxnLst/>
                <a:pathLst>
                  <a:path w="62503" h="159660">
                    <a:moveTo>
                      <a:pt x="48204" y="12431"/>
                    </a:moveTo>
                    <a:cubicBezTo>
                      <a:pt x="52592" y="32907"/>
                      <a:pt x="64841" y="57404"/>
                      <a:pt x="61916" y="80439"/>
                    </a:cubicBezTo>
                    <a:cubicBezTo>
                      <a:pt x="60307" y="93109"/>
                      <a:pt x="58077" y="123584"/>
                      <a:pt x="54969" y="136747"/>
                    </a:cubicBezTo>
                    <a:cubicBezTo>
                      <a:pt x="51860" y="149909"/>
                      <a:pt x="42171" y="158317"/>
                      <a:pt x="40891" y="138209"/>
                    </a:cubicBezTo>
                    <a:cubicBezTo>
                      <a:pt x="40343" y="164535"/>
                      <a:pt x="27545" y="171239"/>
                      <a:pt x="27179" y="131750"/>
                    </a:cubicBezTo>
                    <a:cubicBezTo>
                      <a:pt x="25716" y="146009"/>
                      <a:pt x="13650" y="167094"/>
                      <a:pt x="13742" y="124315"/>
                    </a:cubicBezTo>
                    <a:cubicBezTo>
                      <a:pt x="10725" y="151007"/>
                      <a:pt x="4509" y="136016"/>
                      <a:pt x="5606" y="119927"/>
                    </a:cubicBezTo>
                    <a:cubicBezTo>
                      <a:pt x="6054" y="113361"/>
                      <a:pt x="5058" y="87752"/>
                      <a:pt x="2864" y="82633"/>
                    </a:cubicBezTo>
                    <a:cubicBezTo>
                      <a:pt x="670" y="77514"/>
                      <a:pt x="-3535" y="35466"/>
                      <a:pt x="5606" y="20841"/>
                    </a:cubicBezTo>
                    <a:cubicBezTo>
                      <a:pt x="9991" y="13825"/>
                      <a:pt x="12919" y="0"/>
                      <a:pt x="12919" y="0"/>
                    </a:cubicBezTo>
                    <a:lnTo>
                      <a:pt x="48204" y="731"/>
                    </a:lnTo>
                    <a:lnTo>
                      <a:pt x="48204" y="12431"/>
                    </a:ln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1365" name=""/>
              <p:cNvSpPr/>
              <p:nvPr/>
            </p:nvSpPr>
            <p:spPr>
              <a:xfrm>
                <a:off x="5331784" y="1531026"/>
                <a:ext cx="74084" cy="189247"/>
              </a:xfrm>
              <a:custGeom>
                <a:avLst/>
                <a:gdLst/>
                <a:ahLst/>
                <a:cxnLst/>
                <a:pathLst>
                  <a:path w="74084" h="189247">
                    <a:moveTo>
                      <a:pt x="57136" y="14735"/>
                    </a:moveTo>
                    <a:cubicBezTo>
                      <a:pt x="62336" y="39005"/>
                      <a:pt x="76854" y="68042"/>
                      <a:pt x="73387" y="95346"/>
                    </a:cubicBezTo>
                    <a:cubicBezTo>
                      <a:pt x="71480" y="110363"/>
                      <a:pt x="68837" y="146485"/>
                      <a:pt x="65153" y="162087"/>
                    </a:cubicBezTo>
                    <a:cubicBezTo>
                      <a:pt x="61468" y="177689"/>
                      <a:pt x="49984" y="187655"/>
                      <a:pt x="48468" y="163820"/>
                    </a:cubicBezTo>
                    <a:cubicBezTo>
                      <a:pt x="47817" y="195024"/>
                      <a:pt x="32648" y="202971"/>
                      <a:pt x="32215" y="156164"/>
                    </a:cubicBezTo>
                    <a:cubicBezTo>
                      <a:pt x="30481" y="173066"/>
                      <a:pt x="16179" y="198058"/>
                      <a:pt x="16288" y="147352"/>
                    </a:cubicBezTo>
                    <a:cubicBezTo>
                      <a:pt x="12712" y="178990"/>
                      <a:pt x="5344" y="161220"/>
                      <a:pt x="6644" y="142151"/>
                    </a:cubicBezTo>
                    <a:cubicBezTo>
                      <a:pt x="7175" y="134368"/>
                      <a:pt x="5995" y="104013"/>
                      <a:pt x="3394" y="97946"/>
                    </a:cubicBezTo>
                    <a:cubicBezTo>
                      <a:pt x="794" y="91878"/>
                      <a:pt x="-4190" y="42038"/>
                      <a:pt x="6644" y="24703"/>
                    </a:cubicBezTo>
                    <a:cubicBezTo>
                      <a:pt x="11842" y="16387"/>
                      <a:pt x="15312" y="0"/>
                      <a:pt x="15312" y="0"/>
                    </a:cubicBezTo>
                    <a:lnTo>
                      <a:pt x="57136" y="866"/>
                    </a:lnTo>
                    <a:lnTo>
                      <a:pt x="57136" y="14735"/>
                    </a:ln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grpSp>
            <p:nvGrpSpPr>
              <p:cNvPr id="12455" name=""/>
              <p:cNvGrpSpPr/>
              <p:nvPr/>
            </p:nvGrpSpPr>
            <p:grpSpPr>
              <a:xfrm>
                <a:off x="5295641" y="1586660"/>
                <a:ext cx="172429" cy="200013"/>
                <a:chOff x="5295641" y="1586660"/>
                <a:chExt cx="172429" cy="200013"/>
              </a:xfrm>
            </p:grpSpPr>
            <p:sp>
              <p:nvSpPr>
                <p:cNvPr id="12460" name=""/>
                <p:cNvSpPr/>
                <p:nvPr/>
              </p:nvSpPr>
              <p:spPr>
                <a:xfrm>
                  <a:off x="5414192" y="1701150"/>
                  <a:ext cx="53946" cy="84796"/>
                </a:xfrm>
                <a:custGeom>
                  <a:avLst/>
                  <a:gdLst/>
                  <a:ahLst/>
                  <a:cxnLst/>
                  <a:pathLst>
                    <a:path w="53946" h="84796">
                      <a:moveTo>
                        <a:pt x="53946" y="0"/>
                      </a:moveTo>
                      <a:cubicBezTo>
                        <a:pt x="26714" y="18708"/>
                        <a:pt x="13573" y="43968"/>
                        <a:pt x="4990" y="51296"/>
                      </a:cubicBezTo>
                      <a:cubicBezTo>
                        <a:pt x="3658" y="62504"/>
                        <a:pt x="2946" y="68895"/>
                        <a:pt x="-72" y="84796"/>
                      </a:cubicBezTo>
                      <a:cubicBezTo>
                        <a:pt x="23206" y="58119"/>
                        <a:pt x="36198" y="41554"/>
                        <a:pt x="50423" y="27760"/>
                      </a:cubicBezTo>
                      <a:cubicBezTo>
                        <a:pt x="52147" y="17846"/>
                        <a:pt x="53871" y="7931"/>
                        <a:pt x="53946" y="0"/>
                      </a:cubicBez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463" name=""/>
                <p:cNvSpPr/>
                <p:nvPr/>
              </p:nvSpPr>
              <p:spPr>
                <a:xfrm>
                  <a:off x="5295990" y="1633858"/>
                  <a:ext cx="124667" cy="152386"/>
                </a:xfrm>
                <a:custGeom>
                  <a:avLst/>
                  <a:gdLst/>
                  <a:ahLst/>
                  <a:cxnLst/>
                  <a:pathLst>
                    <a:path w="124667" h="152386">
                      <a:moveTo>
                        <a:pt x="1418" y="0"/>
                      </a:moveTo>
                      <a:cubicBezTo>
                        <a:pt x="-738" y="12933"/>
                        <a:pt x="4008" y="18970"/>
                        <a:pt x="0" y="32549"/>
                      </a:cubicBezTo>
                      <a:cubicBezTo>
                        <a:pt x="25649" y="56688"/>
                        <a:pt x="90181" y="118761"/>
                        <a:pt x="118632" y="152386"/>
                      </a:cubicBezTo>
                      <a:cubicBezTo>
                        <a:pt x="120572" y="136219"/>
                        <a:pt x="124667" y="126908"/>
                        <a:pt x="124667" y="112898"/>
                      </a:cubicBezTo>
                      <a:cubicBezTo>
                        <a:pt x="107686" y="88111"/>
                        <a:pt x="15427" y="11640"/>
                        <a:pt x="1418" y="0"/>
                      </a:cubicBezTo>
                      <a:close/>
                    </a:path>
                  </a:pathLst>
                </a:custGeom>
                <a:solidFill>
                  <a:srgbClr val="649A9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467" name=""/>
                <p:cNvSpPr/>
                <p:nvPr/>
              </p:nvSpPr>
              <p:spPr>
                <a:xfrm>
                  <a:off x="5297091" y="1586398"/>
                  <a:ext cx="170964" cy="168632"/>
                </a:xfrm>
                <a:custGeom>
                  <a:avLst/>
                  <a:gdLst/>
                  <a:ahLst/>
                  <a:cxnLst/>
                  <a:pathLst>
                    <a:path w="170964" h="168632">
                      <a:moveTo>
                        <a:pt x="52912" y="0"/>
                      </a:moveTo>
                      <a:cubicBezTo>
                        <a:pt x="45152" y="11036"/>
                        <a:pt x="20429" y="35389"/>
                        <a:pt x="0" y="47459"/>
                      </a:cubicBezTo>
                      <a:cubicBezTo>
                        <a:pt x="25602" y="71599"/>
                        <a:pt x="108519" y="150056"/>
                        <a:pt x="122745" y="168632"/>
                      </a:cubicBezTo>
                      <a:cubicBezTo>
                        <a:pt x="137794" y="152857"/>
                        <a:pt x="159391" y="131090"/>
                        <a:pt x="170964" y="115355"/>
                      </a:cubicBezTo>
                      <a:cubicBezTo>
                        <a:pt x="149165" y="95958"/>
                        <a:pt x="62611" y="14916"/>
                        <a:pt x="52912" y="0"/>
                      </a:cubicBezTo>
                      <a:close/>
                    </a:path>
                  </a:pathLst>
                </a:custGeom>
                <a:solidFill>
                  <a:srgbClr val="A7CACB"/>
                </a:solidFill>
                <a:ln w="5700" cap="flat">
                  <a:noFill/>
                  <a:miter lim="800000"/>
                </a:ln>
              </p:spPr>
            </p:sp>
            <p:grpSp>
              <p:nvGrpSpPr>
                <p:cNvPr id="12472" name=""/>
                <p:cNvGrpSpPr/>
                <p:nvPr/>
              </p:nvGrpSpPr>
              <p:grpSpPr>
                <a:xfrm>
                  <a:off x="5369720" y="1658823"/>
                  <a:ext cx="67530" cy="64240"/>
                  <a:chOff x="5369720" y="1658823"/>
                  <a:chExt cx="67530" cy="64240"/>
                </a:xfrm>
              </p:grpSpPr>
              <p:sp>
                <p:nvSpPr>
                  <p:cNvPr id="12476" name=""/>
                  <p:cNvSpPr/>
                  <p:nvPr/>
                </p:nvSpPr>
                <p:spPr>
                  <a:xfrm>
                    <a:off x="5370052" y="1658816"/>
                    <a:ext cx="66712" cy="64208"/>
                  </a:xfrm>
                  <a:custGeom>
                    <a:avLst/>
                    <a:gdLst/>
                    <a:ahLst/>
                    <a:cxnLst/>
                    <a:pathLst>
                      <a:path w="66712" h="64208">
                        <a:moveTo>
                          <a:pt x="36900" y="1801"/>
                        </a:moveTo>
                        <a:cubicBezTo>
                          <a:pt x="36900" y="1801"/>
                          <a:pt x="17898" y="-4310"/>
                          <a:pt x="7370" y="5961"/>
                        </a:cubicBezTo>
                        <a:cubicBezTo>
                          <a:pt x="93" y="13060"/>
                          <a:pt x="-3983" y="24393"/>
                          <a:pt x="5573" y="33948"/>
                        </a:cubicBezTo>
                        <a:cubicBezTo>
                          <a:pt x="11735" y="40111"/>
                          <a:pt x="23599" y="40984"/>
                          <a:pt x="31867" y="32716"/>
                        </a:cubicBezTo>
                        <a:cubicBezTo>
                          <a:pt x="40135" y="24448"/>
                          <a:pt x="52306" y="23164"/>
                          <a:pt x="59238" y="30611"/>
                        </a:cubicBezTo>
                        <a:cubicBezTo>
                          <a:pt x="63452" y="35136"/>
                          <a:pt x="67763" y="43397"/>
                          <a:pt x="59495" y="51665"/>
                        </a:cubicBezTo>
                        <a:cubicBezTo>
                          <a:pt x="51226" y="59933"/>
                          <a:pt x="36747" y="59698"/>
                          <a:pt x="36181" y="60036"/>
                        </a:cubicBezTo>
                        <a:cubicBezTo>
                          <a:pt x="35614" y="60373"/>
                          <a:pt x="36181" y="64128"/>
                          <a:pt x="36181" y="64128"/>
                        </a:cubicBezTo>
                        <a:cubicBezTo>
                          <a:pt x="36181" y="64128"/>
                          <a:pt x="55648" y="63685"/>
                          <a:pt x="62320" y="54233"/>
                        </a:cubicBezTo>
                        <a:cubicBezTo>
                          <a:pt x="68481" y="45503"/>
                          <a:pt x="68738" y="32921"/>
                          <a:pt x="59238" y="25989"/>
                        </a:cubicBezTo>
                        <a:cubicBezTo>
                          <a:pt x="51411" y="20277"/>
                          <a:pt x="39416" y="21572"/>
                          <a:pt x="31148" y="28402"/>
                        </a:cubicBezTo>
                        <a:cubicBezTo>
                          <a:pt x="22880" y="35232"/>
                          <a:pt x="14303" y="37286"/>
                          <a:pt x="7884" y="31124"/>
                        </a:cubicBezTo>
                        <a:cubicBezTo>
                          <a:pt x="4854" y="28215"/>
                          <a:pt x="438" y="18542"/>
                          <a:pt x="9681" y="8785"/>
                        </a:cubicBezTo>
                        <a:cubicBezTo>
                          <a:pt x="19087" y="-1143"/>
                          <a:pt x="35821" y="5036"/>
                          <a:pt x="35821" y="5036"/>
                        </a:cubicBezTo>
                        <a:lnTo>
                          <a:pt x="36900" y="1801"/>
                        </a:lnTo>
                        <a:close/>
                      </a:path>
                    </a:pathLst>
                  </a:custGeom>
                  <a:solidFill>
                    <a:srgbClr val="0F243E"/>
                  </a:solidFill>
                  <a:ln w="5700" cap="flat">
                    <a:noFill/>
                    <a:miter lim="800000"/>
                  </a:ln>
                </p:spPr>
              </p:sp>
              <p:sp>
                <p:nvSpPr>
                  <p:cNvPr id="12479" name=""/>
                  <p:cNvSpPr/>
                  <p:nvPr/>
                </p:nvSpPr>
                <p:spPr>
                  <a:xfrm>
                    <a:off x="5369720" y="1659385"/>
                    <a:ext cx="67530" cy="62138"/>
                  </a:xfrm>
                  <a:custGeom>
                    <a:avLst/>
                    <a:gdLst/>
                    <a:ahLst/>
                    <a:cxnLst/>
                    <a:pathLst>
                      <a:path w="67530" h="62138">
                        <a:moveTo>
                          <a:pt x="2311" y="-104"/>
                        </a:moveTo>
                        <a:lnTo>
                          <a:pt x="67530" y="59827"/>
                        </a:lnTo>
                        <a:lnTo>
                          <a:pt x="65220" y="62138"/>
                        </a:lnTo>
                        <a:lnTo>
                          <a:pt x="0" y="2259"/>
                        </a:lnTo>
                        <a:lnTo>
                          <a:pt x="2311" y="-104"/>
                        </a:lnTo>
                        <a:close/>
                      </a:path>
                    </a:pathLst>
                  </a:custGeom>
                  <a:solidFill>
                    <a:srgbClr val="0F243E"/>
                  </a:solidFill>
                  <a:ln w="5700" cap="flat">
                    <a:noFill/>
                    <a:miter lim="800000"/>
                  </a:ln>
                </p:spPr>
              </p:sp>
            </p:grpSp>
            <p:sp>
              <p:nvSpPr>
                <p:cNvPr id="12482" name=""/>
                <p:cNvSpPr/>
                <p:nvPr/>
              </p:nvSpPr>
              <p:spPr>
                <a:xfrm>
                  <a:off x="5296947" y="1637851"/>
                  <a:ext cx="123115" cy="122336"/>
                </a:xfrm>
                <a:custGeom>
                  <a:avLst/>
                  <a:gdLst/>
                  <a:ahLst/>
                  <a:cxnLst/>
                  <a:pathLst>
                    <a:path w="123115" h="122336">
                      <a:moveTo>
                        <a:pt x="0" y="0"/>
                      </a:moveTo>
                      <a:lnTo>
                        <a:pt x="0" y="1312"/>
                      </a:lnTo>
                      <a:lnTo>
                        <a:pt x="122496" y="122336"/>
                      </a:lnTo>
                      <a:lnTo>
                        <a:pt x="123115" y="1211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486" name=""/>
                <p:cNvSpPr/>
                <p:nvPr/>
              </p:nvSpPr>
              <p:spPr>
                <a:xfrm>
                  <a:off x="5297402" y="1645961"/>
                  <a:ext cx="121304" cy="121301"/>
                </a:xfrm>
                <a:custGeom>
                  <a:avLst/>
                  <a:gdLst/>
                  <a:ahLst/>
                  <a:cxnLst/>
                  <a:pathLst>
                    <a:path w="121304" h="121301">
                      <a:moveTo>
                        <a:pt x="0" y="0"/>
                      </a:moveTo>
                      <a:lnTo>
                        <a:pt x="0" y="1219"/>
                      </a:lnTo>
                      <a:lnTo>
                        <a:pt x="121009" y="121301"/>
                      </a:lnTo>
                      <a:lnTo>
                        <a:pt x="121304" y="1194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488" name=""/>
                <p:cNvSpPr/>
                <p:nvPr/>
              </p:nvSpPr>
              <p:spPr>
                <a:xfrm>
                  <a:off x="5297754" y="1657139"/>
                  <a:ext cx="118717" cy="119749"/>
                </a:xfrm>
                <a:custGeom>
                  <a:avLst/>
                  <a:gdLst/>
                  <a:ahLst/>
                  <a:cxnLst/>
                  <a:pathLst>
                    <a:path w="118717" h="119749">
                      <a:moveTo>
                        <a:pt x="-129" y="0"/>
                      </a:moveTo>
                      <a:lnTo>
                        <a:pt x="-129" y="1164"/>
                      </a:lnTo>
                      <a:lnTo>
                        <a:pt x="118422" y="119749"/>
                      </a:lnTo>
                      <a:lnTo>
                        <a:pt x="118717" y="117865"/>
                      </a:lnTo>
                      <a:lnTo>
                        <a:pt x="-129" y="0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490" name=""/>
                <p:cNvSpPr/>
                <p:nvPr/>
              </p:nvSpPr>
              <p:spPr>
                <a:xfrm>
                  <a:off x="5419538" y="1708534"/>
                  <a:ext cx="47665" cy="51728"/>
                </a:xfrm>
                <a:custGeom>
                  <a:avLst/>
                  <a:gdLst/>
                  <a:ahLst/>
                  <a:cxnLst/>
                  <a:pathLst>
                    <a:path w="47665" h="51728">
                      <a:moveTo>
                        <a:pt x="92" y="49603"/>
                      </a:moveTo>
                      <a:lnTo>
                        <a:pt x="-92" y="51654"/>
                      </a:lnTo>
                      <a:lnTo>
                        <a:pt x="47424" y="1349"/>
                      </a:lnTo>
                      <a:lnTo>
                        <a:pt x="47609" y="55"/>
                      </a:lnTo>
                      <a:lnTo>
                        <a:pt x="92" y="49603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493" name=""/>
                <p:cNvSpPr/>
                <p:nvPr/>
              </p:nvSpPr>
              <p:spPr>
                <a:xfrm>
                  <a:off x="5418560" y="1714686"/>
                  <a:ext cx="47849" cy="52282"/>
                </a:xfrm>
                <a:custGeom>
                  <a:avLst/>
                  <a:gdLst/>
                  <a:ahLst/>
                  <a:cxnLst/>
                  <a:pathLst>
                    <a:path w="47849" h="52282">
                      <a:moveTo>
                        <a:pt x="-56" y="51118"/>
                      </a:moveTo>
                      <a:lnTo>
                        <a:pt x="-56" y="52337"/>
                      </a:lnTo>
                      <a:lnTo>
                        <a:pt x="47664" y="1293"/>
                      </a:lnTo>
                      <a:lnTo>
                        <a:pt x="47849" y="0"/>
                      </a:lnTo>
                      <a:lnTo>
                        <a:pt x="-56" y="51118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495" name=""/>
                <p:cNvSpPr/>
                <p:nvPr/>
              </p:nvSpPr>
              <p:spPr>
                <a:xfrm>
                  <a:off x="5416621" y="1721428"/>
                  <a:ext cx="48958" cy="54499"/>
                </a:xfrm>
                <a:custGeom>
                  <a:avLst/>
                  <a:gdLst/>
                  <a:ahLst/>
                  <a:cxnLst/>
                  <a:pathLst>
                    <a:path w="48958" h="54499">
                      <a:moveTo>
                        <a:pt x="-56" y="53335"/>
                      </a:moveTo>
                      <a:lnTo>
                        <a:pt x="-56" y="54554"/>
                      </a:lnTo>
                      <a:lnTo>
                        <a:pt x="48681" y="1201"/>
                      </a:lnTo>
                      <a:lnTo>
                        <a:pt x="48865" y="-92"/>
                      </a:lnTo>
                      <a:lnTo>
                        <a:pt x="-56" y="53335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</p:grpSp>
          <p:sp>
            <p:nvSpPr>
              <p:cNvPr id="11368" name=""/>
              <p:cNvSpPr/>
              <p:nvPr/>
            </p:nvSpPr>
            <p:spPr>
              <a:xfrm>
                <a:off x="5357017" y="1531897"/>
                <a:ext cx="49678" cy="124113"/>
              </a:xfrm>
              <a:custGeom>
                <a:avLst/>
                <a:gdLst/>
                <a:ahLst/>
                <a:cxnLst/>
                <a:pathLst>
                  <a:path w="49678" h="124113">
                    <a:moveTo>
                      <a:pt x="43827" y="69776"/>
                    </a:moveTo>
                    <a:cubicBezTo>
                      <a:pt x="45127" y="75844"/>
                      <a:pt x="52928" y="119184"/>
                      <a:pt x="48161" y="122651"/>
                    </a:cubicBezTo>
                    <a:cubicBezTo>
                      <a:pt x="43394" y="126118"/>
                      <a:pt x="42960" y="123951"/>
                      <a:pt x="33425" y="111383"/>
                    </a:cubicBezTo>
                    <a:cubicBezTo>
                      <a:pt x="29531" y="106250"/>
                      <a:pt x="25624" y="81478"/>
                      <a:pt x="24324" y="80178"/>
                    </a:cubicBezTo>
                    <a:cubicBezTo>
                      <a:pt x="23024" y="78877"/>
                      <a:pt x="286" y="65007"/>
                      <a:pt x="54" y="51574"/>
                    </a:cubicBezTo>
                    <a:cubicBezTo>
                      <a:pt x="-379" y="26437"/>
                      <a:pt x="1787" y="0"/>
                      <a:pt x="1787" y="0"/>
                    </a:cubicBezTo>
                    <a:lnTo>
                      <a:pt x="30392" y="2167"/>
                    </a:lnTo>
                    <a:cubicBezTo>
                      <a:pt x="30392" y="2167"/>
                      <a:pt x="42527" y="63709"/>
                      <a:pt x="43827" y="69776"/>
                    </a:cubicBez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2109" name=""/>
              <p:cNvSpPr/>
              <p:nvPr/>
            </p:nvSpPr>
            <p:spPr>
              <a:xfrm rot="5700000">
                <a:off x="5093073" y="1842482"/>
                <a:ext cx="52441" cy="74543"/>
              </a:xfrm>
              <a:custGeom>
                <a:avLst/>
                <a:gdLst/>
                <a:ahLst/>
                <a:cxnLst/>
                <a:pathLst>
                  <a:path w="52441" h="74543">
                    <a:moveTo>
                      <a:pt x="52646" y="0"/>
                    </a:moveTo>
                    <a:cubicBezTo>
                      <a:pt x="25414" y="18707"/>
                      <a:pt x="12273" y="43967"/>
                      <a:pt x="3690" y="51295"/>
                    </a:cubicBezTo>
                    <a:cubicBezTo>
                      <a:pt x="2358" y="62503"/>
                      <a:pt x="2930" y="58441"/>
                      <a:pt x="-88" y="74331"/>
                    </a:cubicBezTo>
                    <a:cubicBezTo>
                      <a:pt x="23191" y="47665"/>
                      <a:pt x="35750" y="33740"/>
                      <a:pt x="49975" y="19946"/>
                    </a:cubicBezTo>
                    <a:cubicBezTo>
                      <a:pt x="51655" y="3911"/>
                      <a:pt x="52571" y="7931"/>
                      <a:pt x="52646" y="0"/>
                    </a:cubicBez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2112" name=""/>
              <p:cNvSpPr/>
              <p:nvPr/>
            </p:nvSpPr>
            <p:spPr>
              <a:xfrm rot="5700000">
                <a:off x="5098862" y="1730077"/>
                <a:ext cx="123733" cy="140418"/>
              </a:xfrm>
              <a:custGeom>
                <a:avLst/>
                <a:gdLst/>
                <a:ahLst/>
                <a:cxnLst/>
                <a:pathLst>
                  <a:path w="123733" h="140418">
                    <a:moveTo>
                      <a:pt x="335" y="0"/>
                    </a:moveTo>
                    <a:cubicBezTo>
                      <a:pt x="-1083" y="6194"/>
                      <a:pt x="3724" y="12261"/>
                      <a:pt x="237" y="24829"/>
                    </a:cubicBezTo>
                    <a:cubicBezTo>
                      <a:pt x="25885" y="48969"/>
                      <a:pt x="89880" y="106920"/>
                      <a:pt x="118330" y="140418"/>
                    </a:cubicBezTo>
                    <a:cubicBezTo>
                      <a:pt x="122886" y="130577"/>
                      <a:pt x="123582" y="126906"/>
                      <a:pt x="123582" y="112897"/>
                    </a:cubicBezTo>
                    <a:cubicBezTo>
                      <a:pt x="106602" y="88111"/>
                      <a:pt x="14344" y="11640"/>
                      <a:pt x="335" y="0"/>
                    </a:cubicBezTo>
                    <a:close/>
                  </a:path>
                </a:pathLst>
              </a:custGeom>
              <a:solidFill>
                <a:srgbClr val="649A99"/>
              </a:solidFill>
              <a:ln w="5700" cap="flat">
                <a:noFill/>
                <a:miter lim="800000"/>
              </a:ln>
            </p:spPr>
          </p:sp>
          <p:sp>
            <p:nvSpPr>
              <p:cNvPr id="12500" name=""/>
              <p:cNvSpPr/>
              <p:nvPr/>
            </p:nvSpPr>
            <p:spPr>
              <a:xfrm rot="5700000">
                <a:off x="5104967" y="1742418"/>
                <a:ext cx="170962" cy="168630"/>
              </a:xfrm>
              <a:custGeom>
                <a:avLst/>
                <a:gdLst/>
                <a:ahLst/>
                <a:cxnLst/>
                <a:pathLst>
                  <a:path w="170962" h="168630">
                    <a:moveTo>
                      <a:pt x="52911" y="0"/>
                    </a:moveTo>
                    <a:cubicBezTo>
                      <a:pt x="45152" y="11036"/>
                      <a:pt x="20429" y="35389"/>
                      <a:pt x="0" y="47459"/>
                    </a:cubicBezTo>
                    <a:cubicBezTo>
                      <a:pt x="25602" y="71598"/>
                      <a:pt x="108518" y="150054"/>
                      <a:pt x="122743" y="168630"/>
                    </a:cubicBezTo>
                    <a:cubicBezTo>
                      <a:pt x="137793" y="152856"/>
                      <a:pt x="159389" y="131089"/>
                      <a:pt x="170962" y="115354"/>
                    </a:cubicBezTo>
                    <a:cubicBezTo>
                      <a:pt x="149164" y="95956"/>
                      <a:pt x="62610" y="14916"/>
                      <a:pt x="52911" y="0"/>
                    </a:cubicBezTo>
                    <a:close/>
                  </a:path>
                </a:pathLst>
              </a:custGeom>
              <a:solidFill>
                <a:srgbClr val="A7CACB"/>
              </a:solidFill>
              <a:ln w="5700" cap="flat">
                <a:noFill/>
                <a:miter lim="800000"/>
              </a:ln>
            </p:spPr>
          </p:sp>
          <p:sp>
            <p:nvSpPr>
              <p:cNvPr id="12502" name=""/>
              <p:cNvSpPr/>
              <p:nvPr/>
            </p:nvSpPr>
            <p:spPr>
              <a:xfrm rot="5700000">
                <a:off x="5175601" y="1777874"/>
                <a:ext cx="66712" cy="64209"/>
              </a:xfrm>
              <a:custGeom>
                <a:avLst/>
                <a:gdLst/>
                <a:ahLst/>
                <a:cxnLst/>
                <a:pathLst>
                  <a:path w="66712" h="64209">
                    <a:moveTo>
                      <a:pt x="36900" y="1801"/>
                    </a:moveTo>
                    <a:cubicBezTo>
                      <a:pt x="36900" y="1801"/>
                      <a:pt x="17898" y="-4310"/>
                      <a:pt x="7370" y="5961"/>
                    </a:cubicBezTo>
                    <a:cubicBezTo>
                      <a:pt x="93" y="13061"/>
                      <a:pt x="-3983" y="24393"/>
                      <a:pt x="5573" y="33949"/>
                    </a:cubicBezTo>
                    <a:cubicBezTo>
                      <a:pt x="11735" y="40111"/>
                      <a:pt x="23599" y="40984"/>
                      <a:pt x="31867" y="32716"/>
                    </a:cubicBezTo>
                    <a:cubicBezTo>
                      <a:pt x="40135" y="24448"/>
                      <a:pt x="52305" y="23164"/>
                      <a:pt x="59238" y="30611"/>
                    </a:cubicBezTo>
                    <a:cubicBezTo>
                      <a:pt x="63452" y="35137"/>
                      <a:pt x="67763" y="43398"/>
                      <a:pt x="59495" y="51666"/>
                    </a:cubicBezTo>
                    <a:cubicBezTo>
                      <a:pt x="51226" y="59934"/>
                      <a:pt x="36747" y="59699"/>
                      <a:pt x="36180" y="60036"/>
                    </a:cubicBezTo>
                    <a:cubicBezTo>
                      <a:pt x="35614" y="60374"/>
                      <a:pt x="36180" y="64129"/>
                      <a:pt x="36180" y="64129"/>
                    </a:cubicBezTo>
                    <a:cubicBezTo>
                      <a:pt x="36180" y="64129"/>
                      <a:pt x="55648" y="63685"/>
                      <a:pt x="62319" y="54233"/>
                    </a:cubicBezTo>
                    <a:cubicBezTo>
                      <a:pt x="68481" y="45503"/>
                      <a:pt x="68738" y="32922"/>
                      <a:pt x="59238" y="25989"/>
                    </a:cubicBezTo>
                    <a:cubicBezTo>
                      <a:pt x="51411" y="20277"/>
                      <a:pt x="39416" y="21572"/>
                      <a:pt x="31148" y="28402"/>
                    </a:cubicBezTo>
                    <a:cubicBezTo>
                      <a:pt x="22880" y="35232"/>
                      <a:pt x="14303" y="37287"/>
                      <a:pt x="7884" y="31124"/>
                    </a:cubicBezTo>
                    <a:cubicBezTo>
                      <a:pt x="4854" y="28215"/>
                      <a:pt x="438" y="18542"/>
                      <a:pt x="9681" y="8785"/>
                    </a:cubicBezTo>
                    <a:cubicBezTo>
                      <a:pt x="19087" y="-1143"/>
                      <a:pt x="35821" y="5036"/>
                      <a:pt x="35821" y="5036"/>
                    </a:cubicBezTo>
                    <a:lnTo>
                      <a:pt x="36900" y="1801"/>
                    </a:lnTo>
                    <a:close/>
                  </a:path>
                </a:pathLst>
              </a:custGeom>
              <a:solidFill>
                <a:srgbClr val="0F243E"/>
              </a:solidFill>
              <a:ln w="5700" cap="flat">
                <a:noFill/>
                <a:miter lim="800000"/>
              </a:ln>
            </p:spPr>
          </p:sp>
          <p:sp>
            <p:nvSpPr>
              <p:cNvPr id="12124" name=""/>
              <p:cNvSpPr/>
              <p:nvPr/>
            </p:nvSpPr>
            <p:spPr>
              <a:xfrm rot="5700000">
                <a:off x="5175096" y="1778291"/>
                <a:ext cx="67408" cy="63375"/>
              </a:xfrm>
              <a:custGeom>
                <a:avLst/>
                <a:gdLst/>
                <a:ahLst/>
                <a:cxnLst/>
                <a:pathLst>
                  <a:path w="67408" h="63375">
                    <a:moveTo>
                      <a:pt x="2311" y="-104"/>
                    </a:moveTo>
                    <a:lnTo>
                      <a:pt x="67530" y="59827"/>
                    </a:lnTo>
                    <a:lnTo>
                      <a:pt x="64246" y="63576"/>
                    </a:lnTo>
                    <a:lnTo>
                      <a:pt x="0" y="2259"/>
                    </a:lnTo>
                    <a:lnTo>
                      <a:pt x="2311" y="-104"/>
                    </a:lnTo>
                    <a:close/>
                  </a:path>
                </a:pathLst>
              </a:custGeom>
              <a:solidFill>
                <a:srgbClr val="0F243E"/>
              </a:solidFill>
              <a:ln w="5700" cap="flat">
                <a:noFill/>
                <a:miter lim="800000"/>
              </a:ln>
            </p:spPr>
          </p:sp>
          <p:sp>
            <p:nvSpPr>
              <p:cNvPr id="12505" name=""/>
              <p:cNvSpPr/>
              <p:nvPr/>
            </p:nvSpPr>
            <p:spPr>
              <a:xfrm rot="5700000">
                <a:off x="5102500" y="1741613"/>
                <a:ext cx="122073" cy="118100"/>
              </a:xfrm>
              <a:custGeom>
                <a:avLst/>
                <a:gdLst/>
                <a:ahLst/>
                <a:cxnLst/>
                <a:pathLst>
                  <a:path w="122073" h="118100">
                    <a:moveTo>
                      <a:pt x="0" y="-123"/>
                    </a:moveTo>
                    <a:lnTo>
                      <a:pt x="0" y="1188"/>
                    </a:lnTo>
                    <a:lnTo>
                      <a:pt x="121413" y="118100"/>
                    </a:lnTo>
                    <a:lnTo>
                      <a:pt x="122073" y="116855"/>
                    </a:lnTo>
                    <a:lnTo>
                      <a:pt x="0" y="-123"/>
                    </a:ln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2507" name=""/>
              <p:cNvSpPr/>
              <p:nvPr/>
            </p:nvSpPr>
            <p:spPr>
              <a:xfrm rot="5700000">
                <a:off x="5096086" y="1740883"/>
                <a:ext cx="120267" cy="117377"/>
              </a:xfrm>
              <a:custGeom>
                <a:avLst/>
                <a:gdLst/>
                <a:ahLst/>
                <a:cxnLst/>
                <a:pathLst>
                  <a:path w="120267" h="117377">
                    <a:moveTo>
                      <a:pt x="0" y="168"/>
                    </a:moveTo>
                    <a:lnTo>
                      <a:pt x="0" y="1387"/>
                    </a:lnTo>
                    <a:lnTo>
                      <a:pt x="119926" y="117377"/>
                    </a:lnTo>
                    <a:lnTo>
                      <a:pt x="120267" y="115443"/>
                    </a:ln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2509" name=""/>
              <p:cNvSpPr/>
              <p:nvPr/>
            </p:nvSpPr>
            <p:spPr>
              <a:xfrm rot="5700000">
                <a:off x="5099318" y="1855883"/>
                <a:ext cx="47664" cy="51728"/>
              </a:xfrm>
              <a:custGeom>
                <a:avLst/>
                <a:gdLst/>
                <a:ahLst/>
                <a:cxnLst/>
                <a:pathLst>
                  <a:path w="47664" h="51728">
                    <a:moveTo>
                      <a:pt x="92" y="49603"/>
                    </a:moveTo>
                    <a:lnTo>
                      <a:pt x="-92" y="51654"/>
                    </a:lnTo>
                    <a:lnTo>
                      <a:pt x="47424" y="1349"/>
                    </a:lnTo>
                    <a:lnTo>
                      <a:pt x="47609" y="55"/>
                    </a:lnTo>
                    <a:lnTo>
                      <a:pt x="92" y="49603"/>
                    </a:lnTo>
                    <a:close/>
                  </a:path>
                </a:pathLst>
              </a:custGeom>
              <a:solidFill>
                <a:srgbClr val="3B5C5B"/>
              </a:solidFill>
              <a:ln w="5700" cap="flat">
                <a:noFill/>
                <a:miter lim="800000"/>
              </a:ln>
            </p:spPr>
          </p:sp>
          <p:sp>
            <p:nvSpPr>
              <p:cNvPr id="12139" name=""/>
              <p:cNvSpPr/>
              <p:nvPr/>
            </p:nvSpPr>
            <p:spPr>
              <a:xfrm rot="5700000">
                <a:off x="5092899" y="1854168"/>
                <a:ext cx="47849" cy="52282"/>
              </a:xfrm>
              <a:custGeom>
                <a:avLst/>
                <a:gdLst/>
                <a:ahLst/>
                <a:cxnLst/>
                <a:pathLst>
                  <a:path w="47849" h="52282">
                    <a:moveTo>
                      <a:pt x="-56" y="51118"/>
                    </a:moveTo>
                    <a:lnTo>
                      <a:pt x="-56" y="52337"/>
                    </a:lnTo>
                    <a:lnTo>
                      <a:pt x="47665" y="1293"/>
                    </a:lnTo>
                    <a:lnTo>
                      <a:pt x="47849" y="0"/>
                    </a:lnTo>
                    <a:lnTo>
                      <a:pt x="-56" y="51118"/>
                    </a:lnTo>
                    <a:close/>
                  </a:path>
                </a:pathLst>
              </a:custGeom>
              <a:solidFill>
                <a:srgbClr val="3B5C5B"/>
              </a:solidFill>
              <a:ln w="5700" cap="flat">
                <a:noFill/>
                <a:miter lim="800000"/>
              </a:ln>
            </p:spPr>
          </p:sp>
          <p:sp>
            <p:nvSpPr>
              <p:cNvPr id="11659" name=""/>
              <p:cNvSpPr/>
              <p:nvPr/>
            </p:nvSpPr>
            <p:spPr>
              <a:xfrm rot="3600000" flipH="true" flipV="true">
                <a:off x="5089956" y="1803156"/>
                <a:ext cx="46523" cy="116231"/>
              </a:xfrm>
              <a:custGeom>
                <a:avLst/>
                <a:gdLst/>
                <a:ahLst/>
                <a:cxnLst/>
                <a:pathLst>
                  <a:path w="46523" h="116231">
                    <a:moveTo>
                      <a:pt x="41043" y="65344"/>
                    </a:moveTo>
                    <a:cubicBezTo>
                      <a:pt x="42261" y="71027"/>
                      <a:pt x="49567" y="111614"/>
                      <a:pt x="45102" y="114860"/>
                    </a:cubicBezTo>
                    <a:cubicBezTo>
                      <a:pt x="40637" y="118108"/>
                      <a:pt x="40231" y="116078"/>
                      <a:pt x="31302" y="104308"/>
                    </a:cubicBezTo>
                    <a:cubicBezTo>
                      <a:pt x="27656" y="99501"/>
                      <a:pt x="23997" y="76303"/>
                      <a:pt x="22779" y="75085"/>
                    </a:cubicBezTo>
                    <a:cubicBezTo>
                      <a:pt x="21562" y="73868"/>
                      <a:pt x="267" y="60878"/>
                      <a:pt x="51" y="48298"/>
                    </a:cubicBezTo>
                    <a:cubicBezTo>
                      <a:pt x="-355" y="24758"/>
                      <a:pt x="1674" y="0"/>
                      <a:pt x="1674" y="0"/>
                    </a:cubicBezTo>
                    <a:lnTo>
                      <a:pt x="28461" y="2029"/>
                    </a:lnTo>
                    <a:cubicBezTo>
                      <a:pt x="28461" y="2029"/>
                      <a:pt x="39825" y="59662"/>
                      <a:pt x="41043" y="65344"/>
                    </a:cubicBez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2149" name=""/>
              <p:cNvSpPr/>
              <p:nvPr/>
            </p:nvSpPr>
            <p:spPr>
              <a:xfrm rot="900000">
                <a:off x="5384676" y="1929401"/>
                <a:ext cx="52441" cy="74544"/>
              </a:xfrm>
              <a:custGeom>
                <a:avLst/>
                <a:gdLst/>
                <a:ahLst/>
                <a:cxnLst/>
                <a:pathLst>
                  <a:path w="52441" h="74544">
                    <a:moveTo>
                      <a:pt x="52646" y="0"/>
                    </a:moveTo>
                    <a:cubicBezTo>
                      <a:pt x="25414" y="18708"/>
                      <a:pt x="12273" y="43968"/>
                      <a:pt x="3690" y="51296"/>
                    </a:cubicBezTo>
                    <a:cubicBezTo>
                      <a:pt x="2358" y="62504"/>
                      <a:pt x="2930" y="58442"/>
                      <a:pt x="-88" y="74333"/>
                    </a:cubicBezTo>
                    <a:cubicBezTo>
                      <a:pt x="23191" y="47666"/>
                      <a:pt x="35749" y="33741"/>
                      <a:pt x="49975" y="19947"/>
                    </a:cubicBezTo>
                    <a:cubicBezTo>
                      <a:pt x="51655" y="3911"/>
                      <a:pt x="52571" y="7931"/>
                      <a:pt x="52646" y="0"/>
                    </a:cubicBez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2514" name=""/>
              <p:cNvSpPr/>
              <p:nvPr/>
            </p:nvSpPr>
            <p:spPr>
              <a:xfrm rot="900000">
                <a:off x="5277974" y="1841863"/>
                <a:ext cx="123734" cy="140419"/>
              </a:xfrm>
              <a:custGeom>
                <a:avLst/>
                <a:gdLst/>
                <a:ahLst/>
                <a:cxnLst/>
                <a:pathLst>
                  <a:path w="123734" h="140419">
                    <a:moveTo>
                      <a:pt x="335" y="0"/>
                    </a:moveTo>
                    <a:cubicBezTo>
                      <a:pt x="-1083" y="6194"/>
                      <a:pt x="3724" y="12261"/>
                      <a:pt x="237" y="24830"/>
                    </a:cubicBezTo>
                    <a:cubicBezTo>
                      <a:pt x="25885" y="48969"/>
                      <a:pt x="89880" y="106921"/>
                      <a:pt x="118331" y="140419"/>
                    </a:cubicBezTo>
                    <a:cubicBezTo>
                      <a:pt x="122887" y="130578"/>
                      <a:pt x="123583" y="126907"/>
                      <a:pt x="123583" y="112898"/>
                    </a:cubicBezTo>
                    <a:cubicBezTo>
                      <a:pt x="106603" y="88111"/>
                      <a:pt x="14344" y="11640"/>
                      <a:pt x="335" y="0"/>
                    </a:cubicBezTo>
                    <a:close/>
                  </a:path>
                </a:pathLst>
              </a:custGeom>
              <a:solidFill>
                <a:srgbClr val="649A99"/>
              </a:solidFill>
              <a:ln w="5700" cap="flat">
                <a:noFill/>
                <a:miter lim="800000"/>
              </a:ln>
            </p:spPr>
          </p:sp>
          <p:sp>
            <p:nvSpPr>
              <p:cNvPr id="12155" name=""/>
              <p:cNvSpPr/>
              <p:nvPr/>
            </p:nvSpPr>
            <p:spPr>
              <a:xfrm rot="900000">
                <a:off x="5285822" y="1801657"/>
                <a:ext cx="170963" cy="168630"/>
              </a:xfrm>
              <a:custGeom>
                <a:avLst/>
                <a:gdLst/>
                <a:ahLst/>
                <a:cxnLst/>
                <a:pathLst>
                  <a:path w="170963" h="168630">
                    <a:moveTo>
                      <a:pt x="52911" y="0"/>
                    </a:moveTo>
                    <a:cubicBezTo>
                      <a:pt x="45152" y="11036"/>
                      <a:pt x="20429" y="35389"/>
                      <a:pt x="0" y="47459"/>
                    </a:cubicBezTo>
                    <a:cubicBezTo>
                      <a:pt x="25602" y="71598"/>
                      <a:pt x="108518" y="150054"/>
                      <a:pt x="122744" y="168630"/>
                    </a:cubicBezTo>
                    <a:cubicBezTo>
                      <a:pt x="137793" y="152855"/>
                      <a:pt x="159390" y="131088"/>
                      <a:pt x="170963" y="115354"/>
                    </a:cubicBezTo>
                    <a:cubicBezTo>
                      <a:pt x="149164" y="95956"/>
                      <a:pt x="62610" y="14916"/>
                      <a:pt x="52911" y="0"/>
                    </a:cubicBezTo>
                    <a:close/>
                  </a:path>
                </a:pathLst>
              </a:custGeom>
              <a:solidFill>
                <a:srgbClr val="A7CACB"/>
              </a:solidFill>
              <a:ln w="5700" cap="flat">
                <a:noFill/>
                <a:miter lim="800000"/>
              </a:ln>
            </p:spPr>
          </p:sp>
          <p:sp>
            <p:nvSpPr>
              <p:cNvPr id="12161" name=""/>
              <p:cNvSpPr/>
              <p:nvPr/>
            </p:nvSpPr>
            <p:spPr>
              <a:xfrm rot="900000">
                <a:off x="5324398" y="1834152"/>
                <a:ext cx="66712" cy="64208"/>
              </a:xfrm>
              <a:custGeom>
                <a:avLst/>
                <a:gdLst/>
                <a:ahLst/>
                <a:cxnLst/>
                <a:pathLst>
                  <a:path w="66712" h="64208">
                    <a:moveTo>
                      <a:pt x="36900" y="1801"/>
                    </a:moveTo>
                    <a:cubicBezTo>
                      <a:pt x="36900" y="1801"/>
                      <a:pt x="17898" y="-4310"/>
                      <a:pt x="7370" y="5961"/>
                    </a:cubicBezTo>
                    <a:cubicBezTo>
                      <a:pt x="93" y="13061"/>
                      <a:pt x="-3983" y="24393"/>
                      <a:pt x="5573" y="33948"/>
                    </a:cubicBezTo>
                    <a:cubicBezTo>
                      <a:pt x="11735" y="40111"/>
                      <a:pt x="23599" y="40984"/>
                      <a:pt x="31867" y="32716"/>
                    </a:cubicBezTo>
                    <a:cubicBezTo>
                      <a:pt x="40135" y="24448"/>
                      <a:pt x="52305" y="23164"/>
                      <a:pt x="59238" y="30611"/>
                    </a:cubicBezTo>
                    <a:cubicBezTo>
                      <a:pt x="63452" y="35136"/>
                      <a:pt x="67763" y="43398"/>
                      <a:pt x="59495" y="51666"/>
                    </a:cubicBezTo>
                    <a:cubicBezTo>
                      <a:pt x="51226" y="59933"/>
                      <a:pt x="36747" y="59699"/>
                      <a:pt x="36180" y="60036"/>
                    </a:cubicBezTo>
                    <a:cubicBezTo>
                      <a:pt x="35614" y="60374"/>
                      <a:pt x="36180" y="64129"/>
                      <a:pt x="36180" y="64129"/>
                    </a:cubicBezTo>
                    <a:cubicBezTo>
                      <a:pt x="36180" y="64129"/>
                      <a:pt x="55648" y="63685"/>
                      <a:pt x="62320" y="54233"/>
                    </a:cubicBezTo>
                    <a:cubicBezTo>
                      <a:pt x="68481" y="45503"/>
                      <a:pt x="68738" y="32921"/>
                      <a:pt x="59238" y="25989"/>
                    </a:cubicBezTo>
                    <a:cubicBezTo>
                      <a:pt x="51411" y="20277"/>
                      <a:pt x="39416" y="21572"/>
                      <a:pt x="31148" y="28402"/>
                    </a:cubicBezTo>
                    <a:cubicBezTo>
                      <a:pt x="22880" y="35232"/>
                      <a:pt x="14303" y="37287"/>
                      <a:pt x="7884" y="31124"/>
                    </a:cubicBezTo>
                    <a:cubicBezTo>
                      <a:pt x="4854" y="28215"/>
                      <a:pt x="438" y="18542"/>
                      <a:pt x="9681" y="8785"/>
                    </a:cubicBezTo>
                    <a:cubicBezTo>
                      <a:pt x="19087" y="-1143"/>
                      <a:pt x="35821" y="5036"/>
                      <a:pt x="35821" y="5036"/>
                    </a:cubicBezTo>
                    <a:lnTo>
                      <a:pt x="36900" y="1801"/>
                    </a:lnTo>
                    <a:close/>
                  </a:path>
                </a:pathLst>
              </a:custGeom>
              <a:solidFill>
                <a:srgbClr val="0F243E"/>
              </a:solidFill>
              <a:ln w="5700" cap="flat">
                <a:noFill/>
                <a:miter lim="800000"/>
              </a:ln>
            </p:spPr>
          </p:sp>
          <p:sp>
            <p:nvSpPr>
              <p:cNvPr id="12518" name=""/>
              <p:cNvSpPr/>
              <p:nvPr/>
            </p:nvSpPr>
            <p:spPr>
              <a:xfrm rot="900000">
                <a:off x="5324287" y="1833881"/>
                <a:ext cx="67754" cy="63145"/>
              </a:xfrm>
              <a:custGeom>
                <a:avLst/>
                <a:gdLst/>
                <a:ahLst/>
                <a:cxnLst/>
                <a:pathLst>
                  <a:path w="67754" h="63145">
                    <a:moveTo>
                      <a:pt x="1680" y="-207"/>
                    </a:moveTo>
                    <a:lnTo>
                      <a:pt x="67530" y="60747"/>
                    </a:lnTo>
                    <a:lnTo>
                      <a:pt x="65219" y="63058"/>
                    </a:lnTo>
                    <a:lnTo>
                      <a:pt x="0" y="3179"/>
                    </a:lnTo>
                    <a:lnTo>
                      <a:pt x="1680" y="-207"/>
                    </a:lnTo>
                    <a:close/>
                  </a:path>
                </a:pathLst>
              </a:custGeom>
              <a:solidFill>
                <a:srgbClr val="0F243E"/>
              </a:solidFill>
              <a:ln w="5700" cap="flat">
                <a:noFill/>
                <a:miter lim="800000"/>
              </a:ln>
            </p:spPr>
          </p:sp>
          <p:sp>
            <p:nvSpPr>
              <p:cNvPr id="12167" name=""/>
              <p:cNvSpPr/>
              <p:nvPr/>
            </p:nvSpPr>
            <p:spPr>
              <a:xfrm rot="900000">
                <a:off x="5279658" y="1850321"/>
                <a:ext cx="122073" cy="118099"/>
              </a:xfrm>
              <a:custGeom>
                <a:avLst/>
                <a:gdLst/>
                <a:ahLst/>
                <a:cxnLst/>
                <a:pathLst>
                  <a:path w="122073" h="118099">
                    <a:moveTo>
                      <a:pt x="0" y="-123"/>
                    </a:moveTo>
                    <a:lnTo>
                      <a:pt x="0" y="1188"/>
                    </a:lnTo>
                    <a:lnTo>
                      <a:pt x="121414" y="118099"/>
                    </a:lnTo>
                    <a:lnTo>
                      <a:pt x="122073" y="116855"/>
                    </a:lnTo>
                    <a:lnTo>
                      <a:pt x="0" y="-123"/>
                    </a:ln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2521" name=""/>
              <p:cNvSpPr/>
              <p:nvPr/>
            </p:nvSpPr>
            <p:spPr>
              <a:xfrm rot="900000">
                <a:off x="5278220" y="1857697"/>
                <a:ext cx="120268" cy="117377"/>
              </a:xfrm>
              <a:custGeom>
                <a:avLst/>
                <a:gdLst/>
                <a:ahLst/>
                <a:cxnLst/>
                <a:pathLst>
                  <a:path w="120268" h="117377">
                    <a:moveTo>
                      <a:pt x="0" y="168"/>
                    </a:moveTo>
                    <a:lnTo>
                      <a:pt x="0" y="1387"/>
                    </a:lnTo>
                    <a:lnTo>
                      <a:pt x="119927" y="117377"/>
                    </a:lnTo>
                    <a:lnTo>
                      <a:pt x="120268" y="115443"/>
                    </a:ln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2173" name=""/>
              <p:cNvSpPr/>
              <p:nvPr/>
            </p:nvSpPr>
            <p:spPr>
              <a:xfrm rot="900000">
                <a:off x="5389708" y="1937357"/>
                <a:ext cx="47665" cy="51728"/>
              </a:xfrm>
              <a:custGeom>
                <a:avLst/>
                <a:gdLst/>
                <a:ahLst/>
                <a:cxnLst/>
                <a:pathLst>
                  <a:path w="47665" h="51728">
                    <a:moveTo>
                      <a:pt x="92" y="49603"/>
                    </a:moveTo>
                    <a:lnTo>
                      <a:pt x="-92" y="51654"/>
                    </a:lnTo>
                    <a:lnTo>
                      <a:pt x="47425" y="1349"/>
                    </a:lnTo>
                    <a:lnTo>
                      <a:pt x="47609" y="55"/>
                    </a:lnTo>
                    <a:lnTo>
                      <a:pt x="92" y="49603"/>
                    </a:lnTo>
                    <a:close/>
                  </a:path>
                </a:pathLst>
              </a:custGeom>
              <a:solidFill>
                <a:srgbClr val="3B5C5B"/>
              </a:solidFill>
              <a:ln w="5700" cap="flat">
                <a:noFill/>
                <a:miter lim="800000"/>
              </a:ln>
            </p:spPr>
          </p:sp>
          <p:sp>
            <p:nvSpPr>
              <p:cNvPr id="12176" name=""/>
              <p:cNvSpPr/>
              <p:nvPr/>
            </p:nvSpPr>
            <p:spPr>
              <a:xfrm rot="900000">
                <a:off x="5387101" y="1943061"/>
                <a:ext cx="47850" cy="52281"/>
              </a:xfrm>
              <a:custGeom>
                <a:avLst/>
                <a:gdLst/>
                <a:ahLst/>
                <a:cxnLst/>
                <a:pathLst>
                  <a:path w="47850" h="52281">
                    <a:moveTo>
                      <a:pt x="-56" y="51118"/>
                    </a:moveTo>
                    <a:lnTo>
                      <a:pt x="-56" y="52337"/>
                    </a:lnTo>
                    <a:lnTo>
                      <a:pt x="47665" y="1293"/>
                    </a:lnTo>
                    <a:lnTo>
                      <a:pt x="47850" y="0"/>
                    </a:lnTo>
                    <a:lnTo>
                      <a:pt x="-56" y="51118"/>
                    </a:lnTo>
                    <a:close/>
                  </a:path>
                </a:pathLst>
              </a:custGeom>
              <a:solidFill>
                <a:srgbClr val="3B5C5B"/>
              </a:solidFill>
              <a:ln w="5700" cap="flat">
                <a:noFill/>
                <a:miter lim="800000"/>
              </a:ln>
            </p:spPr>
          </p:sp>
          <p:sp>
            <p:nvSpPr>
              <p:cNvPr id="11655" name=""/>
              <p:cNvSpPr/>
              <p:nvPr/>
            </p:nvSpPr>
            <p:spPr>
              <a:xfrm flipH="true" flipV="true">
                <a:off x="5308938" y="1887851"/>
                <a:ext cx="46523" cy="116230"/>
              </a:xfrm>
              <a:custGeom>
                <a:avLst/>
                <a:gdLst/>
                <a:ahLst/>
                <a:cxnLst/>
                <a:pathLst>
                  <a:path w="46523" h="116230">
                    <a:moveTo>
                      <a:pt x="41043" y="65344"/>
                    </a:moveTo>
                    <a:cubicBezTo>
                      <a:pt x="42261" y="71026"/>
                      <a:pt x="49567" y="111614"/>
                      <a:pt x="45102" y="114860"/>
                    </a:cubicBezTo>
                    <a:cubicBezTo>
                      <a:pt x="40638" y="118107"/>
                      <a:pt x="40232" y="116078"/>
                      <a:pt x="31303" y="104308"/>
                    </a:cubicBezTo>
                    <a:cubicBezTo>
                      <a:pt x="27656" y="99501"/>
                      <a:pt x="23997" y="76303"/>
                      <a:pt x="22779" y="75085"/>
                    </a:cubicBezTo>
                    <a:cubicBezTo>
                      <a:pt x="21562" y="73868"/>
                      <a:pt x="267" y="60878"/>
                      <a:pt x="51" y="48298"/>
                    </a:cubicBezTo>
                    <a:cubicBezTo>
                      <a:pt x="-355" y="24758"/>
                      <a:pt x="1674" y="0"/>
                      <a:pt x="1674" y="0"/>
                    </a:cubicBezTo>
                    <a:lnTo>
                      <a:pt x="28461" y="2029"/>
                    </a:lnTo>
                    <a:cubicBezTo>
                      <a:pt x="28461" y="2029"/>
                      <a:pt x="39826" y="59662"/>
                      <a:pt x="41043" y="65344"/>
                    </a:cubicBez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grpSp>
            <p:nvGrpSpPr>
              <p:cNvPr id="12526" name=""/>
              <p:cNvGrpSpPr/>
              <p:nvPr/>
            </p:nvGrpSpPr>
            <p:grpSpPr>
              <a:xfrm rot="-1200000">
                <a:off x="5479295" y="1776889"/>
                <a:ext cx="171396" cy="189609"/>
                <a:chOff x="5479295" y="1776889"/>
                <a:chExt cx="171396" cy="189609"/>
              </a:xfrm>
            </p:grpSpPr>
            <p:sp>
              <p:nvSpPr>
                <p:cNvPr id="12528" name=""/>
                <p:cNvSpPr/>
                <p:nvPr/>
              </p:nvSpPr>
              <p:spPr>
                <a:xfrm>
                  <a:off x="5597682" y="1891727"/>
                  <a:ext cx="52441" cy="74544"/>
                </a:xfrm>
                <a:custGeom>
                  <a:avLst/>
                  <a:gdLst/>
                  <a:ahLst/>
                  <a:cxnLst/>
                  <a:pathLst>
                    <a:path w="52441" h="74544">
                      <a:moveTo>
                        <a:pt x="52647" y="0"/>
                      </a:moveTo>
                      <a:cubicBezTo>
                        <a:pt x="25414" y="18708"/>
                        <a:pt x="12273" y="43968"/>
                        <a:pt x="3690" y="51296"/>
                      </a:cubicBezTo>
                      <a:cubicBezTo>
                        <a:pt x="2358" y="62504"/>
                        <a:pt x="2930" y="58442"/>
                        <a:pt x="-88" y="74332"/>
                      </a:cubicBezTo>
                      <a:cubicBezTo>
                        <a:pt x="23191" y="47665"/>
                        <a:pt x="35750" y="33740"/>
                        <a:pt x="49975" y="19947"/>
                      </a:cubicBezTo>
                      <a:cubicBezTo>
                        <a:pt x="51656" y="3911"/>
                        <a:pt x="52572" y="7931"/>
                        <a:pt x="52647" y="0"/>
                      </a:cubicBez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530" name=""/>
                <p:cNvSpPr/>
                <p:nvPr/>
              </p:nvSpPr>
              <p:spPr>
                <a:xfrm>
                  <a:off x="5479263" y="1824436"/>
                  <a:ext cx="123735" cy="140419"/>
                </a:xfrm>
                <a:custGeom>
                  <a:avLst/>
                  <a:gdLst/>
                  <a:ahLst/>
                  <a:cxnLst/>
                  <a:pathLst>
                    <a:path w="123735" h="140419">
                      <a:moveTo>
                        <a:pt x="335" y="0"/>
                      </a:moveTo>
                      <a:cubicBezTo>
                        <a:pt x="-1083" y="6194"/>
                        <a:pt x="3724" y="12261"/>
                        <a:pt x="237" y="24830"/>
                      </a:cubicBezTo>
                      <a:cubicBezTo>
                        <a:pt x="25886" y="48969"/>
                        <a:pt x="89881" y="106921"/>
                        <a:pt x="118332" y="140419"/>
                      </a:cubicBezTo>
                      <a:cubicBezTo>
                        <a:pt x="122888" y="130578"/>
                        <a:pt x="123584" y="126907"/>
                        <a:pt x="123584" y="112898"/>
                      </a:cubicBezTo>
                      <a:cubicBezTo>
                        <a:pt x="106604" y="88111"/>
                        <a:pt x="14344" y="11640"/>
                        <a:pt x="335" y="0"/>
                      </a:cubicBezTo>
                      <a:close/>
                    </a:path>
                  </a:pathLst>
                </a:custGeom>
                <a:solidFill>
                  <a:srgbClr val="649A9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532" name=""/>
                <p:cNvSpPr/>
                <p:nvPr/>
              </p:nvSpPr>
              <p:spPr>
                <a:xfrm>
                  <a:off x="5479281" y="1776976"/>
                  <a:ext cx="170964" cy="168631"/>
                </a:xfrm>
                <a:custGeom>
                  <a:avLst/>
                  <a:gdLst/>
                  <a:ahLst/>
                  <a:cxnLst/>
                  <a:pathLst>
                    <a:path w="170964" h="168631">
                      <a:moveTo>
                        <a:pt x="52912" y="0"/>
                      </a:moveTo>
                      <a:cubicBezTo>
                        <a:pt x="45152" y="11036"/>
                        <a:pt x="20429" y="35389"/>
                        <a:pt x="0" y="47459"/>
                      </a:cubicBezTo>
                      <a:cubicBezTo>
                        <a:pt x="25602" y="71598"/>
                        <a:pt x="108520" y="150055"/>
                        <a:pt x="122745" y="168631"/>
                      </a:cubicBezTo>
                      <a:cubicBezTo>
                        <a:pt x="137795" y="152857"/>
                        <a:pt x="159392" y="131089"/>
                        <a:pt x="170964" y="115354"/>
                      </a:cubicBezTo>
                      <a:cubicBezTo>
                        <a:pt x="149166" y="95957"/>
                        <a:pt x="62611" y="14916"/>
                        <a:pt x="52912" y="0"/>
                      </a:cubicBezTo>
                      <a:close/>
                    </a:path>
                  </a:pathLst>
                </a:custGeom>
                <a:solidFill>
                  <a:srgbClr val="A7CACB"/>
                </a:solidFill>
                <a:ln w="5700" cap="flat">
                  <a:noFill/>
                  <a:miter lim="800000"/>
                </a:ln>
              </p:spPr>
            </p:sp>
            <p:grpSp>
              <p:nvGrpSpPr>
                <p:cNvPr id="12534" name=""/>
                <p:cNvGrpSpPr/>
                <p:nvPr/>
              </p:nvGrpSpPr>
              <p:grpSpPr>
                <a:xfrm>
                  <a:off x="5512889" y="1813657"/>
                  <a:ext cx="67531" cy="64240"/>
                  <a:chOff x="5512889" y="1813657"/>
                  <a:chExt cx="67531" cy="64240"/>
                </a:xfrm>
              </p:grpSpPr>
              <p:sp>
                <p:nvSpPr>
                  <p:cNvPr id="12536" name=""/>
                  <p:cNvSpPr/>
                  <p:nvPr/>
                </p:nvSpPr>
                <p:spPr>
                  <a:xfrm>
                    <a:off x="5513222" y="1813650"/>
                    <a:ext cx="66713" cy="64208"/>
                  </a:xfrm>
                  <a:custGeom>
                    <a:avLst/>
                    <a:gdLst/>
                    <a:ahLst/>
                    <a:cxnLst/>
                    <a:pathLst>
                      <a:path w="66713" h="64208">
                        <a:moveTo>
                          <a:pt x="36900" y="1801"/>
                        </a:moveTo>
                        <a:cubicBezTo>
                          <a:pt x="36900" y="1801"/>
                          <a:pt x="17899" y="-4310"/>
                          <a:pt x="7371" y="5961"/>
                        </a:cubicBezTo>
                        <a:cubicBezTo>
                          <a:pt x="93" y="13060"/>
                          <a:pt x="-3983" y="24393"/>
                          <a:pt x="5573" y="33948"/>
                        </a:cubicBezTo>
                        <a:cubicBezTo>
                          <a:pt x="11736" y="40111"/>
                          <a:pt x="23599" y="40984"/>
                          <a:pt x="31868" y="32716"/>
                        </a:cubicBezTo>
                        <a:cubicBezTo>
                          <a:pt x="40136" y="24448"/>
                          <a:pt x="52306" y="23164"/>
                          <a:pt x="59239" y="30611"/>
                        </a:cubicBezTo>
                        <a:cubicBezTo>
                          <a:pt x="63453" y="35136"/>
                          <a:pt x="67764" y="43397"/>
                          <a:pt x="59496" y="51665"/>
                        </a:cubicBezTo>
                        <a:cubicBezTo>
                          <a:pt x="51227" y="59933"/>
                          <a:pt x="36747" y="59698"/>
                          <a:pt x="36181" y="60036"/>
                        </a:cubicBezTo>
                        <a:cubicBezTo>
                          <a:pt x="35615" y="60373"/>
                          <a:pt x="36181" y="64128"/>
                          <a:pt x="36181" y="64128"/>
                        </a:cubicBezTo>
                        <a:cubicBezTo>
                          <a:pt x="36181" y="64128"/>
                          <a:pt x="55648" y="63685"/>
                          <a:pt x="62320" y="54233"/>
                        </a:cubicBezTo>
                        <a:cubicBezTo>
                          <a:pt x="68482" y="45503"/>
                          <a:pt x="68739" y="32921"/>
                          <a:pt x="59239" y="25989"/>
                        </a:cubicBezTo>
                        <a:cubicBezTo>
                          <a:pt x="51412" y="20277"/>
                          <a:pt x="39416" y="21572"/>
                          <a:pt x="31148" y="28402"/>
                        </a:cubicBezTo>
                        <a:cubicBezTo>
                          <a:pt x="22881" y="35232"/>
                          <a:pt x="14303" y="37286"/>
                          <a:pt x="7884" y="31124"/>
                        </a:cubicBezTo>
                        <a:cubicBezTo>
                          <a:pt x="4854" y="28215"/>
                          <a:pt x="438" y="18542"/>
                          <a:pt x="9681" y="8785"/>
                        </a:cubicBezTo>
                        <a:cubicBezTo>
                          <a:pt x="19087" y="-1143"/>
                          <a:pt x="35822" y="5036"/>
                          <a:pt x="35822" y="5036"/>
                        </a:cubicBezTo>
                        <a:lnTo>
                          <a:pt x="36900" y="1801"/>
                        </a:lnTo>
                        <a:close/>
                      </a:path>
                    </a:pathLst>
                  </a:custGeom>
                  <a:solidFill>
                    <a:srgbClr val="0F243E"/>
                  </a:solidFill>
                  <a:ln w="5700" cap="flat">
                    <a:noFill/>
                    <a:miter lim="800000"/>
                  </a:ln>
                </p:spPr>
              </p:sp>
              <p:sp>
                <p:nvSpPr>
                  <p:cNvPr id="12538" name=""/>
                  <p:cNvSpPr/>
                  <p:nvPr/>
                </p:nvSpPr>
                <p:spPr>
                  <a:xfrm>
                    <a:off x="5512889" y="1814219"/>
                    <a:ext cx="67531" cy="62138"/>
                  </a:xfrm>
                  <a:custGeom>
                    <a:avLst/>
                    <a:gdLst/>
                    <a:ahLst/>
                    <a:cxnLst/>
                    <a:pathLst>
                      <a:path w="67531" h="62138">
                        <a:moveTo>
                          <a:pt x="2311" y="-104"/>
                        </a:moveTo>
                        <a:lnTo>
                          <a:pt x="67531" y="59827"/>
                        </a:lnTo>
                        <a:lnTo>
                          <a:pt x="65220" y="62138"/>
                        </a:lnTo>
                        <a:lnTo>
                          <a:pt x="0" y="2259"/>
                        </a:lnTo>
                        <a:lnTo>
                          <a:pt x="2311" y="-104"/>
                        </a:lnTo>
                        <a:close/>
                      </a:path>
                    </a:pathLst>
                  </a:custGeom>
                  <a:solidFill>
                    <a:srgbClr val="0F243E"/>
                  </a:solidFill>
                  <a:ln w="5700" cap="flat">
                    <a:noFill/>
                    <a:miter lim="800000"/>
                  </a:ln>
                </p:spPr>
              </p:sp>
            </p:grpSp>
            <p:sp>
              <p:nvSpPr>
                <p:cNvPr id="12540" name=""/>
                <p:cNvSpPr/>
                <p:nvPr/>
              </p:nvSpPr>
              <p:spPr>
                <a:xfrm>
                  <a:off x="5480219" y="1832764"/>
                  <a:ext cx="122074" cy="118099"/>
                </a:xfrm>
                <a:custGeom>
                  <a:avLst/>
                  <a:gdLst/>
                  <a:ahLst/>
                  <a:cxnLst/>
                  <a:pathLst>
                    <a:path w="122074" h="118099">
                      <a:moveTo>
                        <a:pt x="0" y="-123"/>
                      </a:moveTo>
                      <a:lnTo>
                        <a:pt x="0" y="1188"/>
                      </a:lnTo>
                      <a:lnTo>
                        <a:pt x="121415" y="118099"/>
                      </a:lnTo>
                      <a:lnTo>
                        <a:pt x="122074" y="116855"/>
                      </a:lnTo>
                      <a:lnTo>
                        <a:pt x="0" y="-123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542" name=""/>
                <p:cNvSpPr/>
                <p:nvPr/>
              </p:nvSpPr>
              <p:spPr>
                <a:xfrm>
                  <a:off x="5480676" y="1840511"/>
                  <a:ext cx="120268" cy="117377"/>
                </a:xfrm>
                <a:custGeom>
                  <a:avLst/>
                  <a:gdLst/>
                  <a:ahLst/>
                  <a:cxnLst/>
                  <a:pathLst>
                    <a:path w="120268" h="117377">
                      <a:moveTo>
                        <a:pt x="0" y="168"/>
                      </a:moveTo>
                      <a:lnTo>
                        <a:pt x="0" y="1387"/>
                      </a:lnTo>
                      <a:lnTo>
                        <a:pt x="119927" y="117377"/>
                      </a:lnTo>
                      <a:lnTo>
                        <a:pt x="120268" y="115442"/>
                      </a:lnTo>
                      <a:lnTo>
                        <a:pt x="0" y="168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206" name=""/>
                <p:cNvSpPr/>
                <p:nvPr/>
              </p:nvSpPr>
              <p:spPr>
                <a:xfrm>
                  <a:off x="5601728" y="1899113"/>
                  <a:ext cx="47665" cy="51728"/>
                </a:xfrm>
                <a:custGeom>
                  <a:avLst/>
                  <a:gdLst/>
                  <a:ahLst/>
                  <a:cxnLst/>
                  <a:pathLst>
                    <a:path w="47665" h="51728">
                      <a:moveTo>
                        <a:pt x="92" y="49603"/>
                      </a:moveTo>
                      <a:lnTo>
                        <a:pt x="-92" y="51654"/>
                      </a:lnTo>
                      <a:lnTo>
                        <a:pt x="47425" y="1349"/>
                      </a:lnTo>
                      <a:lnTo>
                        <a:pt x="47609" y="55"/>
                      </a:lnTo>
                      <a:lnTo>
                        <a:pt x="92" y="49603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2545" name=""/>
                <p:cNvSpPr/>
                <p:nvPr/>
              </p:nvSpPr>
              <p:spPr>
                <a:xfrm>
                  <a:off x="5600750" y="1905263"/>
                  <a:ext cx="47850" cy="52282"/>
                </a:xfrm>
                <a:custGeom>
                  <a:avLst/>
                  <a:gdLst/>
                  <a:ahLst/>
                  <a:cxnLst/>
                  <a:pathLst>
                    <a:path w="47850" h="52282">
                      <a:moveTo>
                        <a:pt x="-56" y="51118"/>
                      </a:moveTo>
                      <a:lnTo>
                        <a:pt x="-56" y="52337"/>
                      </a:lnTo>
                      <a:lnTo>
                        <a:pt x="47665" y="1293"/>
                      </a:lnTo>
                      <a:lnTo>
                        <a:pt x="47850" y="0"/>
                      </a:lnTo>
                      <a:lnTo>
                        <a:pt x="-56" y="51118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</p:grpSp>
          <p:sp>
            <p:nvSpPr>
              <p:cNvPr id="11668" name=""/>
              <p:cNvSpPr/>
              <p:nvPr/>
            </p:nvSpPr>
            <p:spPr>
              <a:xfrm rot="-1800000" flipH="true" flipV="true">
                <a:off x="5530890" y="1851894"/>
                <a:ext cx="46523" cy="116230"/>
              </a:xfrm>
              <a:custGeom>
                <a:avLst/>
                <a:gdLst/>
                <a:ahLst/>
                <a:cxnLst/>
                <a:pathLst>
                  <a:path w="46523" h="116230">
                    <a:moveTo>
                      <a:pt x="41043" y="65344"/>
                    </a:moveTo>
                    <a:cubicBezTo>
                      <a:pt x="42261" y="71026"/>
                      <a:pt x="49567" y="111614"/>
                      <a:pt x="45102" y="114860"/>
                    </a:cubicBezTo>
                    <a:cubicBezTo>
                      <a:pt x="40638" y="118107"/>
                      <a:pt x="40232" y="116078"/>
                      <a:pt x="31303" y="104308"/>
                    </a:cubicBezTo>
                    <a:cubicBezTo>
                      <a:pt x="27656" y="99501"/>
                      <a:pt x="23997" y="76302"/>
                      <a:pt x="22779" y="75085"/>
                    </a:cubicBezTo>
                    <a:cubicBezTo>
                      <a:pt x="21562" y="73868"/>
                      <a:pt x="267" y="60878"/>
                      <a:pt x="51" y="48298"/>
                    </a:cubicBezTo>
                    <a:cubicBezTo>
                      <a:pt x="-355" y="24758"/>
                      <a:pt x="1674" y="0"/>
                      <a:pt x="1674" y="0"/>
                    </a:cubicBezTo>
                    <a:lnTo>
                      <a:pt x="28461" y="2029"/>
                    </a:lnTo>
                    <a:cubicBezTo>
                      <a:pt x="28461" y="2029"/>
                      <a:pt x="39826" y="59662"/>
                      <a:pt x="41043" y="65344"/>
                    </a:cubicBez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2682" name=""/>
              <p:cNvSpPr/>
              <p:nvPr/>
            </p:nvSpPr>
            <p:spPr>
              <a:xfrm>
                <a:off x="5436858" y="1746493"/>
                <a:ext cx="63602" cy="80160"/>
              </a:xfrm>
              <a:custGeom>
                <a:avLst/>
                <a:gdLst/>
                <a:ahLst/>
                <a:cxnLst/>
                <a:pathLst>
                  <a:path w="63602" h="80160">
                    <a:moveTo>
                      <a:pt x="48002" y="52075"/>
                    </a:moveTo>
                    <a:lnTo>
                      <a:pt x="50802" y="43298"/>
                    </a:lnTo>
                    <a:lnTo>
                      <a:pt x="63602" y="71969"/>
                    </a:lnTo>
                    <a:lnTo>
                      <a:pt x="38001" y="80160"/>
                    </a:lnTo>
                    <a:lnTo>
                      <a:pt x="40802" y="70798"/>
                    </a:lnTo>
                    <a:cubicBezTo>
                      <a:pt x="40802" y="70798"/>
                      <a:pt x="31601" y="69628"/>
                      <a:pt x="18801" y="52075"/>
                    </a:cubicBezTo>
                    <a:cubicBezTo>
                      <a:pt x="3724" y="31401"/>
                      <a:pt x="0" y="0"/>
                      <a:pt x="0" y="0"/>
                    </a:cubicBezTo>
                    <a:cubicBezTo>
                      <a:pt x="0" y="0"/>
                      <a:pt x="12801" y="26330"/>
                      <a:pt x="26001" y="39787"/>
                    </a:cubicBezTo>
                    <a:cubicBezTo>
                      <a:pt x="34958" y="48919"/>
                      <a:pt x="48002" y="53245"/>
                      <a:pt x="48002" y="52075"/>
                    </a:cubicBezTo>
                    <a:close/>
                  </a:path>
                </a:pathLst>
              </a:custGeom>
              <a:solidFill>
                <a:srgbClr val="C00000"/>
              </a:solidFill>
              <a:ln w="4750" cap="flat">
                <a:noFill/>
                <a:miter lim="800000"/>
              </a:ln>
            </p:spPr>
          </p:sp>
          <p:sp>
            <p:nvSpPr>
              <p:cNvPr id="12683" name=""/>
              <p:cNvSpPr/>
              <p:nvPr/>
            </p:nvSpPr>
            <p:spPr>
              <a:xfrm>
                <a:off x="5246233" y="1673922"/>
                <a:ext cx="46225" cy="77259"/>
              </a:xfrm>
              <a:custGeom>
                <a:avLst/>
                <a:gdLst/>
                <a:ahLst/>
                <a:cxnLst/>
                <a:pathLst>
                  <a:path w="46225" h="77259">
                    <a:moveTo>
                      <a:pt x="0" y="77259"/>
                    </a:moveTo>
                    <a:lnTo>
                      <a:pt x="6774" y="50141"/>
                    </a:lnTo>
                    <a:lnTo>
                      <a:pt x="10958" y="57048"/>
                    </a:lnTo>
                    <a:cubicBezTo>
                      <a:pt x="10958" y="57048"/>
                      <a:pt x="18729" y="53467"/>
                      <a:pt x="29289" y="38373"/>
                    </a:cubicBezTo>
                    <a:cubicBezTo>
                      <a:pt x="37837" y="26155"/>
                      <a:pt x="46225" y="0"/>
                      <a:pt x="46225" y="0"/>
                    </a:cubicBezTo>
                    <a:cubicBezTo>
                      <a:pt x="46225" y="0"/>
                      <a:pt x="45029" y="29164"/>
                      <a:pt x="37856" y="47071"/>
                    </a:cubicBezTo>
                    <a:cubicBezTo>
                      <a:pt x="32137" y="61351"/>
                      <a:pt x="21120" y="68049"/>
                      <a:pt x="21120" y="68049"/>
                    </a:cubicBezTo>
                    <a:lnTo>
                      <a:pt x="25304" y="75468"/>
                    </a:lnTo>
                    <a:lnTo>
                      <a:pt x="0" y="77259"/>
                    </a:lnTo>
                    <a:close/>
                  </a:path>
                </a:pathLst>
              </a:custGeom>
              <a:solidFill>
                <a:srgbClr val="C00000"/>
              </a:solidFill>
              <a:ln w="4750" cap="flat">
                <a:noFill/>
                <a:miter lim="800000"/>
              </a:ln>
            </p:spPr>
          </p:sp>
          <p:sp>
            <p:nvSpPr>
              <p:cNvPr id="12708" name=""/>
              <p:cNvSpPr/>
              <p:nvPr/>
            </p:nvSpPr>
            <p:spPr>
              <a:xfrm>
                <a:off x="5346623" y="1733127"/>
                <a:ext cx="33945" cy="82334"/>
              </a:xfrm>
              <a:custGeom>
                <a:avLst/>
                <a:gdLst/>
                <a:ahLst/>
                <a:cxnLst/>
                <a:pathLst>
                  <a:path w="33945" h="82334">
                    <a:moveTo>
                      <a:pt x="8990" y="54586"/>
                    </a:moveTo>
                    <a:lnTo>
                      <a:pt x="0" y="54586"/>
                    </a:lnTo>
                    <a:lnTo>
                      <a:pt x="17001" y="82334"/>
                    </a:lnTo>
                    <a:lnTo>
                      <a:pt x="33945" y="54586"/>
                    </a:lnTo>
                    <a:lnTo>
                      <a:pt x="25012" y="54586"/>
                    </a:lnTo>
                    <a:cubicBezTo>
                      <a:pt x="25012" y="54586"/>
                      <a:pt x="24111" y="47796"/>
                      <a:pt x="25012" y="36833"/>
                    </a:cubicBezTo>
                    <a:cubicBezTo>
                      <a:pt x="27445" y="7222"/>
                      <a:pt x="31929" y="-166"/>
                      <a:pt x="31929" y="-166"/>
                    </a:cubicBezTo>
                    <a:lnTo>
                      <a:pt x="312" y="-166"/>
                    </a:lnTo>
                    <a:cubicBezTo>
                      <a:pt x="312" y="-166"/>
                      <a:pt x="6500" y="5778"/>
                      <a:pt x="9389" y="36833"/>
                    </a:cubicBezTo>
                    <a:cubicBezTo>
                      <a:pt x="10528" y="49080"/>
                      <a:pt x="8990" y="54586"/>
                      <a:pt x="8990" y="54586"/>
                    </a:cubicBezTo>
                    <a:close/>
                  </a:path>
                </a:pathLst>
              </a:custGeom>
              <a:solidFill>
                <a:srgbClr val="C00000"/>
              </a:solidFill>
              <a:ln w="4750" cap="flat">
                <a:noFill/>
                <a:miter lim="800000"/>
              </a:ln>
            </p:spPr>
          </p:sp>
        </p:grpSp>
        <p:grpSp>
          <p:nvGrpSpPr>
            <p:cNvPr id="10957" name="Customer service 2"/>
            <p:cNvGrpSpPr/>
            <p:nvPr/>
          </p:nvGrpSpPr>
          <p:grpSpPr>
            <a:xfrm>
              <a:off x="6446701" y="1520036"/>
              <a:ext cx="559833" cy="501144"/>
              <a:chOff x="6446701" y="1520036"/>
              <a:chExt cx="559833" cy="501144"/>
            </a:xfrm>
          </p:grpSpPr>
          <p:sp>
            <p:nvSpPr>
              <p:cNvPr id="10959" name=""/>
              <p:cNvSpPr/>
              <p:nvPr/>
            </p:nvSpPr>
            <p:spPr>
              <a:xfrm>
                <a:off x="6722276" y="1566266"/>
                <a:ext cx="161778" cy="138910"/>
              </a:xfrm>
              <a:custGeom>
                <a:avLst/>
                <a:gdLst/>
                <a:ahLst/>
                <a:cxnLst/>
                <a:pathLst>
                  <a:path w="161778" h="138910">
                    <a:moveTo>
                      <a:pt x="122925" y="4408"/>
                    </a:moveTo>
                    <a:cubicBezTo>
                      <a:pt x="122925" y="27330"/>
                      <a:pt x="140491" y="117255"/>
                      <a:pt x="161778" y="133124"/>
                    </a:cubicBezTo>
                    <a:cubicBezTo>
                      <a:pt x="169874" y="139291"/>
                      <a:pt x="-16843" y="142587"/>
                      <a:pt x="1261" y="132242"/>
                    </a:cubicBezTo>
                    <a:cubicBezTo>
                      <a:pt x="38289" y="111084"/>
                      <a:pt x="18893" y="0"/>
                      <a:pt x="18893" y="0"/>
                    </a:cubicBezTo>
                    <a:lnTo>
                      <a:pt x="122925" y="4408"/>
                    </a:lnTo>
                    <a:close/>
                  </a:path>
                </a:pathLst>
              </a:custGeom>
              <a:solidFill>
                <a:srgbClr val="CC9900"/>
              </a:solidFill>
              <a:ln w="3800" cap="flat">
                <a:noFill/>
                <a:miter lim="800000"/>
              </a:ln>
            </p:spPr>
          </p:sp>
          <p:sp>
            <p:nvSpPr>
              <p:cNvPr id="10961" name=""/>
              <p:cNvSpPr/>
              <p:nvPr/>
            </p:nvSpPr>
            <p:spPr>
              <a:xfrm>
                <a:off x="6767503" y="1620229"/>
                <a:ext cx="63477" cy="114665"/>
              </a:xfrm>
              <a:custGeom>
                <a:avLst/>
                <a:gdLst/>
                <a:ahLst/>
                <a:cxnLst/>
                <a:pathLst>
                  <a:path w="63477" h="114665">
                    <a:moveTo>
                      <a:pt x="-244" y="12979"/>
                    </a:moveTo>
                    <a:cubicBezTo>
                      <a:pt x="5917" y="12979"/>
                      <a:pt x="1869" y="91502"/>
                      <a:pt x="11567" y="113542"/>
                    </a:cubicBezTo>
                    <a:cubicBezTo>
                      <a:pt x="13322" y="117529"/>
                      <a:pt x="63583" y="108253"/>
                      <a:pt x="63583" y="108253"/>
                    </a:cubicBezTo>
                    <a:lnTo>
                      <a:pt x="51247" y="-182"/>
                    </a:lnTo>
                    <a:lnTo>
                      <a:pt x="-244" y="12979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0963" name=""/>
              <p:cNvSpPr/>
              <p:nvPr/>
            </p:nvSpPr>
            <p:spPr>
              <a:xfrm>
                <a:off x="6769035" y="1632203"/>
                <a:ext cx="51113" cy="34220"/>
              </a:xfrm>
              <a:custGeom>
                <a:avLst/>
                <a:gdLst/>
                <a:ahLst/>
                <a:cxnLst/>
                <a:pathLst>
                  <a:path w="51113" h="34220">
                    <a:moveTo>
                      <a:pt x="-164" y="4264"/>
                    </a:moveTo>
                    <a:cubicBezTo>
                      <a:pt x="-164" y="4264"/>
                      <a:pt x="1468" y="35800"/>
                      <a:pt x="25393" y="34152"/>
                    </a:cubicBezTo>
                    <a:cubicBezTo>
                      <a:pt x="49319" y="32537"/>
                      <a:pt x="50950" y="4565"/>
                      <a:pt x="50950" y="458"/>
                    </a:cubicBezTo>
                    <a:cubicBezTo>
                      <a:pt x="50950" y="-3649"/>
                      <a:pt x="26536" y="16997"/>
                      <a:pt x="-164" y="4264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10965" name=""/>
              <p:cNvSpPr/>
              <p:nvPr/>
            </p:nvSpPr>
            <p:spPr>
              <a:xfrm>
                <a:off x="6745057" y="1528005"/>
                <a:ext cx="90808" cy="128716"/>
              </a:xfrm>
              <a:custGeom>
                <a:avLst/>
                <a:gdLst/>
                <a:ahLst/>
                <a:cxnLst/>
                <a:pathLst>
                  <a:path w="90808" h="128716">
                    <a:moveTo>
                      <a:pt x="-361" y="52363"/>
                    </a:moveTo>
                    <a:cubicBezTo>
                      <a:pt x="-357" y="17769"/>
                      <a:pt x="22103" y="-202"/>
                      <a:pt x="47202" y="-202"/>
                    </a:cubicBezTo>
                    <a:cubicBezTo>
                      <a:pt x="72301" y="-202"/>
                      <a:pt x="91097" y="16006"/>
                      <a:pt x="91097" y="50599"/>
                    </a:cubicBezTo>
                    <a:cubicBezTo>
                      <a:pt x="91097" y="85193"/>
                      <a:pt x="70763" y="115839"/>
                      <a:pt x="41957" y="129063"/>
                    </a:cubicBezTo>
                    <a:cubicBezTo>
                      <a:pt x="11694" y="117602"/>
                      <a:pt x="3948" y="83579"/>
                      <a:pt x="-361" y="52363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0967" name=""/>
              <p:cNvSpPr/>
              <p:nvPr/>
            </p:nvSpPr>
            <p:spPr>
              <a:xfrm>
                <a:off x="6666125" y="1684634"/>
                <a:ext cx="268015" cy="280740"/>
              </a:xfrm>
              <a:custGeom>
                <a:avLst/>
                <a:gdLst/>
                <a:ahLst/>
                <a:cxnLst/>
                <a:pathLst>
                  <a:path w="268015" h="280740">
                    <a:moveTo>
                      <a:pt x="121646" y="62803"/>
                    </a:moveTo>
                    <a:cubicBezTo>
                      <a:pt x="121646" y="62803"/>
                      <a:pt x="168935" y="-2317"/>
                      <a:pt x="178185" y="0"/>
                    </a:cubicBezTo>
                    <a:cubicBezTo>
                      <a:pt x="187434" y="4497"/>
                      <a:pt x="232147" y="14773"/>
                      <a:pt x="239018" y="31947"/>
                    </a:cubicBezTo>
                    <a:cubicBezTo>
                      <a:pt x="254887" y="71620"/>
                      <a:pt x="261058" y="107766"/>
                      <a:pt x="268293" y="120990"/>
                    </a:cubicBezTo>
                    <a:cubicBezTo>
                      <a:pt x="262822" y="128925"/>
                      <a:pt x="238136" y="154492"/>
                      <a:pt x="222267" y="160663"/>
                    </a:cubicBezTo>
                    <a:cubicBezTo>
                      <a:pt x="222267" y="155373"/>
                      <a:pt x="217859" y="150083"/>
                      <a:pt x="213451" y="129806"/>
                    </a:cubicBezTo>
                    <a:cubicBezTo>
                      <a:pt x="213064" y="153981"/>
                      <a:pt x="208862" y="223273"/>
                      <a:pt x="210810" y="233658"/>
                    </a:cubicBezTo>
                    <a:cubicBezTo>
                      <a:pt x="213729" y="249234"/>
                      <a:pt x="221519" y="279413"/>
                      <a:pt x="221519" y="279413"/>
                    </a:cubicBezTo>
                    <a:cubicBezTo>
                      <a:pt x="221519" y="279413"/>
                      <a:pt x="36527" y="282340"/>
                      <a:pt x="38474" y="279413"/>
                    </a:cubicBezTo>
                    <a:cubicBezTo>
                      <a:pt x="40422" y="276493"/>
                      <a:pt x="69632" y="255075"/>
                      <a:pt x="72552" y="227817"/>
                    </a:cubicBezTo>
                    <a:cubicBezTo>
                      <a:pt x="75473" y="200556"/>
                      <a:pt x="60929" y="137741"/>
                      <a:pt x="56521" y="118346"/>
                    </a:cubicBezTo>
                    <a:cubicBezTo>
                      <a:pt x="54572" y="124186"/>
                      <a:pt x="48586" y="137741"/>
                      <a:pt x="46823" y="147439"/>
                    </a:cubicBezTo>
                    <a:cubicBezTo>
                      <a:pt x="30954" y="150083"/>
                      <a:pt x="-6452" y="146973"/>
                      <a:pt x="724" y="127162"/>
                    </a:cubicBezTo>
                    <a:cubicBezTo>
                      <a:pt x="6267" y="113055"/>
                      <a:pt x="25624" y="47220"/>
                      <a:pt x="35361" y="30184"/>
                    </a:cubicBezTo>
                    <a:cubicBezTo>
                      <a:pt x="45098" y="13147"/>
                      <a:pt x="68863" y="11669"/>
                      <a:pt x="85615" y="5498"/>
                    </a:cubicBezTo>
                    <a:cubicBezTo>
                      <a:pt x="87440" y="4825"/>
                      <a:pt x="121646" y="62803"/>
                      <a:pt x="121646" y="62803"/>
                    </a:cubicBezTo>
                    <a:close/>
                  </a:path>
                </a:pathLst>
              </a:custGeom>
              <a:solidFill>
                <a:srgbClr val="604B79"/>
              </a:solidFill>
              <a:ln w="3800" cap="flat">
                <a:noFill/>
                <a:miter lim="800000"/>
              </a:ln>
            </p:spPr>
          </p:sp>
          <p:sp>
            <p:nvSpPr>
              <p:cNvPr id="10969" name=""/>
              <p:cNvSpPr/>
              <p:nvPr/>
            </p:nvSpPr>
            <p:spPr>
              <a:xfrm>
                <a:off x="6666194" y="1823370"/>
                <a:ext cx="82652" cy="65914"/>
              </a:xfrm>
              <a:custGeom>
                <a:avLst/>
                <a:gdLst/>
                <a:ahLst/>
                <a:cxnLst/>
                <a:pathLst>
                  <a:path w="82652" h="65914">
                    <a:moveTo>
                      <a:pt x="6503" y="151"/>
                    </a:moveTo>
                    <a:cubicBezTo>
                      <a:pt x="3118" y="18180"/>
                      <a:pt x="-4596" y="41322"/>
                      <a:pt x="3068" y="47884"/>
                    </a:cubicBezTo>
                    <a:cubicBezTo>
                      <a:pt x="23109" y="65043"/>
                      <a:pt x="83509" y="67664"/>
                      <a:pt x="82451" y="65567"/>
                    </a:cubicBezTo>
                    <a:cubicBezTo>
                      <a:pt x="81419" y="63483"/>
                      <a:pt x="83358" y="52343"/>
                      <a:pt x="81363" y="52343"/>
                    </a:cubicBezTo>
                    <a:cubicBezTo>
                      <a:pt x="79178" y="52343"/>
                      <a:pt x="32199" y="36060"/>
                      <a:pt x="33975" y="32506"/>
                    </a:cubicBezTo>
                    <a:cubicBezTo>
                      <a:pt x="35078" y="30302"/>
                      <a:pt x="42892" y="7453"/>
                      <a:pt x="42892" y="7453"/>
                    </a:cubicBezTo>
                    <a:lnTo>
                      <a:pt x="6503" y="151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0971" name=""/>
              <p:cNvSpPr/>
              <p:nvPr/>
            </p:nvSpPr>
            <p:spPr>
              <a:xfrm>
                <a:off x="6446150" y="1892816"/>
                <a:ext cx="559833" cy="127834"/>
              </a:xfrm>
              <a:custGeom>
                <a:avLst/>
                <a:gdLst/>
                <a:ahLst/>
                <a:cxnLst/>
                <a:pathLst>
                  <a:path w="559833" h="127834">
                    <a:moveTo>
                      <a:pt x="130145" y="-353"/>
                    </a:moveTo>
                    <a:lnTo>
                      <a:pt x="559833" y="878"/>
                    </a:lnTo>
                    <a:lnTo>
                      <a:pt x="489850" y="127482"/>
                    </a:lnTo>
                    <a:lnTo>
                      <a:pt x="0" y="126600"/>
                    </a:lnTo>
                    <a:lnTo>
                      <a:pt x="130145" y="-353"/>
                    </a:lnTo>
                    <a:close/>
                  </a:path>
                </a:pathLst>
              </a:custGeom>
              <a:solidFill>
                <a:srgbClr val="361B00"/>
              </a:solidFill>
              <a:ln w="3800" cap="flat">
                <a:noFill/>
                <a:miter lim="800000"/>
              </a:ln>
            </p:spPr>
          </p:sp>
          <p:sp>
            <p:nvSpPr>
              <p:cNvPr id="10973" name=""/>
              <p:cNvSpPr/>
              <p:nvPr/>
            </p:nvSpPr>
            <p:spPr>
              <a:xfrm>
                <a:off x="6741040" y="1520403"/>
                <a:ext cx="101505" cy="122286"/>
              </a:xfrm>
              <a:custGeom>
                <a:avLst/>
                <a:gdLst/>
                <a:ahLst/>
                <a:cxnLst/>
                <a:pathLst>
                  <a:path w="101505" h="122286">
                    <a:moveTo>
                      <a:pt x="68004" y="36163"/>
                    </a:moveTo>
                    <a:cubicBezTo>
                      <a:pt x="30975" y="52032"/>
                      <a:pt x="16117" y="67524"/>
                      <a:pt x="13343" y="75836"/>
                    </a:cubicBezTo>
                    <a:cubicBezTo>
                      <a:pt x="13343" y="72310"/>
                      <a:pt x="14858" y="64375"/>
                      <a:pt x="19515" y="55559"/>
                    </a:cubicBezTo>
                    <a:cubicBezTo>
                      <a:pt x="13598" y="61226"/>
                      <a:pt x="6041" y="79238"/>
                      <a:pt x="6041" y="84526"/>
                    </a:cubicBezTo>
                    <a:cubicBezTo>
                      <a:pt x="3777" y="77600"/>
                      <a:pt x="-3405" y="58708"/>
                      <a:pt x="1633" y="41076"/>
                    </a:cubicBezTo>
                    <a:cubicBezTo>
                      <a:pt x="6044" y="25639"/>
                      <a:pt x="15488" y="5181"/>
                      <a:pt x="42436" y="1402"/>
                    </a:cubicBezTo>
                    <a:cubicBezTo>
                      <a:pt x="67816" y="-2156"/>
                      <a:pt x="72163" y="1402"/>
                      <a:pt x="75939" y="7952"/>
                    </a:cubicBezTo>
                    <a:cubicBezTo>
                      <a:pt x="89166" y="5811"/>
                      <a:pt x="98830" y="30610"/>
                      <a:pt x="100673" y="45484"/>
                    </a:cubicBezTo>
                    <a:cubicBezTo>
                      <a:pt x="102390" y="59338"/>
                      <a:pt x="101762" y="70043"/>
                      <a:pt x="94204" y="87046"/>
                    </a:cubicBezTo>
                    <a:cubicBezTo>
                      <a:pt x="88887" y="99009"/>
                      <a:pt x="75312" y="117273"/>
                      <a:pt x="67125" y="122286"/>
                    </a:cubicBezTo>
                    <a:cubicBezTo>
                      <a:pt x="77201" y="110975"/>
                      <a:pt x="84254" y="91076"/>
                      <a:pt x="81610" y="68154"/>
                    </a:cubicBezTo>
                    <a:cubicBezTo>
                      <a:pt x="78964" y="45231"/>
                      <a:pt x="68004" y="36163"/>
                      <a:pt x="68004" y="36163"/>
                    </a:cubicBezTo>
                    <a:close/>
                  </a:path>
                </a:pathLst>
              </a:custGeom>
              <a:solidFill>
                <a:srgbClr val="CC9900"/>
              </a:solidFill>
              <a:ln w="3800" cap="flat">
                <a:noFill/>
                <a:miter lim="800000"/>
              </a:ln>
            </p:spPr>
          </p:sp>
          <p:sp>
            <p:nvSpPr>
              <p:cNvPr id="10975" name=""/>
              <p:cNvSpPr/>
              <p:nvPr/>
            </p:nvSpPr>
            <p:spPr>
              <a:xfrm>
                <a:off x="6802812" y="1647753"/>
                <a:ext cx="13224" cy="13325"/>
              </a:xfrm>
              <a:custGeom>
                <a:avLst/>
                <a:gdLst/>
                <a:ahLst/>
                <a:cxnLst/>
                <a:pathLst>
                  <a:path w="13224" h="13325">
                    <a:moveTo>
                      <a:pt x="0" y="6662"/>
                    </a:moveTo>
                    <a:cubicBezTo>
                      <a:pt x="0" y="2983"/>
                      <a:pt x="2960" y="0"/>
                      <a:pt x="6612" y="0"/>
                    </a:cubicBezTo>
                    <a:cubicBezTo>
                      <a:pt x="10264" y="0"/>
                      <a:pt x="13224" y="2983"/>
                      <a:pt x="13224" y="6662"/>
                    </a:cubicBezTo>
                    <a:cubicBezTo>
                      <a:pt x="13224" y="10342"/>
                      <a:pt x="10264" y="13325"/>
                      <a:pt x="6612" y="13325"/>
                    </a:cubicBezTo>
                    <a:cubicBezTo>
                      <a:pt x="2960" y="13325"/>
                      <a:pt x="0" y="10342"/>
                      <a:pt x="0" y="6662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0977" name=""/>
              <p:cNvSpPr/>
              <p:nvPr/>
            </p:nvSpPr>
            <p:spPr>
              <a:xfrm>
                <a:off x="6771005" y="1520234"/>
                <a:ext cx="75076" cy="83368"/>
              </a:xfrm>
              <a:custGeom>
                <a:avLst/>
                <a:gdLst/>
                <a:ahLst/>
                <a:cxnLst/>
                <a:pathLst>
                  <a:path w="75076" h="83368">
                    <a:moveTo>
                      <a:pt x="0" y="5979"/>
                    </a:moveTo>
                    <a:cubicBezTo>
                      <a:pt x="8056" y="3712"/>
                      <a:pt x="19203" y="2765"/>
                      <a:pt x="36268" y="6358"/>
                    </a:cubicBezTo>
                    <a:cubicBezTo>
                      <a:pt x="53019" y="9884"/>
                      <a:pt x="60953" y="31043"/>
                      <a:pt x="66243" y="44708"/>
                    </a:cubicBezTo>
                    <a:cubicBezTo>
                      <a:pt x="70789" y="56453"/>
                      <a:pt x="64670" y="75310"/>
                      <a:pt x="63158" y="83500"/>
                    </a:cubicBezTo>
                    <a:cubicBezTo>
                      <a:pt x="67756" y="79277"/>
                      <a:pt x="72721" y="71950"/>
                      <a:pt x="74689" y="61018"/>
                    </a:cubicBezTo>
                    <a:cubicBezTo>
                      <a:pt x="77704" y="44267"/>
                      <a:pt x="67566" y="12529"/>
                      <a:pt x="45525" y="4153"/>
                    </a:cubicBezTo>
                    <a:cubicBezTo>
                      <a:pt x="32438" y="-819"/>
                      <a:pt x="12464" y="-2459"/>
                      <a:pt x="0" y="5979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0979" name=""/>
              <p:cNvSpPr/>
              <p:nvPr/>
            </p:nvSpPr>
            <p:spPr>
              <a:xfrm>
                <a:off x="6820639" y="1583770"/>
                <a:ext cx="25819" cy="38414"/>
              </a:xfrm>
              <a:custGeom>
                <a:avLst/>
                <a:gdLst/>
                <a:ahLst/>
                <a:cxnLst/>
                <a:pathLst>
                  <a:path w="25819" h="38414">
                    <a:moveTo>
                      <a:pt x="0" y="19207"/>
                    </a:moveTo>
                    <a:cubicBezTo>
                      <a:pt x="0" y="8599"/>
                      <a:pt x="5780" y="0"/>
                      <a:pt x="12909" y="0"/>
                    </a:cubicBezTo>
                    <a:cubicBezTo>
                      <a:pt x="20039" y="0"/>
                      <a:pt x="25819" y="8599"/>
                      <a:pt x="25819" y="19207"/>
                    </a:cubicBezTo>
                    <a:cubicBezTo>
                      <a:pt x="25819" y="29814"/>
                      <a:pt x="20039" y="38414"/>
                      <a:pt x="12909" y="38414"/>
                    </a:cubicBezTo>
                    <a:cubicBezTo>
                      <a:pt x="5780" y="38414"/>
                      <a:pt x="0" y="29814"/>
                      <a:pt x="0" y="192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0981" name=""/>
              <p:cNvSpPr/>
              <p:nvPr/>
            </p:nvSpPr>
            <p:spPr>
              <a:xfrm flipH="true">
                <a:off x="6806031" y="1617586"/>
                <a:ext cx="25567" cy="36587"/>
              </a:xfrm>
              <a:custGeom>
                <a:avLst/>
                <a:gdLst/>
                <a:ahLst/>
                <a:cxnLst/>
                <a:pathLst>
                  <a:path w="25567" h="36587">
                    <a:moveTo>
                      <a:pt x="4407" y="628"/>
                    </a:moveTo>
                    <a:lnTo>
                      <a:pt x="0" y="0"/>
                    </a:lnTo>
                    <a:lnTo>
                      <a:pt x="20339" y="36398"/>
                    </a:lnTo>
                    <a:lnTo>
                      <a:pt x="25377" y="36398"/>
                    </a:lnTo>
                    <a:lnTo>
                      <a:pt x="4407" y="628"/>
                    </a:ln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0983" name=""/>
              <p:cNvSpPr/>
              <p:nvPr/>
            </p:nvSpPr>
            <p:spPr>
              <a:xfrm>
                <a:off x="6717911" y="1657952"/>
                <a:ext cx="171917" cy="160160"/>
              </a:xfrm>
              <a:custGeom>
                <a:avLst/>
                <a:gdLst/>
                <a:ahLst/>
                <a:cxnLst/>
                <a:pathLst>
                  <a:path w="171917" h="160160">
                    <a:moveTo>
                      <a:pt x="106237" y="0"/>
                    </a:moveTo>
                    <a:cubicBezTo>
                      <a:pt x="106130" y="19396"/>
                      <a:pt x="90261" y="57305"/>
                      <a:pt x="71747" y="78464"/>
                    </a:cubicBezTo>
                    <a:cubicBezTo>
                      <a:pt x="60286" y="58187"/>
                      <a:pt x="53673" y="10139"/>
                      <a:pt x="53673" y="10139"/>
                    </a:cubicBezTo>
                    <a:cubicBezTo>
                      <a:pt x="53673" y="10139"/>
                      <a:pt x="42491" y="27169"/>
                      <a:pt x="36481" y="29975"/>
                    </a:cubicBezTo>
                    <a:cubicBezTo>
                      <a:pt x="30471" y="32781"/>
                      <a:pt x="11796" y="36146"/>
                      <a:pt x="334" y="42318"/>
                    </a:cubicBezTo>
                    <a:cubicBezTo>
                      <a:pt x="8270" y="42318"/>
                      <a:pt x="35552" y="44033"/>
                      <a:pt x="50564" y="59044"/>
                    </a:cubicBezTo>
                    <a:cubicBezTo>
                      <a:pt x="65575" y="74056"/>
                      <a:pt x="69983" y="133124"/>
                      <a:pt x="73510" y="159573"/>
                    </a:cubicBezTo>
                    <a:cubicBezTo>
                      <a:pt x="76154" y="145466"/>
                      <a:pt x="85526" y="81553"/>
                      <a:pt x="97314" y="69648"/>
                    </a:cubicBezTo>
                    <a:cubicBezTo>
                      <a:pt x="109103" y="57741"/>
                      <a:pt x="142567" y="41142"/>
                      <a:pt x="172544" y="38497"/>
                    </a:cubicBezTo>
                    <a:cubicBezTo>
                      <a:pt x="156672" y="34970"/>
                      <a:pt x="137429" y="34383"/>
                      <a:pt x="126408" y="25126"/>
                    </a:cubicBezTo>
                    <a:cubicBezTo>
                      <a:pt x="122007" y="21430"/>
                      <a:pt x="106237" y="0"/>
                      <a:pt x="106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00" cap="flat">
                <a:noFill/>
                <a:miter lim="800000"/>
              </a:ln>
            </p:spPr>
          </p:sp>
          <p:sp>
            <p:nvSpPr>
              <p:cNvPr id="11276" name=""/>
              <p:cNvSpPr/>
              <p:nvPr/>
            </p:nvSpPr>
            <p:spPr>
              <a:xfrm flipH="true">
                <a:off x="6851901" y="1813057"/>
                <a:ext cx="79691" cy="90503"/>
              </a:xfrm>
              <a:custGeom>
                <a:avLst/>
                <a:gdLst/>
                <a:ahLst/>
                <a:cxnLst/>
                <a:pathLst>
                  <a:path w="79691" h="90503">
                    <a:moveTo>
                      <a:pt x="3528" y="0"/>
                    </a:moveTo>
                    <a:cubicBezTo>
                      <a:pt x="2311" y="12266"/>
                      <a:pt x="-1991" y="42269"/>
                      <a:pt x="882" y="57363"/>
                    </a:cubicBezTo>
                    <a:cubicBezTo>
                      <a:pt x="3463" y="69533"/>
                      <a:pt x="74877" y="92446"/>
                      <a:pt x="73832" y="90205"/>
                    </a:cubicBezTo>
                    <a:cubicBezTo>
                      <a:pt x="72787" y="88265"/>
                      <a:pt x="81521" y="75879"/>
                      <a:pt x="79409" y="75879"/>
                    </a:cubicBezTo>
                    <a:cubicBezTo>
                      <a:pt x="77341" y="75879"/>
                      <a:pt x="29751" y="45022"/>
                      <a:pt x="28649" y="42818"/>
                    </a:cubicBezTo>
                    <a:cubicBezTo>
                      <a:pt x="27466" y="40452"/>
                      <a:pt x="31739" y="27388"/>
                      <a:pt x="31739" y="27388"/>
                    </a:cubicBezTo>
                    <a:lnTo>
                      <a:pt x="3528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0986" name=""/>
              <p:cNvSpPr/>
              <p:nvPr/>
            </p:nvSpPr>
            <p:spPr>
              <a:xfrm>
                <a:off x="6644186" y="1894226"/>
                <a:ext cx="250382" cy="28212"/>
              </a:xfrm>
              <a:custGeom>
                <a:avLst/>
                <a:gdLst/>
                <a:ahLst/>
                <a:cxnLst/>
                <a:pathLst>
                  <a:path w="250382" h="28212">
                    <a:moveTo>
                      <a:pt x="38792" y="0"/>
                    </a:moveTo>
                    <a:lnTo>
                      <a:pt x="250382" y="3526"/>
                    </a:lnTo>
                    <a:lnTo>
                      <a:pt x="232749" y="28212"/>
                    </a:lnTo>
                    <a:lnTo>
                      <a:pt x="0" y="27330"/>
                    </a:lnTo>
                    <a:lnTo>
                      <a:pt x="38792" y="0"/>
                    </a:lnTo>
                    <a:close/>
                  </a:path>
                </a:pathLst>
              </a:custGeom>
              <a:solidFill>
                <a:srgbClr val="F2F2F2"/>
              </a:solidFill>
              <a:ln w="3800" cap="flat">
                <a:noFill/>
                <a:miter lim="800000"/>
              </a:ln>
            </p:spPr>
          </p:sp>
          <p:sp>
            <p:nvSpPr>
              <p:cNvPr id="10988" name=""/>
              <p:cNvSpPr/>
              <p:nvPr/>
            </p:nvSpPr>
            <p:spPr>
              <a:xfrm>
                <a:off x="6823983" y="1876491"/>
                <a:ext cx="54991" cy="32896"/>
              </a:xfrm>
              <a:custGeom>
                <a:avLst/>
                <a:gdLst/>
                <a:ahLst/>
                <a:cxnLst/>
                <a:pathLst>
                  <a:path w="54991" h="32896">
                    <a:moveTo>
                      <a:pt x="10630" y="12445"/>
                    </a:moveTo>
                    <a:cubicBezTo>
                      <a:pt x="29144" y="-779"/>
                      <a:pt x="33711" y="-145"/>
                      <a:pt x="39001" y="-145"/>
                    </a:cubicBezTo>
                    <a:cubicBezTo>
                      <a:pt x="44291" y="-1908"/>
                      <a:pt x="54870" y="6841"/>
                      <a:pt x="54870" y="21896"/>
                    </a:cubicBezTo>
                    <a:cubicBezTo>
                      <a:pt x="53652" y="26764"/>
                      <a:pt x="25342" y="32722"/>
                      <a:pt x="9749" y="32722"/>
                    </a:cubicBezTo>
                    <a:cubicBezTo>
                      <a:pt x="-5846" y="32722"/>
                      <a:pt x="-831" y="14208"/>
                      <a:pt x="10630" y="1244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0990" name=""/>
              <p:cNvSpPr/>
              <p:nvPr/>
            </p:nvSpPr>
            <p:spPr>
              <a:xfrm>
                <a:off x="6717608" y="1869746"/>
                <a:ext cx="36712" cy="34232"/>
              </a:xfrm>
              <a:custGeom>
                <a:avLst/>
                <a:gdLst/>
                <a:ahLst/>
                <a:cxnLst/>
                <a:pathLst>
                  <a:path w="36712" h="34232">
                    <a:moveTo>
                      <a:pt x="855" y="13017"/>
                    </a:moveTo>
                    <a:cubicBezTo>
                      <a:pt x="1957" y="3099"/>
                      <a:pt x="15627" y="454"/>
                      <a:pt x="20917" y="454"/>
                    </a:cubicBezTo>
                    <a:cubicBezTo>
                      <a:pt x="26207" y="-1309"/>
                      <a:pt x="36786" y="7439"/>
                      <a:pt x="36786" y="22495"/>
                    </a:cubicBezTo>
                    <a:cubicBezTo>
                      <a:pt x="35568" y="27362"/>
                      <a:pt x="29674" y="33956"/>
                      <a:pt x="14080" y="33956"/>
                    </a:cubicBezTo>
                    <a:cubicBezTo>
                      <a:pt x="-1514" y="33956"/>
                      <a:pt x="-362" y="16668"/>
                      <a:pt x="855" y="13017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0992" name=""/>
              <p:cNvSpPr/>
              <p:nvPr/>
            </p:nvSpPr>
            <p:spPr>
              <a:xfrm>
                <a:off x="6568288" y="1740827"/>
                <a:ext cx="224815" cy="207180"/>
              </a:xfrm>
              <a:custGeom>
                <a:avLst/>
                <a:gdLst/>
                <a:ahLst/>
                <a:cxnLst/>
                <a:pathLst>
                  <a:path w="224815" h="207180">
                    <a:moveTo>
                      <a:pt x="294" y="2645"/>
                    </a:moveTo>
                    <a:lnTo>
                      <a:pt x="183672" y="588"/>
                    </a:lnTo>
                    <a:lnTo>
                      <a:pt x="225110" y="206886"/>
                    </a:lnTo>
                    <a:lnTo>
                      <a:pt x="38499" y="205417"/>
                    </a:lnTo>
                    <a:lnTo>
                      <a:pt x="294" y="2645"/>
                    </a:lnTo>
                    <a:close/>
                  </a:path>
                </a:pathLst>
              </a:custGeom>
              <a:solidFill>
                <a:srgbClr val="BFBFBF"/>
              </a:solidFill>
              <a:ln w="3800" cap="flat">
                <a:noFill/>
                <a:miter lim="800000"/>
              </a:ln>
            </p:spPr>
          </p:sp>
          <p:sp>
            <p:nvSpPr>
              <p:cNvPr id="10994" name=""/>
              <p:cNvSpPr/>
              <p:nvPr/>
            </p:nvSpPr>
            <p:spPr>
              <a:xfrm>
                <a:off x="6588934" y="1955825"/>
                <a:ext cx="182202" cy="26449"/>
              </a:xfrm>
              <a:custGeom>
                <a:avLst/>
                <a:gdLst/>
                <a:ahLst/>
                <a:cxnLst/>
                <a:pathLst>
                  <a:path w="182202" h="26449">
                    <a:moveTo>
                      <a:pt x="38497" y="-588"/>
                    </a:moveTo>
                    <a:lnTo>
                      <a:pt x="182789" y="588"/>
                    </a:lnTo>
                    <a:lnTo>
                      <a:pt x="165157" y="25273"/>
                    </a:lnTo>
                    <a:lnTo>
                      <a:pt x="294" y="25861"/>
                    </a:lnTo>
                    <a:lnTo>
                      <a:pt x="38497" y="-588"/>
                    </a:lnTo>
                    <a:close/>
                  </a:path>
                </a:pathLst>
              </a:custGeom>
              <a:solidFill>
                <a:srgbClr val="BFBFBF"/>
              </a:solidFill>
              <a:ln w="3800" cap="flat">
                <a:noFill/>
                <a:miter lim="800000"/>
              </a:ln>
            </p:spPr>
          </p:sp>
          <p:sp>
            <p:nvSpPr>
              <p:cNvPr id="10996" name=""/>
              <p:cNvSpPr/>
              <p:nvPr/>
            </p:nvSpPr>
            <p:spPr>
              <a:xfrm>
                <a:off x="6634707" y="1897747"/>
                <a:ext cx="77876" cy="73468"/>
              </a:xfrm>
              <a:custGeom>
                <a:avLst/>
                <a:gdLst/>
                <a:ahLst/>
                <a:cxnLst/>
                <a:pathLst>
                  <a:path w="77876" h="73468">
                    <a:moveTo>
                      <a:pt x="31151" y="-588"/>
                    </a:moveTo>
                    <a:lnTo>
                      <a:pt x="64727" y="588"/>
                    </a:lnTo>
                    <a:lnTo>
                      <a:pt x="77876" y="72000"/>
                    </a:lnTo>
                    <a:lnTo>
                      <a:pt x="0" y="73468"/>
                    </a:lnTo>
                    <a:lnTo>
                      <a:pt x="31151" y="-588"/>
                    </a:lnTo>
                    <a:close/>
                  </a:path>
                </a:pathLst>
              </a:custGeom>
              <a:solidFill>
                <a:srgbClr val="D8D8D8"/>
              </a:solidFill>
              <a:ln w="3800" cap="flat">
                <a:noFill/>
                <a:miter lim="800000"/>
              </a:ln>
            </p:spPr>
          </p:sp>
          <p:sp>
            <p:nvSpPr>
              <p:cNvPr id="1672" name="Text 1672"/>
              <p:cNvSpPr txBox="1"/>
              <p:nvPr/>
            </p:nvSpPr>
            <p:spPr>
              <a:xfrm>
                <a:off x="7010667" y="1717636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RegNow Order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Department</a:t>
                </a:r>
              </a:p>
            </p:txBody>
          </p:sp>
        </p:grpSp>
        <p:grpSp>
          <p:nvGrpSpPr>
            <p:cNvPr id="10998" name="Devices management"/>
            <p:cNvGrpSpPr/>
            <p:nvPr/>
          </p:nvGrpSpPr>
          <p:grpSpPr>
            <a:xfrm>
              <a:off x="6200419" y="3096808"/>
              <a:ext cx="743744" cy="592800"/>
              <a:chOff x="6200419" y="3096808"/>
              <a:chExt cx="743744" cy="592800"/>
            </a:xfrm>
          </p:grpSpPr>
          <p:grpSp>
            <p:nvGrpSpPr>
              <p:cNvPr id="11940" name=""/>
              <p:cNvGrpSpPr/>
              <p:nvPr/>
            </p:nvGrpSpPr>
            <p:grpSpPr>
              <a:xfrm>
                <a:off x="6199943" y="3097271"/>
                <a:ext cx="459074" cy="235168"/>
                <a:chOff x="6199943" y="3097271"/>
                <a:chExt cx="459074" cy="235168"/>
              </a:xfrm>
            </p:grpSpPr>
            <p:sp>
              <p:nvSpPr>
                <p:cNvPr id="11905" name=""/>
                <p:cNvSpPr/>
                <p:nvPr/>
              </p:nvSpPr>
              <p:spPr>
                <a:xfrm>
                  <a:off x="6349876" y="3103454"/>
                  <a:ext cx="211761" cy="187053"/>
                </a:xfrm>
                <a:custGeom>
                  <a:avLst/>
                  <a:gdLst/>
                  <a:ahLst/>
                  <a:cxnLst/>
                  <a:pathLst>
                    <a:path w="211761" h="187053">
                      <a:moveTo>
                        <a:pt x="-386" y="0"/>
                      </a:moveTo>
                      <a:lnTo>
                        <a:pt x="211375" y="0"/>
                      </a:lnTo>
                      <a:lnTo>
                        <a:pt x="211375" y="187053"/>
                      </a:lnTo>
                      <a:lnTo>
                        <a:pt x="-386" y="187053"/>
                      </a:lnTo>
                      <a:lnTo>
                        <a:pt x="-386" y="0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09" name=""/>
                <p:cNvSpPr/>
                <p:nvPr/>
              </p:nvSpPr>
              <p:spPr>
                <a:xfrm>
                  <a:off x="6357025" y="3109142"/>
                  <a:ext cx="197464" cy="157125"/>
                </a:xfrm>
                <a:custGeom>
                  <a:avLst/>
                  <a:gdLst/>
                  <a:ahLst/>
                  <a:cxnLst/>
                  <a:pathLst>
                    <a:path w="197464" h="157125">
                      <a:moveTo>
                        <a:pt x="-360" y="0"/>
                      </a:moveTo>
                      <a:lnTo>
                        <a:pt x="197104" y="0"/>
                      </a:lnTo>
                      <a:lnTo>
                        <a:pt x="197104" y="157125"/>
                      </a:lnTo>
                      <a:lnTo>
                        <a:pt x="-360" y="157125"/>
                      </a:lnTo>
                      <a:lnTo>
                        <a:pt x="-360" y="0"/>
                      </a:lnTo>
                      <a:close/>
                    </a:path>
                  </a:pathLst>
                </a:custGeom>
                <a:solidFill>
                  <a:srgbClr val="D2DAE5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14" name=""/>
                <p:cNvSpPr/>
                <p:nvPr/>
              </p:nvSpPr>
              <p:spPr>
                <a:xfrm>
                  <a:off x="6418660" y="3281508"/>
                  <a:ext cx="71054" cy="21558"/>
                </a:xfrm>
                <a:custGeom>
                  <a:avLst/>
                  <a:gdLst/>
                  <a:ahLst/>
                  <a:cxnLst/>
                  <a:pathLst>
                    <a:path w="71054" h="21558">
                      <a:moveTo>
                        <a:pt x="-130" y="0"/>
                      </a:moveTo>
                      <a:lnTo>
                        <a:pt x="70924" y="0"/>
                      </a:lnTo>
                      <a:lnTo>
                        <a:pt x="70924" y="21558"/>
                      </a:lnTo>
                      <a:lnTo>
                        <a:pt x="-130" y="21558"/>
                      </a:lnTo>
                      <a:lnTo>
                        <a:pt x="-130" y="0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18" name=""/>
                <p:cNvSpPr/>
                <p:nvPr/>
              </p:nvSpPr>
              <p:spPr>
                <a:xfrm>
                  <a:off x="6331931" y="3309679"/>
                  <a:ext cx="245164" cy="21558"/>
                </a:xfrm>
                <a:custGeom>
                  <a:avLst/>
                  <a:gdLst/>
                  <a:ahLst/>
                  <a:cxnLst/>
                  <a:pathLst>
                    <a:path w="245164" h="21558">
                      <a:moveTo>
                        <a:pt x="-447" y="0"/>
                      </a:moveTo>
                      <a:lnTo>
                        <a:pt x="244716" y="0"/>
                      </a:lnTo>
                      <a:lnTo>
                        <a:pt x="244716" y="21558"/>
                      </a:lnTo>
                      <a:lnTo>
                        <a:pt x="-447" y="21558"/>
                      </a:lnTo>
                      <a:lnTo>
                        <a:pt x="-447" y="0"/>
                      </a:lnTo>
                      <a:close/>
                    </a:path>
                  </a:pathLst>
                </a:custGeom>
                <a:solidFill>
                  <a:srgbClr val="3B608D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20" name=""/>
                <p:cNvSpPr/>
                <p:nvPr/>
              </p:nvSpPr>
              <p:spPr>
                <a:xfrm>
                  <a:off x="6585685" y="3309668"/>
                  <a:ext cx="47015" cy="22504"/>
                </a:xfrm>
                <a:custGeom>
                  <a:avLst/>
                  <a:gdLst/>
                  <a:ahLst/>
                  <a:cxnLst/>
                  <a:pathLst>
                    <a:path w="47015" h="22504">
                      <a:moveTo>
                        <a:pt x="-316" y="21417"/>
                      </a:moveTo>
                      <a:cubicBezTo>
                        <a:pt x="2261" y="12399"/>
                        <a:pt x="8743" y="-926"/>
                        <a:pt x="22870" y="161"/>
                      </a:cubicBezTo>
                      <a:cubicBezTo>
                        <a:pt x="39615" y="1449"/>
                        <a:pt x="43642" y="9983"/>
                        <a:pt x="46700" y="22061"/>
                      </a:cubicBezTo>
                      <a:cubicBezTo>
                        <a:pt x="26897" y="23509"/>
                        <a:pt x="-316" y="21417"/>
                        <a:pt x="-316" y="21417"/>
                      </a:cubicBezTo>
                      <a:close/>
                    </a:path>
                  </a:pathLst>
                </a:custGeom>
                <a:solidFill>
                  <a:srgbClr val="3B608D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25" name=""/>
                <p:cNvSpPr/>
                <p:nvPr/>
              </p:nvSpPr>
              <p:spPr>
                <a:xfrm>
                  <a:off x="6200116" y="3096797"/>
                  <a:ext cx="106481" cy="232358"/>
                </a:xfrm>
                <a:custGeom>
                  <a:avLst/>
                  <a:gdLst/>
                  <a:ahLst/>
                  <a:cxnLst/>
                  <a:pathLst>
                    <a:path w="106481" h="232358">
                      <a:moveTo>
                        <a:pt x="-194" y="0"/>
                      </a:moveTo>
                      <a:lnTo>
                        <a:pt x="106286" y="0"/>
                      </a:lnTo>
                      <a:lnTo>
                        <a:pt x="106286" y="232358"/>
                      </a:lnTo>
                      <a:lnTo>
                        <a:pt x="-194" y="232358"/>
                      </a:lnTo>
                      <a:lnTo>
                        <a:pt x="-194" y="0"/>
                      </a:lnTo>
                      <a:close/>
                    </a:path>
                  </a:pathLst>
                </a:custGeom>
                <a:solidFill>
                  <a:srgbClr val="3B608D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31" name=""/>
                <p:cNvSpPr/>
                <p:nvPr/>
              </p:nvSpPr>
              <p:spPr>
                <a:xfrm>
                  <a:off x="6205670" y="3106695"/>
                  <a:ext cx="95372" cy="19561"/>
                </a:xfrm>
                <a:custGeom>
                  <a:avLst/>
                  <a:gdLst/>
                  <a:ahLst/>
                  <a:cxnLst/>
                  <a:pathLst>
                    <a:path w="95372" h="19561">
                      <a:moveTo>
                        <a:pt x="-174" y="0"/>
                      </a:moveTo>
                      <a:lnTo>
                        <a:pt x="95198" y="0"/>
                      </a:lnTo>
                      <a:lnTo>
                        <a:pt x="95198" y="19561"/>
                      </a:lnTo>
                      <a:lnTo>
                        <a:pt x="-174" y="19561"/>
                      </a:lnTo>
                      <a:lnTo>
                        <a:pt x="-174" y="0"/>
                      </a:lnTo>
                      <a:close/>
                    </a:path>
                  </a:pathLst>
                </a:custGeom>
                <a:solidFill>
                  <a:srgbClr val="95B3D7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35" name=""/>
                <p:cNvSpPr/>
                <p:nvPr/>
              </p:nvSpPr>
              <p:spPr>
                <a:xfrm>
                  <a:off x="6205670" y="3135799"/>
                  <a:ext cx="95372" cy="19561"/>
                </a:xfrm>
                <a:custGeom>
                  <a:avLst/>
                  <a:gdLst/>
                  <a:ahLst/>
                  <a:cxnLst/>
                  <a:pathLst>
                    <a:path w="95372" h="19561">
                      <a:moveTo>
                        <a:pt x="-174" y="0"/>
                      </a:moveTo>
                      <a:lnTo>
                        <a:pt x="95198" y="0"/>
                      </a:lnTo>
                      <a:lnTo>
                        <a:pt x="95198" y="19561"/>
                      </a:lnTo>
                      <a:lnTo>
                        <a:pt x="-174" y="19561"/>
                      </a:lnTo>
                      <a:lnTo>
                        <a:pt x="-174" y="0"/>
                      </a:lnTo>
                      <a:close/>
                    </a:path>
                  </a:pathLst>
                </a:custGeom>
                <a:solidFill>
                  <a:srgbClr val="95B3D7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938" name=""/>
                <p:cNvSpPr/>
                <p:nvPr/>
              </p:nvSpPr>
              <p:spPr>
                <a:xfrm>
                  <a:off x="6279546" y="3222756"/>
                  <a:ext cx="21495" cy="9781"/>
                </a:xfrm>
                <a:custGeom>
                  <a:avLst/>
                  <a:gdLst/>
                  <a:ahLst/>
                  <a:cxnLst/>
                  <a:pathLst>
                    <a:path w="21495" h="9781">
                      <a:moveTo>
                        <a:pt x="-39" y="0"/>
                      </a:moveTo>
                      <a:lnTo>
                        <a:pt x="21456" y="0"/>
                      </a:lnTo>
                      <a:lnTo>
                        <a:pt x="21456" y="9781"/>
                      </a:lnTo>
                      <a:lnTo>
                        <a:pt x="-39" y="9781"/>
                      </a:lnTo>
                      <a:lnTo>
                        <a:pt x="-39" y="0"/>
                      </a:lnTo>
                      <a:close/>
                    </a:path>
                  </a:pathLst>
                </a:custGeom>
                <a:solidFill>
                  <a:srgbClr val="95B3D7"/>
                </a:solidFill>
                <a:ln w="7600" cap="flat">
                  <a:noFill/>
                  <a:miter lim="800000"/>
                </a:ln>
              </p:spPr>
            </p:sp>
          </p:grpSp>
          <p:sp>
            <p:nvSpPr>
              <p:cNvPr id="12674" name=""/>
              <p:cNvSpPr/>
              <p:nvPr/>
            </p:nvSpPr>
            <p:spPr>
              <a:xfrm flipH="true">
                <a:off x="6548965" y="3451686"/>
                <a:ext cx="186303" cy="111677"/>
              </a:xfrm>
              <a:custGeom>
                <a:avLst/>
                <a:gdLst/>
                <a:ahLst/>
                <a:cxnLst/>
                <a:pathLst>
                  <a:path w="186303" h="111677" fill="none">
                    <a:moveTo>
                      <a:pt x="184943" y="112055"/>
                    </a:moveTo>
                    <a:lnTo>
                      <a:pt x="-1361" y="377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0267" cap="flat">
                <a:solidFill>
                  <a:srgbClr val="C00000"/>
                </a:solidFill>
                <a:miter lim="800000"/>
              </a:ln>
            </p:spPr>
          </p:sp>
          <p:sp>
            <p:nvSpPr>
              <p:cNvPr id="12677" name=""/>
              <p:cNvSpPr/>
              <p:nvPr/>
            </p:nvSpPr>
            <p:spPr>
              <a:xfrm flipH="true">
                <a:off x="6577626" y="3255986"/>
                <a:ext cx="156540" cy="93003"/>
              </a:xfrm>
              <a:custGeom>
                <a:avLst/>
                <a:gdLst/>
                <a:ahLst/>
                <a:cxnLst/>
                <a:pathLst>
                  <a:path w="156540" h="93003" fill="none">
                    <a:moveTo>
                      <a:pt x="155883" y="511"/>
                    </a:moveTo>
                    <a:lnTo>
                      <a:pt x="0" y="92492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0267" cap="flat">
                <a:solidFill>
                  <a:srgbClr val="C00000"/>
                </a:solidFill>
                <a:miter lim="800000"/>
              </a:ln>
            </p:spPr>
          </p:sp>
          <p:grpSp>
            <p:nvGrpSpPr>
              <p:cNvPr id="10633" name=""/>
              <p:cNvGrpSpPr/>
              <p:nvPr/>
            </p:nvGrpSpPr>
            <p:grpSpPr>
              <a:xfrm>
                <a:off x="6316092" y="3410250"/>
                <a:ext cx="194379" cy="278608"/>
                <a:chOff x="6316092" y="3410250"/>
                <a:chExt cx="194379" cy="278608"/>
              </a:xfrm>
            </p:grpSpPr>
            <p:sp>
              <p:nvSpPr>
                <p:cNvPr id="10582" name=""/>
                <p:cNvSpPr/>
                <p:nvPr/>
              </p:nvSpPr>
              <p:spPr>
                <a:xfrm>
                  <a:off x="6465185" y="3673371"/>
                  <a:ext cx="25008" cy="15689"/>
                </a:xfrm>
                <a:custGeom>
                  <a:avLst/>
                  <a:gdLst/>
                  <a:ahLst/>
                  <a:cxnLst/>
                  <a:pathLst>
                    <a:path w="25008" h="15689">
                      <a:moveTo>
                        <a:pt x="0" y="0"/>
                      </a:moveTo>
                      <a:lnTo>
                        <a:pt x="24833" y="0"/>
                      </a:lnTo>
                      <a:lnTo>
                        <a:pt x="25008" y="15689"/>
                      </a:lnTo>
                      <a:lnTo>
                        <a:pt x="175" y="1568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585" name=""/>
                <p:cNvSpPr/>
                <p:nvPr/>
              </p:nvSpPr>
              <p:spPr>
                <a:xfrm>
                  <a:off x="6347196" y="3673371"/>
                  <a:ext cx="25008" cy="15689"/>
                </a:xfrm>
                <a:custGeom>
                  <a:avLst/>
                  <a:gdLst/>
                  <a:ahLst/>
                  <a:cxnLst/>
                  <a:pathLst>
                    <a:path w="25008" h="15689">
                      <a:moveTo>
                        <a:pt x="0" y="0"/>
                      </a:moveTo>
                      <a:lnTo>
                        <a:pt x="24833" y="0"/>
                      </a:lnTo>
                      <a:lnTo>
                        <a:pt x="25008" y="15689"/>
                      </a:lnTo>
                      <a:lnTo>
                        <a:pt x="175" y="1568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599" name=""/>
                <p:cNvSpPr/>
                <p:nvPr/>
              </p:nvSpPr>
              <p:spPr>
                <a:xfrm>
                  <a:off x="6316817" y="3428336"/>
                  <a:ext cx="194723" cy="247113"/>
                </a:xfrm>
                <a:custGeom>
                  <a:avLst/>
                  <a:gdLst/>
                  <a:ahLst/>
                  <a:cxnLst/>
                  <a:pathLst>
                    <a:path w="194723" h="247113">
                      <a:moveTo>
                        <a:pt x="0" y="0"/>
                      </a:moveTo>
                      <a:lnTo>
                        <a:pt x="193361" y="0"/>
                      </a:lnTo>
                      <a:lnTo>
                        <a:pt x="194723" y="247113"/>
                      </a:lnTo>
                      <a:lnTo>
                        <a:pt x="1362" y="247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CECE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602" name=""/>
                <p:cNvSpPr/>
                <p:nvPr/>
              </p:nvSpPr>
              <p:spPr>
                <a:xfrm>
                  <a:off x="6423245" y="3409745"/>
                  <a:ext cx="86145" cy="18826"/>
                </a:xfrm>
                <a:custGeom>
                  <a:avLst/>
                  <a:gdLst/>
                  <a:ahLst/>
                  <a:cxnLst/>
                  <a:pathLst>
                    <a:path w="86145" h="18826">
                      <a:moveTo>
                        <a:pt x="22377" y="-209"/>
                      </a:moveTo>
                      <a:lnTo>
                        <a:pt x="85935" y="-208"/>
                      </a:lnTo>
                      <a:lnTo>
                        <a:pt x="85410" y="18095"/>
                      </a:lnTo>
                      <a:lnTo>
                        <a:pt x="230" y="18617"/>
                      </a:lnTo>
                      <a:lnTo>
                        <a:pt x="22377" y="-209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 w="7600" cap="flat">
                  <a:solidFill>
                    <a:srgbClr val="D6D4CA"/>
                  </a:solidFill>
                  <a:miter lim="800000"/>
                </a:ln>
              </p:spPr>
            </p:sp>
            <p:sp>
              <p:nvSpPr>
                <p:cNvPr id="10609" name=""/>
                <p:cNvSpPr/>
                <p:nvPr/>
              </p:nvSpPr>
              <p:spPr>
                <a:xfrm>
                  <a:off x="6327216" y="3496586"/>
                  <a:ext cx="175429" cy="4399"/>
                </a:xfrm>
                <a:custGeom>
                  <a:avLst/>
                  <a:gdLst/>
                  <a:ahLst/>
                  <a:cxnLst/>
                  <a:pathLst>
                    <a:path w="175429" h="4399">
                      <a:moveTo>
                        <a:pt x="0" y="0"/>
                      </a:moveTo>
                      <a:lnTo>
                        <a:pt x="175429" y="0"/>
                      </a:lnTo>
                      <a:lnTo>
                        <a:pt x="175429" y="4399"/>
                      </a:lnTo>
                      <a:lnTo>
                        <a:pt x="0" y="43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612" name=""/>
                <p:cNvSpPr/>
                <p:nvPr/>
              </p:nvSpPr>
              <p:spPr>
                <a:xfrm>
                  <a:off x="6327859" y="3564051"/>
                  <a:ext cx="175429" cy="4399"/>
                </a:xfrm>
                <a:custGeom>
                  <a:avLst/>
                  <a:gdLst/>
                  <a:ahLst/>
                  <a:cxnLst/>
                  <a:pathLst>
                    <a:path w="175429" h="4399">
                      <a:moveTo>
                        <a:pt x="0" y="0"/>
                      </a:moveTo>
                      <a:lnTo>
                        <a:pt x="175429" y="0"/>
                      </a:lnTo>
                      <a:lnTo>
                        <a:pt x="175429" y="4399"/>
                      </a:lnTo>
                      <a:lnTo>
                        <a:pt x="0" y="43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615" name=""/>
                <p:cNvSpPr/>
                <p:nvPr/>
              </p:nvSpPr>
              <p:spPr>
                <a:xfrm>
                  <a:off x="6327411" y="3522797"/>
                  <a:ext cx="175429" cy="4399"/>
                </a:xfrm>
                <a:custGeom>
                  <a:avLst/>
                  <a:gdLst/>
                  <a:ahLst/>
                  <a:cxnLst/>
                  <a:pathLst>
                    <a:path w="175429" h="4399">
                      <a:moveTo>
                        <a:pt x="0" y="0"/>
                      </a:moveTo>
                      <a:lnTo>
                        <a:pt x="175429" y="0"/>
                      </a:lnTo>
                      <a:lnTo>
                        <a:pt x="175429" y="4399"/>
                      </a:lnTo>
                      <a:lnTo>
                        <a:pt x="0" y="43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618" name=""/>
                <p:cNvSpPr/>
                <p:nvPr/>
              </p:nvSpPr>
              <p:spPr>
                <a:xfrm>
                  <a:off x="6327546" y="3509509"/>
                  <a:ext cx="175429" cy="4399"/>
                </a:xfrm>
                <a:custGeom>
                  <a:avLst/>
                  <a:gdLst/>
                  <a:ahLst/>
                  <a:cxnLst/>
                  <a:pathLst>
                    <a:path w="175429" h="4399">
                      <a:moveTo>
                        <a:pt x="0" y="0"/>
                      </a:moveTo>
                      <a:lnTo>
                        <a:pt x="175429" y="0"/>
                      </a:lnTo>
                      <a:lnTo>
                        <a:pt x="175429" y="4399"/>
                      </a:lnTo>
                      <a:lnTo>
                        <a:pt x="0" y="43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478" name=""/>
                <p:cNvSpPr/>
                <p:nvPr/>
              </p:nvSpPr>
              <p:spPr>
                <a:xfrm>
                  <a:off x="6327859" y="3591950"/>
                  <a:ext cx="175429" cy="4399"/>
                </a:xfrm>
                <a:custGeom>
                  <a:avLst/>
                  <a:gdLst/>
                  <a:ahLst/>
                  <a:cxnLst/>
                  <a:pathLst>
                    <a:path w="175429" h="4399">
                      <a:moveTo>
                        <a:pt x="0" y="0"/>
                      </a:moveTo>
                      <a:lnTo>
                        <a:pt x="175429" y="0"/>
                      </a:lnTo>
                      <a:lnTo>
                        <a:pt x="175429" y="4399"/>
                      </a:lnTo>
                      <a:lnTo>
                        <a:pt x="0" y="43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480" name=""/>
                <p:cNvSpPr/>
                <p:nvPr/>
              </p:nvSpPr>
              <p:spPr>
                <a:xfrm>
                  <a:off x="6327859" y="3578231"/>
                  <a:ext cx="175429" cy="4399"/>
                </a:xfrm>
                <a:custGeom>
                  <a:avLst/>
                  <a:gdLst/>
                  <a:ahLst/>
                  <a:cxnLst/>
                  <a:pathLst>
                    <a:path w="175429" h="4399">
                      <a:moveTo>
                        <a:pt x="0" y="0"/>
                      </a:moveTo>
                      <a:lnTo>
                        <a:pt x="175429" y="0"/>
                      </a:lnTo>
                      <a:lnTo>
                        <a:pt x="175429" y="4399"/>
                      </a:lnTo>
                      <a:lnTo>
                        <a:pt x="0" y="43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F7F7F"/>
                </a:solidFill>
                <a:ln w="7600" cap="flat">
                  <a:noFill/>
                  <a:miter lim="800000"/>
                </a:ln>
              </p:spPr>
            </p:sp>
          </p:grpSp>
          <p:grpSp>
            <p:nvGrpSpPr>
              <p:cNvPr id="11023" name=""/>
              <p:cNvGrpSpPr/>
              <p:nvPr/>
            </p:nvGrpSpPr>
            <p:grpSpPr>
              <a:xfrm>
                <a:off x="6736195" y="3266963"/>
                <a:ext cx="207969" cy="263466"/>
                <a:chOff x="6736195" y="3266963"/>
                <a:chExt cx="207969" cy="263466"/>
              </a:xfrm>
            </p:grpSpPr>
            <p:sp>
              <p:nvSpPr>
                <p:cNvPr id="11955" name=""/>
                <p:cNvSpPr/>
                <p:nvPr/>
              </p:nvSpPr>
              <p:spPr>
                <a:xfrm>
                  <a:off x="6736411" y="3266908"/>
                  <a:ext cx="207365" cy="264096"/>
                </a:xfrm>
                <a:custGeom>
                  <a:avLst/>
                  <a:gdLst/>
                  <a:ahLst/>
                  <a:cxnLst/>
                  <a:pathLst>
                    <a:path w="207365" h="264096">
                      <a:moveTo>
                        <a:pt x="-378" y="0"/>
                      </a:moveTo>
                      <a:lnTo>
                        <a:pt x="206987" y="0"/>
                      </a:lnTo>
                      <a:lnTo>
                        <a:pt x="206987" y="264096"/>
                      </a:lnTo>
                      <a:lnTo>
                        <a:pt x="-378" y="264096"/>
                      </a:lnTo>
                      <a:lnTo>
                        <a:pt x="-37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000000"/>
                  </a:solidFill>
                  <a:miter lim="800000"/>
                </a:ln>
              </p:spPr>
            </p:sp>
            <p:sp>
              <p:nvSpPr>
                <p:cNvPr id="11963" name=""/>
                <p:cNvSpPr/>
                <p:nvPr/>
              </p:nvSpPr>
              <p:spPr>
                <a:xfrm>
                  <a:off x="6761258" y="3443855"/>
                  <a:ext cx="169456" cy="3028"/>
                </a:xfrm>
                <a:custGeom>
                  <a:avLst/>
                  <a:gdLst/>
                  <a:ahLst/>
                  <a:cxnLst/>
                  <a:pathLst>
                    <a:path w="169456" h="3028" fill="none">
                      <a:moveTo>
                        <a:pt x="0" y="0"/>
                      </a:moveTo>
                      <a:lnTo>
                        <a:pt x="169456" y="0"/>
                      </a:ln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24320" cap="flat">
                  <a:solidFill>
                    <a:srgbClr val="3C5C74"/>
                  </a:solidFill>
                  <a:miter lim="800000"/>
                </a:ln>
              </p:spPr>
            </p:sp>
            <p:sp>
              <p:nvSpPr>
                <p:cNvPr id="12646" name=""/>
                <p:cNvSpPr/>
                <p:nvPr/>
              </p:nvSpPr>
              <p:spPr>
                <a:xfrm>
                  <a:off x="6753891" y="3282439"/>
                  <a:ext cx="22364" cy="17268"/>
                </a:xfrm>
                <a:custGeom>
                  <a:avLst/>
                  <a:gdLst/>
                  <a:ahLst/>
                  <a:cxnLst/>
                  <a:pathLst>
                    <a:path w="22364" h="17268">
                      <a:moveTo>
                        <a:pt x="-41" y="0"/>
                      </a:moveTo>
                      <a:lnTo>
                        <a:pt x="22323" y="0"/>
                      </a:lnTo>
                      <a:lnTo>
                        <a:pt x="22323" y="17268"/>
                      </a:lnTo>
                      <a:lnTo>
                        <a:pt x="-41" y="17268"/>
                      </a:lnTo>
                      <a:lnTo>
                        <a:pt x="-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649" name=""/>
                <p:cNvSpPr/>
                <p:nvPr/>
              </p:nvSpPr>
              <p:spPr>
                <a:xfrm>
                  <a:off x="6753891" y="3399959"/>
                  <a:ext cx="22364" cy="17268"/>
                </a:xfrm>
                <a:custGeom>
                  <a:avLst/>
                  <a:gdLst/>
                  <a:ahLst/>
                  <a:cxnLst/>
                  <a:pathLst>
                    <a:path w="22364" h="17268">
                      <a:moveTo>
                        <a:pt x="-41" y="0"/>
                      </a:moveTo>
                      <a:lnTo>
                        <a:pt x="22323" y="0"/>
                      </a:lnTo>
                      <a:lnTo>
                        <a:pt x="22323" y="17268"/>
                      </a:lnTo>
                      <a:lnTo>
                        <a:pt x="-41" y="17268"/>
                      </a:lnTo>
                      <a:lnTo>
                        <a:pt x="-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2652" name=""/>
                <p:cNvSpPr/>
                <p:nvPr/>
              </p:nvSpPr>
              <p:spPr>
                <a:xfrm>
                  <a:off x="6753891" y="3342775"/>
                  <a:ext cx="22364" cy="17268"/>
                </a:xfrm>
                <a:custGeom>
                  <a:avLst/>
                  <a:gdLst/>
                  <a:ahLst/>
                  <a:cxnLst/>
                  <a:pathLst>
                    <a:path w="22364" h="17268">
                      <a:moveTo>
                        <a:pt x="-41" y="0"/>
                      </a:moveTo>
                      <a:lnTo>
                        <a:pt x="22323" y="0"/>
                      </a:lnTo>
                      <a:lnTo>
                        <a:pt x="22323" y="17268"/>
                      </a:lnTo>
                      <a:lnTo>
                        <a:pt x="-41" y="17268"/>
                      </a:lnTo>
                      <a:lnTo>
                        <a:pt x="-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0488" name=""/>
                <p:cNvSpPr/>
                <p:nvPr/>
              </p:nvSpPr>
              <p:spPr>
                <a:xfrm>
                  <a:off x="6753141" y="3466836"/>
                  <a:ext cx="22364" cy="17268"/>
                </a:xfrm>
                <a:custGeom>
                  <a:avLst/>
                  <a:gdLst/>
                  <a:ahLst/>
                  <a:cxnLst/>
                  <a:pathLst>
                    <a:path w="22364" h="17268">
                      <a:moveTo>
                        <a:pt x="-41" y="0"/>
                      </a:moveTo>
                      <a:lnTo>
                        <a:pt x="22323" y="0"/>
                      </a:lnTo>
                      <a:lnTo>
                        <a:pt x="22323" y="17268"/>
                      </a:lnTo>
                      <a:lnTo>
                        <a:pt x="-41" y="17268"/>
                      </a:lnTo>
                      <a:lnTo>
                        <a:pt x="-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31" name=""/>
                <p:cNvSpPr/>
                <p:nvPr/>
              </p:nvSpPr>
              <p:spPr>
                <a:xfrm>
                  <a:off x="6759717" y="3505288"/>
                  <a:ext cx="169456" cy="3028"/>
                </a:xfrm>
                <a:custGeom>
                  <a:avLst/>
                  <a:gdLst/>
                  <a:ahLst/>
                  <a:cxnLst/>
                  <a:pathLst>
                    <a:path w="169456" h="3028" fill="none">
                      <a:moveTo>
                        <a:pt x="0" y="0"/>
                      </a:moveTo>
                      <a:lnTo>
                        <a:pt x="169456" y="0"/>
                      </a:ln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24320" cap="flat">
                  <a:solidFill>
                    <a:srgbClr val="3C5C74"/>
                  </a:solidFill>
                  <a:miter lim="800000"/>
                </a:ln>
              </p:spPr>
            </p:sp>
            <p:sp>
              <p:nvSpPr>
                <p:cNvPr id="11033" name=""/>
                <p:cNvSpPr/>
                <p:nvPr/>
              </p:nvSpPr>
              <p:spPr>
                <a:xfrm>
                  <a:off x="6761258" y="3379915"/>
                  <a:ext cx="169456" cy="3028"/>
                </a:xfrm>
                <a:custGeom>
                  <a:avLst/>
                  <a:gdLst/>
                  <a:ahLst/>
                  <a:cxnLst/>
                  <a:pathLst>
                    <a:path w="169456" h="3028" fill="none">
                      <a:moveTo>
                        <a:pt x="0" y="0"/>
                      </a:moveTo>
                      <a:lnTo>
                        <a:pt x="169456" y="0"/>
                      </a:ln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24320" cap="flat">
                  <a:solidFill>
                    <a:srgbClr val="3C5C74"/>
                  </a:solidFill>
                  <a:miter lim="800000"/>
                </a:ln>
              </p:spPr>
            </p:sp>
            <p:sp>
              <p:nvSpPr>
                <p:cNvPr id="11035" name=""/>
                <p:cNvSpPr/>
                <p:nvPr/>
              </p:nvSpPr>
              <p:spPr>
                <a:xfrm>
                  <a:off x="6761258" y="3321302"/>
                  <a:ext cx="169456" cy="3028"/>
                </a:xfrm>
                <a:custGeom>
                  <a:avLst/>
                  <a:gdLst/>
                  <a:ahLst/>
                  <a:cxnLst/>
                  <a:pathLst>
                    <a:path w="169456" h="3028" fill="none">
                      <a:moveTo>
                        <a:pt x="0" y="0"/>
                      </a:moveTo>
                      <a:lnTo>
                        <a:pt x="169456" y="0"/>
                      </a:lnTo>
                    </a:path>
                  </a:pathLst>
                </a:custGeom>
                <a:gradFill>
                  <a:gsLst>
                    <a:gs pos="0">
                      <a:srgbClr val="EDF0F7"/>
                    </a:gs>
                    <a:gs pos="100000">
                      <a:srgbClr val="A6BED0"/>
                    </a:gs>
                  </a:gsLst>
                  <a:lin ang="5400000" scaled="0"/>
                </a:gradFill>
                <a:ln w="24320" cap="flat">
                  <a:solidFill>
                    <a:srgbClr val="3C5C74"/>
                  </a:solidFill>
                  <a:miter lim="800000"/>
                </a:ln>
              </p:spPr>
            </p:sp>
          </p:grpSp>
          <p:sp>
            <p:nvSpPr>
              <p:cNvPr id="1673" name="Text 1673"/>
              <p:cNvSpPr txBox="1"/>
              <p:nvPr/>
            </p:nvSpPr>
            <p:spPr>
              <a:xfrm>
                <a:off x="6013692" y="3788408"/>
                <a:ext cx="11172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Order Process System</a:t>
                </a:r>
              </a:p>
            </p:txBody>
          </p:sp>
        </p:grpSp>
        <p:grpSp>
          <p:nvGrpSpPr>
            <p:cNvPr id="11037" name=""/>
            <p:cNvGrpSpPr/>
            <p:nvPr/>
          </p:nvGrpSpPr>
          <p:grpSpPr>
            <a:xfrm>
              <a:off x="7819957" y="3043608"/>
              <a:ext cx="811520" cy="699200"/>
              <a:chOff x="7819957" y="3043608"/>
              <a:chExt cx="811520" cy="699200"/>
            </a:xfrm>
          </p:grpSpPr>
          <p:grpSp>
            <p:nvGrpSpPr>
              <p:cNvPr id="11039" name=""/>
              <p:cNvGrpSpPr/>
              <p:nvPr/>
            </p:nvGrpSpPr>
            <p:grpSpPr>
              <a:xfrm>
                <a:off x="8174250" y="3043157"/>
                <a:ext cx="456432" cy="678226"/>
                <a:chOff x="8174250" y="3043157"/>
                <a:chExt cx="456432" cy="678226"/>
              </a:xfrm>
            </p:grpSpPr>
            <p:sp>
              <p:nvSpPr>
                <p:cNvPr id="11041" name=""/>
                <p:cNvSpPr/>
                <p:nvPr/>
              </p:nvSpPr>
              <p:spPr>
                <a:xfrm>
                  <a:off x="8444518" y="3165151"/>
                  <a:ext cx="82907" cy="141251"/>
                </a:xfrm>
                <a:custGeom>
                  <a:avLst/>
                  <a:gdLst/>
                  <a:ahLst/>
                  <a:cxnLst/>
                  <a:pathLst>
                    <a:path w="82907" h="141251">
                      <a:moveTo>
                        <a:pt x="0" y="36111"/>
                      </a:moveTo>
                      <a:cubicBezTo>
                        <a:pt x="8875" y="36111"/>
                        <a:pt x="22726" y="74352"/>
                        <a:pt x="17044" y="122190"/>
                      </a:cubicBezTo>
                      <a:cubicBezTo>
                        <a:pt x="18408" y="160372"/>
                        <a:pt x="83890" y="136419"/>
                        <a:pt x="82754" y="96649"/>
                      </a:cubicBezTo>
                      <a:cubicBezTo>
                        <a:pt x="62696" y="47169"/>
                        <a:pt x="54541" y="316"/>
                        <a:pt x="54541" y="316"/>
                      </a:cubicBezTo>
                      <a:lnTo>
                        <a:pt x="0" y="36111"/>
                      </a:lnTo>
                      <a:close/>
                    </a:path>
                  </a:pathLst>
                </a:custGeom>
                <a:solidFill>
                  <a:srgbClr val="FBDAB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43" name=""/>
                <p:cNvSpPr/>
                <p:nvPr/>
              </p:nvSpPr>
              <p:spPr>
                <a:xfrm>
                  <a:off x="8443224" y="3178957"/>
                  <a:ext cx="60453" cy="41902"/>
                </a:xfrm>
                <a:custGeom>
                  <a:avLst/>
                  <a:gdLst/>
                  <a:ahLst/>
                  <a:cxnLst/>
                  <a:pathLst>
                    <a:path w="60453" h="41902">
                      <a:moveTo>
                        <a:pt x="439" y="23156"/>
                      </a:moveTo>
                      <a:cubicBezTo>
                        <a:pt x="7257" y="20600"/>
                        <a:pt x="6405" y="34236"/>
                        <a:pt x="14927" y="41902"/>
                      </a:cubicBezTo>
                      <a:cubicBezTo>
                        <a:pt x="27710" y="41902"/>
                        <a:pt x="39474" y="24450"/>
                        <a:pt x="59978" y="379"/>
                      </a:cubicBezTo>
                      <a:cubicBezTo>
                        <a:pt x="32342" y="18209"/>
                        <a:pt x="-6378" y="25713"/>
                        <a:pt x="439" y="23156"/>
                      </a:cubicBezTo>
                      <a:close/>
                    </a:path>
                  </a:pathLst>
                </a:custGeom>
                <a:solidFill>
                  <a:srgbClr val="98743E">
                    <a:alpha val="20000"/>
                  </a:srgbClr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45" name=""/>
                <p:cNvSpPr/>
                <p:nvPr/>
              </p:nvSpPr>
              <p:spPr>
                <a:xfrm>
                  <a:off x="8222362" y="3479887"/>
                  <a:ext cx="408114" cy="241781"/>
                </a:xfrm>
                <a:custGeom>
                  <a:avLst/>
                  <a:gdLst/>
                  <a:ahLst/>
                  <a:cxnLst/>
                  <a:pathLst>
                    <a:path w="408114" h="241781">
                      <a:moveTo>
                        <a:pt x="258332" y="0"/>
                      </a:moveTo>
                      <a:cubicBezTo>
                        <a:pt x="258332" y="54762"/>
                        <a:pt x="238420" y="113004"/>
                        <a:pt x="231629" y="119179"/>
                      </a:cubicBezTo>
                      <a:cubicBezTo>
                        <a:pt x="212881" y="136224"/>
                        <a:pt x="100666" y="123681"/>
                        <a:pt x="1808" y="159475"/>
                      </a:cubicBezTo>
                      <a:cubicBezTo>
                        <a:pt x="-6714" y="176521"/>
                        <a:pt x="27241" y="239712"/>
                        <a:pt x="37466" y="239712"/>
                      </a:cubicBezTo>
                      <a:cubicBezTo>
                        <a:pt x="47692" y="239712"/>
                        <a:pt x="214898" y="239609"/>
                        <a:pt x="242993" y="240711"/>
                      </a:cubicBezTo>
                      <a:cubicBezTo>
                        <a:pt x="483207" y="248628"/>
                        <a:pt x="390489" y="9427"/>
                        <a:pt x="390489" y="9427"/>
                      </a:cubicBezTo>
                      <a:lnTo>
                        <a:pt x="258332" y="0"/>
                      </a:lnTo>
                      <a:close/>
                    </a:path>
                  </a:pathLst>
                </a:custGeom>
                <a:solidFill>
                  <a:srgbClr val="3B4458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47" name=""/>
                <p:cNvSpPr/>
                <p:nvPr/>
              </p:nvSpPr>
              <p:spPr>
                <a:xfrm>
                  <a:off x="8395630" y="3050623"/>
                  <a:ext cx="135500" cy="155963"/>
                </a:xfrm>
                <a:custGeom>
                  <a:avLst/>
                  <a:gdLst/>
                  <a:ahLst/>
                  <a:cxnLst/>
                  <a:pathLst>
                    <a:path w="135500" h="155963">
                      <a:moveTo>
                        <a:pt x="13942" y="73084"/>
                      </a:moveTo>
                      <a:cubicBezTo>
                        <a:pt x="14455" y="59953"/>
                        <a:pt x="6270" y="42403"/>
                        <a:pt x="11385" y="32175"/>
                      </a:cubicBezTo>
                      <a:cubicBezTo>
                        <a:pt x="24756" y="5433"/>
                        <a:pt x="56039" y="-211"/>
                        <a:pt x="82970" y="-211"/>
                      </a:cubicBezTo>
                      <a:cubicBezTo>
                        <a:pt x="111945" y="2346"/>
                        <a:pt x="135806" y="32175"/>
                        <a:pt x="135806" y="67118"/>
                      </a:cubicBezTo>
                      <a:cubicBezTo>
                        <a:pt x="132398" y="95242"/>
                        <a:pt x="128989" y="116549"/>
                        <a:pt x="81266" y="143822"/>
                      </a:cubicBezTo>
                      <a:cubicBezTo>
                        <a:pt x="60813" y="154048"/>
                        <a:pt x="20760" y="161719"/>
                        <a:pt x="22464" y="149787"/>
                      </a:cubicBezTo>
                      <a:cubicBezTo>
                        <a:pt x="21143" y="145778"/>
                        <a:pt x="20174" y="136992"/>
                        <a:pt x="19055" y="132742"/>
                      </a:cubicBezTo>
                      <a:cubicBezTo>
                        <a:pt x="18022" y="128819"/>
                        <a:pt x="16533" y="119764"/>
                        <a:pt x="15646" y="115697"/>
                      </a:cubicBezTo>
                      <a:cubicBezTo>
                        <a:pt x="14316" y="109597"/>
                        <a:pt x="1376" y="113436"/>
                        <a:pt x="306" y="107174"/>
                      </a:cubicBezTo>
                      <a:cubicBezTo>
                        <a:pt x="-1045" y="99264"/>
                        <a:pt x="15028" y="80900"/>
                        <a:pt x="13942" y="73084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49" name=""/>
                <p:cNvSpPr/>
                <p:nvPr/>
              </p:nvSpPr>
              <p:spPr>
                <a:xfrm>
                  <a:off x="8174252" y="3449433"/>
                  <a:ext cx="75301" cy="27671"/>
                </a:xfrm>
                <a:custGeom>
                  <a:avLst/>
                  <a:gdLst/>
                  <a:ahLst/>
                  <a:cxnLst/>
                  <a:pathLst>
                    <a:path w="75301" h="27671">
                      <a:moveTo>
                        <a:pt x="0" y="18045"/>
                      </a:moveTo>
                      <a:cubicBezTo>
                        <a:pt x="0" y="18045"/>
                        <a:pt x="16677" y="-423"/>
                        <a:pt x="37250" y="-423"/>
                      </a:cubicBezTo>
                      <a:cubicBezTo>
                        <a:pt x="57822" y="-423"/>
                        <a:pt x="74499" y="2009"/>
                        <a:pt x="74499" y="18045"/>
                      </a:cubicBezTo>
                      <a:cubicBezTo>
                        <a:pt x="74499" y="34080"/>
                        <a:pt x="60457" y="25482"/>
                        <a:pt x="39885" y="25482"/>
                      </a:cubicBezTo>
                      <a:cubicBezTo>
                        <a:pt x="19313" y="25482"/>
                        <a:pt x="0" y="34080"/>
                        <a:pt x="0" y="18045"/>
                      </a:cubicBezTo>
                      <a:close/>
                    </a:path>
                  </a:pathLst>
                </a:custGeom>
                <a:solidFill>
                  <a:srgbClr val="FBDAB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51" name=""/>
                <p:cNvSpPr/>
                <p:nvPr/>
              </p:nvSpPr>
              <p:spPr>
                <a:xfrm>
                  <a:off x="8243785" y="3272500"/>
                  <a:ext cx="318254" cy="212796"/>
                </a:xfrm>
                <a:custGeom>
                  <a:avLst/>
                  <a:gdLst/>
                  <a:ahLst/>
                  <a:cxnLst/>
                  <a:pathLst>
                    <a:path w="318254" h="212796">
                      <a:moveTo>
                        <a:pt x="279475" y="0"/>
                      </a:moveTo>
                      <a:cubicBezTo>
                        <a:pt x="266103" y="13372"/>
                        <a:pt x="184534" y="149775"/>
                        <a:pt x="179185" y="149775"/>
                      </a:cubicBezTo>
                      <a:cubicBezTo>
                        <a:pt x="173836" y="149775"/>
                        <a:pt x="0" y="176521"/>
                        <a:pt x="0" y="176521"/>
                      </a:cubicBezTo>
                      <a:cubicBezTo>
                        <a:pt x="0" y="176521"/>
                        <a:pt x="484" y="214494"/>
                        <a:pt x="6928" y="211049"/>
                      </a:cubicBezTo>
                      <a:cubicBezTo>
                        <a:pt x="13372" y="207605"/>
                        <a:pt x="173836" y="220655"/>
                        <a:pt x="204592" y="204605"/>
                      </a:cubicBezTo>
                      <a:cubicBezTo>
                        <a:pt x="235348" y="188555"/>
                        <a:pt x="318254" y="86923"/>
                        <a:pt x="318254" y="86923"/>
                      </a:cubicBezTo>
                      <a:lnTo>
                        <a:pt x="279475" y="0"/>
                      </a:lnTo>
                      <a:close/>
                    </a:path>
                  </a:pathLst>
                </a:custGeom>
                <a:solidFill>
                  <a:srgbClr val="B4923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53" name=""/>
                <p:cNvSpPr/>
                <p:nvPr/>
              </p:nvSpPr>
              <p:spPr>
                <a:xfrm>
                  <a:off x="8455063" y="3193600"/>
                  <a:ext cx="58837" cy="112332"/>
                </a:xfrm>
                <a:custGeom>
                  <a:avLst/>
                  <a:gdLst/>
                  <a:ahLst/>
                  <a:cxnLst/>
                  <a:pathLst>
                    <a:path w="58837" h="112332">
                      <a:moveTo>
                        <a:pt x="52151" y="0"/>
                      </a:moveTo>
                      <a:lnTo>
                        <a:pt x="59505" y="11367"/>
                      </a:lnTo>
                      <a:lnTo>
                        <a:pt x="21395" y="112332"/>
                      </a:lnTo>
                      <a:lnTo>
                        <a:pt x="891" y="73105"/>
                      </a:lnTo>
                      <a:lnTo>
                        <a:pt x="5215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55" name=""/>
                <p:cNvSpPr/>
                <p:nvPr/>
              </p:nvSpPr>
              <p:spPr>
                <a:xfrm>
                  <a:off x="8398815" y="3043576"/>
                  <a:ext cx="138151" cy="135902"/>
                </a:xfrm>
                <a:custGeom>
                  <a:avLst/>
                  <a:gdLst/>
                  <a:ahLst/>
                  <a:cxnLst/>
                  <a:pathLst>
                    <a:path w="138151" h="135902">
                      <a:moveTo>
                        <a:pt x="225" y="47197"/>
                      </a:moveTo>
                      <a:cubicBezTo>
                        <a:pt x="20142" y="47197"/>
                        <a:pt x="68281" y="44381"/>
                        <a:pt x="70955" y="53742"/>
                      </a:cubicBezTo>
                      <a:cubicBezTo>
                        <a:pt x="73630" y="63103"/>
                        <a:pt x="68281" y="76476"/>
                        <a:pt x="70955" y="77813"/>
                      </a:cubicBezTo>
                      <a:cubicBezTo>
                        <a:pt x="73630" y="79150"/>
                        <a:pt x="97700" y="89849"/>
                        <a:pt x="100374" y="96535"/>
                      </a:cubicBezTo>
                      <a:cubicBezTo>
                        <a:pt x="103048" y="103222"/>
                        <a:pt x="103048" y="135400"/>
                        <a:pt x="105722" y="135400"/>
                      </a:cubicBezTo>
                      <a:cubicBezTo>
                        <a:pt x="108397" y="135400"/>
                        <a:pt x="119094" y="127293"/>
                        <a:pt x="124443" y="117932"/>
                      </a:cubicBezTo>
                      <a:cubicBezTo>
                        <a:pt x="129792" y="108571"/>
                        <a:pt x="141828" y="76476"/>
                        <a:pt x="137147" y="59760"/>
                      </a:cubicBezTo>
                      <a:cubicBezTo>
                        <a:pt x="132466" y="43044"/>
                        <a:pt x="129932" y="17156"/>
                        <a:pt x="97700" y="4263"/>
                      </a:cubicBezTo>
                      <a:cubicBezTo>
                        <a:pt x="64269" y="-9110"/>
                        <a:pt x="25490" y="10949"/>
                        <a:pt x="20142" y="16298"/>
                      </a:cubicBezTo>
                      <a:cubicBezTo>
                        <a:pt x="14793" y="21647"/>
                        <a:pt x="-3928" y="47197"/>
                        <a:pt x="225" y="47197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 w="7600" cap="flat">
                  <a:noFill/>
                  <a:miter lim="800000"/>
                </a:ln>
              </p:spPr>
            </p:sp>
            <p:sp>
              <p:nvSpPr>
                <p:cNvPr id="11057" name=""/>
                <p:cNvSpPr/>
                <p:nvPr/>
              </p:nvSpPr>
              <p:spPr>
                <a:xfrm>
                  <a:off x="8411244" y="3199891"/>
                  <a:ext cx="219301" cy="486550"/>
                </a:xfrm>
                <a:custGeom>
                  <a:avLst/>
                  <a:gdLst/>
                  <a:ahLst/>
                  <a:cxnLst/>
                  <a:pathLst>
                    <a:path w="219301" h="486550">
                      <a:moveTo>
                        <a:pt x="98637" y="0"/>
                      </a:moveTo>
                      <a:cubicBezTo>
                        <a:pt x="109715" y="8782"/>
                        <a:pt x="126973" y="19912"/>
                        <a:pt x="136079" y="25804"/>
                      </a:cubicBezTo>
                      <a:cubicBezTo>
                        <a:pt x="158812" y="40515"/>
                        <a:pt x="166402" y="64122"/>
                        <a:pt x="173521" y="72609"/>
                      </a:cubicBezTo>
                      <a:cubicBezTo>
                        <a:pt x="208287" y="114065"/>
                        <a:pt x="219301" y="303960"/>
                        <a:pt x="219301" y="435906"/>
                      </a:cubicBezTo>
                      <a:cubicBezTo>
                        <a:pt x="124936" y="553588"/>
                        <a:pt x="92843" y="434123"/>
                        <a:pt x="0" y="407377"/>
                      </a:cubicBezTo>
                      <a:cubicBezTo>
                        <a:pt x="48269" y="366367"/>
                        <a:pt x="37126" y="263842"/>
                        <a:pt x="39800" y="222386"/>
                      </a:cubicBezTo>
                      <a:cubicBezTo>
                        <a:pt x="42080" y="187053"/>
                        <a:pt x="38009" y="135113"/>
                        <a:pt x="50311" y="91331"/>
                      </a:cubicBezTo>
                      <a:cubicBezTo>
                        <a:pt x="64752" y="84295"/>
                        <a:pt x="94626" y="32491"/>
                        <a:pt x="98637" y="0"/>
                      </a:cubicBezTo>
                      <a:close/>
                    </a:path>
                  </a:pathLst>
                </a:custGeom>
                <a:solidFill>
                  <a:srgbClr val="B4923F"/>
                </a:solidFill>
                <a:ln w="7600" cap="flat">
                  <a:noFill/>
                  <a:miter lim="800000"/>
                </a:ln>
              </p:spPr>
            </p:sp>
          </p:grpSp>
          <p:sp>
            <p:nvSpPr>
              <p:cNvPr id="11059" name=""/>
              <p:cNvSpPr/>
              <p:nvPr/>
            </p:nvSpPr>
            <p:spPr>
              <a:xfrm>
                <a:off x="7971728" y="3464145"/>
                <a:ext cx="137887" cy="28728"/>
              </a:xfrm>
              <a:custGeom>
                <a:avLst/>
                <a:gdLst/>
                <a:ahLst/>
                <a:cxnLst/>
                <a:pathLst>
                  <a:path w="137887" h="28728">
                    <a:moveTo>
                      <a:pt x="11491" y="958"/>
                    </a:moveTo>
                    <a:lnTo>
                      <a:pt x="128312" y="4788"/>
                    </a:lnTo>
                    <a:lnTo>
                      <a:pt x="137887" y="22025"/>
                    </a:lnTo>
                    <a:lnTo>
                      <a:pt x="0" y="28008"/>
                    </a:lnTo>
                    <a:lnTo>
                      <a:pt x="11491" y="958"/>
                    </a:lnTo>
                    <a:close/>
                  </a:path>
                </a:pathLst>
              </a:custGeom>
              <a:solidFill>
                <a:srgbClr val="B2B1A8"/>
              </a:solidFill>
              <a:ln w="7600" cap="flat">
                <a:noFill/>
                <a:miter lim="800000"/>
              </a:ln>
            </p:spPr>
          </p:sp>
          <p:sp>
            <p:nvSpPr>
              <p:cNvPr id="11061" name=""/>
              <p:cNvSpPr/>
              <p:nvPr/>
            </p:nvSpPr>
            <p:spPr>
              <a:xfrm>
                <a:off x="7870708" y="3314522"/>
                <a:ext cx="107245" cy="153217"/>
              </a:xfrm>
              <a:custGeom>
                <a:avLst/>
                <a:gdLst/>
                <a:ahLst/>
                <a:cxnLst/>
                <a:pathLst>
                  <a:path w="107245" h="153217">
                    <a:moveTo>
                      <a:pt x="-479" y="20347"/>
                    </a:moveTo>
                    <a:lnTo>
                      <a:pt x="106766" y="-720"/>
                    </a:lnTo>
                    <a:lnTo>
                      <a:pt x="89530" y="152496"/>
                    </a:lnTo>
                    <a:lnTo>
                      <a:pt x="5266" y="137175"/>
                    </a:lnTo>
                    <a:lnTo>
                      <a:pt x="-479" y="20347"/>
                    </a:ln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11063" name=""/>
              <p:cNvSpPr/>
              <p:nvPr/>
            </p:nvSpPr>
            <p:spPr>
              <a:xfrm>
                <a:off x="8162356" y="3486292"/>
                <a:ext cx="71195" cy="30005"/>
              </a:xfrm>
              <a:custGeom>
                <a:avLst/>
                <a:gdLst/>
                <a:ahLst/>
                <a:cxnLst/>
                <a:pathLst>
                  <a:path w="71195" h="30005">
                    <a:moveTo>
                      <a:pt x="508" y="22377"/>
                    </a:moveTo>
                    <a:cubicBezTo>
                      <a:pt x="508" y="11844"/>
                      <a:pt x="31038" y="0"/>
                      <a:pt x="48311" y="0"/>
                    </a:cubicBezTo>
                    <a:cubicBezTo>
                      <a:pt x="65583" y="0"/>
                      <a:pt x="70687" y="1418"/>
                      <a:pt x="70687" y="11951"/>
                    </a:cubicBezTo>
                    <a:cubicBezTo>
                      <a:pt x="70687" y="22484"/>
                      <a:pt x="63549" y="29496"/>
                      <a:pt x="46277" y="29496"/>
                    </a:cubicBezTo>
                    <a:cubicBezTo>
                      <a:pt x="29004" y="29496"/>
                      <a:pt x="508" y="32909"/>
                      <a:pt x="508" y="22377"/>
                    </a:cubicBezTo>
                    <a:close/>
                  </a:path>
                </a:pathLst>
              </a:custGeom>
              <a:solidFill>
                <a:srgbClr val="FBDABF"/>
              </a:solidFill>
              <a:ln w="7600" cap="flat">
                <a:noFill/>
                <a:miter lim="800000"/>
              </a:ln>
            </p:spPr>
          </p:sp>
          <p:sp>
            <p:nvSpPr>
              <p:cNvPr id="11065" name=""/>
              <p:cNvSpPr/>
              <p:nvPr/>
            </p:nvSpPr>
            <p:spPr>
              <a:xfrm>
                <a:off x="7833121" y="3500979"/>
                <a:ext cx="542119" cy="240703"/>
              </a:xfrm>
              <a:custGeom>
                <a:avLst/>
                <a:gdLst/>
                <a:ahLst/>
                <a:cxnLst/>
                <a:pathLst>
                  <a:path w="542119" h="240703">
                    <a:moveTo>
                      <a:pt x="542119" y="240703"/>
                    </a:moveTo>
                    <a:lnTo>
                      <a:pt x="0" y="240703"/>
                    </a:lnTo>
                    <a:lnTo>
                      <a:pt x="0" y="0"/>
                    </a:lnTo>
                    <a:lnTo>
                      <a:pt x="542119" y="0"/>
                    </a:lnTo>
                    <a:lnTo>
                      <a:pt x="542119" y="240703"/>
                    </a:lnTo>
                    <a:close/>
                  </a:path>
                </a:pathLst>
              </a:custGeom>
              <a:solidFill>
                <a:srgbClr val="A5B6CB"/>
              </a:solidFill>
              <a:ln w="7600" cap="flat">
                <a:noFill/>
                <a:miter lim="800000"/>
              </a:ln>
            </p:spPr>
          </p:sp>
          <p:sp>
            <p:nvSpPr>
              <p:cNvPr id="11067" name=""/>
              <p:cNvSpPr/>
              <p:nvPr/>
            </p:nvSpPr>
            <p:spPr>
              <a:xfrm>
                <a:off x="7819141" y="3485915"/>
                <a:ext cx="574743" cy="15534"/>
              </a:xfrm>
              <a:custGeom>
                <a:avLst/>
                <a:gdLst/>
                <a:ahLst/>
                <a:cxnLst/>
                <a:pathLst>
                  <a:path w="574743" h="15534">
                    <a:moveTo>
                      <a:pt x="574743" y="15534"/>
                    </a:moveTo>
                    <a:lnTo>
                      <a:pt x="0" y="15534"/>
                    </a:lnTo>
                    <a:lnTo>
                      <a:pt x="0" y="0"/>
                    </a:lnTo>
                    <a:lnTo>
                      <a:pt x="574743" y="0"/>
                    </a:lnTo>
                    <a:lnTo>
                      <a:pt x="574743" y="15534"/>
                    </a:lnTo>
                    <a:close/>
                  </a:path>
                </a:pathLst>
              </a:custGeom>
              <a:solidFill>
                <a:srgbClr val="D2DAE5"/>
              </a:solidFill>
              <a:ln w="7600" cap="flat">
                <a:noFill/>
                <a:miter lim="800000"/>
              </a:ln>
            </p:spPr>
          </p:sp>
          <p:sp>
            <p:nvSpPr>
              <p:cNvPr id="11069" name=""/>
              <p:cNvSpPr/>
              <p:nvPr/>
            </p:nvSpPr>
            <p:spPr>
              <a:xfrm>
                <a:off x="8140257" y="3469890"/>
                <a:ext cx="127598" cy="17051"/>
              </a:xfrm>
              <a:custGeom>
                <a:avLst/>
                <a:gdLst/>
                <a:ahLst/>
                <a:cxnLst/>
                <a:pathLst>
                  <a:path w="127598" h="17051">
                    <a:moveTo>
                      <a:pt x="0" y="0"/>
                    </a:moveTo>
                    <a:lnTo>
                      <a:pt x="127598" y="0"/>
                    </a:lnTo>
                    <a:lnTo>
                      <a:pt x="127598" y="17051"/>
                    </a:lnTo>
                    <a:lnTo>
                      <a:pt x="0" y="170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11071" name=""/>
              <p:cNvSpPr/>
              <p:nvPr/>
            </p:nvSpPr>
            <p:spPr>
              <a:xfrm>
                <a:off x="7936538" y="3242460"/>
                <a:ext cx="185765" cy="231739"/>
              </a:xfrm>
              <a:custGeom>
                <a:avLst/>
                <a:gdLst/>
                <a:ahLst/>
                <a:cxnLst/>
                <a:pathLst>
                  <a:path w="185765" h="231739">
                    <a:moveTo>
                      <a:pt x="718" y="44528"/>
                    </a:moveTo>
                    <a:lnTo>
                      <a:pt x="178822" y="479"/>
                    </a:lnTo>
                    <a:lnTo>
                      <a:pt x="186481" y="230304"/>
                    </a:lnTo>
                    <a:lnTo>
                      <a:pt x="12209" y="232220"/>
                    </a:lnTo>
                    <a:lnTo>
                      <a:pt x="718" y="44528"/>
                    </a:lnTo>
                    <a:close/>
                  </a:path>
                </a:pathLst>
              </a:custGeom>
              <a:solidFill>
                <a:srgbClr val="D6D4CA"/>
              </a:solidFill>
              <a:ln w="7600" cap="flat">
                <a:noFill/>
                <a:miter lim="800000"/>
              </a:ln>
            </p:spPr>
          </p:sp>
          <p:sp>
            <p:nvSpPr>
              <p:cNvPr id="1674" name="Text 1674"/>
              <p:cNvSpPr txBox="1"/>
              <p:nvPr/>
            </p:nvSpPr>
            <p:spPr>
              <a:xfrm>
                <a:off x="7845718" y="3879608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Users</a:t>
                </a:r>
              </a:p>
            </p:txBody>
          </p:sp>
        </p:grpSp>
        <p:grpSp>
          <p:nvGrpSpPr>
            <p:cNvPr id="11074" name=""/>
            <p:cNvGrpSpPr/>
            <p:nvPr/>
          </p:nvGrpSpPr>
          <p:grpSpPr>
            <a:xfrm>
              <a:off x="4916928" y="4404236"/>
              <a:ext cx="559833" cy="501144"/>
              <a:chOff x="4916928" y="4404236"/>
              <a:chExt cx="559833" cy="501144"/>
            </a:xfrm>
          </p:grpSpPr>
          <p:sp>
            <p:nvSpPr>
              <p:cNvPr id="11076" name=""/>
              <p:cNvSpPr/>
              <p:nvPr/>
            </p:nvSpPr>
            <p:spPr>
              <a:xfrm>
                <a:off x="5192502" y="4450466"/>
                <a:ext cx="161778" cy="138910"/>
              </a:xfrm>
              <a:custGeom>
                <a:avLst/>
                <a:gdLst/>
                <a:ahLst/>
                <a:cxnLst/>
                <a:pathLst>
                  <a:path w="161778" h="138910">
                    <a:moveTo>
                      <a:pt x="122925" y="4408"/>
                    </a:moveTo>
                    <a:cubicBezTo>
                      <a:pt x="122925" y="27330"/>
                      <a:pt x="140491" y="117255"/>
                      <a:pt x="161778" y="133124"/>
                    </a:cubicBezTo>
                    <a:cubicBezTo>
                      <a:pt x="169874" y="139291"/>
                      <a:pt x="-16843" y="142587"/>
                      <a:pt x="1261" y="132242"/>
                    </a:cubicBezTo>
                    <a:cubicBezTo>
                      <a:pt x="38289" y="111084"/>
                      <a:pt x="18893" y="0"/>
                      <a:pt x="18893" y="0"/>
                    </a:cubicBezTo>
                    <a:lnTo>
                      <a:pt x="122925" y="4408"/>
                    </a:lnTo>
                    <a:close/>
                  </a:path>
                </a:pathLst>
              </a:custGeom>
              <a:solidFill>
                <a:srgbClr val="CC9900"/>
              </a:solidFill>
              <a:ln w="3800" cap="flat">
                <a:noFill/>
                <a:miter lim="800000"/>
              </a:ln>
            </p:spPr>
          </p:sp>
          <p:sp>
            <p:nvSpPr>
              <p:cNvPr id="11078" name=""/>
              <p:cNvSpPr/>
              <p:nvPr/>
            </p:nvSpPr>
            <p:spPr>
              <a:xfrm>
                <a:off x="5237729" y="4504430"/>
                <a:ext cx="63477" cy="114665"/>
              </a:xfrm>
              <a:custGeom>
                <a:avLst/>
                <a:gdLst/>
                <a:ahLst/>
                <a:cxnLst/>
                <a:pathLst>
                  <a:path w="63477" h="114665">
                    <a:moveTo>
                      <a:pt x="-244" y="12979"/>
                    </a:moveTo>
                    <a:cubicBezTo>
                      <a:pt x="5917" y="12979"/>
                      <a:pt x="1869" y="91502"/>
                      <a:pt x="11567" y="113542"/>
                    </a:cubicBezTo>
                    <a:cubicBezTo>
                      <a:pt x="13322" y="117529"/>
                      <a:pt x="63583" y="108253"/>
                      <a:pt x="63583" y="108253"/>
                    </a:cubicBezTo>
                    <a:lnTo>
                      <a:pt x="51247" y="-182"/>
                    </a:lnTo>
                    <a:lnTo>
                      <a:pt x="-244" y="12979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080" name=""/>
              <p:cNvSpPr/>
              <p:nvPr/>
            </p:nvSpPr>
            <p:spPr>
              <a:xfrm>
                <a:off x="5239261" y="4516403"/>
                <a:ext cx="51113" cy="34220"/>
              </a:xfrm>
              <a:custGeom>
                <a:avLst/>
                <a:gdLst/>
                <a:ahLst/>
                <a:cxnLst/>
                <a:pathLst>
                  <a:path w="51113" h="34220">
                    <a:moveTo>
                      <a:pt x="-164" y="4264"/>
                    </a:moveTo>
                    <a:cubicBezTo>
                      <a:pt x="-164" y="4264"/>
                      <a:pt x="1468" y="35800"/>
                      <a:pt x="25393" y="34152"/>
                    </a:cubicBezTo>
                    <a:cubicBezTo>
                      <a:pt x="49319" y="32537"/>
                      <a:pt x="50950" y="4565"/>
                      <a:pt x="50950" y="458"/>
                    </a:cubicBezTo>
                    <a:cubicBezTo>
                      <a:pt x="50950" y="-3649"/>
                      <a:pt x="26536" y="16997"/>
                      <a:pt x="-164" y="4264"/>
                    </a:cubicBezTo>
                    <a:close/>
                  </a:path>
                </a:pathLst>
              </a:custGeom>
              <a:solidFill>
                <a:srgbClr val="98743E">
                  <a:alpha val="40000"/>
                </a:srgbClr>
              </a:solidFill>
              <a:ln w="3800" cap="flat">
                <a:noFill/>
                <a:miter lim="800000"/>
              </a:ln>
            </p:spPr>
          </p:sp>
          <p:sp>
            <p:nvSpPr>
              <p:cNvPr id="11082" name=""/>
              <p:cNvSpPr/>
              <p:nvPr/>
            </p:nvSpPr>
            <p:spPr>
              <a:xfrm>
                <a:off x="5215283" y="4412205"/>
                <a:ext cx="90808" cy="128716"/>
              </a:xfrm>
              <a:custGeom>
                <a:avLst/>
                <a:gdLst/>
                <a:ahLst/>
                <a:cxnLst/>
                <a:pathLst>
                  <a:path w="90808" h="128716">
                    <a:moveTo>
                      <a:pt x="-361" y="52363"/>
                    </a:moveTo>
                    <a:cubicBezTo>
                      <a:pt x="-357" y="17769"/>
                      <a:pt x="22103" y="-202"/>
                      <a:pt x="47202" y="-202"/>
                    </a:cubicBezTo>
                    <a:cubicBezTo>
                      <a:pt x="72301" y="-202"/>
                      <a:pt x="91097" y="16006"/>
                      <a:pt x="91097" y="50599"/>
                    </a:cubicBezTo>
                    <a:cubicBezTo>
                      <a:pt x="91097" y="85193"/>
                      <a:pt x="70763" y="115839"/>
                      <a:pt x="41957" y="129063"/>
                    </a:cubicBezTo>
                    <a:cubicBezTo>
                      <a:pt x="11694" y="117602"/>
                      <a:pt x="3948" y="83579"/>
                      <a:pt x="-361" y="52363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084" name=""/>
              <p:cNvSpPr/>
              <p:nvPr/>
            </p:nvSpPr>
            <p:spPr>
              <a:xfrm>
                <a:off x="5136352" y="4568834"/>
                <a:ext cx="268015" cy="280740"/>
              </a:xfrm>
              <a:custGeom>
                <a:avLst/>
                <a:gdLst/>
                <a:ahLst/>
                <a:cxnLst/>
                <a:pathLst>
                  <a:path w="268015" h="280740">
                    <a:moveTo>
                      <a:pt x="121646" y="62803"/>
                    </a:moveTo>
                    <a:cubicBezTo>
                      <a:pt x="121646" y="62803"/>
                      <a:pt x="168935" y="-2317"/>
                      <a:pt x="178185" y="0"/>
                    </a:cubicBezTo>
                    <a:cubicBezTo>
                      <a:pt x="187434" y="4497"/>
                      <a:pt x="232147" y="14773"/>
                      <a:pt x="239018" y="31947"/>
                    </a:cubicBezTo>
                    <a:cubicBezTo>
                      <a:pt x="254887" y="71620"/>
                      <a:pt x="261058" y="107766"/>
                      <a:pt x="268293" y="120990"/>
                    </a:cubicBezTo>
                    <a:cubicBezTo>
                      <a:pt x="262822" y="128925"/>
                      <a:pt x="238136" y="154492"/>
                      <a:pt x="222267" y="160663"/>
                    </a:cubicBezTo>
                    <a:cubicBezTo>
                      <a:pt x="222267" y="155373"/>
                      <a:pt x="217859" y="150083"/>
                      <a:pt x="213451" y="129806"/>
                    </a:cubicBezTo>
                    <a:cubicBezTo>
                      <a:pt x="213064" y="153981"/>
                      <a:pt x="208862" y="223273"/>
                      <a:pt x="210810" y="233658"/>
                    </a:cubicBezTo>
                    <a:cubicBezTo>
                      <a:pt x="213729" y="249234"/>
                      <a:pt x="221519" y="279413"/>
                      <a:pt x="221519" y="279413"/>
                    </a:cubicBezTo>
                    <a:cubicBezTo>
                      <a:pt x="221519" y="279413"/>
                      <a:pt x="36527" y="282340"/>
                      <a:pt x="38474" y="279413"/>
                    </a:cubicBezTo>
                    <a:cubicBezTo>
                      <a:pt x="40422" y="276493"/>
                      <a:pt x="69632" y="255075"/>
                      <a:pt x="72552" y="227817"/>
                    </a:cubicBezTo>
                    <a:cubicBezTo>
                      <a:pt x="75473" y="200556"/>
                      <a:pt x="60929" y="137741"/>
                      <a:pt x="56521" y="118346"/>
                    </a:cubicBezTo>
                    <a:cubicBezTo>
                      <a:pt x="54572" y="124186"/>
                      <a:pt x="48586" y="137741"/>
                      <a:pt x="46823" y="147439"/>
                    </a:cubicBezTo>
                    <a:cubicBezTo>
                      <a:pt x="30954" y="150083"/>
                      <a:pt x="-6452" y="146973"/>
                      <a:pt x="724" y="127162"/>
                    </a:cubicBezTo>
                    <a:cubicBezTo>
                      <a:pt x="6267" y="113055"/>
                      <a:pt x="25624" y="47220"/>
                      <a:pt x="35361" y="30184"/>
                    </a:cubicBezTo>
                    <a:cubicBezTo>
                      <a:pt x="45098" y="13147"/>
                      <a:pt x="68863" y="11669"/>
                      <a:pt x="85615" y="5498"/>
                    </a:cubicBezTo>
                    <a:cubicBezTo>
                      <a:pt x="87440" y="4825"/>
                      <a:pt x="121646" y="62803"/>
                      <a:pt x="121646" y="62803"/>
                    </a:cubicBezTo>
                    <a:close/>
                  </a:path>
                </a:pathLst>
              </a:custGeom>
              <a:solidFill>
                <a:srgbClr val="604B79"/>
              </a:solidFill>
              <a:ln w="3800" cap="flat">
                <a:noFill/>
                <a:miter lim="800000"/>
              </a:ln>
            </p:spPr>
          </p:sp>
          <p:sp>
            <p:nvSpPr>
              <p:cNvPr id="11086" name=""/>
              <p:cNvSpPr/>
              <p:nvPr/>
            </p:nvSpPr>
            <p:spPr>
              <a:xfrm>
                <a:off x="5136420" y="4707571"/>
                <a:ext cx="82652" cy="65914"/>
              </a:xfrm>
              <a:custGeom>
                <a:avLst/>
                <a:gdLst/>
                <a:ahLst/>
                <a:cxnLst/>
                <a:pathLst>
                  <a:path w="82652" h="65914">
                    <a:moveTo>
                      <a:pt x="6503" y="151"/>
                    </a:moveTo>
                    <a:cubicBezTo>
                      <a:pt x="3118" y="18180"/>
                      <a:pt x="-4596" y="41322"/>
                      <a:pt x="3068" y="47884"/>
                    </a:cubicBezTo>
                    <a:cubicBezTo>
                      <a:pt x="23109" y="65043"/>
                      <a:pt x="83509" y="67664"/>
                      <a:pt x="82451" y="65567"/>
                    </a:cubicBezTo>
                    <a:cubicBezTo>
                      <a:pt x="81419" y="63483"/>
                      <a:pt x="83358" y="52343"/>
                      <a:pt x="81363" y="52343"/>
                    </a:cubicBezTo>
                    <a:cubicBezTo>
                      <a:pt x="79178" y="52343"/>
                      <a:pt x="32199" y="36060"/>
                      <a:pt x="33975" y="32506"/>
                    </a:cubicBezTo>
                    <a:cubicBezTo>
                      <a:pt x="35078" y="30302"/>
                      <a:pt x="42892" y="7453"/>
                      <a:pt x="42892" y="7453"/>
                    </a:cubicBezTo>
                    <a:lnTo>
                      <a:pt x="6503" y="151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088" name=""/>
              <p:cNvSpPr/>
              <p:nvPr/>
            </p:nvSpPr>
            <p:spPr>
              <a:xfrm>
                <a:off x="4916377" y="4777016"/>
                <a:ext cx="559833" cy="127834"/>
              </a:xfrm>
              <a:custGeom>
                <a:avLst/>
                <a:gdLst/>
                <a:ahLst/>
                <a:cxnLst/>
                <a:pathLst>
                  <a:path w="559833" h="127834">
                    <a:moveTo>
                      <a:pt x="130145" y="-353"/>
                    </a:moveTo>
                    <a:lnTo>
                      <a:pt x="559833" y="878"/>
                    </a:lnTo>
                    <a:lnTo>
                      <a:pt x="489850" y="127482"/>
                    </a:lnTo>
                    <a:lnTo>
                      <a:pt x="0" y="126600"/>
                    </a:lnTo>
                    <a:lnTo>
                      <a:pt x="130145" y="-353"/>
                    </a:lnTo>
                    <a:close/>
                  </a:path>
                </a:pathLst>
              </a:custGeom>
              <a:solidFill>
                <a:srgbClr val="361B00"/>
              </a:solidFill>
              <a:ln w="3800" cap="flat">
                <a:noFill/>
                <a:miter lim="800000"/>
              </a:ln>
            </p:spPr>
          </p:sp>
          <p:sp>
            <p:nvSpPr>
              <p:cNvPr id="11090" name=""/>
              <p:cNvSpPr/>
              <p:nvPr/>
            </p:nvSpPr>
            <p:spPr>
              <a:xfrm>
                <a:off x="5211266" y="4404603"/>
                <a:ext cx="101505" cy="122286"/>
              </a:xfrm>
              <a:custGeom>
                <a:avLst/>
                <a:gdLst/>
                <a:ahLst/>
                <a:cxnLst/>
                <a:pathLst>
                  <a:path w="101505" h="122286">
                    <a:moveTo>
                      <a:pt x="68004" y="36163"/>
                    </a:moveTo>
                    <a:cubicBezTo>
                      <a:pt x="30975" y="52032"/>
                      <a:pt x="16117" y="67524"/>
                      <a:pt x="13343" y="75836"/>
                    </a:cubicBezTo>
                    <a:cubicBezTo>
                      <a:pt x="13343" y="72310"/>
                      <a:pt x="14858" y="64375"/>
                      <a:pt x="19515" y="55559"/>
                    </a:cubicBezTo>
                    <a:cubicBezTo>
                      <a:pt x="13598" y="61226"/>
                      <a:pt x="6041" y="79238"/>
                      <a:pt x="6041" y="84526"/>
                    </a:cubicBezTo>
                    <a:cubicBezTo>
                      <a:pt x="3777" y="77600"/>
                      <a:pt x="-3405" y="58708"/>
                      <a:pt x="1633" y="41076"/>
                    </a:cubicBezTo>
                    <a:cubicBezTo>
                      <a:pt x="6044" y="25639"/>
                      <a:pt x="15488" y="5181"/>
                      <a:pt x="42436" y="1402"/>
                    </a:cubicBezTo>
                    <a:cubicBezTo>
                      <a:pt x="67816" y="-2156"/>
                      <a:pt x="72163" y="1402"/>
                      <a:pt x="75939" y="7952"/>
                    </a:cubicBezTo>
                    <a:cubicBezTo>
                      <a:pt x="89166" y="5811"/>
                      <a:pt x="98830" y="30610"/>
                      <a:pt x="100673" y="45484"/>
                    </a:cubicBezTo>
                    <a:cubicBezTo>
                      <a:pt x="102390" y="59338"/>
                      <a:pt x="101762" y="70043"/>
                      <a:pt x="94204" y="87046"/>
                    </a:cubicBezTo>
                    <a:cubicBezTo>
                      <a:pt x="88887" y="99009"/>
                      <a:pt x="75312" y="117273"/>
                      <a:pt x="67125" y="122286"/>
                    </a:cubicBezTo>
                    <a:cubicBezTo>
                      <a:pt x="77201" y="110975"/>
                      <a:pt x="84254" y="91076"/>
                      <a:pt x="81610" y="68154"/>
                    </a:cubicBezTo>
                    <a:cubicBezTo>
                      <a:pt x="78964" y="45231"/>
                      <a:pt x="68004" y="36163"/>
                      <a:pt x="68004" y="36163"/>
                    </a:cubicBezTo>
                    <a:close/>
                  </a:path>
                </a:pathLst>
              </a:custGeom>
              <a:solidFill>
                <a:srgbClr val="CC9900"/>
              </a:solidFill>
              <a:ln w="3800" cap="flat">
                <a:noFill/>
                <a:miter lim="800000"/>
              </a:ln>
            </p:spPr>
          </p:sp>
          <p:sp>
            <p:nvSpPr>
              <p:cNvPr id="11092" name=""/>
              <p:cNvSpPr/>
              <p:nvPr/>
            </p:nvSpPr>
            <p:spPr>
              <a:xfrm>
                <a:off x="5273039" y="4531953"/>
                <a:ext cx="13224" cy="13325"/>
              </a:xfrm>
              <a:custGeom>
                <a:avLst/>
                <a:gdLst/>
                <a:ahLst/>
                <a:cxnLst/>
                <a:pathLst>
                  <a:path w="13224" h="13325">
                    <a:moveTo>
                      <a:pt x="0" y="6662"/>
                    </a:moveTo>
                    <a:cubicBezTo>
                      <a:pt x="0" y="2983"/>
                      <a:pt x="2960" y="0"/>
                      <a:pt x="6612" y="0"/>
                    </a:cubicBezTo>
                    <a:cubicBezTo>
                      <a:pt x="10264" y="0"/>
                      <a:pt x="13224" y="2983"/>
                      <a:pt x="13224" y="6662"/>
                    </a:cubicBezTo>
                    <a:cubicBezTo>
                      <a:pt x="13224" y="10342"/>
                      <a:pt x="10264" y="13325"/>
                      <a:pt x="6612" y="13325"/>
                    </a:cubicBezTo>
                    <a:cubicBezTo>
                      <a:pt x="2960" y="13325"/>
                      <a:pt x="0" y="10342"/>
                      <a:pt x="0" y="6662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1094" name=""/>
              <p:cNvSpPr/>
              <p:nvPr/>
            </p:nvSpPr>
            <p:spPr>
              <a:xfrm>
                <a:off x="5241232" y="4404434"/>
                <a:ext cx="75076" cy="83368"/>
              </a:xfrm>
              <a:custGeom>
                <a:avLst/>
                <a:gdLst/>
                <a:ahLst/>
                <a:cxnLst/>
                <a:pathLst>
                  <a:path w="75076" h="83368">
                    <a:moveTo>
                      <a:pt x="0" y="5979"/>
                    </a:moveTo>
                    <a:cubicBezTo>
                      <a:pt x="8056" y="3712"/>
                      <a:pt x="19203" y="2765"/>
                      <a:pt x="36268" y="6358"/>
                    </a:cubicBezTo>
                    <a:cubicBezTo>
                      <a:pt x="53019" y="9884"/>
                      <a:pt x="60953" y="31043"/>
                      <a:pt x="66243" y="44708"/>
                    </a:cubicBezTo>
                    <a:cubicBezTo>
                      <a:pt x="70789" y="56453"/>
                      <a:pt x="64670" y="75310"/>
                      <a:pt x="63158" y="83500"/>
                    </a:cubicBezTo>
                    <a:cubicBezTo>
                      <a:pt x="67756" y="79277"/>
                      <a:pt x="72721" y="71950"/>
                      <a:pt x="74689" y="61018"/>
                    </a:cubicBezTo>
                    <a:cubicBezTo>
                      <a:pt x="77704" y="44267"/>
                      <a:pt x="67566" y="12529"/>
                      <a:pt x="45525" y="4153"/>
                    </a:cubicBezTo>
                    <a:cubicBezTo>
                      <a:pt x="32438" y="-819"/>
                      <a:pt x="12464" y="-2459"/>
                      <a:pt x="0" y="5979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1096" name=""/>
              <p:cNvSpPr/>
              <p:nvPr/>
            </p:nvSpPr>
            <p:spPr>
              <a:xfrm>
                <a:off x="5290865" y="4467971"/>
                <a:ext cx="25819" cy="38414"/>
              </a:xfrm>
              <a:custGeom>
                <a:avLst/>
                <a:gdLst/>
                <a:ahLst/>
                <a:cxnLst/>
                <a:pathLst>
                  <a:path w="25819" h="38414">
                    <a:moveTo>
                      <a:pt x="0" y="19207"/>
                    </a:moveTo>
                    <a:cubicBezTo>
                      <a:pt x="0" y="8599"/>
                      <a:pt x="5780" y="0"/>
                      <a:pt x="12909" y="0"/>
                    </a:cubicBezTo>
                    <a:cubicBezTo>
                      <a:pt x="20039" y="0"/>
                      <a:pt x="25819" y="8599"/>
                      <a:pt x="25819" y="19207"/>
                    </a:cubicBezTo>
                    <a:cubicBezTo>
                      <a:pt x="25819" y="29814"/>
                      <a:pt x="20039" y="38414"/>
                      <a:pt x="12909" y="38414"/>
                    </a:cubicBezTo>
                    <a:cubicBezTo>
                      <a:pt x="5780" y="38414"/>
                      <a:pt x="0" y="29814"/>
                      <a:pt x="0" y="192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1098" name=""/>
              <p:cNvSpPr/>
              <p:nvPr/>
            </p:nvSpPr>
            <p:spPr>
              <a:xfrm flipH="true">
                <a:off x="5276257" y="4501787"/>
                <a:ext cx="25567" cy="36587"/>
              </a:xfrm>
              <a:custGeom>
                <a:avLst/>
                <a:gdLst/>
                <a:ahLst/>
                <a:cxnLst/>
                <a:pathLst>
                  <a:path w="25567" h="36587">
                    <a:moveTo>
                      <a:pt x="4407" y="628"/>
                    </a:moveTo>
                    <a:lnTo>
                      <a:pt x="0" y="0"/>
                    </a:lnTo>
                    <a:lnTo>
                      <a:pt x="20339" y="36398"/>
                    </a:lnTo>
                    <a:lnTo>
                      <a:pt x="25377" y="36398"/>
                    </a:lnTo>
                    <a:lnTo>
                      <a:pt x="4407" y="628"/>
                    </a:lnTo>
                    <a:close/>
                  </a:path>
                </a:pathLst>
              </a:custGeom>
              <a:solidFill>
                <a:srgbClr val="000000"/>
              </a:solidFill>
              <a:ln w="3800" cap="flat">
                <a:noFill/>
                <a:miter lim="800000"/>
              </a:ln>
            </p:spPr>
          </p:sp>
          <p:sp>
            <p:nvSpPr>
              <p:cNvPr id="11100" name=""/>
              <p:cNvSpPr/>
              <p:nvPr/>
            </p:nvSpPr>
            <p:spPr>
              <a:xfrm>
                <a:off x="5188137" y="4542153"/>
                <a:ext cx="171917" cy="160160"/>
              </a:xfrm>
              <a:custGeom>
                <a:avLst/>
                <a:gdLst/>
                <a:ahLst/>
                <a:cxnLst/>
                <a:pathLst>
                  <a:path w="171917" h="160160">
                    <a:moveTo>
                      <a:pt x="106237" y="0"/>
                    </a:moveTo>
                    <a:cubicBezTo>
                      <a:pt x="106130" y="19396"/>
                      <a:pt x="90261" y="57305"/>
                      <a:pt x="71747" y="78464"/>
                    </a:cubicBezTo>
                    <a:cubicBezTo>
                      <a:pt x="60286" y="58187"/>
                      <a:pt x="53673" y="10139"/>
                      <a:pt x="53673" y="10139"/>
                    </a:cubicBezTo>
                    <a:cubicBezTo>
                      <a:pt x="53673" y="10139"/>
                      <a:pt x="42491" y="27169"/>
                      <a:pt x="36481" y="29975"/>
                    </a:cubicBezTo>
                    <a:cubicBezTo>
                      <a:pt x="30471" y="32781"/>
                      <a:pt x="11796" y="36146"/>
                      <a:pt x="334" y="42318"/>
                    </a:cubicBezTo>
                    <a:cubicBezTo>
                      <a:pt x="8270" y="42318"/>
                      <a:pt x="35552" y="44033"/>
                      <a:pt x="50564" y="59044"/>
                    </a:cubicBezTo>
                    <a:cubicBezTo>
                      <a:pt x="65575" y="74056"/>
                      <a:pt x="69983" y="133124"/>
                      <a:pt x="73510" y="159573"/>
                    </a:cubicBezTo>
                    <a:cubicBezTo>
                      <a:pt x="76154" y="145466"/>
                      <a:pt x="85526" y="81553"/>
                      <a:pt x="97314" y="69648"/>
                    </a:cubicBezTo>
                    <a:cubicBezTo>
                      <a:pt x="109103" y="57741"/>
                      <a:pt x="142567" y="41142"/>
                      <a:pt x="172544" y="38497"/>
                    </a:cubicBezTo>
                    <a:cubicBezTo>
                      <a:pt x="156672" y="34970"/>
                      <a:pt x="137429" y="34383"/>
                      <a:pt x="126408" y="25126"/>
                    </a:cubicBezTo>
                    <a:cubicBezTo>
                      <a:pt x="122007" y="21430"/>
                      <a:pt x="106237" y="0"/>
                      <a:pt x="106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00" cap="flat">
                <a:noFill/>
                <a:miter lim="800000"/>
              </a:ln>
            </p:spPr>
          </p:sp>
          <p:sp>
            <p:nvSpPr>
              <p:cNvPr id="11102" name=""/>
              <p:cNvSpPr/>
              <p:nvPr/>
            </p:nvSpPr>
            <p:spPr>
              <a:xfrm flipH="true">
                <a:off x="5322127" y="4697257"/>
                <a:ext cx="79691" cy="90503"/>
              </a:xfrm>
              <a:custGeom>
                <a:avLst/>
                <a:gdLst/>
                <a:ahLst/>
                <a:cxnLst/>
                <a:pathLst>
                  <a:path w="79691" h="90503">
                    <a:moveTo>
                      <a:pt x="3528" y="0"/>
                    </a:moveTo>
                    <a:cubicBezTo>
                      <a:pt x="2311" y="12266"/>
                      <a:pt x="-1991" y="42269"/>
                      <a:pt x="882" y="57363"/>
                    </a:cubicBezTo>
                    <a:cubicBezTo>
                      <a:pt x="3463" y="69533"/>
                      <a:pt x="74877" y="92446"/>
                      <a:pt x="73832" y="90205"/>
                    </a:cubicBezTo>
                    <a:cubicBezTo>
                      <a:pt x="72787" y="88265"/>
                      <a:pt x="81521" y="75879"/>
                      <a:pt x="79409" y="75879"/>
                    </a:cubicBezTo>
                    <a:cubicBezTo>
                      <a:pt x="77341" y="75879"/>
                      <a:pt x="29751" y="45022"/>
                      <a:pt x="28649" y="42818"/>
                    </a:cubicBezTo>
                    <a:cubicBezTo>
                      <a:pt x="27466" y="40452"/>
                      <a:pt x="31739" y="27388"/>
                      <a:pt x="31739" y="27388"/>
                    </a:cubicBezTo>
                    <a:lnTo>
                      <a:pt x="3528" y="0"/>
                    </a:ln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104" name=""/>
              <p:cNvSpPr/>
              <p:nvPr/>
            </p:nvSpPr>
            <p:spPr>
              <a:xfrm>
                <a:off x="5114412" y="4778426"/>
                <a:ext cx="250382" cy="28212"/>
              </a:xfrm>
              <a:custGeom>
                <a:avLst/>
                <a:gdLst/>
                <a:ahLst/>
                <a:cxnLst/>
                <a:pathLst>
                  <a:path w="250382" h="28212">
                    <a:moveTo>
                      <a:pt x="38792" y="0"/>
                    </a:moveTo>
                    <a:lnTo>
                      <a:pt x="250382" y="3526"/>
                    </a:lnTo>
                    <a:lnTo>
                      <a:pt x="232749" y="28212"/>
                    </a:lnTo>
                    <a:lnTo>
                      <a:pt x="0" y="27330"/>
                    </a:lnTo>
                    <a:lnTo>
                      <a:pt x="38792" y="0"/>
                    </a:lnTo>
                    <a:close/>
                  </a:path>
                </a:pathLst>
              </a:custGeom>
              <a:solidFill>
                <a:srgbClr val="F2F2F2"/>
              </a:solidFill>
              <a:ln w="3800" cap="flat">
                <a:noFill/>
                <a:miter lim="800000"/>
              </a:ln>
            </p:spPr>
          </p:sp>
          <p:sp>
            <p:nvSpPr>
              <p:cNvPr id="11106" name=""/>
              <p:cNvSpPr/>
              <p:nvPr/>
            </p:nvSpPr>
            <p:spPr>
              <a:xfrm>
                <a:off x="5294209" y="4760692"/>
                <a:ext cx="54991" cy="32896"/>
              </a:xfrm>
              <a:custGeom>
                <a:avLst/>
                <a:gdLst/>
                <a:ahLst/>
                <a:cxnLst/>
                <a:pathLst>
                  <a:path w="54991" h="32896">
                    <a:moveTo>
                      <a:pt x="10630" y="12445"/>
                    </a:moveTo>
                    <a:cubicBezTo>
                      <a:pt x="29144" y="-779"/>
                      <a:pt x="33711" y="-145"/>
                      <a:pt x="39001" y="-145"/>
                    </a:cubicBezTo>
                    <a:cubicBezTo>
                      <a:pt x="44291" y="-1908"/>
                      <a:pt x="54870" y="6841"/>
                      <a:pt x="54870" y="21896"/>
                    </a:cubicBezTo>
                    <a:cubicBezTo>
                      <a:pt x="53652" y="26764"/>
                      <a:pt x="25342" y="32722"/>
                      <a:pt x="9749" y="32722"/>
                    </a:cubicBezTo>
                    <a:cubicBezTo>
                      <a:pt x="-5846" y="32722"/>
                      <a:pt x="-831" y="14208"/>
                      <a:pt x="10630" y="12445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108" name=""/>
              <p:cNvSpPr/>
              <p:nvPr/>
            </p:nvSpPr>
            <p:spPr>
              <a:xfrm>
                <a:off x="5187834" y="4753947"/>
                <a:ext cx="36712" cy="34232"/>
              </a:xfrm>
              <a:custGeom>
                <a:avLst/>
                <a:gdLst/>
                <a:ahLst/>
                <a:cxnLst/>
                <a:pathLst>
                  <a:path w="36712" h="34232">
                    <a:moveTo>
                      <a:pt x="855" y="13017"/>
                    </a:moveTo>
                    <a:cubicBezTo>
                      <a:pt x="1957" y="3099"/>
                      <a:pt x="15627" y="454"/>
                      <a:pt x="20917" y="454"/>
                    </a:cubicBezTo>
                    <a:cubicBezTo>
                      <a:pt x="26207" y="-1309"/>
                      <a:pt x="36786" y="7439"/>
                      <a:pt x="36786" y="22495"/>
                    </a:cubicBezTo>
                    <a:cubicBezTo>
                      <a:pt x="35568" y="27362"/>
                      <a:pt x="29674" y="33956"/>
                      <a:pt x="14080" y="33956"/>
                    </a:cubicBezTo>
                    <a:cubicBezTo>
                      <a:pt x="-1514" y="33956"/>
                      <a:pt x="-362" y="16668"/>
                      <a:pt x="855" y="13017"/>
                    </a:cubicBezTo>
                    <a:close/>
                  </a:path>
                </a:pathLst>
              </a:custGeom>
              <a:solidFill>
                <a:srgbClr val="FBDABF"/>
              </a:solidFill>
              <a:ln w="3800" cap="flat">
                <a:noFill/>
                <a:miter lim="800000"/>
              </a:ln>
            </p:spPr>
          </p:sp>
          <p:sp>
            <p:nvSpPr>
              <p:cNvPr id="11110" name=""/>
              <p:cNvSpPr/>
              <p:nvPr/>
            </p:nvSpPr>
            <p:spPr>
              <a:xfrm>
                <a:off x="5038515" y="4625027"/>
                <a:ext cx="224815" cy="207180"/>
              </a:xfrm>
              <a:custGeom>
                <a:avLst/>
                <a:gdLst/>
                <a:ahLst/>
                <a:cxnLst/>
                <a:pathLst>
                  <a:path w="224815" h="207180">
                    <a:moveTo>
                      <a:pt x="294" y="2645"/>
                    </a:moveTo>
                    <a:lnTo>
                      <a:pt x="183672" y="588"/>
                    </a:lnTo>
                    <a:lnTo>
                      <a:pt x="225110" y="206886"/>
                    </a:lnTo>
                    <a:lnTo>
                      <a:pt x="38499" y="205417"/>
                    </a:lnTo>
                    <a:lnTo>
                      <a:pt x="294" y="2645"/>
                    </a:lnTo>
                    <a:close/>
                  </a:path>
                </a:pathLst>
              </a:custGeom>
              <a:solidFill>
                <a:srgbClr val="BFBFBF"/>
              </a:solidFill>
              <a:ln w="3800" cap="flat">
                <a:noFill/>
                <a:miter lim="800000"/>
              </a:ln>
            </p:spPr>
          </p:sp>
          <p:sp>
            <p:nvSpPr>
              <p:cNvPr id="11112" name=""/>
              <p:cNvSpPr/>
              <p:nvPr/>
            </p:nvSpPr>
            <p:spPr>
              <a:xfrm>
                <a:off x="5059160" y="4840025"/>
                <a:ext cx="182202" cy="26449"/>
              </a:xfrm>
              <a:custGeom>
                <a:avLst/>
                <a:gdLst/>
                <a:ahLst/>
                <a:cxnLst/>
                <a:pathLst>
                  <a:path w="182202" h="26449">
                    <a:moveTo>
                      <a:pt x="38497" y="-588"/>
                    </a:moveTo>
                    <a:lnTo>
                      <a:pt x="182789" y="588"/>
                    </a:lnTo>
                    <a:lnTo>
                      <a:pt x="165157" y="25273"/>
                    </a:lnTo>
                    <a:lnTo>
                      <a:pt x="294" y="25861"/>
                    </a:lnTo>
                    <a:lnTo>
                      <a:pt x="38497" y="-588"/>
                    </a:lnTo>
                    <a:close/>
                  </a:path>
                </a:pathLst>
              </a:custGeom>
              <a:solidFill>
                <a:srgbClr val="BFBFBF"/>
              </a:solidFill>
              <a:ln w="3800" cap="flat">
                <a:noFill/>
                <a:miter lim="800000"/>
              </a:ln>
            </p:spPr>
          </p:sp>
          <p:sp>
            <p:nvSpPr>
              <p:cNvPr id="11114" name=""/>
              <p:cNvSpPr/>
              <p:nvPr/>
            </p:nvSpPr>
            <p:spPr>
              <a:xfrm>
                <a:off x="5104934" y="4781947"/>
                <a:ext cx="77876" cy="73468"/>
              </a:xfrm>
              <a:custGeom>
                <a:avLst/>
                <a:gdLst/>
                <a:ahLst/>
                <a:cxnLst/>
                <a:pathLst>
                  <a:path w="77876" h="73468">
                    <a:moveTo>
                      <a:pt x="31151" y="-588"/>
                    </a:moveTo>
                    <a:lnTo>
                      <a:pt x="64727" y="588"/>
                    </a:lnTo>
                    <a:lnTo>
                      <a:pt x="77876" y="72000"/>
                    </a:lnTo>
                    <a:lnTo>
                      <a:pt x="0" y="73468"/>
                    </a:lnTo>
                    <a:lnTo>
                      <a:pt x="31151" y="-588"/>
                    </a:lnTo>
                    <a:close/>
                  </a:path>
                </a:pathLst>
              </a:custGeom>
              <a:solidFill>
                <a:srgbClr val="D8D8D8"/>
              </a:solidFill>
              <a:ln w="3800" cap="flat">
                <a:noFill/>
                <a:miter lim="800000"/>
              </a:ln>
            </p:spPr>
          </p:sp>
          <p:sp>
            <p:nvSpPr>
              <p:cNvPr id="1675" name="Text 1675"/>
              <p:cNvSpPr txBox="1"/>
              <p:nvPr/>
            </p:nvSpPr>
            <p:spPr>
              <a:xfrm>
                <a:off x="4841818" y="5095608"/>
                <a:ext cx="760000" cy="15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RegNow Order 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Department</a:t>
                </a:r>
              </a:p>
            </p:txBody>
          </p:sp>
        </p:grpSp>
        <p:grpSp>
          <p:nvGrpSpPr>
            <p:cNvPr id="11116" name=""/>
            <p:cNvGrpSpPr/>
            <p:nvPr/>
          </p:nvGrpSpPr>
          <p:grpSpPr>
            <a:xfrm>
              <a:off x="3583752" y="4414707"/>
              <a:ext cx="626088" cy="480203"/>
              <a:chOff x="3583752" y="4414707"/>
              <a:chExt cx="626088" cy="480203"/>
            </a:xfrm>
          </p:grpSpPr>
          <p:sp>
            <p:nvSpPr>
              <p:cNvPr id="11118" name=""/>
              <p:cNvSpPr/>
              <p:nvPr/>
            </p:nvSpPr>
            <p:spPr>
              <a:xfrm rot="-2100000" flipH="true" flipV="true">
                <a:off x="4090468" y="4691904"/>
                <a:ext cx="62233" cy="208569"/>
              </a:xfrm>
              <a:custGeom>
                <a:avLst/>
                <a:gdLst/>
                <a:ahLst/>
                <a:cxnLst/>
                <a:pathLst>
                  <a:path w="62233" h="208569">
                    <a:moveTo>
                      <a:pt x="48205" y="61187"/>
                    </a:moveTo>
                    <a:cubicBezTo>
                      <a:pt x="52592" y="81663"/>
                      <a:pt x="64841" y="106161"/>
                      <a:pt x="61916" y="129196"/>
                    </a:cubicBezTo>
                    <a:cubicBezTo>
                      <a:pt x="60307" y="141866"/>
                      <a:pt x="58077" y="172341"/>
                      <a:pt x="54969" y="185505"/>
                    </a:cubicBezTo>
                    <a:cubicBezTo>
                      <a:pt x="51860" y="198667"/>
                      <a:pt x="42171" y="207075"/>
                      <a:pt x="40892" y="186966"/>
                    </a:cubicBezTo>
                    <a:cubicBezTo>
                      <a:pt x="40343" y="213293"/>
                      <a:pt x="27545" y="219996"/>
                      <a:pt x="27179" y="180507"/>
                    </a:cubicBezTo>
                    <a:cubicBezTo>
                      <a:pt x="25716" y="194767"/>
                      <a:pt x="13650" y="215852"/>
                      <a:pt x="13742" y="173073"/>
                    </a:cubicBezTo>
                    <a:cubicBezTo>
                      <a:pt x="10725" y="199764"/>
                      <a:pt x="4509" y="184773"/>
                      <a:pt x="5606" y="168685"/>
                    </a:cubicBezTo>
                    <a:cubicBezTo>
                      <a:pt x="6054" y="162119"/>
                      <a:pt x="5058" y="136509"/>
                      <a:pt x="2864" y="131390"/>
                    </a:cubicBezTo>
                    <a:cubicBezTo>
                      <a:pt x="670" y="126271"/>
                      <a:pt x="-3535" y="84222"/>
                      <a:pt x="5606" y="69597"/>
                    </a:cubicBezTo>
                    <a:cubicBezTo>
                      <a:pt x="9991" y="62581"/>
                      <a:pt x="7437" y="0"/>
                      <a:pt x="7437" y="0"/>
                    </a:cubicBezTo>
                    <a:lnTo>
                      <a:pt x="54832" y="30686"/>
                    </a:lnTo>
                    <a:lnTo>
                      <a:pt x="48205" y="61187"/>
                    </a:ln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1120" name=""/>
              <p:cNvSpPr/>
              <p:nvPr/>
            </p:nvSpPr>
            <p:spPr>
              <a:xfrm rot="3000000" flipH="true" flipV="true">
                <a:off x="3620685" y="4668406"/>
                <a:ext cx="62233" cy="198821"/>
              </a:xfrm>
              <a:custGeom>
                <a:avLst/>
                <a:gdLst/>
                <a:ahLst/>
                <a:cxnLst/>
                <a:pathLst>
                  <a:path w="62233" h="198821">
                    <a:moveTo>
                      <a:pt x="48204" y="51437"/>
                    </a:moveTo>
                    <a:cubicBezTo>
                      <a:pt x="52592" y="71913"/>
                      <a:pt x="64841" y="96411"/>
                      <a:pt x="61916" y="119447"/>
                    </a:cubicBezTo>
                    <a:cubicBezTo>
                      <a:pt x="60307" y="132117"/>
                      <a:pt x="58077" y="162593"/>
                      <a:pt x="54968" y="175756"/>
                    </a:cubicBezTo>
                    <a:cubicBezTo>
                      <a:pt x="51860" y="188919"/>
                      <a:pt x="42171" y="197327"/>
                      <a:pt x="40891" y="177218"/>
                    </a:cubicBezTo>
                    <a:cubicBezTo>
                      <a:pt x="40342" y="203545"/>
                      <a:pt x="27544" y="210249"/>
                      <a:pt x="27179" y="170758"/>
                    </a:cubicBezTo>
                    <a:cubicBezTo>
                      <a:pt x="25716" y="185018"/>
                      <a:pt x="13650" y="206103"/>
                      <a:pt x="13742" y="163324"/>
                    </a:cubicBezTo>
                    <a:cubicBezTo>
                      <a:pt x="10725" y="190016"/>
                      <a:pt x="4508" y="175024"/>
                      <a:pt x="5606" y="158936"/>
                    </a:cubicBezTo>
                    <a:cubicBezTo>
                      <a:pt x="6053" y="152369"/>
                      <a:pt x="5057" y="126760"/>
                      <a:pt x="2864" y="121640"/>
                    </a:cubicBezTo>
                    <a:cubicBezTo>
                      <a:pt x="670" y="116521"/>
                      <a:pt x="-3536" y="74472"/>
                      <a:pt x="5605" y="59847"/>
                    </a:cubicBezTo>
                    <a:cubicBezTo>
                      <a:pt x="9991" y="52831"/>
                      <a:pt x="16517" y="0"/>
                      <a:pt x="16517" y="0"/>
                    </a:cubicBezTo>
                    <a:lnTo>
                      <a:pt x="53037" y="30507"/>
                    </a:lnTo>
                    <a:lnTo>
                      <a:pt x="48204" y="51437"/>
                    </a:ln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1122" name=""/>
              <p:cNvSpPr/>
              <p:nvPr/>
            </p:nvSpPr>
            <p:spPr>
              <a:xfrm flipH="true" flipV="true">
                <a:off x="3869523" y="4736709"/>
                <a:ext cx="62503" cy="159660"/>
              </a:xfrm>
              <a:custGeom>
                <a:avLst/>
                <a:gdLst/>
                <a:ahLst/>
                <a:cxnLst/>
                <a:pathLst>
                  <a:path w="62503" h="159660">
                    <a:moveTo>
                      <a:pt x="48204" y="12431"/>
                    </a:moveTo>
                    <a:cubicBezTo>
                      <a:pt x="52592" y="32907"/>
                      <a:pt x="64841" y="57404"/>
                      <a:pt x="61916" y="80439"/>
                    </a:cubicBezTo>
                    <a:cubicBezTo>
                      <a:pt x="60307" y="93109"/>
                      <a:pt x="58077" y="123584"/>
                      <a:pt x="54969" y="136747"/>
                    </a:cubicBezTo>
                    <a:cubicBezTo>
                      <a:pt x="51860" y="149909"/>
                      <a:pt x="42171" y="158317"/>
                      <a:pt x="40891" y="138209"/>
                    </a:cubicBezTo>
                    <a:cubicBezTo>
                      <a:pt x="40343" y="164535"/>
                      <a:pt x="27545" y="171239"/>
                      <a:pt x="27179" y="131750"/>
                    </a:cubicBezTo>
                    <a:cubicBezTo>
                      <a:pt x="25716" y="146009"/>
                      <a:pt x="13650" y="167094"/>
                      <a:pt x="13742" y="124315"/>
                    </a:cubicBezTo>
                    <a:cubicBezTo>
                      <a:pt x="10725" y="151007"/>
                      <a:pt x="4509" y="136016"/>
                      <a:pt x="5606" y="119927"/>
                    </a:cubicBezTo>
                    <a:cubicBezTo>
                      <a:pt x="6054" y="113361"/>
                      <a:pt x="5058" y="87752"/>
                      <a:pt x="2864" y="82633"/>
                    </a:cubicBezTo>
                    <a:cubicBezTo>
                      <a:pt x="670" y="77514"/>
                      <a:pt x="-3535" y="35466"/>
                      <a:pt x="5606" y="20841"/>
                    </a:cubicBezTo>
                    <a:cubicBezTo>
                      <a:pt x="9991" y="13825"/>
                      <a:pt x="12919" y="0"/>
                      <a:pt x="12919" y="0"/>
                    </a:cubicBezTo>
                    <a:lnTo>
                      <a:pt x="48204" y="731"/>
                    </a:lnTo>
                    <a:lnTo>
                      <a:pt x="48204" y="12431"/>
                    </a:ln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1124" name=""/>
              <p:cNvSpPr/>
              <p:nvPr/>
            </p:nvSpPr>
            <p:spPr>
              <a:xfrm>
                <a:off x="3885163" y="4415227"/>
                <a:ext cx="74084" cy="189247"/>
              </a:xfrm>
              <a:custGeom>
                <a:avLst/>
                <a:gdLst/>
                <a:ahLst/>
                <a:cxnLst/>
                <a:pathLst>
                  <a:path w="74084" h="189247">
                    <a:moveTo>
                      <a:pt x="57136" y="14735"/>
                    </a:moveTo>
                    <a:cubicBezTo>
                      <a:pt x="62336" y="39005"/>
                      <a:pt x="76854" y="68042"/>
                      <a:pt x="73387" y="95346"/>
                    </a:cubicBezTo>
                    <a:cubicBezTo>
                      <a:pt x="71480" y="110363"/>
                      <a:pt x="68837" y="146485"/>
                      <a:pt x="65153" y="162087"/>
                    </a:cubicBezTo>
                    <a:cubicBezTo>
                      <a:pt x="61468" y="177689"/>
                      <a:pt x="49984" y="187655"/>
                      <a:pt x="48468" y="163820"/>
                    </a:cubicBezTo>
                    <a:cubicBezTo>
                      <a:pt x="47817" y="195024"/>
                      <a:pt x="32648" y="202971"/>
                      <a:pt x="32215" y="156164"/>
                    </a:cubicBezTo>
                    <a:cubicBezTo>
                      <a:pt x="30481" y="173066"/>
                      <a:pt x="16179" y="198058"/>
                      <a:pt x="16288" y="147352"/>
                    </a:cubicBezTo>
                    <a:cubicBezTo>
                      <a:pt x="12712" y="178990"/>
                      <a:pt x="5344" y="161220"/>
                      <a:pt x="6644" y="142151"/>
                    </a:cubicBezTo>
                    <a:cubicBezTo>
                      <a:pt x="7175" y="134368"/>
                      <a:pt x="5995" y="104013"/>
                      <a:pt x="3394" y="97946"/>
                    </a:cubicBezTo>
                    <a:cubicBezTo>
                      <a:pt x="794" y="91878"/>
                      <a:pt x="-4190" y="42038"/>
                      <a:pt x="6644" y="24703"/>
                    </a:cubicBezTo>
                    <a:cubicBezTo>
                      <a:pt x="11842" y="16387"/>
                      <a:pt x="15312" y="0"/>
                      <a:pt x="15312" y="0"/>
                    </a:cubicBezTo>
                    <a:lnTo>
                      <a:pt x="57136" y="866"/>
                    </a:lnTo>
                    <a:lnTo>
                      <a:pt x="57136" y="14735"/>
                    </a:ln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grpSp>
            <p:nvGrpSpPr>
              <p:cNvPr id="11126" name=""/>
              <p:cNvGrpSpPr/>
              <p:nvPr/>
            </p:nvGrpSpPr>
            <p:grpSpPr>
              <a:xfrm>
                <a:off x="3849020" y="4470860"/>
                <a:ext cx="172429" cy="200013"/>
                <a:chOff x="3849020" y="4470860"/>
                <a:chExt cx="172429" cy="200013"/>
              </a:xfrm>
            </p:grpSpPr>
            <p:sp>
              <p:nvSpPr>
                <p:cNvPr id="11128" name=""/>
                <p:cNvSpPr/>
                <p:nvPr/>
              </p:nvSpPr>
              <p:spPr>
                <a:xfrm>
                  <a:off x="3967570" y="4585350"/>
                  <a:ext cx="53946" cy="84796"/>
                </a:xfrm>
                <a:custGeom>
                  <a:avLst/>
                  <a:gdLst/>
                  <a:ahLst/>
                  <a:cxnLst/>
                  <a:pathLst>
                    <a:path w="53946" h="84796">
                      <a:moveTo>
                        <a:pt x="53946" y="0"/>
                      </a:moveTo>
                      <a:cubicBezTo>
                        <a:pt x="26714" y="18708"/>
                        <a:pt x="13573" y="43968"/>
                        <a:pt x="4990" y="51296"/>
                      </a:cubicBezTo>
                      <a:cubicBezTo>
                        <a:pt x="3658" y="62504"/>
                        <a:pt x="2946" y="68895"/>
                        <a:pt x="-72" y="84796"/>
                      </a:cubicBezTo>
                      <a:cubicBezTo>
                        <a:pt x="23206" y="58119"/>
                        <a:pt x="36198" y="41554"/>
                        <a:pt x="50423" y="27760"/>
                      </a:cubicBezTo>
                      <a:cubicBezTo>
                        <a:pt x="52147" y="17846"/>
                        <a:pt x="53871" y="7931"/>
                        <a:pt x="53946" y="0"/>
                      </a:cubicBez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130" name=""/>
                <p:cNvSpPr/>
                <p:nvPr/>
              </p:nvSpPr>
              <p:spPr>
                <a:xfrm>
                  <a:off x="3849368" y="4518059"/>
                  <a:ext cx="124667" cy="152386"/>
                </a:xfrm>
                <a:custGeom>
                  <a:avLst/>
                  <a:gdLst/>
                  <a:ahLst/>
                  <a:cxnLst/>
                  <a:pathLst>
                    <a:path w="124667" h="152386">
                      <a:moveTo>
                        <a:pt x="1418" y="0"/>
                      </a:moveTo>
                      <a:cubicBezTo>
                        <a:pt x="-738" y="12933"/>
                        <a:pt x="4008" y="18970"/>
                        <a:pt x="0" y="32549"/>
                      </a:cubicBezTo>
                      <a:cubicBezTo>
                        <a:pt x="25649" y="56688"/>
                        <a:pt x="90181" y="118761"/>
                        <a:pt x="118632" y="152386"/>
                      </a:cubicBezTo>
                      <a:cubicBezTo>
                        <a:pt x="120572" y="136219"/>
                        <a:pt x="124667" y="126908"/>
                        <a:pt x="124667" y="112898"/>
                      </a:cubicBezTo>
                      <a:cubicBezTo>
                        <a:pt x="107686" y="88111"/>
                        <a:pt x="15427" y="11640"/>
                        <a:pt x="1418" y="0"/>
                      </a:cubicBezTo>
                      <a:close/>
                    </a:path>
                  </a:pathLst>
                </a:custGeom>
                <a:solidFill>
                  <a:srgbClr val="649A9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132" name=""/>
                <p:cNvSpPr/>
                <p:nvPr/>
              </p:nvSpPr>
              <p:spPr>
                <a:xfrm>
                  <a:off x="3850470" y="4470598"/>
                  <a:ext cx="170964" cy="168632"/>
                </a:xfrm>
                <a:custGeom>
                  <a:avLst/>
                  <a:gdLst/>
                  <a:ahLst/>
                  <a:cxnLst/>
                  <a:pathLst>
                    <a:path w="170964" h="168632">
                      <a:moveTo>
                        <a:pt x="52912" y="0"/>
                      </a:moveTo>
                      <a:cubicBezTo>
                        <a:pt x="45152" y="11036"/>
                        <a:pt x="20429" y="35389"/>
                        <a:pt x="0" y="47459"/>
                      </a:cubicBezTo>
                      <a:cubicBezTo>
                        <a:pt x="25602" y="71599"/>
                        <a:pt x="108519" y="150056"/>
                        <a:pt x="122745" y="168632"/>
                      </a:cubicBezTo>
                      <a:cubicBezTo>
                        <a:pt x="137794" y="152857"/>
                        <a:pt x="159391" y="131090"/>
                        <a:pt x="170964" y="115355"/>
                      </a:cubicBezTo>
                      <a:cubicBezTo>
                        <a:pt x="149165" y="95958"/>
                        <a:pt x="62611" y="14916"/>
                        <a:pt x="52912" y="0"/>
                      </a:cubicBezTo>
                      <a:close/>
                    </a:path>
                  </a:pathLst>
                </a:custGeom>
                <a:solidFill>
                  <a:srgbClr val="A7CACB"/>
                </a:solidFill>
                <a:ln w="5700" cap="flat">
                  <a:noFill/>
                  <a:miter lim="800000"/>
                </a:ln>
              </p:spPr>
            </p:sp>
            <p:grpSp>
              <p:nvGrpSpPr>
                <p:cNvPr id="11134" name=""/>
                <p:cNvGrpSpPr/>
                <p:nvPr/>
              </p:nvGrpSpPr>
              <p:grpSpPr>
                <a:xfrm>
                  <a:off x="3923098" y="4543023"/>
                  <a:ext cx="67530" cy="64240"/>
                  <a:chOff x="3923098" y="4543023"/>
                  <a:chExt cx="67530" cy="64240"/>
                </a:xfrm>
              </p:grpSpPr>
              <p:sp>
                <p:nvSpPr>
                  <p:cNvPr id="11136" name=""/>
                  <p:cNvSpPr/>
                  <p:nvPr/>
                </p:nvSpPr>
                <p:spPr>
                  <a:xfrm>
                    <a:off x="3923430" y="4543016"/>
                    <a:ext cx="66712" cy="64208"/>
                  </a:xfrm>
                  <a:custGeom>
                    <a:avLst/>
                    <a:gdLst/>
                    <a:ahLst/>
                    <a:cxnLst/>
                    <a:pathLst>
                      <a:path w="66712" h="64208">
                        <a:moveTo>
                          <a:pt x="36900" y="1801"/>
                        </a:moveTo>
                        <a:cubicBezTo>
                          <a:pt x="36900" y="1801"/>
                          <a:pt x="17898" y="-4310"/>
                          <a:pt x="7370" y="5961"/>
                        </a:cubicBezTo>
                        <a:cubicBezTo>
                          <a:pt x="93" y="13060"/>
                          <a:pt x="-3983" y="24393"/>
                          <a:pt x="5573" y="33948"/>
                        </a:cubicBezTo>
                        <a:cubicBezTo>
                          <a:pt x="11735" y="40111"/>
                          <a:pt x="23599" y="40984"/>
                          <a:pt x="31867" y="32716"/>
                        </a:cubicBezTo>
                        <a:cubicBezTo>
                          <a:pt x="40135" y="24448"/>
                          <a:pt x="52306" y="23164"/>
                          <a:pt x="59238" y="30611"/>
                        </a:cubicBezTo>
                        <a:cubicBezTo>
                          <a:pt x="63452" y="35136"/>
                          <a:pt x="67763" y="43397"/>
                          <a:pt x="59495" y="51665"/>
                        </a:cubicBezTo>
                        <a:cubicBezTo>
                          <a:pt x="51226" y="59933"/>
                          <a:pt x="36747" y="59698"/>
                          <a:pt x="36181" y="60036"/>
                        </a:cubicBezTo>
                        <a:cubicBezTo>
                          <a:pt x="35614" y="60373"/>
                          <a:pt x="36181" y="64128"/>
                          <a:pt x="36181" y="64128"/>
                        </a:cubicBezTo>
                        <a:cubicBezTo>
                          <a:pt x="36181" y="64128"/>
                          <a:pt x="55648" y="63685"/>
                          <a:pt x="62320" y="54233"/>
                        </a:cubicBezTo>
                        <a:cubicBezTo>
                          <a:pt x="68481" y="45503"/>
                          <a:pt x="68738" y="32921"/>
                          <a:pt x="59238" y="25989"/>
                        </a:cubicBezTo>
                        <a:cubicBezTo>
                          <a:pt x="51411" y="20277"/>
                          <a:pt x="39416" y="21572"/>
                          <a:pt x="31148" y="28402"/>
                        </a:cubicBezTo>
                        <a:cubicBezTo>
                          <a:pt x="22880" y="35232"/>
                          <a:pt x="14303" y="37286"/>
                          <a:pt x="7884" y="31124"/>
                        </a:cubicBezTo>
                        <a:cubicBezTo>
                          <a:pt x="4854" y="28215"/>
                          <a:pt x="438" y="18542"/>
                          <a:pt x="9681" y="8785"/>
                        </a:cubicBezTo>
                        <a:cubicBezTo>
                          <a:pt x="19087" y="-1143"/>
                          <a:pt x="35821" y="5036"/>
                          <a:pt x="35821" y="5036"/>
                        </a:cubicBezTo>
                        <a:lnTo>
                          <a:pt x="36900" y="1801"/>
                        </a:lnTo>
                        <a:close/>
                      </a:path>
                    </a:pathLst>
                  </a:custGeom>
                  <a:solidFill>
                    <a:srgbClr val="0F243E"/>
                  </a:solidFill>
                  <a:ln w="5700" cap="flat">
                    <a:noFill/>
                    <a:miter lim="800000"/>
                  </a:ln>
                </p:spPr>
              </p:sp>
              <p:sp>
                <p:nvSpPr>
                  <p:cNvPr id="11138" name=""/>
                  <p:cNvSpPr/>
                  <p:nvPr/>
                </p:nvSpPr>
                <p:spPr>
                  <a:xfrm>
                    <a:off x="3923098" y="4543585"/>
                    <a:ext cx="67530" cy="62138"/>
                  </a:xfrm>
                  <a:custGeom>
                    <a:avLst/>
                    <a:gdLst/>
                    <a:ahLst/>
                    <a:cxnLst/>
                    <a:pathLst>
                      <a:path w="67530" h="62138">
                        <a:moveTo>
                          <a:pt x="2311" y="-104"/>
                        </a:moveTo>
                        <a:lnTo>
                          <a:pt x="67530" y="59827"/>
                        </a:lnTo>
                        <a:lnTo>
                          <a:pt x="65220" y="62138"/>
                        </a:lnTo>
                        <a:lnTo>
                          <a:pt x="0" y="2259"/>
                        </a:lnTo>
                        <a:lnTo>
                          <a:pt x="2311" y="-104"/>
                        </a:lnTo>
                        <a:close/>
                      </a:path>
                    </a:pathLst>
                  </a:custGeom>
                  <a:solidFill>
                    <a:srgbClr val="0F243E"/>
                  </a:solidFill>
                  <a:ln w="5700" cap="flat">
                    <a:noFill/>
                    <a:miter lim="800000"/>
                  </a:ln>
                </p:spPr>
              </p:sp>
            </p:grpSp>
            <p:sp>
              <p:nvSpPr>
                <p:cNvPr id="11140" name=""/>
                <p:cNvSpPr/>
                <p:nvPr/>
              </p:nvSpPr>
              <p:spPr>
                <a:xfrm>
                  <a:off x="3850325" y="4522051"/>
                  <a:ext cx="123115" cy="122336"/>
                </a:xfrm>
                <a:custGeom>
                  <a:avLst/>
                  <a:gdLst/>
                  <a:ahLst/>
                  <a:cxnLst/>
                  <a:pathLst>
                    <a:path w="123115" h="122336">
                      <a:moveTo>
                        <a:pt x="0" y="0"/>
                      </a:moveTo>
                      <a:lnTo>
                        <a:pt x="0" y="1312"/>
                      </a:lnTo>
                      <a:lnTo>
                        <a:pt x="122496" y="122336"/>
                      </a:lnTo>
                      <a:lnTo>
                        <a:pt x="123115" y="1211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142" name=""/>
                <p:cNvSpPr/>
                <p:nvPr/>
              </p:nvSpPr>
              <p:spPr>
                <a:xfrm>
                  <a:off x="3850780" y="4530161"/>
                  <a:ext cx="121304" cy="121301"/>
                </a:xfrm>
                <a:custGeom>
                  <a:avLst/>
                  <a:gdLst/>
                  <a:ahLst/>
                  <a:cxnLst/>
                  <a:pathLst>
                    <a:path w="121304" h="121301">
                      <a:moveTo>
                        <a:pt x="0" y="0"/>
                      </a:moveTo>
                      <a:lnTo>
                        <a:pt x="0" y="1219"/>
                      </a:lnTo>
                      <a:lnTo>
                        <a:pt x="121009" y="121301"/>
                      </a:lnTo>
                      <a:lnTo>
                        <a:pt x="121304" y="1194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144" name=""/>
                <p:cNvSpPr/>
                <p:nvPr/>
              </p:nvSpPr>
              <p:spPr>
                <a:xfrm>
                  <a:off x="3851132" y="4541339"/>
                  <a:ext cx="118717" cy="119749"/>
                </a:xfrm>
                <a:custGeom>
                  <a:avLst/>
                  <a:gdLst/>
                  <a:ahLst/>
                  <a:cxnLst/>
                  <a:pathLst>
                    <a:path w="118717" h="119749">
                      <a:moveTo>
                        <a:pt x="-129" y="0"/>
                      </a:moveTo>
                      <a:lnTo>
                        <a:pt x="-129" y="1164"/>
                      </a:lnTo>
                      <a:lnTo>
                        <a:pt x="118422" y="119749"/>
                      </a:lnTo>
                      <a:lnTo>
                        <a:pt x="118717" y="117865"/>
                      </a:lnTo>
                      <a:lnTo>
                        <a:pt x="-129" y="0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146" name=""/>
                <p:cNvSpPr/>
                <p:nvPr/>
              </p:nvSpPr>
              <p:spPr>
                <a:xfrm>
                  <a:off x="3972916" y="4592734"/>
                  <a:ext cx="47665" cy="51728"/>
                </a:xfrm>
                <a:custGeom>
                  <a:avLst/>
                  <a:gdLst/>
                  <a:ahLst/>
                  <a:cxnLst/>
                  <a:pathLst>
                    <a:path w="47665" h="51728">
                      <a:moveTo>
                        <a:pt x="92" y="49603"/>
                      </a:moveTo>
                      <a:lnTo>
                        <a:pt x="-92" y="51654"/>
                      </a:lnTo>
                      <a:lnTo>
                        <a:pt x="47424" y="1349"/>
                      </a:lnTo>
                      <a:lnTo>
                        <a:pt x="47609" y="55"/>
                      </a:lnTo>
                      <a:lnTo>
                        <a:pt x="92" y="49603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148" name=""/>
                <p:cNvSpPr/>
                <p:nvPr/>
              </p:nvSpPr>
              <p:spPr>
                <a:xfrm>
                  <a:off x="3971938" y="4598886"/>
                  <a:ext cx="47849" cy="52282"/>
                </a:xfrm>
                <a:custGeom>
                  <a:avLst/>
                  <a:gdLst/>
                  <a:ahLst/>
                  <a:cxnLst/>
                  <a:pathLst>
                    <a:path w="47849" h="52282">
                      <a:moveTo>
                        <a:pt x="-56" y="51118"/>
                      </a:moveTo>
                      <a:lnTo>
                        <a:pt x="-56" y="52337"/>
                      </a:lnTo>
                      <a:lnTo>
                        <a:pt x="47664" y="1293"/>
                      </a:lnTo>
                      <a:lnTo>
                        <a:pt x="47849" y="0"/>
                      </a:lnTo>
                      <a:lnTo>
                        <a:pt x="-56" y="51118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150" name=""/>
                <p:cNvSpPr/>
                <p:nvPr/>
              </p:nvSpPr>
              <p:spPr>
                <a:xfrm>
                  <a:off x="3969999" y="4605628"/>
                  <a:ext cx="48958" cy="54499"/>
                </a:xfrm>
                <a:custGeom>
                  <a:avLst/>
                  <a:gdLst/>
                  <a:ahLst/>
                  <a:cxnLst/>
                  <a:pathLst>
                    <a:path w="48958" h="54499">
                      <a:moveTo>
                        <a:pt x="-56" y="53335"/>
                      </a:moveTo>
                      <a:lnTo>
                        <a:pt x="-56" y="54554"/>
                      </a:lnTo>
                      <a:lnTo>
                        <a:pt x="48681" y="1201"/>
                      </a:lnTo>
                      <a:lnTo>
                        <a:pt x="48865" y="-92"/>
                      </a:lnTo>
                      <a:lnTo>
                        <a:pt x="-56" y="53335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</p:grpSp>
          <p:sp>
            <p:nvSpPr>
              <p:cNvPr id="11152" name=""/>
              <p:cNvSpPr/>
              <p:nvPr/>
            </p:nvSpPr>
            <p:spPr>
              <a:xfrm>
                <a:off x="3910395" y="4416097"/>
                <a:ext cx="49678" cy="124113"/>
              </a:xfrm>
              <a:custGeom>
                <a:avLst/>
                <a:gdLst/>
                <a:ahLst/>
                <a:cxnLst/>
                <a:pathLst>
                  <a:path w="49678" h="124113">
                    <a:moveTo>
                      <a:pt x="43827" y="69776"/>
                    </a:moveTo>
                    <a:cubicBezTo>
                      <a:pt x="45127" y="75844"/>
                      <a:pt x="52928" y="119184"/>
                      <a:pt x="48161" y="122651"/>
                    </a:cubicBezTo>
                    <a:cubicBezTo>
                      <a:pt x="43394" y="126118"/>
                      <a:pt x="42960" y="123951"/>
                      <a:pt x="33425" y="111383"/>
                    </a:cubicBezTo>
                    <a:cubicBezTo>
                      <a:pt x="29531" y="106250"/>
                      <a:pt x="25624" y="81478"/>
                      <a:pt x="24324" y="80178"/>
                    </a:cubicBezTo>
                    <a:cubicBezTo>
                      <a:pt x="23024" y="78877"/>
                      <a:pt x="286" y="65007"/>
                      <a:pt x="54" y="51574"/>
                    </a:cubicBezTo>
                    <a:cubicBezTo>
                      <a:pt x="-379" y="26437"/>
                      <a:pt x="1787" y="0"/>
                      <a:pt x="1787" y="0"/>
                    </a:cubicBezTo>
                    <a:lnTo>
                      <a:pt x="30392" y="2167"/>
                    </a:lnTo>
                    <a:cubicBezTo>
                      <a:pt x="30392" y="2167"/>
                      <a:pt x="42527" y="63709"/>
                      <a:pt x="43827" y="69776"/>
                    </a:cubicBez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1154" name=""/>
              <p:cNvSpPr/>
              <p:nvPr/>
            </p:nvSpPr>
            <p:spPr>
              <a:xfrm rot="5700000">
                <a:off x="3646451" y="4726683"/>
                <a:ext cx="52441" cy="74543"/>
              </a:xfrm>
              <a:custGeom>
                <a:avLst/>
                <a:gdLst/>
                <a:ahLst/>
                <a:cxnLst/>
                <a:pathLst>
                  <a:path w="52441" h="74543">
                    <a:moveTo>
                      <a:pt x="52646" y="0"/>
                    </a:moveTo>
                    <a:cubicBezTo>
                      <a:pt x="25414" y="18707"/>
                      <a:pt x="12273" y="43967"/>
                      <a:pt x="3690" y="51295"/>
                    </a:cubicBezTo>
                    <a:cubicBezTo>
                      <a:pt x="2358" y="62503"/>
                      <a:pt x="2930" y="58441"/>
                      <a:pt x="-88" y="74331"/>
                    </a:cubicBezTo>
                    <a:cubicBezTo>
                      <a:pt x="23191" y="47665"/>
                      <a:pt x="35750" y="33740"/>
                      <a:pt x="49975" y="19946"/>
                    </a:cubicBezTo>
                    <a:cubicBezTo>
                      <a:pt x="51655" y="3911"/>
                      <a:pt x="52571" y="7931"/>
                      <a:pt x="52646" y="0"/>
                    </a:cubicBez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1157" name=""/>
              <p:cNvSpPr/>
              <p:nvPr/>
            </p:nvSpPr>
            <p:spPr>
              <a:xfrm rot="5700000">
                <a:off x="3652240" y="4614277"/>
                <a:ext cx="123733" cy="140418"/>
              </a:xfrm>
              <a:custGeom>
                <a:avLst/>
                <a:gdLst/>
                <a:ahLst/>
                <a:cxnLst/>
                <a:pathLst>
                  <a:path w="123733" h="140418">
                    <a:moveTo>
                      <a:pt x="335" y="0"/>
                    </a:moveTo>
                    <a:cubicBezTo>
                      <a:pt x="-1083" y="6194"/>
                      <a:pt x="3724" y="12261"/>
                      <a:pt x="237" y="24829"/>
                    </a:cubicBezTo>
                    <a:cubicBezTo>
                      <a:pt x="25885" y="48969"/>
                      <a:pt x="89880" y="106920"/>
                      <a:pt x="118330" y="140418"/>
                    </a:cubicBezTo>
                    <a:cubicBezTo>
                      <a:pt x="122886" y="130577"/>
                      <a:pt x="123582" y="126906"/>
                      <a:pt x="123582" y="112897"/>
                    </a:cubicBezTo>
                    <a:cubicBezTo>
                      <a:pt x="106602" y="88111"/>
                      <a:pt x="14344" y="11640"/>
                      <a:pt x="335" y="0"/>
                    </a:cubicBezTo>
                    <a:close/>
                  </a:path>
                </a:pathLst>
              </a:custGeom>
              <a:solidFill>
                <a:srgbClr val="649A99"/>
              </a:solidFill>
              <a:ln w="5700" cap="flat">
                <a:noFill/>
                <a:miter lim="800000"/>
              </a:ln>
            </p:spPr>
          </p:sp>
          <p:sp>
            <p:nvSpPr>
              <p:cNvPr id="11159" name=""/>
              <p:cNvSpPr/>
              <p:nvPr/>
            </p:nvSpPr>
            <p:spPr>
              <a:xfrm rot="5700000">
                <a:off x="3658346" y="4626618"/>
                <a:ext cx="170962" cy="168630"/>
              </a:xfrm>
              <a:custGeom>
                <a:avLst/>
                <a:gdLst/>
                <a:ahLst/>
                <a:cxnLst/>
                <a:pathLst>
                  <a:path w="170962" h="168630">
                    <a:moveTo>
                      <a:pt x="52911" y="0"/>
                    </a:moveTo>
                    <a:cubicBezTo>
                      <a:pt x="45152" y="11036"/>
                      <a:pt x="20429" y="35389"/>
                      <a:pt x="0" y="47459"/>
                    </a:cubicBezTo>
                    <a:cubicBezTo>
                      <a:pt x="25602" y="71598"/>
                      <a:pt x="108518" y="150054"/>
                      <a:pt x="122743" y="168630"/>
                    </a:cubicBezTo>
                    <a:cubicBezTo>
                      <a:pt x="137793" y="152856"/>
                      <a:pt x="159389" y="131089"/>
                      <a:pt x="170962" y="115354"/>
                    </a:cubicBezTo>
                    <a:cubicBezTo>
                      <a:pt x="149164" y="95956"/>
                      <a:pt x="62610" y="14916"/>
                      <a:pt x="52911" y="0"/>
                    </a:cubicBezTo>
                    <a:close/>
                  </a:path>
                </a:pathLst>
              </a:custGeom>
              <a:solidFill>
                <a:srgbClr val="A7CACB"/>
              </a:solidFill>
              <a:ln w="5700" cap="flat">
                <a:noFill/>
                <a:miter lim="800000"/>
              </a:ln>
            </p:spPr>
          </p:sp>
          <p:sp>
            <p:nvSpPr>
              <p:cNvPr id="11161" name=""/>
              <p:cNvSpPr/>
              <p:nvPr/>
            </p:nvSpPr>
            <p:spPr>
              <a:xfrm rot="5700000">
                <a:off x="3728980" y="4662074"/>
                <a:ext cx="66712" cy="64209"/>
              </a:xfrm>
              <a:custGeom>
                <a:avLst/>
                <a:gdLst/>
                <a:ahLst/>
                <a:cxnLst/>
                <a:pathLst>
                  <a:path w="66712" h="64209">
                    <a:moveTo>
                      <a:pt x="36900" y="1801"/>
                    </a:moveTo>
                    <a:cubicBezTo>
                      <a:pt x="36900" y="1801"/>
                      <a:pt x="17898" y="-4310"/>
                      <a:pt x="7370" y="5961"/>
                    </a:cubicBezTo>
                    <a:cubicBezTo>
                      <a:pt x="93" y="13061"/>
                      <a:pt x="-3983" y="24393"/>
                      <a:pt x="5573" y="33949"/>
                    </a:cubicBezTo>
                    <a:cubicBezTo>
                      <a:pt x="11735" y="40111"/>
                      <a:pt x="23599" y="40984"/>
                      <a:pt x="31867" y="32716"/>
                    </a:cubicBezTo>
                    <a:cubicBezTo>
                      <a:pt x="40135" y="24448"/>
                      <a:pt x="52305" y="23164"/>
                      <a:pt x="59238" y="30611"/>
                    </a:cubicBezTo>
                    <a:cubicBezTo>
                      <a:pt x="63452" y="35137"/>
                      <a:pt x="67763" y="43398"/>
                      <a:pt x="59495" y="51666"/>
                    </a:cubicBezTo>
                    <a:cubicBezTo>
                      <a:pt x="51226" y="59934"/>
                      <a:pt x="36747" y="59699"/>
                      <a:pt x="36180" y="60036"/>
                    </a:cubicBezTo>
                    <a:cubicBezTo>
                      <a:pt x="35614" y="60374"/>
                      <a:pt x="36180" y="64129"/>
                      <a:pt x="36180" y="64129"/>
                    </a:cubicBezTo>
                    <a:cubicBezTo>
                      <a:pt x="36180" y="64129"/>
                      <a:pt x="55648" y="63685"/>
                      <a:pt x="62319" y="54233"/>
                    </a:cubicBezTo>
                    <a:cubicBezTo>
                      <a:pt x="68481" y="45503"/>
                      <a:pt x="68738" y="32922"/>
                      <a:pt x="59238" y="25989"/>
                    </a:cubicBezTo>
                    <a:cubicBezTo>
                      <a:pt x="51411" y="20277"/>
                      <a:pt x="39416" y="21572"/>
                      <a:pt x="31148" y="28402"/>
                    </a:cubicBezTo>
                    <a:cubicBezTo>
                      <a:pt x="22880" y="35232"/>
                      <a:pt x="14303" y="37287"/>
                      <a:pt x="7884" y="31124"/>
                    </a:cubicBezTo>
                    <a:cubicBezTo>
                      <a:pt x="4854" y="28215"/>
                      <a:pt x="438" y="18542"/>
                      <a:pt x="9681" y="8785"/>
                    </a:cubicBezTo>
                    <a:cubicBezTo>
                      <a:pt x="19087" y="-1143"/>
                      <a:pt x="35821" y="5036"/>
                      <a:pt x="35821" y="5036"/>
                    </a:cubicBezTo>
                    <a:lnTo>
                      <a:pt x="36900" y="1801"/>
                    </a:lnTo>
                    <a:close/>
                  </a:path>
                </a:pathLst>
              </a:custGeom>
              <a:solidFill>
                <a:srgbClr val="0F243E"/>
              </a:solidFill>
              <a:ln w="5700" cap="flat">
                <a:noFill/>
                <a:miter lim="800000"/>
              </a:ln>
            </p:spPr>
          </p:sp>
          <p:sp>
            <p:nvSpPr>
              <p:cNvPr id="11163" name=""/>
              <p:cNvSpPr/>
              <p:nvPr/>
            </p:nvSpPr>
            <p:spPr>
              <a:xfrm rot="5700000">
                <a:off x="3728474" y="4662491"/>
                <a:ext cx="67408" cy="63375"/>
              </a:xfrm>
              <a:custGeom>
                <a:avLst/>
                <a:gdLst/>
                <a:ahLst/>
                <a:cxnLst/>
                <a:pathLst>
                  <a:path w="67408" h="63375">
                    <a:moveTo>
                      <a:pt x="2311" y="-104"/>
                    </a:moveTo>
                    <a:lnTo>
                      <a:pt x="67530" y="59827"/>
                    </a:lnTo>
                    <a:lnTo>
                      <a:pt x="64246" y="63576"/>
                    </a:lnTo>
                    <a:lnTo>
                      <a:pt x="0" y="2259"/>
                    </a:lnTo>
                    <a:lnTo>
                      <a:pt x="2311" y="-104"/>
                    </a:lnTo>
                    <a:close/>
                  </a:path>
                </a:pathLst>
              </a:custGeom>
              <a:solidFill>
                <a:srgbClr val="0F243E"/>
              </a:solidFill>
              <a:ln w="5700" cap="flat">
                <a:noFill/>
                <a:miter lim="800000"/>
              </a:ln>
            </p:spPr>
          </p:sp>
          <p:sp>
            <p:nvSpPr>
              <p:cNvPr id="11165" name=""/>
              <p:cNvSpPr/>
              <p:nvPr/>
            </p:nvSpPr>
            <p:spPr>
              <a:xfrm rot="5700000">
                <a:off x="3655878" y="4625813"/>
                <a:ext cx="122073" cy="118100"/>
              </a:xfrm>
              <a:custGeom>
                <a:avLst/>
                <a:gdLst/>
                <a:ahLst/>
                <a:cxnLst/>
                <a:pathLst>
                  <a:path w="122073" h="118100">
                    <a:moveTo>
                      <a:pt x="0" y="-123"/>
                    </a:moveTo>
                    <a:lnTo>
                      <a:pt x="0" y="1188"/>
                    </a:lnTo>
                    <a:lnTo>
                      <a:pt x="121413" y="118100"/>
                    </a:lnTo>
                    <a:lnTo>
                      <a:pt x="122073" y="116855"/>
                    </a:lnTo>
                    <a:lnTo>
                      <a:pt x="0" y="-123"/>
                    </a:ln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1167" name=""/>
              <p:cNvSpPr/>
              <p:nvPr/>
            </p:nvSpPr>
            <p:spPr>
              <a:xfrm rot="5700000">
                <a:off x="3649465" y="4625083"/>
                <a:ext cx="120267" cy="117377"/>
              </a:xfrm>
              <a:custGeom>
                <a:avLst/>
                <a:gdLst/>
                <a:ahLst/>
                <a:cxnLst/>
                <a:pathLst>
                  <a:path w="120267" h="117377">
                    <a:moveTo>
                      <a:pt x="0" y="168"/>
                    </a:moveTo>
                    <a:lnTo>
                      <a:pt x="0" y="1387"/>
                    </a:lnTo>
                    <a:lnTo>
                      <a:pt x="119926" y="117377"/>
                    </a:lnTo>
                    <a:lnTo>
                      <a:pt x="120267" y="115443"/>
                    </a:ln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1169" name=""/>
              <p:cNvSpPr/>
              <p:nvPr/>
            </p:nvSpPr>
            <p:spPr>
              <a:xfrm rot="5700000">
                <a:off x="3652697" y="4740083"/>
                <a:ext cx="47664" cy="51728"/>
              </a:xfrm>
              <a:custGeom>
                <a:avLst/>
                <a:gdLst/>
                <a:ahLst/>
                <a:cxnLst/>
                <a:pathLst>
                  <a:path w="47664" h="51728">
                    <a:moveTo>
                      <a:pt x="92" y="49603"/>
                    </a:moveTo>
                    <a:lnTo>
                      <a:pt x="-92" y="51654"/>
                    </a:lnTo>
                    <a:lnTo>
                      <a:pt x="47424" y="1349"/>
                    </a:lnTo>
                    <a:lnTo>
                      <a:pt x="47609" y="55"/>
                    </a:lnTo>
                    <a:lnTo>
                      <a:pt x="92" y="49603"/>
                    </a:lnTo>
                    <a:close/>
                  </a:path>
                </a:pathLst>
              </a:custGeom>
              <a:solidFill>
                <a:srgbClr val="3B5C5B"/>
              </a:solidFill>
              <a:ln w="5700" cap="flat">
                <a:noFill/>
                <a:miter lim="800000"/>
              </a:ln>
            </p:spPr>
          </p:sp>
          <p:sp>
            <p:nvSpPr>
              <p:cNvPr id="11171" name=""/>
              <p:cNvSpPr/>
              <p:nvPr/>
            </p:nvSpPr>
            <p:spPr>
              <a:xfrm rot="5700000">
                <a:off x="3646277" y="4738369"/>
                <a:ext cx="47849" cy="52282"/>
              </a:xfrm>
              <a:custGeom>
                <a:avLst/>
                <a:gdLst/>
                <a:ahLst/>
                <a:cxnLst/>
                <a:pathLst>
                  <a:path w="47849" h="52282">
                    <a:moveTo>
                      <a:pt x="-56" y="51118"/>
                    </a:moveTo>
                    <a:lnTo>
                      <a:pt x="-56" y="52337"/>
                    </a:lnTo>
                    <a:lnTo>
                      <a:pt x="47665" y="1293"/>
                    </a:lnTo>
                    <a:lnTo>
                      <a:pt x="47849" y="0"/>
                    </a:lnTo>
                    <a:lnTo>
                      <a:pt x="-56" y="51118"/>
                    </a:lnTo>
                    <a:close/>
                  </a:path>
                </a:pathLst>
              </a:custGeom>
              <a:solidFill>
                <a:srgbClr val="3B5C5B"/>
              </a:solidFill>
              <a:ln w="5700" cap="flat">
                <a:noFill/>
                <a:miter lim="800000"/>
              </a:ln>
            </p:spPr>
          </p:sp>
          <p:sp>
            <p:nvSpPr>
              <p:cNvPr id="11173" name=""/>
              <p:cNvSpPr/>
              <p:nvPr/>
            </p:nvSpPr>
            <p:spPr>
              <a:xfrm rot="3600000" flipH="true" flipV="true">
                <a:off x="3643335" y="4687356"/>
                <a:ext cx="46523" cy="116231"/>
              </a:xfrm>
              <a:custGeom>
                <a:avLst/>
                <a:gdLst/>
                <a:ahLst/>
                <a:cxnLst/>
                <a:pathLst>
                  <a:path w="46523" h="116231">
                    <a:moveTo>
                      <a:pt x="41043" y="65344"/>
                    </a:moveTo>
                    <a:cubicBezTo>
                      <a:pt x="42261" y="71027"/>
                      <a:pt x="49567" y="111614"/>
                      <a:pt x="45102" y="114860"/>
                    </a:cubicBezTo>
                    <a:cubicBezTo>
                      <a:pt x="40637" y="118108"/>
                      <a:pt x="40231" y="116078"/>
                      <a:pt x="31302" y="104308"/>
                    </a:cubicBezTo>
                    <a:cubicBezTo>
                      <a:pt x="27656" y="99501"/>
                      <a:pt x="23997" y="76303"/>
                      <a:pt x="22779" y="75085"/>
                    </a:cubicBezTo>
                    <a:cubicBezTo>
                      <a:pt x="21562" y="73868"/>
                      <a:pt x="267" y="60878"/>
                      <a:pt x="51" y="48298"/>
                    </a:cubicBezTo>
                    <a:cubicBezTo>
                      <a:pt x="-355" y="24758"/>
                      <a:pt x="1674" y="0"/>
                      <a:pt x="1674" y="0"/>
                    </a:cubicBezTo>
                    <a:lnTo>
                      <a:pt x="28461" y="2029"/>
                    </a:lnTo>
                    <a:cubicBezTo>
                      <a:pt x="28461" y="2029"/>
                      <a:pt x="39825" y="59662"/>
                      <a:pt x="41043" y="65344"/>
                    </a:cubicBez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1175" name=""/>
              <p:cNvSpPr/>
              <p:nvPr/>
            </p:nvSpPr>
            <p:spPr>
              <a:xfrm rot="900000">
                <a:off x="3938054" y="4813601"/>
                <a:ext cx="52441" cy="74544"/>
              </a:xfrm>
              <a:custGeom>
                <a:avLst/>
                <a:gdLst/>
                <a:ahLst/>
                <a:cxnLst/>
                <a:pathLst>
                  <a:path w="52441" h="74544">
                    <a:moveTo>
                      <a:pt x="52646" y="0"/>
                    </a:moveTo>
                    <a:cubicBezTo>
                      <a:pt x="25414" y="18708"/>
                      <a:pt x="12273" y="43968"/>
                      <a:pt x="3690" y="51296"/>
                    </a:cubicBezTo>
                    <a:cubicBezTo>
                      <a:pt x="2358" y="62504"/>
                      <a:pt x="2930" y="58442"/>
                      <a:pt x="-88" y="74333"/>
                    </a:cubicBezTo>
                    <a:cubicBezTo>
                      <a:pt x="23191" y="47666"/>
                      <a:pt x="35749" y="33741"/>
                      <a:pt x="49975" y="19947"/>
                    </a:cubicBezTo>
                    <a:cubicBezTo>
                      <a:pt x="51655" y="3911"/>
                      <a:pt x="52571" y="7931"/>
                      <a:pt x="52646" y="0"/>
                    </a:cubicBez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1177" name=""/>
              <p:cNvSpPr/>
              <p:nvPr/>
            </p:nvSpPr>
            <p:spPr>
              <a:xfrm rot="900000">
                <a:off x="3831352" y="4726063"/>
                <a:ext cx="123734" cy="140419"/>
              </a:xfrm>
              <a:custGeom>
                <a:avLst/>
                <a:gdLst/>
                <a:ahLst/>
                <a:cxnLst/>
                <a:pathLst>
                  <a:path w="123734" h="140419">
                    <a:moveTo>
                      <a:pt x="335" y="0"/>
                    </a:moveTo>
                    <a:cubicBezTo>
                      <a:pt x="-1083" y="6194"/>
                      <a:pt x="3724" y="12261"/>
                      <a:pt x="237" y="24830"/>
                    </a:cubicBezTo>
                    <a:cubicBezTo>
                      <a:pt x="25885" y="48969"/>
                      <a:pt x="89880" y="106921"/>
                      <a:pt x="118331" y="140419"/>
                    </a:cubicBezTo>
                    <a:cubicBezTo>
                      <a:pt x="122887" y="130578"/>
                      <a:pt x="123583" y="126907"/>
                      <a:pt x="123583" y="112898"/>
                    </a:cubicBezTo>
                    <a:cubicBezTo>
                      <a:pt x="106603" y="88111"/>
                      <a:pt x="14344" y="11640"/>
                      <a:pt x="335" y="0"/>
                    </a:cubicBezTo>
                    <a:close/>
                  </a:path>
                </a:pathLst>
              </a:custGeom>
              <a:solidFill>
                <a:srgbClr val="649A99"/>
              </a:solidFill>
              <a:ln w="5700" cap="flat">
                <a:noFill/>
                <a:miter lim="800000"/>
              </a:ln>
            </p:spPr>
          </p:sp>
          <p:sp>
            <p:nvSpPr>
              <p:cNvPr id="11179" name=""/>
              <p:cNvSpPr/>
              <p:nvPr/>
            </p:nvSpPr>
            <p:spPr>
              <a:xfrm rot="900000">
                <a:off x="3839200" y="4685857"/>
                <a:ext cx="170963" cy="168630"/>
              </a:xfrm>
              <a:custGeom>
                <a:avLst/>
                <a:gdLst/>
                <a:ahLst/>
                <a:cxnLst/>
                <a:pathLst>
                  <a:path w="170963" h="168630">
                    <a:moveTo>
                      <a:pt x="52911" y="0"/>
                    </a:moveTo>
                    <a:cubicBezTo>
                      <a:pt x="45152" y="11036"/>
                      <a:pt x="20429" y="35389"/>
                      <a:pt x="0" y="47459"/>
                    </a:cubicBezTo>
                    <a:cubicBezTo>
                      <a:pt x="25602" y="71598"/>
                      <a:pt x="108518" y="150054"/>
                      <a:pt x="122744" y="168630"/>
                    </a:cubicBezTo>
                    <a:cubicBezTo>
                      <a:pt x="137793" y="152855"/>
                      <a:pt x="159390" y="131088"/>
                      <a:pt x="170963" y="115354"/>
                    </a:cubicBezTo>
                    <a:cubicBezTo>
                      <a:pt x="149164" y="95956"/>
                      <a:pt x="62610" y="14916"/>
                      <a:pt x="52911" y="0"/>
                    </a:cubicBezTo>
                    <a:close/>
                  </a:path>
                </a:pathLst>
              </a:custGeom>
              <a:solidFill>
                <a:srgbClr val="A7CACB"/>
              </a:solidFill>
              <a:ln w="5700" cap="flat">
                <a:noFill/>
                <a:miter lim="800000"/>
              </a:ln>
            </p:spPr>
          </p:sp>
          <p:sp>
            <p:nvSpPr>
              <p:cNvPr id="11181" name=""/>
              <p:cNvSpPr/>
              <p:nvPr/>
            </p:nvSpPr>
            <p:spPr>
              <a:xfrm rot="900000">
                <a:off x="3877777" y="4718352"/>
                <a:ext cx="66712" cy="64208"/>
              </a:xfrm>
              <a:custGeom>
                <a:avLst/>
                <a:gdLst/>
                <a:ahLst/>
                <a:cxnLst/>
                <a:pathLst>
                  <a:path w="66712" h="64208">
                    <a:moveTo>
                      <a:pt x="36900" y="1801"/>
                    </a:moveTo>
                    <a:cubicBezTo>
                      <a:pt x="36900" y="1801"/>
                      <a:pt x="17898" y="-4310"/>
                      <a:pt x="7370" y="5961"/>
                    </a:cubicBezTo>
                    <a:cubicBezTo>
                      <a:pt x="93" y="13061"/>
                      <a:pt x="-3983" y="24393"/>
                      <a:pt x="5573" y="33948"/>
                    </a:cubicBezTo>
                    <a:cubicBezTo>
                      <a:pt x="11735" y="40111"/>
                      <a:pt x="23599" y="40984"/>
                      <a:pt x="31867" y="32716"/>
                    </a:cubicBezTo>
                    <a:cubicBezTo>
                      <a:pt x="40135" y="24448"/>
                      <a:pt x="52305" y="23164"/>
                      <a:pt x="59238" y="30611"/>
                    </a:cubicBezTo>
                    <a:cubicBezTo>
                      <a:pt x="63452" y="35136"/>
                      <a:pt x="67763" y="43398"/>
                      <a:pt x="59495" y="51666"/>
                    </a:cubicBezTo>
                    <a:cubicBezTo>
                      <a:pt x="51226" y="59933"/>
                      <a:pt x="36747" y="59699"/>
                      <a:pt x="36180" y="60036"/>
                    </a:cubicBezTo>
                    <a:cubicBezTo>
                      <a:pt x="35614" y="60374"/>
                      <a:pt x="36180" y="64129"/>
                      <a:pt x="36180" y="64129"/>
                    </a:cubicBezTo>
                    <a:cubicBezTo>
                      <a:pt x="36180" y="64129"/>
                      <a:pt x="55648" y="63685"/>
                      <a:pt x="62320" y="54233"/>
                    </a:cubicBezTo>
                    <a:cubicBezTo>
                      <a:pt x="68481" y="45503"/>
                      <a:pt x="68738" y="32921"/>
                      <a:pt x="59238" y="25989"/>
                    </a:cubicBezTo>
                    <a:cubicBezTo>
                      <a:pt x="51411" y="20277"/>
                      <a:pt x="39416" y="21572"/>
                      <a:pt x="31148" y="28402"/>
                    </a:cubicBezTo>
                    <a:cubicBezTo>
                      <a:pt x="22880" y="35232"/>
                      <a:pt x="14303" y="37287"/>
                      <a:pt x="7884" y="31124"/>
                    </a:cubicBezTo>
                    <a:cubicBezTo>
                      <a:pt x="4854" y="28215"/>
                      <a:pt x="438" y="18542"/>
                      <a:pt x="9681" y="8785"/>
                    </a:cubicBezTo>
                    <a:cubicBezTo>
                      <a:pt x="19087" y="-1143"/>
                      <a:pt x="35821" y="5036"/>
                      <a:pt x="35821" y="5036"/>
                    </a:cubicBezTo>
                    <a:lnTo>
                      <a:pt x="36900" y="1801"/>
                    </a:lnTo>
                    <a:close/>
                  </a:path>
                </a:pathLst>
              </a:custGeom>
              <a:solidFill>
                <a:srgbClr val="0F243E"/>
              </a:solidFill>
              <a:ln w="5700" cap="flat">
                <a:noFill/>
                <a:miter lim="800000"/>
              </a:ln>
            </p:spPr>
          </p:sp>
          <p:sp>
            <p:nvSpPr>
              <p:cNvPr id="11183" name=""/>
              <p:cNvSpPr/>
              <p:nvPr/>
            </p:nvSpPr>
            <p:spPr>
              <a:xfrm rot="900000">
                <a:off x="3877666" y="4718081"/>
                <a:ext cx="67754" cy="63145"/>
              </a:xfrm>
              <a:custGeom>
                <a:avLst/>
                <a:gdLst/>
                <a:ahLst/>
                <a:cxnLst/>
                <a:pathLst>
                  <a:path w="67754" h="63145">
                    <a:moveTo>
                      <a:pt x="1680" y="-207"/>
                    </a:moveTo>
                    <a:lnTo>
                      <a:pt x="67530" y="60747"/>
                    </a:lnTo>
                    <a:lnTo>
                      <a:pt x="65219" y="63058"/>
                    </a:lnTo>
                    <a:lnTo>
                      <a:pt x="0" y="3179"/>
                    </a:lnTo>
                    <a:lnTo>
                      <a:pt x="1680" y="-207"/>
                    </a:lnTo>
                    <a:close/>
                  </a:path>
                </a:pathLst>
              </a:custGeom>
              <a:solidFill>
                <a:srgbClr val="0F243E"/>
              </a:solidFill>
              <a:ln w="5700" cap="flat">
                <a:noFill/>
                <a:miter lim="800000"/>
              </a:ln>
            </p:spPr>
          </p:sp>
          <p:sp>
            <p:nvSpPr>
              <p:cNvPr id="11185" name=""/>
              <p:cNvSpPr/>
              <p:nvPr/>
            </p:nvSpPr>
            <p:spPr>
              <a:xfrm rot="900000">
                <a:off x="3833037" y="4734521"/>
                <a:ext cx="122073" cy="118099"/>
              </a:xfrm>
              <a:custGeom>
                <a:avLst/>
                <a:gdLst/>
                <a:ahLst/>
                <a:cxnLst/>
                <a:pathLst>
                  <a:path w="122073" h="118099">
                    <a:moveTo>
                      <a:pt x="0" y="-123"/>
                    </a:moveTo>
                    <a:lnTo>
                      <a:pt x="0" y="1188"/>
                    </a:lnTo>
                    <a:lnTo>
                      <a:pt x="121414" y="118099"/>
                    </a:lnTo>
                    <a:lnTo>
                      <a:pt x="122073" y="116855"/>
                    </a:lnTo>
                    <a:lnTo>
                      <a:pt x="0" y="-123"/>
                    </a:ln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1187" name=""/>
              <p:cNvSpPr/>
              <p:nvPr/>
            </p:nvSpPr>
            <p:spPr>
              <a:xfrm rot="900000">
                <a:off x="3831598" y="4741897"/>
                <a:ext cx="120268" cy="117377"/>
              </a:xfrm>
              <a:custGeom>
                <a:avLst/>
                <a:gdLst/>
                <a:ahLst/>
                <a:cxnLst/>
                <a:pathLst>
                  <a:path w="120268" h="117377">
                    <a:moveTo>
                      <a:pt x="0" y="168"/>
                    </a:moveTo>
                    <a:lnTo>
                      <a:pt x="0" y="1387"/>
                    </a:lnTo>
                    <a:lnTo>
                      <a:pt x="119927" y="117377"/>
                    </a:lnTo>
                    <a:lnTo>
                      <a:pt x="120268" y="115443"/>
                    </a:ln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4F7A79"/>
              </a:solidFill>
              <a:ln w="5700" cap="flat">
                <a:noFill/>
                <a:miter lim="800000"/>
              </a:ln>
            </p:spPr>
          </p:sp>
          <p:sp>
            <p:nvSpPr>
              <p:cNvPr id="11189" name=""/>
              <p:cNvSpPr/>
              <p:nvPr/>
            </p:nvSpPr>
            <p:spPr>
              <a:xfrm rot="900000">
                <a:off x="3943086" y="4821557"/>
                <a:ext cx="47665" cy="51728"/>
              </a:xfrm>
              <a:custGeom>
                <a:avLst/>
                <a:gdLst/>
                <a:ahLst/>
                <a:cxnLst/>
                <a:pathLst>
                  <a:path w="47665" h="51728">
                    <a:moveTo>
                      <a:pt x="92" y="49603"/>
                    </a:moveTo>
                    <a:lnTo>
                      <a:pt x="-92" y="51654"/>
                    </a:lnTo>
                    <a:lnTo>
                      <a:pt x="47425" y="1349"/>
                    </a:lnTo>
                    <a:lnTo>
                      <a:pt x="47609" y="55"/>
                    </a:lnTo>
                    <a:lnTo>
                      <a:pt x="92" y="49603"/>
                    </a:lnTo>
                    <a:close/>
                  </a:path>
                </a:pathLst>
              </a:custGeom>
              <a:solidFill>
                <a:srgbClr val="3B5C5B"/>
              </a:solidFill>
              <a:ln w="5700" cap="flat">
                <a:noFill/>
                <a:miter lim="800000"/>
              </a:ln>
            </p:spPr>
          </p:sp>
          <p:sp>
            <p:nvSpPr>
              <p:cNvPr id="11191" name=""/>
              <p:cNvSpPr/>
              <p:nvPr/>
            </p:nvSpPr>
            <p:spPr>
              <a:xfrm rot="900000">
                <a:off x="3940479" y="4827261"/>
                <a:ext cx="47850" cy="52281"/>
              </a:xfrm>
              <a:custGeom>
                <a:avLst/>
                <a:gdLst/>
                <a:ahLst/>
                <a:cxnLst/>
                <a:pathLst>
                  <a:path w="47850" h="52281">
                    <a:moveTo>
                      <a:pt x="-56" y="51118"/>
                    </a:moveTo>
                    <a:lnTo>
                      <a:pt x="-56" y="52337"/>
                    </a:lnTo>
                    <a:lnTo>
                      <a:pt x="47665" y="1293"/>
                    </a:lnTo>
                    <a:lnTo>
                      <a:pt x="47850" y="0"/>
                    </a:lnTo>
                    <a:lnTo>
                      <a:pt x="-56" y="51118"/>
                    </a:lnTo>
                    <a:close/>
                  </a:path>
                </a:pathLst>
              </a:custGeom>
              <a:solidFill>
                <a:srgbClr val="3B5C5B"/>
              </a:solidFill>
              <a:ln w="5700" cap="flat">
                <a:noFill/>
                <a:miter lim="800000"/>
              </a:ln>
            </p:spPr>
          </p:sp>
          <p:sp>
            <p:nvSpPr>
              <p:cNvPr id="11193" name=""/>
              <p:cNvSpPr/>
              <p:nvPr/>
            </p:nvSpPr>
            <p:spPr>
              <a:xfrm flipH="true" flipV="true">
                <a:off x="3862316" y="4772052"/>
                <a:ext cx="46523" cy="116230"/>
              </a:xfrm>
              <a:custGeom>
                <a:avLst/>
                <a:gdLst/>
                <a:ahLst/>
                <a:cxnLst/>
                <a:pathLst>
                  <a:path w="46523" h="116230">
                    <a:moveTo>
                      <a:pt x="41043" y="65344"/>
                    </a:moveTo>
                    <a:cubicBezTo>
                      <a:pt x="42261" y="71026"/>
                      <a:pt x="49567" y="111614"/>
                      <a:pt x="45102" y="114860"/>
                    </a:cubicBezTo>
                    <a:cubicBezTo>
                      <a:pt x="40638" y="118107"/>
                      <a:pt x="40232" y="116078"/>
                      <a:pt x="31303" y="104308"/>
                    </a:cubicBezTo>
                    <a:cubicBezTo>
                      <a:pt x="27656" y="99501"/>
                      <a:pt x="23997" y="76303"/>
                      <a:pt x="22779" y="75085"/>
                    </a:cubicBezTo>
                    <a:cubicBezTo>
                      <a:pt x="21562" y="73868"/>
                      <a:pt x="267" y="60878"/>
                      <a:pt x="51" y="48298"/>
                    </a:cubicBezTo>
                    <a:cubicBezTo>
                      <a:pt x="-355" y="24758"/>
                      <a:pt x="1674" y="0"/>
                      <a:pt x="1674" y="0"/>
                    </a:cubicBezTo>
                    <a:lnTo>
                      <a:pt x="28461" y="2029"/>
                    </a:lnTo>
                    <a:cubicBezTo>
                      <a:pt x="28461" y="2029"/>
                      <a:pt x="39826" y="59662"/>
                      <a:pt x="41043" y="65344"/>
                    </a:cubicBez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grpSp>
            <p:nvGrpSpPr>
              <p:cNvPr id="11195" name=""/>
              <p:cNvGrpSpPr/>
              <p:nvPr/>
            </p:nvGrpSpPr>
            <p:grpSpPr>
              <a:xfrm rot="-1200000">
                <a:off x="4032673" y="4661089"/>
                <a:ext cx="171396" cy="189609"/>
                <a:chOff x="4032673" y="4661089"/>
                <a:chExt cx="171396" cy="189609"/>
              </a:xfrm>
            </p:grpSpPr>
            <p:sp>
              <p:nvSpPr>
                <p:cNvPr id="11197" name=""/>
                <p:cNvSpPr/>
                <p:nvPr/>
              </p:nvSpPr>
              <p:spPr>
                <a:xfrm>
                  <a:off x="4151060" y="4775927"/>
                  <a:ext cx="52441" cy="74544"/>
                </a:xfrm>
                <a:custGeom>
                  <a:avLst/>
                  <a:gdLst/>
                  <a:ahLst/>
                  <a:cxnLst/>
                  <a:pathLst>
                    <a:path w="52441" h="74544">
                      <a:moveTo>
                        <a:pt x="52647" y="0"/>
                      </a:moveTo>
                      <a:cubicBezTo>
                        <a:pt x="25414" y="18708"/>
                        <a:pt x="12273" y="43968"/>
                        <a:pt x="3690" y="51296"/>
                      </a:cubicBezTo>
                      <a:cubicBezTo>
                        <a:pt x="2358" y="62504"/>
                        <a:pt x="2930" y="58442"/>
                        <a:pt x="-88" y="74332"/>
                      </a:cubicBezTo>
                      <a:cubicBezTo>
                        <a:pt x="23191" y="47665"/>
                        <a:pt x="35750" y="33740"/>
                        <a:pt x="49975" y="19947"/>
                      </a:cubicBezTo>
                      <a:cubicBezTo>
                        <a:pt x="51656" y="3911"/>
                        <a:pt x="52572" y="7931"/>
                        <a:pt x="52647" y="0"/>
                      </a:cubicBez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199" name=""/>
                <p:cNvSpPr/>
                <p:nvPr/>
              </p:nvSpPr>
              <p:spPr>
                <a:xfrm>
                  <a:off x="4032641" y="4708636"/>
                  <a:ext cx="123735" cy="140419"/>
                </a:xfrm>
                <a:custGeom>
                  <a:avLst/>
                  <a:gdLst/>
                  <a:ahLst/>
                  <a:cxnLst/>
                  <a:pathLst>
                    <a:path w="123735" h="140419">
                      <a:moveTo>
                        <a:pt x="335" y="0"/>
                      </a:moveTo>
                      <a:cubicBezTo>
                        <a:pt x="-1083" y="6194"/>
                        <a:pt x="3724" y="12261"/>
                        <a:pt x="237" y="24830"/>
                      </a:cubicBezTo>
                      <a:cubicBezTo>
                        <a:pt x="25886" y="48969"/>
                        <a:pt x="89881" y="106921"/>
                        <a:pt x="118332" y="140419"/>
                      </a:cubicBezTo>
                      <a:cubicBezTo>
                        <a:pt x="122888" y="130578"/>
                        <a:pt x="123584" y="126907"/>
                        <a:pt x="123584" y="112898"/>
                      </a:cubicBezTo>
                      <a:cubicBezTo>
                        <a:pt x="106604" y="88111"/>
                        <a:pt x="14344" y="11640"/>
                        <a:pt x="335" y="0"/>
                      </a:cubicBezTo>
                      <a:close/>
                    </a:path>
                  </a:pathLst>
                </a:custGeom>
                <a:solidFill>
                  <a:srgbClr val="649A9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201" name=""/>
                <p:cNvSpPr/>
                <p:nvPr/>
              </p:nvSpPr>
              <p:spPr>
                <a:xfrm>
                  <a:off x="4032659" y="4661176"/>
                  <a:ext cx="170964" cy="168631"/>
                </a:xfrm>
                <a:custGeom>
                  <a:avLst/>
                  <a:gdLst/>
                  <a:ahLst/>
                  <a:cxnLst/>
                  <a:pathLst>
                    <a:path w="170964" h="168631">
                      <a:moveTo>
                        <a:pt x="52912" y="0"/>
                      </a:moveTo>
                      <a:cubicBezTo>
                        <a:pt x="45152" y="11036"/>
                        <a:pt x="20429" y="35389"/>
                        <a:pt x="0" y="47459"/>
                      </a:cubicBezTo>
                      <a:cubicBezTo>
                        <a:pt x="25602" y="71598"/>
                        <a:pt x="108520" y="150055"/>
                        <a:pt x="122745" y="168631"/>
                      </a:cubicBezTo>
                      <a:cubicBezTo>
                        <a:pt x="137795" y="152857"/>
                        <a:pt x="159392" y="131089"/>
                        <a:pt x="170964" y="115354"/>
                      </a:cubicBezTo>
                      <a:cubicBezTo>
                        <a:pt x="149166" y="95957"/>
                        <a:pt x="62611" y="14916"/>
                        <a:pt x="52912" y="0"/>
                      </a:cubicBezTo>
                      <a:close/>
                    </a:path>
                  </a:pathLst>
                </a:custGeom>
                <a:solidFill>
                  <a:srgbClr val="A7CACB"/>
                </a:solidFill>
                <a:ln w="5700" cap="flat">
                  <a:noFill/>
                  <a:miter lim="800000"/>
                </a:ln>
              </p:spPr>
            </p:sp>
            <p:grpSp>
              <p:nvGrpSpPr>
                <p:cNvPr id="11203" name=""/>
                <p:cNvGrpSpPr/>
                <p:nvPr/>
              </p:nvGrpSpPr>
              <p:grpSpPr>
                <a:xfrm>
                  <a:off x="4066268" y="4697857"/>
                  <a:ext cx="67531" cy="64240"/>
                  <a:chOff x="4066268" y="4697857"/>
                  <a:chExt cx="67531" cy="64240"/>
                </a:xfrm>
              </p:grpSpPr>
              <p:sp>
                <p:nvSpPr>
                  <p:cNvPr id="11205" name=""/>
                  <p:cNvSpPr/>
                  <p:nvPr/>
                </p:nvSpPr>
                <p:spPr>
                  <a:xfrm>
                    <a:off x="4066600" y="4697850"/>
                    <a:ext cx="66713" cy="64208"/>
                  </a:xfrm>
                  <a:custGeom>
                    <a:avLst/>
                    <a:gdLst/>
                    <a:ahLst/>
                    <a:cxnLst/>
                    <a:pathLst>
                      <a:path w="66713" h="64208">
                        <a:moveTo>
                          <a:pt x="36900" y="1801"/>
                        </a:moveTo>
                        <a:cubicBezTo>
                          <a:pt x="36900" y="1801"/>
                          <a:pt x="17899" y="-4310"/>
                          <a:pt x="7371" y="5961"/>
                        </a:cubicBezTo>
                        <a:cubicBezTo>
                          <a:pt x="93" y="13060"/>
                          <a:pt x="-3983" y="24393"/>
                          <a:pt x="5573" y="33948"/>
                        </a:cubicBezTo>
                        <a:cubicBezTo>
                          <a:pt x="11736" y="40111"/>
                          <a:pt x="23599" y="40984"/>
                          <a:pt x="31868" y="32716"/>
                        </a:cubicBezTo>
                        <a:cubicBezTo>
                          <a:pt x="40136" y="24448"/>
                          <a:pt x="52306" y="23164"/>
                          <a:pt x="59239" y="30611"/>
                        </a:cubicBezTo>
                        <a:cubicBezTo>
                          <a:pt x="63453" y="35136"/>
                          <a:pt x="67764" y="43397"/>
                          <a:pt x="59496" y="51665"/>
                        </a:cubicBezTo>
                        <a:cubicBezTo>
                          <a:pt x="51227" y="59933"/>
                          <a:pt x="36747" y="59698"/>
                          <a:pt x="36181" y="60036"/>
                        </a:cubicBezTo>
                        <a:cubicBezTo>
                          <a:pt x="35615" y="60373"/>
                          <a:pt x="36181" y="64128"/>
                          <a:pt x="36181" y="64128"/>
                        </a:cubicBezTo>
                        <a:cubicBezTo>
                          <a:pt x="36181" y="64128"/>
                          <a:pt x="55648" y="63685"/>
                          <a:pt x="62320" y="54233"/>
                        </a:cubicBezTo>
                        <a:cubicBezTo>
                          <a:pt x="68482" y="45503"/>
                          <a:pt x="68739" y="32921"/>
                          <a:pt x="59239" y="25989"/>
                        </a:cubicBezTo>
                        <a:cubicBezTo>
                          <a:pt x="51412" y="20277"/>
                          <a:pt x="39416" y="21572"/>
                          <a:pt x="31148" y="28402"/>
                        </a:cubicBezTo>
                        <a:cubicBezTo>
                          <a:pt x="22881" y="35232"/>
                          <a:pt x="14303" y="37286"/>
                          <a:pt x="7884" y="31124"/>
                        </a:cubicBezTo>
                        <a:cubicBezTo>
                          <a:pt x="4854" y="28215"/>
                          <a:pt x="438" y="18542"/>
                          <a:pt x="9681" y="8785"/>
                        </a:cubicBezTo>
                        <a:cubicBezTo>
                          <a:pt x="19087" y="-1143"/>
                          <a:pt x="35822" y="5036"/>
                          <a:pt x="35822" y="5036"/>
                        </a:cubicBezTo>
                        <a:lnTo>
                          <a:pt x="36900" y="1801"/>
                        </a:lnTo>
                        <a:close/>
                      </a:path>
                    </a:pathLst>
                  </a:custGeom>
                  <a:solidFill>
                    <a:srgbClr val="0F243E"/>
                  </a:solidFill>
                  <a:ln w="5700" cap="flat">
                    <a:noFill/>
                    <a:miter lim="800000"/>
                  </a:ln>
                </p:spPr>
              </p:sp>
              <p:sp>
                <p:nvSpPr>
                  <p:cNvPr id="11207" name=""/>
                  <p:cNvSpPr/>
                  <p:nvPr/>
                </p:nvSpPr>
                <p:spPr>
                  <a:xfrm>
                    <a:off x="4066268" y="4698419"/>
                    <a:ext cx="67531" cy="62138"/>
                  </a:xfrm>
                  <a:custGeom>
                    <a:avLst/>
                    <a:gdLst/>
                    <a:ahLst/>
                    <a:cxnLst/>
                    <a:pathLst>
                      <a:path w="67531" h="62138">
                        <a:moveTo>
                          <a:pt x="2311" y="-104"/>
                        </a:moveTo>
                        <a:lnTo>
                          <a:pt x="67531" y="59827"/>
                        </a:lnTo>
                        <a:lnTo>
                          <a:pt x="65220" y="62138"/>
                        </a:lnTo>
                        <a:lnTo>
                          <a:pt x="0" y="2259"/>
                        </a:lnTo>
                        <a:lnTo>
                          <a:pt x="2311" y="-104"/>
                        </a:lnTo>
                        <a:close/>
                      </a:path>
                    </a:pathLst>
                  </a:custGeom>
                  <a:solidFill>
                    <a:srgbClr val="0F243E"/>
                  </a:solidFill>
                  <a:ln w="5700" cap="flat">
                    <a:noFill/>
                    <a:miter lim="800000"/>
                  </a:ln>
                </p:spPr>
              </p:sp>
            </p:grpSp>
            <p:sp>
              <p:nvSpPr>
                <p:cNvPr id="11209" name=""/>
                <p:cNvSpPr/>
                <p:nvPr/>
              </p:nvSpPr>
              <p:spPr>
                <a:xfrm>
                  <a:off x="4033597" y="4716964"/>
                  <a:ext cx="122074" cy="118099"/>
                </a:xfrm>
                <a:custGeom>
                  <a:avLst/>
                  <a:gdLst/>
                  <a:ahLst/>
                  <a:cxnLst/>
                  <a:pathLst>
                    <a:path w="122074" h="118099">
                      <a:moveTo>
                        <a:pt x="0" y="-123"/>
                      </a:moveTo>
                      <a:lnTo>
                        <a:pt x="0" y="1188"/>
                      </a:lnTo>
                      <a:lnTo>
                        <a:pt x="121415" y="118099"/>
                      </a:lnTo>
                      <a:lnTo>
                        <a:pt x="122074" y="116855"/>
                      </a:lnTo>
                      <a:lnTo>
                        <a:pt x="0" y="-123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211" name=""/>
                <p:cNvSpPr/>
                <p:nvPr/>
              </p:nvSpPr>
              <p:spPr>
                <a:xfrm>
                  <a:off x="4034054" y="4724711"/>
                  <a:ext cx="120268" cy="117377"/>
                </a:xfrm>
                <a:custGeom>
                  <a:avLst/>
                  <a:gdLst/>
                  <a:ahLst/>
                  <a:cxnLst/>
                  <a:pathLst>
                    <a:path w="120268" h="117377">
                      <a:moveTo>
                        <a:pt x="0" y="168"/>
                      </a:moveTo>
                      <a:lnTo>
                        <a:pt x="0" y="1387"/>
                      </a:lnTo>
                      <a:lnTo>
                        <a:pt x="119927" y="117377"/>
                      </a:lnTo>
                      <a:lnTo>
                        <a:pt x="120268" y="115442"/>
                      </a:lnTo>
                      <a:lnTo>
                        <a:pt x="0" y="168"/>
                      </a:lnTo>
                      <a:close/>
                    </a:path>
                  </a:pathLst>
                </a:custGeom>
                <a:solidFill>
                  <a:srgbClr val="4F7A79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213" name=""/>
                <p:cNvSpPr/>
                <p:nvPr/>
              </p:nvSpPr>
              <p:spPr>
                <a:xfrm>
                  <a:off x="4155106" y="4783313"/>
                  <a:ext cx="47665" cy="51728"/>
                </a:xfrm>
                <a:custGeom>
                  <a:avLst/>
                  <a:gdLst/>
                  <a:ahLst/>
                  <a:cxnLst/>
                  <a:pathLst>
                    <a:path w="47665" h="51728">
                      <a:moveTo>
                        <a:pt x="92" y="49603"/>
                      </a:moveTo>
                      <a:lnTo>
                        <a:pt x="-92" y="51654"/>
                      </a:lnTo>
                      <a:lnTo>
                        <a:pt x="47425" y="1349"/>
                      </a:lnTo>
                      <a:lnTo>
                        <a:pt x="47609" y="55"/>
                      </a:lnTo>
                      <a:lnTo>
                        <a:pt x="92" y="49603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  <p:sp>
              <p:nvSpPr>
                <p:cNvPr id="11215" name=""/>
                <p:cNvSpPr/>
                <p:nvPr/>
              </p:nvSpPr>
              <p:spPr>
                <a:xfrm>
                  <a:off x="4154128" y="4789464"/>
                  <a:ext cx="47850" cy="52282"/>
                </a:xfrm>
                <a:custGeom>
                  <a:avLst/>
                  <a:gdLst/>
                  <a:ahLst/>
                  <a:cxnLst/>
                  <a:pathLst>
                    <a:path w="47850" h="52282">
                      <a:moveTo>
                        <a:pt x="-56" y="51118"/>
                      </a:moveTo>
                      <a:lnTo>
                        <a:pt x="-56" y="52337"/>
                      </a:lnTo>
                      <a:lnTo>
                        <a:pt x="47665" y="1293"/>
                      </a:lnTo>
                      <a:lnTo>
                        <a:pt x="47850" y="0"/>
                      </a:lnTo>
                      <a:lnTo>
                        <a:pt x="-56" y="51118"/>
                      </a:lnTo>
                      <a:close/>
                    </a:path>
                  </a:pathLst>
                </a:custGeom>
                <a:solidFill>
                  <a:srgbClr val="3B5C5B"/>
                </a:solidFill>
                <a:ln w="5700" cap="flat">
                  <a:noFill/>
                  <a:miter lim="800000"/>
                </a:ln>
              </p:spPr>
            </p:sp>
          </p:grpSp>
          <p:sp>
            <p:nvSpPr>
              <p:cNvPr id="11217" name=""/>
              <p:cNvSpPr/>
              <p:nvPr/>
            </p:nvSpPr>
            <p:spPr>
              <a:xfrm rot="-1800000" flipH="true" flipV="true">
                <a:off x="4084268" y="4736095"/>
                <a:ext cx="46523" cy="116230"/>
              </a:xfrm>
              <a:custGeom>
                <a:avLst/>
                <a:gdLst/>
                <a:ahLst/>
                <a:cxnLst/>
                <a:pathLst>
                  <a:path w="46523" h="116230">
                    <a:moveTo>
                      <a:pt x="41043" y="65344"/>
                    </a:moveTo>
                    <a:cubicBezTo>
                      <a:pt x="42261" y="71026"/>
                      <a:pt x="49567" y="111614"/>
                      <a:pt x="45102" y="114860"/>
                    </a:cubicBezTo>
                    <a:cubicBezTo>
                      <a:pt x="40638" y="118107"/>
                      <a:pt x="40232" y="116078"/>
                      <a:pt x="31303" y="104308"/>
                    </a:cubicBezTo>
                    <a:cubicBezTo>
                      <a:pt x="27656" y="99501"/>
                      <a:pt x="23997" y="76302"/>
                      <a:pt x="22779" y="75085"/>
                    </a:cubicBezTo>
                    <a:cubicBezTo>
                      <a:pt x="21562" y="73868"/>
                      <a:pt x="267" y="60878"/>
                      <a:pt x="51" y="48298"/>
                    </a:cubicBezTo>
                    <a:cubicBezTo>
                      <a:pt x="-355" y="24758"/>
                      <a:pt x="1674" y="0"/>
                      <a:pt x="1674" y="0"/>
                    </a:cubicBezTo>
                    <a:lnTo>
                      <a:pt x="28461" y="2029"/>
                    </a:lnTo>
                    <a:cubicBezTo>
                      <a:pt x="28461" y="2029"/>
                      <a:pt x="39826" y="59662"/>
                      <a:pt x="41043" y="65344"/>
                    </a:cubicBezTo>
                    <a:close/>
                  </a:path>
                </a:pathLst>
              </a:custGeom>
              <a:solidFill>
                <a:srgbClr val="F6B885"/>
              </a:solidFill>
              <a:ln w="7600" cap="flat">
                <a:noFill/>
                <a:miter lim="800000"/>
              </a:ln>
            </p:spPr>
          </p:sp>
          <p:sp>
            <p:nvSpPr>
              <p:cNvPr id="11219" name=""/>
              <p:cNvSpPr/>
              <p:nvPr/>
            </p:nvSpPr>
            <p:spPr>
              <a:xfrm>
                <a:off x="3990237" y="4630693"/>
                <a:ext cx="63602" cy="80160"/>
              </a:xfrm>
              <a:custGeom>
                <a:avLst/>
                <a:gdLst/>
                <a:ahLst/>
                <a:cxnLst/>
                <a:pathLst>
                  <a:path w="63602" h="80160">
                    <a:moveTo>
                      <a:pt x="48002" y="52075"/>
                    </a:moveTo>
                    <a:lnTo>
                      <a:pt x="50802" y="43298"/>
                    </a:lnTo>
                    <a:lnTo>
                      <a:pt x="63602" y="71969"/>
                    </a:lnTo>
                    <a:lnTo>
                      <a:pt x="38001" y="80160"/>
                    </a:lnTo>
                    <a:lnTo>
                      <a:pt x="40802" y="70798"/>
                    </a:lnTo>
                    <a:cubicBezTo>
                      <a:pt x="40802" y="70798"/>
                      <a:pt x="31601" y="69628"/>
                      <a:pt x="18801" y="52075"/>
                    </a:cubicBezTo>
                    <a:cubicBezTo>
                      <a:pt x="3724" y="31401"/>
                      <a:pt x="0" y="0"/>
                      <a:pt x="0" y="0"/>
                    </a:cubicBezTo>
                    <a:cubicBezTo>
                      <a:pt x="0" y="0"/>
                      <a:pt x="12801" y="26330"/>
                      <a:pt x="26001" y="39787"/>
                    </a:cubicBezTo>
                    <a:cubicBezTo>
                      <a:pt x="34958" y="48919"/>
                      <a:pt x="48002" y="53245"/>
                      <a:pt x="48002" y="52075"/>
                    </a:cubicBezTo>
                    <a:close/>
                  </a:path>
                </a:pathLst>
              </a:custGeom>
              <a:solidFill>
                <a:srgbClr val="C00000"/>
              </a:solidFill>
              <a:ln w="4750" cap="flat">
                <a:noFill/>
                <a:miter lim="800000"/>
              </a:ln>
            </p:spPr>
          </p:sp>
          <p:sp>
            <p:nvSpPr>
              <p:cNvPr id="11221" name=""/>
              <p:cNvSpPr/>
              <p:nvPr/>
            </p:nvSpPr>
            <p:spPr>
              <a:xfrm>
                <a:off x="3799611" y="4558122"/>
                <a:ext cx="46225" cy="77259"/>
              </a:xfrm>
              <a:custGeom>
                <a:avLst/>
                <a:gdLst/>
                <a:ahLst/>
                <a:cxnLst/>
                <a:pathLst>
                  <a:path w="46225" h="77259">
                    <a:moveTo>
                      <a:pt x="0" y="77259"/>
                    </a:moveTo>
                    <a:lnTo>
                      <a:pt x="6774" y="50141"/>
                    </a:lnTo>
                    <a:lnTo>
                      <a:pt x="10958" y="57048"/>
                    </a:lnTo>
                    <a:cubicBezTo>
                      <a:pt x="10958" y="57048"/>
                      <a:pt x="18729" y="53467"/>
                      <a:pt x="29289" y="38373"/>
                    </a:cubicBezTo>
                    <a:cubicBezTo>
                      <a:pt x="37837" y="26155"/>
                      <a:pt x="46225" y="0"/>
                      <a:pt x="46225" y="0"/>
                    </a:cubicBezTo>
                    <a:cubicBezTo>
                      <a:pt x="46225" y="0"/>
                      <a:pt x="45029" y="29164"/>
                      <a:pt x="37856" y="47071"/>
                    </a:cubicBezTo>
                    <a:cubicBezTo>
                      <a:pt x="32137" y="61351"/>
                      <a:pt x="21120" y="68049"/>
                      <a:pt x="21120" y="68049"/>
                    </a:cubicBezTo>
                    <a:lnTo>
                      <a:pt x="25304" y="75468"/>
                    </a:lnTo>
                    <a:lnTo>
                      <a:pt x="0" y="77259"/>
                    </a:lnTo>
                    <a:close/>
                  </a:path>
                </a:pathLst>
              </a:custGeom>
              <a:solidFill>
                <a:srgbClr val="C00000"/>
              </a:solidFill>
              <a:ln w="4750" cap="flat">
                <a:noFill/>
                <a:miter lim="800000"/>
              </a:ln>
            </p:spPr>
          </p:sp>
          <p:sp>
            <p:nvSpPr>
              <p:cNvPr id="11223" name=""/>
              <p:cNvSpPr/>
              <p:nvPr/>
            </p:nvSpPr>
            <p:spPr>
              <a:xfrm>
                <a:off x="3900002" y="4617327"/>
                <a:ext cx="33945" cy="82334"/>
              </a:xfrm>
              <a:custGeom>
                <a:avLst/>
                <a:gdLst/>
                <a:ahLst/>
                <a:cxnLst/>
                <a:pathLst>
                  <a:path w="33945" h="82334">
                    <a:moveTo>
                      <a:pt x="8990" y="54586"/>
                    </a:moveTo>
                    <a:lnTo>
                      <a:pt x="0" y="54586"/>
                    </a:lnTo>
                    <a:lnTo>
                      <a:pt x="17001" y="82334"/>
                    </a:lnTo>
                    <a:lnTo>
                      <a:pt x="33945" y="54586"/>
                    </a:lnTo>
                    <a:lnTo>
                      <a:pt x="25012" y="54586"/>
                    </a:lnTo>
                    <a:cubicBezTo>
                      <a:pt x="25012" y="54586"/>
                      <a:pt x="24111" y="47796"/>
                      <a:pt x="25012" y="36833"/>
                    </a:cubicBezTo>
                    <a:cubicBezTo>
                      <a:pt x="27445" y="7222"/>
                      <a:pt x="31929" y="-166"/>
                      <a:pt x="31929" y="-166"/>
                    </a:cubicBezTo>
                    <a:lnTo>
                      <a:pt x="312" y="-166"/>
                    </a:lnTo>
                    <a:cubicBezTo>
                      <a:pt x="312" y="-166"/>
                      <a:pt x="6500" y="5778"/>
                      <a:pt x="9389" y="36833"/>
                    </a:cubicBezTo>
                    <a:cubicBezTo>
                      <a:pt x="10528" y="49080"/>
                      <a:pt x="8990" y="54586"/>
                      <a:pt x="8990" y="54586"/>
                    </a:cubicBezTo>
                    <a:close/>
                  </a:path>
                </a:pathLst>
              </a:custGeom>
              <a:solidFill>
                <a:srgbClr val="C00000"/>
              </a:solidFill>
              <a:ln w="4750" cap="flat">
                <a:noFill/>
                <a:miter lim="800000"/>
              </a:ln>
            </p:spPr>
          </p:sp>
        </p:grpSp>
        <p:grpSp>
          <p:nvGrpSpPr>
            <p:cNvPr id="11225" name="Phone"/>
            <p:cNvGrpSpPr/>
            <p:nvPr/>
          </p:nvGrpSpPr>
          <p:grpSpPr>
            <a:xfrm>
              <a:off x="3664166" y="5745060"/>
              <a:ext cx="465260" cy="616296"/>
              <a:chOff x="3664166" y="5745060"/>
              <a:chExt cx="465260" cy="616296"/>
            </a:xfrm>
          </p:grpSpPr>
          <p:sp>
            <p:nvSpPr>
              <p:cNvPr id="11227" name=""/>
              <p:cNvSpPr/>
              <p:nvPr/>
            </p:nvSpPr>
            <p:spPr>
              <a:xfrm flipH="true">
                <a:off x="3779891" y="5744678"/>
                <a:ext cx="348693" cy="407080"/>
              </a:xfrm>
              <a:custGeom>
                <a:avLst/>
                <a:gdLst/>
                <a:ahLst/>
                <a:cxnLst/>
                <a:pathLst>
                  <a:path w="348693" h="407080">
                    <a:moveTo>
                      <a:pt x="-373" y="0"/>
                    </a:moveTo>
                    <a:lnTo>
                      <a:pt x="348321" y="0"/>
                    </a:lnTo>
                    <a:lnTo>
                      <a:pt x="348321" y="407080"/>
                    </a:lnTo>
                    <a:lnTo>
                      <a:pt x="-373" y="407080"/>
                    </a:lnTo>
                    <a:lnTo>
                      <a:pt x="-373" y="0"/>
                    </a:lnTo>
                    <a:close/>
                  </a:path>
                </a:pathLst>
              </a:custGeom>
              <a:solidFill>
                <a:srgbClr val="3B608D"/>
              </a:solidFill>
              <a:ln w="7600" cap="flat">
                <a:noFill/>
                <a:miter lim="800000"/>
              </a:ln>
            </p:spPr>
          </p:sp>
          <p:sp>
            <p:nvSpPr>
              <p:cNvPr id="11229" name=""/>
              <p:cNvSpPr/>
              <p:nvPr/>
            </p:nvSpPr>
            <p:spPr>
              <a:xfrm flipH="true">
                <a:off x="3923577" y="5763330"/>
                <a:ext cx="190564" cy="101365"/>
              </a:xfrm>
              <a:custGeom>
                <a:avLst/>
                <a:gdLst/>
                <a:ahLst/>
                <a:cxnLst/>
                <a:pathLst>
                  <a:path w="190564" h="101365">
                    <a:moveTo>
                      <a:pt x="-204" y="0"/>
                    </a:moveTo>
                    <a:lnTo>
                      <a:pt x="190360" y="0"/>
                    </a:lnTo>
                    <a:lnTo>
                      <a:pt x="190360" y="101365"/>
                    </a:lnTo>
                    <a:lnTo>
                      <a:pt x="-204" y="101365"/>
                    </a:lnTo>
                    <a:lnTo>
                      <a:pt x="-204" y="0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A5A5A5"/>
                  </a:gs>
                </a:gsLst>
                <a:lin ang="54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1231" name=""/>
              <p:cNvSpPr/>
              <p:nvPr/>
            </p:nvSpPr>
            <p:spPr>
              <a:xfrm flipH="true">
                <a:off x="4066834" y="6091824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33" name=""/>
              <p:cNvSpPr/>
              <p:nvPr/>
            </p:nvSpPr>
            <p:spPr>
              <a:xfrm flipH="true">
                <a:off x="3663475" y="5883620"/>
                <a:ext cx="104861" cy="370589"/>
              </a:xfrm>
              <a:custGeom>
                <a:avLst/>
                <a:gdLst/>
                <a:ahLst/>
                <a:cxnLst/>
                <a:pathLst>
                  <a:path w="104861" h="370589">
                    <a:moveTo>
                      <a:pt x="24405" y="0"/>
                    </a:moveTo>
                    <a:lnTo>
                      <a:pt x="82926" y="0"/>
                    </a:lnTo>
                    <a:cubicBezTo>
                      <a:pt x="94869" y="0"/>
                      <a:pt x="104455" y="9817"/>
                      <a:pt x="104455" y="21759"/>
                    </a:cubicBezTo>
                    <a:lnTo>
                      <a:pt x="104455" y="349097"/>
                    </a:lnTo>
                    <a:cubicBezTo>
                      <a:pt x="104455" y="361040"/>
                      <a:pt x="94869" y="370589"/>
                      <a:pt x="82926" y="370589"/>
                    </a:cubicBezTo>
                    <a:lnTo>
                      <a:pt x="24405" y="370589"/>
                    </a:lnTo>
                    <a:cubicBezTo>
                      <a:pt x="12463" y="370589"/>
                      <a:pt x="2781" y="361040"/>
                      <a:pt x="2781" y="349097"/>
                    </a:cubicBezTo>
                    <a:cubicBezTo>
                      <a:pt x="2781" y="349097"/>
                      <a:pt x="-2936" y="323481"/>
                      <a:pt x="2075" y="305442"/>
                    </a:cubicBezTo>
                    <a:cubicBezTo>
                      <a:pt x="6130" y="290846"/>
                      <a:pt x="51073" y="304344"/>
                      <a:pt x="61272" y="280304"/>
                    </a:cubicBezTo>
                    <a:cubicBezTo>
                      <a:pt x="72624" y="253544"/>
                      <a:pt x="73435" y="133528"/>
                      <a:pt x="55595" y="102713"/>
                    </a:cubicBezTo>
                    <a:cubicBezTo>
                      <a:pt x="44931" y="84292"/>
                      <a:pt x="20621" y="95415"/>
                      <a:pt x="9374" y="82440"/>
                    </a:cubicBezTo>
                    <a:cubicBezTo>
                      <a:pt x="-1873" y="69465"/>
                      <a:pt x="2781" y="21759"/>
                      <a:pt x="2781" y="21759"/>
                    </a:cubicBezTo>
                    <a:cubicBezTo>
                      <a:pt x="2781" y="9817"/>
                      <a:pt x="12463" y="0"/>
                      <a:pt x="24405" y="0"/>
                    </a:cubicBezTo>
                    <a:close/>
                  </a:path>
                </a:pathLst>
              </a:custGeom>
              <a:solidFill>
                <a:srgbClr val="3B608D"/>
              </a:solidFill>
              <a:ln w="7600" cap="flat">
                <a:noFill/>
                <a:miter lim="800000"/>
              </a:ln>
            </p:spPr>
          </p:sp>
          <p:sp>
            <p:nvSpPr>
              <p:cNvPr id="11235" name=""/>
              <p:cNvSpPr/>
              <p:nvPr/>
            </p:nvSpPr>
            <p:spPr>
              <a:xfrm flipH="true">
                <a:off x="3926819" y="6090535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37" name=""/>
              <p:cNvSpPr/>
              <p:nvPr/>
            </p:nvSpPr>
            <p:spPr>
              <a:xfrm flipH="true">
                <a:off x="3996761" y="6091824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39" name=""/>
              <p:cNvSpPr/>
              <p:nvPr/>
            </p:nvSpPr>
            <p:spPr>
              <a:xfrm flipH="true">
                <a:off x="4066428" y="6036335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41" name=""/>
              <p:cNvSpPr/>
              <p:nvPr/>
            </p:nvSpPr>
            <p:spPr>
              <a:xfrm flipH="true">
                <a:off x="3925198" y="6035394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43" name=""/>
              <p:cNvSpPr/>
              <p:nvPr/>
            </p:nvSpPr>
            <p:spPr>
              <a:xfrm flipH="true">
                <a:off x="3996153" y="6034583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45" name=""/>
              <p:cNvSpPr/>
              <p:nvPr/>
            </p:nvSpPr>
            <p:spPr>
              <a:xfrm flipH="true">
                <a:off x="4066834" y="5981194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47" name=""/>
              <p:cNvSpPr/>
              <p:nvPr/>
            </p:nvSpPr>
            <p:spPr>
              <a:xfrm flipH="true">
                <a:off x="3923576" y="5980250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49" name=""/>
              <p:cNvSpPr/>
              <p:nvPr/>
            </p:nvSpPr>
            <p:spPr>
              <a:xfrm flipH="true">
                <a:off x="3996155" y="5981194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52" name=""/>
              <p:cNvSpPr/>
              <p:nvPr/>
            </p:nvSpPr>
            <p:spPr>
              <a:xfrm flipH="true">
                <a:off x="4066428" y="5928281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54" name=""/>
              <p:cNvSpPr/>
              <p:nvPr/>
            </p:nvSpPr>
            <p:spPr>
              <a:xfrm flipH="true">
                <a:off x="3923171" y="5928352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56" name=""/>
              <p:cNvSpPr/>
              <p:nvPr/>
            </p:nvSpPr>
            <p:spPr>
              <a:xfrm flipH="true">
                <a:off x="3996153" y="5927542"/>
                <a:ext cx="47033" cy="39735"/>
              </a:xfrm>
              <a:custGeom>
                <a:avLst/>
                <a:gdLst/>
                <a:ahLst/>
                <a:cxnLst/>
                <a:pathLst>
                  <a:path w="47033" h="39735">
                    <a:moveTo>
                      <a:pt x="12975" y="0"/>
                    </a:moveTo>
                    <a:lnTo>
                      <a:pt x="34058" y="0"/>
                    </a:lnTo>
                    <a:cubicBezTo>
                      <a:pt x="41224" y="0"/>
                      <a:pt x="47033" y="5809"/>
                      <a:pt x="47033" y="12975"/>
                    </a:cubicBezTo>
                    <a:lnTo>
                      <a:pt x="47033" y="26760"/>
                    </a:lnTo>
                    <a:cubicBezTo>
                      <a:pt x="47033" y="33926"/>
                      <a:pt x="41224" y="39735"/>
                      <a:pt x="34058" y="39735"/>
                    </a:cubicBezTo>
                    <a:lnTo>
                      <a:pt x="12975" y="39735"/>
                    </a:lnTo>
                    <a:cubicBezTo>
                      <a:pt x="5809" y="39735"/>
                      <a:pt x="0" y="33926"/>
                      <a:pt x="0" y="26760"/>
                    </a:cubicBezTo>
                    <a:lnTo>
                      <a:pt x="0" y="12975"/>
                    </a:lnTo>
                    <a:cubicBezTo>
                      <a:pt x="0" y="5809"/>
                      <a:pt x="5809" y="0"/>
                      <a:pt x="12975" y="0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58" name=""/>
              <p:cNvSpPr/>
              <p:nvPr/>
            </p:nvSpPr>
            <p:spPr>
              <a:xfrm flipH="true">
                <a:off x="3973853" y="5876859"/>
                <a:ext cx="98931" cy="30004"/>
              </a:xfrm>
              <a:custGeom>
                <a:avLst/>
                <a:gdLst/>
                <a:ahLst/>
                <a:cxnLst/>
                <a:pathLst>
                  <a:path w="98931" h="30004">
                    <a:moveTo>
                      <a:pt x="0" y="15002"/>
                    </a:moveTo>
                    <a:cubicBezTo>
                      <a:pt x="0" y="6717"/>
                      <a:pt x="22146" y="0"/>
                      <a:pt x="49465" y="0"/>
                    </a:cubicBezTo>
                    <a:cubicBezTo>
                      <a:pt x="76784" y="0"/>
                      <a:pt x="98931" y="6717"/>
                      <a:pt x="98931" y="15002"/>
                    </a:cubicBezTo>
                    <a:cubicBezTo>
                      <a:pt x="98931" y="23287"/>
                      <a:pt x="76784" y="30004"/>
                      <a:pt x="49465" y="30004"/>
                    </a:cubicBezTo>
                    <a:cubicBezTo>
                      <a:pt x="22146" y="30004"/>
                      <a:pt x="0" y="23287"/>
                      <a:pt x="0" y="15002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60" name=""/>
              <p:cNvSpPr/>
              <p:nvPr/>
            </p:nvSpPr>
            <p:spPr>
              <a:xfrm flipH="true">
                <a:off x="4086165" y="5876859"/>
                <a:ext cx="31626" cy="30004"/>
              </a:xfrm>
              <a:custGeom>
                <a:avLst/>
                <a:gdLst/>
                <a:ahLst/>
                <a:cxnLst/>
                <a:pathLst>
                  <a:path w="31626" h="30004">
                    <a:moveTo>
                      <a:pt x="0" y="15002"/>
                    </a:moveTo>
                    <a:cubicBezTo>
                      <a:pt x="0" y="6717"/>
                      <a:pt x="7080" y="0"/>
                      <a:pt x="15813" y="0"/>
                    </a:cubicBezTo>
                    <a:cubicBezTo>
                      <a:pt x="24546" y="0"/>
                      <a:pt x="31626" y="6717"/>
                      <a:pt x="31626" y="15002"/>
                    </a:cubicBezTo>
                    <a:cubicBezTo>
                      <a:pt x="31626" y="23287"/>
                      <a:pt x="24546" y="30004"/>
                      <a:pt x="15813" y="30004"/>
                    </a:cubicBezTo>
                    <a:cubicBezTo>
                      <a:pt x="7080" y="30004"/>
                      <a:pt x="0" y="23287"/>
                      <a:pt x="0" y="15002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62" name=""/>
              <p:cNvSpPr/>
              <p:nvPr/>
            </p:nvSpPr>
            <p:spPr>
              <a:xfrm flipH="true">
                <a:off x="3926820" y="5876859"/>
                <a:ext cx="31626" cy="30004"/>
              </a:xfrm>
              <a:custGeom>
                <a:avLst/>
                <a:gdLst/>
                <a:ahLst/>
                <a:cxnLst/>
                <a:pathLst>
                  <a:path w="31626" h="30004">
                    <a:moveTo>
                      <a:pt x="0" y="15002"/>
                    </a:moveTo>
                    <a:cubicBezTo>
                      <a:pt x="0" y="6717"/>
                      <a:pt x="7080" y="0"/>
                      <a:pt x="15813" y="0"/>
                    </a:cubicBezTo>
                    <a:cubicBezTo>
                      <a:pt x="24546" y="0"/>
                      <a:pt x="31626" y="6717"/>
                      <a:pt x="31626" y="15002"/>
                    </a:cubicBezTo>
                    <a:cubicBezTo>
                      <a:pt x="31626" y="23287"/>
                      <a:pt x="24546" y="30004"/>
                      <a:pt x="15813" y="30004"/>
                    </a:cubicBezTo>
                    <a:cubicBezTo>
                      <a:pt x="7080" y="30004"/>
                      <a:pt x="0" y="23287"/>
                      <a:pt x="0" y="15002"/>
                    </a:cubicBezTo>
                    <a:close/>
                  </a:path>
                </a:pathLst>
              </a:custGeom>
              <a:solidFill>
                <a:srgbClr val="95B3D7"/>
              </a:solidFill>
              <a:ln w="7600" cap="flat">
                <a:noFill/>
                <a:miter lim="800000"/>
              </a:ln>
            </p:spPr>
          </p:sp>
          <p:sp>
            <p:nvSpPr>
              <p:cNvPr id="11264" name=""/>
              <p:cNvSpPr/>
              <p:nvPr/>
            </p:nvSpPr>
            <p:spPr>
              <a:xfrm>
                <a:off x="3795183" y="5767381"/>
                <a:ext cx="100011" cy="95958"/>
              </a:xfrm>
              <a:custGeom>
                <a:avLst/>
                <a:gdLst/>
                <a:ahLst/>
                <a:cxnLst/>
                <a:pathLst>
                  <a:path w="100011" h="95958">
                    <a:moveTo>
                      <a:pt x="21624" y="0"/>
                    </a:moveTo>
                    <a:lnTo>
                      <a:pt x="78388" y="0"/>
                    </a:lnTo>
                    <a:cubicBezTo>
                      <a:pt x="90331" y="0"/>
                      <a:pt x="100011" y="9682"/>
                      <a:pt x="100011" y="21624"/>
                    </a:cubicBezTo>
                    <a:lnTo>
                      <a:pt x="100011" y="74334"/>
                    </a:lnTo>
                    <a:cubicBezTo>
                      <a:pt x="100011" y="86277"/>
                      <a:pt x="90331" y="95958"/>
                      <a:pt x="78388" y="95958"/>
                    </a:cubicBezTo>
                    <a:lnTo>
                      <a:pt x="21624" y="95958"/>
                    </a:lnTo>
                    <a:cubicBezTo>
                      <a:pt x="9681" y="95958"/>
                      <a:pt x="0" y="86277"/>
                      <a:pt x="0" y="74334"/>
                    </a:cubicBezTo>
                    <a:lnTo>
                      <a:pt x="0" y="21624"/>
                    </a:lnTo>
                    <a:cubicBezTo>
                      <a:pt x="0" y="9682"/>
                      <a:pt x="9681" y="0"/>
                      <a:pt x="21624" y="0"/>
                    </a:cubicBezTo>
                    <a:close/>
                  </a:path>
                </a:pathLst>
              </a:custGeom>
              <a:solidFill>
                <a:srgbClr val="27405E"/>
              </a:solidFill>
              <a:ln w="7600" cap="flat">
                <a:noFill/>
                <a:miter lim="800000"/>
              </a:ln>
            </p:spPr>
          </p:sp>
          <p:sp>
            <p:nvSpPr>
              <p:cNvPr id="11267" name=""/>
              <p:cNvSpPr/>
              <p:nvPr/>
            </p:nvSpPr>
            <p:spPr>
              <a:xfrm>
                <a:off x="3832755" y="5848477"/>
                <a:ext cx="30004" cy="13786"/>
              </a:xfrm>
              <a:custGeom>
                <a:avLst/>
                <a:gdLst/>
                <a:ahLst/>
                <a:cxnLst/>
                <a:pathLst>
                  <a:path w="30004" h="13786">
                    <a:moveTo>
                      <a:pt x="0" y="0"/>
                    </a:moveTo>
                    <a:lnTo>
                      <a:pt x="30004" y="0"/>
                    </a:lnTo>
                    <a:lnTo>
                      <a:pt x="30004" y="13786"/>
                    </a:lnTo>
                    <a:lnTo>
                      <a:pt x="0" y="137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69" name=""/>
              <p:cNvSpPr/>
              <p:nvPr/>
            </p:nvSpPr>
            <p:spPr>
              <a:xfrm>
                <a:off x="3805589" y="5912621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72" name=""/>
              <p:cNvSpPr/>
              <p:nvPr/>
            </p:nvSpPr>
            <p:spPr>
              <a:xfrm>
                <a:off x="3807211" y="6030699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74" name=""/>
              <p:cNvSpPr/>
              <p:nvPr/>
            </p:nvSpPr>
            <p:spPr>
              <a:xfrm>
                <a:off x="3806738" y="6013467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78" name=""/>
              <p:cNvSpPr/>
              <p:nvPr/>
            </p:nvSpPr>
            <p:spPr>
              <a:xfrm>
                <a:off x="3806332" y="5997249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80" name=""/>
              <p:cNvSpPr/>
              <p:nvPr/>
            </p:nvSpPr>
            <p:spPr>
              <a:xfrm>
                <a:off x="3806738" y="5980520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83" name=""/>
              <p:cNvSpPr/>
              <p:nvPr/>
            </p:nvSpPr>
            <p:spPr>
              <a:xfrm>
                <a:off x="3806738" y="5963086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85" name=""/>
              <p:cNvSpPr/>
              <p:nvPr/>
            </p:nvSpPr>
            <p:spPr>
              <a:xfrm>
                <a:off x="3806738" y="5944539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88" name=""/>
              <p:cNvSpPr/>
              <p:nvPr/>
            </p:nvSpPr>
            <p:spPr>
              <a:xfrm>
                <a:off x="3806400" y="5927204"/>
                <a:ext cx="77172" cy="5541"/>
              </a:xfrm>
              <a:custGeom>
                <a:avLst/>
                <a:gdLst/>
                <a:ahLst/>
                <a:cxnLst/>
                <a:pathLst>
                  <a:path w="77172" h="5541">
                    <a:moveTo>
                      <a:pt x="0" y="0"/>
                    </a:moveTo>
                    <a:lnTo>
                      <a:pt x="77172" y="0"/>
                    </a:lnTo>
                    <a:lnTo>
                      <a:pt x="77172" y="5541"/>
                    </a:lnTo>
                    <a:lnTo>
                      <a:pt x="0" y="55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0C0C">
                  <a:alpha val="4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92" name=""/>
              <p:cNvSpPr/>
              <p:nvPr/>
            </p:nvSpPr>
            <p:spPr>
              <a:xfrm>
                <a:off x="3797751" y="6067427"/>
                <a:ext cx="100011" cy="72308"/>
              </a:xfrm>
              <a:custGeom>
                <a:avLst/>
                <a:gdLst/>
                <a:ahLst/>
                <a:cxnLst/>
                <a:pathLst>
                  <a:path w="100011" h="72308">
                    <a:moveTo>
                      <a:pt x="21624" y="0"/>
                    </a:moveTo>
                    <a:lnTo>
                      <a:pt x="78388" y="0"/>
                    </a:lnTo>
                    <a:cubicBezTo>
                      <a:pt x="90331" y="0"/>
                      <a:pt x="100011" y="7295"/>
                      <a:pt x="100011" y="16295"/>
                    </a:cubicBezTo>
                    <a:lnTo>
                      <a:pt x="100011" y="56013"/>
                    </a:lnTo>
                    <a:cubicBezTo>
                      <a:pt x="100011" y="65012"/>
                      <a:pt x="90331" y="72308"/>
                      <a:pt x="78388" y="72308"/>
                    </a:cubicBezTo>
                    <a:lnTo>
                      <a:pt x="21624" y="72308"/>
                    </a:lnTo>
                    <a:cubicBezTo>
                      <a:pt x="9681" y="72308"/>
                      <a:pt x="0" y="65012"/>
                      <a:pt x="0" y="56013"/>
                    </a:cubicBezTo>
                    <a:lnTo>
                      <a:pt x="0" y="16295"/>
                    </a:lnTo>
                    <a:cubicBezTo>
                      <a:pt x="0" y="7295"/>
                      <a:pt x="9681" y="0"/>
                      <a:pt x="21624" y="0"/>
                    </a:cubicBezTo>
                    <a:close/>
                  </a:path>
                </a:pathLst>
              </a:custGeom>
              <a:solidFill>
                <a:srgbClr val="27405E">
                  <a:alpha val="60000"/>
                </a:srgbClr>
              </a:solidFill>
              <a:ln w="7600" cap="flat">
                <a:noFill/>
                <a:miter lim="800000"/>
              </a:ln>
            </p:spPr>
          </p:sp>
          <p:sp>
            <p:nvSpPr>
              <p:cNvPr id="11295" name=""/>
              <p:cNvSpPr/>
              <p:nvPr/>
            </p:nvSpPr>
            <p:spPr>
              <a:xfrm>
                <a:off x="3703997" y="6148517"/>
                <a:ext cx="170037" cy="212802"/>
              </a:xfrm>
              <a:custGeom>
                <a:avLst/>
                <a:gdLst/>
                <a:ahLst/>
                <a:cxnLst/>
                <a:pathLst>
                  <a:path w="170037" h="212802">
                    <a:moveTo>
                      <a:pt x="137476" y="1014"/>
                    </a:moveTo>
                    <a:cubicBezTo>
                      <a:pt x="139504" y="8109"/>
                      <a:pt x="154866" y="78187"/>
                      <a:pt x="157749" y="108460"/>
                    </a:cubicBezTo>
                    <a:cubicBezTo>
                      <a:pt x="161803" y="151033"/>
                      <a:pt x="157749" y="185496"/>
                      <a:pt x="126326" y="198674"/>
                    </a:cubicBezTo>
                    <a:cubicBezTo>
                      <a:pt x="94903" y="211851"/>
                      <a:pt x="24963" y="196646"/>
                      <a:pt x="18881" y="164209"/>
                    </a:cubicBezTo>
                    <a:cubicBezTo>
                      <a:pt x="12799" y="131773"/>
                      <a:pt x="13813" y="99337"/>
                      <a:pt x="13813" y="99337"/>
                    </a:cubicBezTo>
                    <a:lnTo>
                      <a:pt x="636" y="95282"/>
                    </a:lnTo>
                    <a:cubicBezTo>
                      <a:pt x="636" y="95282"/>
                      <a:pt x="-3419" y="139883"/>
                      <a:pt x="7731" y="168265"/>
                    </a:cubicBezTo>
                    <a:cubicBezTo>
                      <a:pt x="18881" y="196646"/>
                      <a:pt x="52691" y="206832"/>
                      <a:pt x="77672" y="211091"/>
                    </a:cubicBezTo>
                    <a:cubicBezTo>
                      <a:pt x="99972" y="214892"/>
                      <a:pt x="150654" y="216919"/>
                      <a:pt x="164845" y="172319"/>
                    </a:cubicBezTo>
                    <a:cubicBezTo>
                      <a:pt x="177323" y="133094"/>
                      <a:pt x="163122" y="60011"/>
                      <a:pt x="160790" y="50682"/>
                    </a:cubicBezTo>
                    <a:cubicBezTo>
                      <a:pt x="154708" y="26355"/>
                      <a:pt x="151667" y="0"/>
                      <a:pt x="151667" y="0"/>
                    </a:cubicBezTo>
                    <a:lnTo>
                      <a:pt x="137476" y="1014"/>
                    </a:lnTo>
                    <a:close/>
                  </a:path>
                </a:pathLst>
              </a:custGeom>
              <a:solidFill>
                <a:srgbClr val="3B608D"/>
              </a:solidFill>
              <a:ln w="7600" cap="flat">
                <a:noFill/>
                <a:miter lim="800000"/>
              </a:ln>
            </p:spPr>
          </p:sp>
          <p:pic>
            <p:nvPicPr>
              <p:cNvPr id="11297" name="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2207" y="5931423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00" name="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1120" y="5930585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02" name="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28949" y="5931423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04" name=""/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28949" y="5983322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06" name="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1120" y="5983392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08" name=""/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2207" y="5983322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10" name=""/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0976" y="6037724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12" name=""/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1120" y="6037724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14" name=""/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2207" y="6038536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16" name=""/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2539" y="6094966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18" name=""/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2207" y="6092867"/>
                <a:ext cx="35477" cy="33450"/>
              </a:xfrm>
              <a:prstGeom prst="rect">
                <a:avLst/>
              </a:prstGeom>
            </p:spPr>
          </p:pic>
          <p:pic>
            <p:nvPicPr>
              <p:cNvPr id="11321" name=""/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1584" y="6102061"/>
                <a:ext cx="35477" cy="33450"/>
              </a:xfrm>
              <a:prstGeom prst="rect">
                <a:avLst/>
              </a:prstGeom>
            </p:spPr>
          </p:pic>
        </p:grpSp>
        <p:grpSp>
          <p:nvGrpSpPr>
            <p:cNvPr id="12804" name="Problem"/>
            <p:cNvGrpSpPr/>
            <p:nvPr/>
          </p:nvGrpSpPr>
          <p:grpSpPr>
            <a:xfrm>
              <a:off x="8043318" y="5931607"/>
              <a:ext cx="364801" cy="436166"/>
              <a:chOff x="8043318" y="5931607"/>
              <a:chExt cx="364801" cy="436166"/>
            </a:xfrm>
          </p:grpSpPr>
          <p:sp>
            <p:nvSpPr>
              <p:cNvPr id="11440" name=""/>
              <p:cNvSpPr/>
              <p:nvPr/>
            </p:nvSpPr>
            <p:spPr>
              <a:xfrm>
                <a:off x="8043694" y="5930929"/>
                <a:ext cx="364823" cy="437064"/>
              </a:xfrm>
              <a:custGeom>
                <a:avLst/>
                <a:gdLst/>
                <a:ahLst/>
                <a:cxnLst/>
                <a:pathLst>
                  <a:path w="364823" h="437064">
                    <a:moveTo>
                      <a:pt x="-666" y="0"/>
                    </a:moveTo>
                    <a:lnTo>
                      <a:pt x="364157" y="0"/>
                    </a:lnTo>
                    <a:lnTo>
                      <a:pt x="364157" y="437064"/>
                    </a:lnTo>
                    <a:lnTo>
                      <a:pt x="-666" y="437064"/>
                    </a:lnTo>
                    <a:lnTo>
                      <a:pt x="-666" y="0"/>
                    </a:lnTo>
                    <a:close/>
                  </a:path>
                </a:pathLst>
              </a:custGeom>
              <a:solidFill>
                <a:srgbClr val="663300"/>
              </a:solidFill>
              <a:ln w="7600" cap="flat">
                <a:noFill/>
                <a:miter lim="800000"/>
              </a:ln>
            </p:spPr>
          </p:sp>
          <p:sp>
            <p:nvSpPr>
              <p:cNvPr id="11325" name=""/>
              <p:cNvSpPr/>
              <p:nvPr/>
            </p:nvSpPr>
            <p:spPr>
              <a:xfrm>
                <a:off x="8075489" y="5955017"/>
                <a:ext cx="305018" cy="395278"/>
              </a:xfrm>
              <a:custGeom>
                <a:avLst/>
                <a:gdLst/>
                <a:ahLst/>
                <a:cxnLst/>
                <a:pathLst>
                  <a:path w="305018" h="395278">
                    <a:moveTo>
                      <a:pt x="-557" y="0"/>
                    </a:moveTo>
                    <a:lnTo>
                      <a:pt x="304462" y="0"/>
                    </a:lnTo>
                    <a:lnTo>
                      <a:pt x="304462" y="395278"/>
                    </a:lnTo>
                    <a:lnTo>
                      <a:pt x="-557" y="395278"/>
                    </a:lnTo>
                    <a:lnTo>
                      <a:pt x="-557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000000"/>
                </a:solidFill>
                <a:miter lim="800000"/>
              </a:ln>
            </p:spPr>
          </p:sp>
          <p:sp>
            <p:nvSpPr>
              <p:cNvPr id="12662" name=""/>
              <p:cNvSpPr/>
              <p:nvPr/>
            </p:nvSpPr>
            <p:spPr>
              <a:xfrm>
                <a:off x="8145705" y="5967983"/>
                <a:ext cx="164448" cy="21386"/>
              </a:xfrm>
              <a:custGeom>
                <a:avLst/>
                <a:gdLst/>
                <a:ahLst/>
                <a:cxnLst/>
                <a:pathLst>
                  <a:path w="164448" h="21386">
                    <a:moveTo>
                      <a:pt x="-300" y="0"/>
                    </a:moveTo>
                    <a:lnTo>
                      <a:pt x="164148" y="0"/>
                    </a:lnTo>
                    <a:lnTo>
                      <a:pt x="164148" y="21386"/>
                    </a:lnTo>
                    <a:lnTo>
                      <a:pt x="-300" y="21386"/>
                    </a:lnTo>
                    <a:lnTo>
                      <a:pt x="-300" y="0"/>
                    </a:lnTo>
                    <a:close/>
                  </a:path>
                </a:pathLst>
              </a:custGeom>
              <a:solidFill>
                <a:srgbClr val="3F3F3F"/>
              </a:solidFill>
              <a:ln w="7600" cap="flat">
                <a:noFill/>
                <a:miter lim="800000"/>
              </a:ln>
            </p:spPr>
          </p:sp>
          <p:sp>
            <p:nvSpPr>
              <p:cNvPr id="11445" name=""/>
              <p:cNvSpPr/>
              <p:nvPr/>
            </p:nvSpPr>
            <p:spPr>
              <a:xfrm>
                <a:off x="8131326" y="6183896"/>
                <a:ext cx="191652" cy="150354"/>
              </a:xfrm>
              <a:custGeom>
                <a:avLst/>
                <a:gdLst/>
                <a:ahLst/>
                <a:cxnLst/>
                <a:pathLst>
                  <a:path w="191652" h="150354">
                    <a:moveTo>
                      <a:pt x="94045" y="0"/>
                    </a:moveTo>
                    <a:lnTo>
                      <a:pt x="0" y="150354"/>
                    </a:lnTo>
                    <a:lnTo>
                      <a:pt x="191652" y="150354"/>
                    </a:lnTo>
                    <a:lnTo>
                      <a:pt x="94045" y="0"/>
                    </a:lnTo>
                    <a:close/>
                  </a:path>
                </a:pathLst>
              </a:custGeom>
              <a:solidFill>
                <a:srgbClr val="FFFF00"/>
              </a:solidFill>
              <a:ln w="7600" cap="flat">
                <a:noFill/>
                <a:miter lim="800000"/>
              </a:ln>
            </p:spPr>
          </p:sp>
          <p:sp>
            <p:nvSpPr>
              <p:cNvPr id="10072" name=""/>
              <p:cNvSpPr/>
              <p:nvPr/>
            </p:nvSpPr>
            <p:spPr>
              <a:xfrm>
                <a:off x="8217536" y="6311447"/>
                <a:ext cx="15674" cy="17102"/>
              </a:xfrm>
              <a:custGeom>
                <a:avLst/>
                <a:gdLst/>
                <a:ahLst/>
                <a:cxnLst/>
                <a:pathLst>
                  <a:path w="15674" h="17102">
                    <a:moveTo>
                      <a:pt x="0" y="8551"/>
                    </a:moveTo>
                    <a:cubicBezTo>
                      <a:pt x="0" y="3828"/>
                      <a:pt x="3509" y="0"/>
                      <a:pt x="7837" y="0"/>
                    </a:cubicBezTo>
                    <a:cubicBezTo>
                      <a:pt x="12165" y="0"/>
                      <a:pt x="15674" y="3828"/>
                      <a:pt x="15674" y="8551"/>
                    </a:cubicBezTo>
                    <a:cubicBezTo>
                      <a:pt x="15674" y="13273"/>
                      <a:pt x="12165" y="17102"/>
                      <a:pt x="7837" y="17102"/>
                    </a:cubicBezTo>
                    <a:cubicBezTo>
                      <a:pt x="3509" y="17102"/>
                      <a:pt x="0" y="13273"/>
                      <a:pt x="0" y="85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0074" name=""/>
              <p:cNvSpPr/>
              <p:nvPr/>
            </p:nvSpPr>
            <p:spPr>
              <a:xfrm>
                <a:off x="8216443" y="6201260"/>
                <a:ext cx="19148" cy="102433"/>
              </a:xfrm>
              <a:custGeom>
                <a:avLst/>
                <a:gdLst/>
                <a:ahLst/>
                <a:cxnLst/>
                <a:pathLst>
                  <a:path w="19148" h="102433">
                    <a:moveTo>
                      <a:pt x="9106" y="0"/>
                    </a:moveTo>
                    <a:cubicBezTo>
                      <a:pt x="13106" y="356"/>
                      <a:pt x="19260" y="3028"/>
                      <a:pt x="19260" y="14786"/>
                    </a:cubicBezTo>
                    <a:cubicBezTo>
                      <a:pt x="19260" y="26543"/>
                      <a:pt x="15786" y="102433"/>
                      <a:pt x="8928" y="102433"/>
                    </a:cubicBezTo>
                    <a:cubicBezTo>
                      <a:pt x="2340" y="102433"/>
                      <a:pt x="-156" y="21377"/>
                      <a:pt x="200" y="13895"/>
                    </a:cubicBezTo>
                    <a:cubicBezTo>
                      <a:pt x="630" y="4874"/>
                      <a:pt x="2427" y="-356"/>
                      <a:pt x="910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00" cap="flat">
                <a:noFill/>
                <a:miter lim="800000"/>
              </a:ln>
            </p:spPr>
          </p:sp>
          <p:sp>
            <p:nvSpPr>
              <p:cNvPr id="12784" name=""/>
              <p:cNvSpPr/>
              <p:nvPr/>
            </p:nvSpPr>
            <p:spPr>
              <a:xfrm>
                <a:off x="8098238" y="6022549"/>
                <a:ext cx="259139" cy="10693"/>
              </a:xfrm>
              <a:custGeom>
                <a:avLst/>
                <a:gdLst/>
                <a:ahLst/>
                <a:cxnLst/>
                <a:pathLst>
                  <a:path w="259139" h="10693">
                    <a:moveTo>
                      <a:pt x="-473" y="0"/>
                    </a:moveTo>
                    <a:lnTo>
                      <a:pt x="258666" y="0"/>
                    </a:lnTo>
                    <a:lnTo>
                      <a:pt x="258666" y="10693"/>
                    </a:lnTo>
                    <a:lnTo>
                      <a:pt x="-473" y="10693"/>
                    </a:lnTo>
                    <a:lnTo>
                      <a:pt x="-473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2790" name=""/>
              <p:cNvSpPr/>
              <p:nvPr/>
            </p:nvSpPr>
            <p:spPr>
              <a:xfrm>
                <a:off x="8098344" y="6046823"/>
                <a:ext cx="259139" cy="10693"/>
              </a:xfrm>
              <a:custGeom>
                <a:avLst/>
                <a:gdLst/>
                <a:ahLst/>
                <a:cxnLst/>
                <a:pathLst>
                  <a:path w="259139" h="10693">
                    <a:moveTo>
                      <a:pt x="-473" y="0"/>
                    </a:moveTo>
                    <a:lnTo>
                      <a:pt x="258666" y="0"/>
                    </a:lnTo>
                    <a:lnTo>
                      <a:pt x="258666" y="10693"/>
                    </a:lnTo>
                    <a:lnTo>
                      <a:pt x="-473" y="10693"/>
                    </a:lnTo>
                    <a:lnTo>
                      <a:pt x="-473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2793" name=""/>
              <p:cNvSpPr/>
              <p:nvPr/>
            </p:nvSpPr>
            <p:spPr>
              <a:xfrm>
                <a:off x="8097931" y="6153396"/>
                <a:ext cx="166187" cy="10693"/>
              </a:xfrm>
              <a:custGeom>
                <a:avLst/>
                <a:gdLst/>
                <a:ahLst/>
                <a:cxnLst/>
                <a:pathLst>
                  <a:path w="166187" h="10693">
                    <a:moveTo>
                      <a:pt x="-303" y="0"/>
                    </a:moveTo>
                    <a:lnTo>
                      <a:pt x="165884" y="0"/>
                    </a:lnTo>
                    <a:lnTo>
                      <a:pt x="165884" y="10693"/>
                    </a:lnTo>
                    <a:lnTo>
                      <a:pt x="-303" y="10693"/>
                    </a:lnTo>
                    <a:lnTo>
                      <a:pt x="-303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2796" name=""/>
              <p:cNvSpPr/>
              <p:nvPr/>
            </p:nvSpPr>
            <p:spPr>
              <a:xfrm>
                <a:off x="8097109" y="6127061"/>
                <a:ext cx="259139" cy="10693"/>
              </a:xfrm>
              <a:custGeom>
                <a:avLst/>
                <a:gdLst/>
                <a:ahLst/>
                <a:cxnLst/>
                <a:pathLst>
                  <a:path w="259139" h="10693">
                    <a:moveTo>
                      <a:pt x="-473" y="0"/>
                    </a:moveTo>
                    <a:lnTo>
                      <a:pt x="258666" y="0"/>
                    </a:lnTo>
                    <a:lnTo>
                      <a:pt x="258666" y="10693"/>
                    </a:lnTo>
                    <a:lnTo>
                      <a:pt x="-473" y="10693"/>
                    </a:lnTo>
                    <a:lnTo>
                      <a:pt x="-473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2799" name=""/>
              <p:cNvSpPr/>
              <p:nvPr/>
            </p:nvSpPr>
            <p:spPr>
              <a:xfrm>
                <a:off x="8097109" y="6098670"/>
                <a:ext cx="259139" cy="10693"/>
              </a:xfrm>
              <a:custGeom>
                <a:avLst/>
                <a:gdLst/>
                <a:ahLst/>
                <a:cxnLst/>
                <a:pathLst>
                  <a:path w="259139" h="10693">
                    <a:moveTo>
                      <a:pt x="-473" y="0"/>
                    </a:moveTo>
                    <a:lnTo>
                      <a:pt x="258666" y="0"/>
                    </a:lnTo>
                    <a:lnTo>
                      <a:pt x="258666" y="10693"/>
                    </a:lnTo>
                    <a:lnTo>
                      <a:pt x="-473" y="10693"/>
                    </a:lnTo>
                    <a:lnTo>
                      <a:pt x="-473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2802" name=""/>
              <p:cNvSpPr/>
              <p:nvPr/>
            </p:nvSpPr>
            <p:spPr>
              <a:xfrm>
                <a:off x="8098344" y="6073569"/>
                <a:ext cx="259139" cy="10693"/>
              </a:xfrm>
              <a:custGeom>
                <a:avLst/>
                <a:gdLst/>
                <a:ahLst/>
                <a:cxnLst/>
                <a:pathLst>
                  <a:path w="259139" h="10693">
                    <a:moveTo>
                      <a:pt x="-473" y="0"/>
                    </a:moveTo>
                    <a:lnTo>
                      <a:pt x="258666" y="0"/>
                    </a:lnTo>
                    <a:lnTo>
                      <a:pt x="258666" y="10693"/>
                    </a:lnTo>
                    <a:lnTo>
                      <a:pt x="-473" y="10693"/>
                    </a:lnTo>
                    <a:lnTo>
                      <a:pt x="-473" y="0"/>
                    </a:ln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</p:grpSp>
        <p:grpSp>
          <p:nvGrpSpPr>
            <p:cNvPr id="12614" name="CD"/>
            <p:cNvGrpSpPr/>
            <p:nvPr/>
          </p:nvGrpSpPr>
          <p:grpSpPr>
            <a:xfrm>
              <a:off x="7228216" y="3436162"/>
              <a:ext cx="398974" cy="215446"/>
              <a:chOff x="7228216" y="3436162"/>
              <a:chExt cx="398974" cy="215446"/>
            </a:xfrm>
          </p:grpSpPr>
          <p:sp>
            <p:nvSpPr>
              <p:cNvPr id="12573" name=""/>
              <p:cNvSpPr/>
              <p:nvPr/>
            </p:nvSpPr>
            <p:spPr>
              <a:xfrm>
                <a:off x="7229012" y="3442377"/>
                <a:ext cx="397699" cy="209072"/>
              </a:xfrm>
              <a:custGeom>
                <a:avLst/>
                <a:gdLst/>
                <a:ahLst/>
                <a:cxnLst/>
                <a:pathLst>
                  <a:path w="397699" h="209072">
                    <a:moveTo>
                      <a:pt x="0" y="104536"/>
                    </a:moveTo>
                    <a:cubicBezTo>
                      <a:pt x="0" y="46803"/>
                      <a:pt x="89028" y="0"/>
                      <a:pt x="198849" y="0"/>
                    </a:cubicBezTo>
                    <a:cubicBezTo>
                      <a:pt x="308671" y="0"/>
                      <a:pt x="397699" y="46803"/>
                      <a:pt x="397699" y="104536"/>
                    </a:cubicBezTo>
                    <a:cubicBezTo>
                      <a:pt x="397699" y="162270"/>
                      <a:pt x="308671" y="209072"/>
                      <a:pt x="198849" y="209072"/>
                    </a:cubicBezTo>
                    <a:cubicBezTo>
                      <a:pt x="89028" y="209072"/>
                      <a:pt x="0" y="162270"/>
                      <a:pt x="0" y="104536"/>
                    </a:cubicBezTo>
                    <a:close/>
                  </a:path>
                </a:pathLst>
              </a:custGeom>
              <a:solidFill>
                <a:srgbClr val="595959"/>
              </a:solidFill>
              <a:ln w="7600" cap="flat">
                <a:noFill/>
                <a:miter lim="800000"/>
              </a:ln>
            </p:spPr>
          </p:sp>
          <p:sp>
            <p:nvSpPr>
              <p:cNvPr id="12562" name=""/>
              <p:cNvSpPr/>
              <p:nvPr/>
            </p:nvSpPr>
            <p:spPr>
              <a:xfrm>
                <a:off x="7228216" y="3436162"/>
                <a:ext cx="397699" cy="209072"/>
              </a:xfrm>
              <a:custGeom>
                <a:avLst/>
                <a:gdLst/>
                <a:ahLst/>
                <a:cxnLst/>
                <a:pathLst>
                  <a:path w="397699" h="209072">
                    <a:moveTo>
                      <a:pt x="0" y="104536"/>
                    </a:moveTo>
                    <a:cubicBezTo>
                      <a:pt x="0" y="46803"/>
                      <a:pt x="89028" y="0"/>
                      <a:pt x="198849" y="0"/>
                    </a:cubicBezTo>
                    <a:cubicBezTo>
                      <a:pt x="308671" y="0"/>
                      <a:pt x="397699" y="46803"/>
                      <a:pt x="397699" y="104536"/>
                    </a:cubicBezTo>
                    <a:cubicBezTo>
                      <a:pt x="397699" y="162270"/>
                      <a:pt x="308671" y="209072"/>
                      <a:pt x="198849" y="209072"/>
                    </a:cubicBezTo>
                    <a:cubicBezTo>
                      <a:pt x="89028" y="209072"/>
                      <a:pt x="0" y="162270"/>
                      <a:pt x="0" y="1045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12568" name=""/>
              <p:cNvSpPr/>
              <p:nvPr/>
            </p:nvSpPr>
            <p:spPr>
              <a:xfrm>
                <a:off x="7233951" y="3439509"/>
                <a:ext cx="386227" cy="199820"/>
              </a:xfrm>
              <a:custGeom>
                <a:avLst/>
                <a:gdLst/>
                <a:ahLst/>
                <a:cxnLst/>
                <a:pathLst>
                  <a:path w="386227" h="199820">
                    <a:moveTo>
                      <a:pt x="0" y="99910"/>
                    </a:moveTo>
                    <a:cubicBezTo>
                      <a:pt x="0" y="44731"/>
                      <a:pt x="86460" y="0"/>
                      <a:pt x="193114" y="0"/>
                    </a:cubicBezTo>
                    <a:cubicBezTo>
                      <a:pt x="299767" y="0"/>
                      <a:pt x="386227" y="44731"/>
                      <a:pt x="386227" y="99910"/>
                    </a:cubicBezTo>
                    <a:cubicBezTo>
                      <a:pt x="386227" y="155089"/>
                      <a:pt x="299767" y="199820"/>
                      <a:pt x="193114" y="199820"/>
                    </a:cubicBezTo>
                    <a:cubicBezTo>
                      <a:pt x="86460" y="199820"/>
                      <a:pt x="0" y="155089"/>
                      <a:pt x="0" y="999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470B9"/>
                  </a:gs>
                  <a:gs pos="50000">
                    <a:srgbClr val="DAEAFD"/>
                  </a:gs>
                  <a:gs pos="100000">
                    <a:srgbClr val="3470B9"/>
                  </a:gs>
                </a:gsLst>
                <a:lin ang="27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2596" name=""/>
              <p:cNvSpPr/>
              <p:nvPr/>
            </p:nvSpPr>
            <p:spPr>
              <a:xfrm>
                <a:off x="7234032" y="3455369"/>
                <a:ext cx="340976" cy="183257"/>
              </a:xfrm>
              <a:custGeom>
                <a:avLst/>
                <a:gdLst/>
                <a:ahLst/>
                <a:cxnLst/>
                <a:pathLst>
                  <a:path w="340976" h="183257">
                    <a:moveTo>
                      <a:pt x="0" y="83179"/>
                    </a:moveTo>
                    <a:cubicBezTo>
                      <a:pt x="0" y="48437"/>
                      <a:pt x="34276" y="17836"/>
                      <a:pt x="86287" y="0"/>
                    </a:cubicBezTo>
                    <a:cubicBezTo>
                      <a:pt x="192715" y="62861"/>
                      <a:pt x="220599" y="77203"/>
                      <a:pt x="340976" y="147620"/>
                    </a:cubicBezTo>
                    <a:cubicBezTo>
                      <a:pt x="305434" y="169399"/>
                      <a:pt x="252366" y="183257"/>
                      <a:pt x="193114" y="183257"/>
                    </a:cubicBezTo>
                    <a:cubicBezTo>
                      <a:pt x="93131" y="136164"/>
                      <a:pt x="47721" y="110667"/>
                      <a:pt x="0" y="83179"/>
                    </a:cubicBezTo>
                    <a:close/>
                  </a:path>
                </a:pathLst>
              </a:custGeom>
              <a:solidFill>
                <a:srgbClr val="FEE088"/>
              </a:solidFill>
              <a:ln w="7600" cap="flat">
                <a:noFill/>
                <a:miter lim="800000"/>
              </a:ln>
            </p:spPr>
          </p:sp>
          <p:sp>
            <p:nvSpPr>
              <p:cNvPr id="12578" name=""/>
              <p:cNvSpPr/>
              <p:nvPr/>
            </p:nvSpPr>
            <p:spPr>
              <a:xfrm>
                <a:off x="7369876" y="3497136"/>
                <a:ext cx="115187" cy="60717"/>
              </a:xfrm>
              <a:custGeom>
                <a:avLst/>
                <a:gdLst/>
                <a:ahLst/>
                <a:cxnLst/>
                <a:pathLst>
                  <a:path w="115187" h="60717">
                    <a:moveTo>
                      <a:pt x="0" y="30358"/>
                    </a:moveTo>
                    <a:cubicBezTo>
                      <a:pt x="0" y="13592"/>
                      <a:pt x="25786" y="0"/>
                      <a:pt x="57594" y="0"/>
                    </a:cubicBezTo>
                    <a:cubicBezTo>
                      <a:pt x="89402" y="0"/>
                      <a:pt x="115187" y="13592"/>
                      <a:pt x="115187" y="30358"/>
                    </a:cubicBezTo>
                    <a:cubicBezTo>
                      <a:pt x="115187" y="47125"/>
                      <a:pt x="89402" y="60717"/>
                      <a:pt x="57594" y="60717"/>
                    </a:cubicBezTo>
                    <a:cubicBezTo>
                      <a:pt x="25786" y="60717"/>
                      <a:pt x="0" y="47125"/>
                      <a:pt x="0" y="303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12582" name=""/>
              <p:cNvSpPr/>
              <p:nvPr/>
            </p:nvSpPr>
            <p:spPr>
              <a:xfrm>
                <a:off x="7390206" y="3504102"/>
                <a:ext cx="77467" cy="40081"/>
              </a:xfrm>
              <a:custGeom>
                <a:avLst/>
                <a:gdLst/>
                <a:ahLst/>
                <a:cxnLst/>
                <a:pathLst>
                  <a:path w="77467" h="40081">
                    <a:moveTo>
                      <a:pt x="0" y="20040"/>
                    </a:moveTo>
                    <a:cubicBezTo>
                      <a:pt x="0" y="8972"/>
                      <a:pt x="17342" y="0"/>
                      <a:pt x="38733" y="0"/>
                    </a:cubicBezTo>
                    <a:cubicBezTo>
                      <a:pt x="60125" y="0"/>
                      <a:pt x="77467" y="8972"/>
                      <a:pt x="77467" y="20040"/>
                    </a:cubicBezTo>
                    <a:cubicBezTo>
                      <a:pt x="77467" y="31108"/>
                      <a:pt x="60125" y="40081"/>
                      <a:pt x="38733" y="40081"/>
                    </a:cubicBezTo>
                    <a:cubicBezTo>
                      <a:pt x="17342" y="40081"/>
                      <a:pt x="0" y="31108"/>
                      <a:pt x="0" y="20040"/>
                    </a:cubicBezTo>
                    <a:close/>
                  </a:path>
                </a:pathLst>
              </a:custGeom>
              <a:solidFill>
                <a:srgbClr val="F2F2F2"/>
              </a:solidFill>
              <a:ln w="7600" cap="flat">
                <a:noFill/>
                <a:miter lim="800000"/>
              </a:ln>
            </p:spPr>
          </p:sp>
          <p:sp>
            <p:nvSpPr>
              <p:cNvPr id="12586" name=""/>
              <p:cNvSpPr/>
              <p:nvPr/>
            </p:nvSpPr>
            <p:spPr>
              <a:xfrm>
                <a:off x="7390203" y="3504097"/>
                <a:ext cx="77391" cy="20033"/>
              </a:xfrm>
              <a:custGeom>
                <a:avLst/>
                <a:gdLst/>
                <a:ahLst/>
                <a:cxnLst/>
                <a:pathLst>
                  <a:path w="77391" h="20033">
                    <a:moveTo>
                      <a:pt x="0" y="20033"/>
                    </a:moveTo>
                    <a:cubicBezTo>
                      <a:pt x="0" y="8973"/>
                      <a:pt x="17342" y="0"/>
                      <a:pt x="38734" y="0"/>
                    </a:cubicBezTo>
                    <a:cubicBezTo>
                      <a:pt x="60126" y="0"/>
                      <a:pt x="77391" y="8973"/>
                      <a:pt x="77391" y="20033"/>
                    </a:cubicBezTo>
                    <a:cubicBezTo>
                      <a:pt x="73419" y="12309"/>
                      <a:pt x="61873" y="5371"/>
                      <a:pt x="39048" y="5252"/>
                    </a:cubicBezTo>
                    <a:cubicBezTo>
                      <a:pt x="17180" y="5132"/>
                      <a:pt x="3084" y="12992"/>
                      <a:pt x="0" y="20033"/>
                    </a:cubicBez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12609" name=""/>
              <p:cNvSpPr/>
              <p:nvPr/>
            </p:nvSpPr>
            <p:spPr>
              <a:xfrm>
                <a:off x="7253072" y="3529225"/>
                <a:ext cx="182279" cy="95613"/>
              </a:xfrm>
              <a:custGeom>
                <a:avLst/>
                <a:gdLst/>
                <a:ahLst/>
                <a:cxnLst/>
                <a:pathLst>
                  <a:path w="182279" h="95613" fill="none">
                    <a:moveTo>
                      <a:pt x="0" y="0"/>
                    </a:moveTo>
                    <a:lnTo>
                      <a:pt x="182279" y="95613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000" cap="flat">
                <a:solidFill>
                  <a:srgbClr val="3C5C74"/>
                </a:solidFill>
                <a:miter lim="800000"/>
              </a:ln>
            </p:spPr>
          </p:sp>
          <p:sp>
            <p:nvSpPr>
              <p:cNvPr id="12612" name=""/>
              <p:cNvSpPr/>
              <p:nvPr/>
            </p:nvSpPr>
            <p:spPr>
              <a:xfrm>
                <a:off x="7275379" y="3516477"/>
                <a:ext cx="182279" cy="95613"/>
              </a:xfrm>
              <a:custGeom>
                <a:avLst/>
                <a:gdLst/>
                <a:ahLst/>
                <a:cxnLst/>
                <a:pathLst>
                  <a:path w="182279" h="95613" fill="none">
                    <a:moveTo>
                      <a:pt x="0" y="0"/>
                    </a:moveTo>
                    <a:lnTo>
                      <a:pt x="182279" y="95613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2000" cap="flat">
                <a:solidFill>
                  <a:srgbClr val="3C5C74"/>
                </a:solidFill>
                <a:miter lim="800000"/>
              </a:ln>
            </p:spPr>
          </p:sp>
        </p:grpSp>
        <p:grpSp>
          <p:nvGrpSpPr>
            <p:cNvPr id="11348" name="Web page"/>
            <p:cNvGrpSpPr/>
            <p:nvPr/>
          </p:nvGrpSpPr>
          <p:grpSpPr>
            <a:xfrm>
              <a:off x="6209818" y="5952660"/>
              <a:ext cx="516801" cy="394061"/>
              <a:chOff x="6209818" y="5952660"/>
              <a:chExt cx="516801" cy="394061"/>
            </a:xfrm>
          </p:grpSpPr>
          <p:sp>
            <p:nvSpPr>
              <p:cNvPr id="1676" name="rect">
                <a:hlinkClick r:id="rId29" action="ppaction://hlinkfile"/>
              </p:cNvPr>
              <p:cNvSpPr/>
              <p:nvPr/>
            </p:nvSpPr>
            <p:spPr>
              <a:xfrm>
                <a:off x="6209818" y="5952660"/>
                <a:ext cx="516801" cy="394061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350" name=""/>
              <p:cNvSpPr/>
              <p:nvPr/>
            </p:nvSpPr>
            <p:spPr>
              <a:xfrm>
                <a:off x="6209749" y="5952768"/>
                <a:ext cx="516370" cy="393749"/>
              </a:xfrm>
              <a:custGeom>
                <a:avLst/>
                <a:gdLst/>
                <a:ahLst/>
                <a:cxnLst/>
                <a:pathLst>
                  <a:path w="516370" h="393749">
                    <a:moveTo>
                      <a:pt x="0" y="0"/>
                    </a:moveTo>
                    <a:lnTo>
                      <a:pt x="516370" y="0"/>
                    </a:lnTo>
                    <a:lnTo>
                      <a:pt x="516370" y="393749"/>
                    </a:lnTo>
                    <a:lnTo>
                      <a:pt x="0" y="3937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7EBD"/>
              </a:solidFill>
              <a:ln w="7600" cap="flat">
                <a:noFill/>
                <a:miter lim="800000"/>
              </a:ln>
            </p:spPr>
          </p:sp>
          <p:sp>
            <p:nvSpPr>
              <p:cNvPr id="11352" name=""/>
              <p:cNvSpPr/>
              <p:nvPr/>
            </p:nvSpPr>
            <p:spPr>
              <a:xfrm>
                <a:off x="6209817" y="6012586"/>
                <a:ext cx="516057" cy="327758"/>
              </a:xfrm>
              <a:custGeom>
                <a:avLst/>
                <a:gdLst/>
                <a:ahLst/>
                <a:cxnLst/>
                <a:pathLst>
                  <a:path w="516057" h="327758">
                    <a:moveTo>
                      <a:pt x="0" y="0"/>
                    </a:moveTo>
                    <a:lnTo>
                      <a:pt x="516057" y="0"/>
                    </a:lnTo>
                    <a:lnTo>
                      <a:pt x="516057" y="327758"/>
                    </a:lnTo>
                    <a:lnTo>
                      <a:pt x="0" y="3277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 lim="800000"/>
              </a:ln>
            </p:spPr>
          </p:sp>
          <p:sp>
            <p:nvSpPr>
              <p:cNvPr id="11354" name=""/>
              <p:cNvSpPr/>
              <p:nvPr/>
            </p:nvSpPr>
            <p:spPr>
              <a:xfrm>
                <a:off x="6217506" y="6049537"/>
                <a:ext cx="95672" cy="279631"/>
              </a:xfrm>
              <a:custGeom>
                <a:avLst/>
                <a:gdLst/>
                <a:ahLst/>
                <a:cxnLst/>
                <a:pathLst>
                  <a:path w="95672" h="279631">
                    <a:moveTo>
                      <a:pt x="9610" y="0"/>
                    </a:moveTo>
                    <a:lnTo>
                      <a:pt x="85635" y="0"/>
                    </a:lnTo>
                    <a:cubicBezTo>
                      <a:pt x="91060" y="0"/>
                      <a:pt x="95458" y="5274"/>
                      <a:pt x="95458" y="11779"/>
                    </a:cubicBezTo>
                    <a:lnTo>
                      <a:pt x="95458" y="267851"/>
                    </a:lnTo>
                    <a:cubicBezTo>
                      <a:pt x="95458" y="274357"/>
                      <a:pt x="91060" y="279631"/>
                      <a:pt x="85635" y="279631"/>
                    </a:cubicBezTo>
                    <a:lnTo>
                      <a:pt x="9610" y="279631"/>
                    </a:lnTo>
                    <a:cubicBezTo>
                      <a:pt x="4185" y="279631"/>
                      <a:pt x="-214" y="274357"/>
                      <a:pt x="-214" y="267851"/>
                    </a:cubicBezTo>
                    <a:lnTo>
                      <a:pt x="-214" y="11779"/>
                    </a:lnTo>
                    <a:cubicBezTo>
                      <a:pt x="-214" y="5274"/>
                      <a:pt x="4185" y="0"/>
                      <a:pt x="9610" y="0"/>
                    </a:cubicBezTo>
                    <a:close/>
                  </a:path>
                </a:pathLst>
              </a:custGeom>
              <a:solidFill>
                <a:srgbClr val="EEECE1"/>
              </a:solidFill>
              <a:ln w="7600" cap="flat">
                <a:noFill/>
                <a:miter lim="800000"/>
              </a:ln>
            </p:spPr>
          </p:sp>
          <p:sp>
            <p:nvSpPr>
              <p:cNvPr id="11356" name=""/>
              <p:cNvSpPr/>
              <p:nvPr/>
            </p:nvSpPr>
            <p:spPr>
              <a:xfrm>
                <a:off x="6679008" y="5958686"/>
                <a:ext cx="41050" cy="43082"/>
              </a:xfrm>
              <a:custGeom>
                <a:avLst/>
                <a:gdLst/>
                <a:ahLst/>
                <a:cxnLst/>
                <a:pathLst>
                  <a:path w="41050" h="43082">
                    <a:moveTo>
                      <a:pt x="11132" y="0"/>
                    </a:moveTo>
                    <a:lnTo>
                      <a:pt x="29918" y="0"/>
                    </a:lnTo>
                    <a:cubicBezTo>
                      <a:pt x="36066" y="0"/>
                      <a:pt x="41050" y="5059"/>
                      <a:pt x="41050" y="11300"/>
                    </a:cubicBezTo>
                    <a:lnTo>
                      <a:pt x="41050" y="31782"/>
                    </a:lnTo>
                    <a:cubicBezTo>
                      <a:pt x="41050" y="38023"/>
                      <a:pt x="36066" y="43082"/>
                      <a:pt x="29918" y="43082"/>
                    </a:cubicBezTo>
                    <a:lnTo>
                      <a:pt x="11132" y="43082"/>
                    </a:lnTo>
                    <a:cubicBezTo>
                      <a:pt x="4984" y="43082"/>
                      <a:pt x="0" y="38023"/>
                      <a:pt x="0" y="31782"/>
                    </a:cubicBezTo>
                    <a:lnTo>
                      <a:pt x="0" y="11300"/>
                    </a:lnTo>
                    <a:cubicBezTo>
                      <a:pt x="0" y="5059"/>
                      <a:pt x="4984" y="0"/>
                      <a:pt x="111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100000">
                    <a:srgbClr val="EEA495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1358" name=""/>
              <p:cNvSpPr/>
              <p:nvPr/>
            </p:nvSpPr>
            <p:spPr>
              <a:xfrm>
                <a:off x="6629101" y="5958447"/>
                <a:ext cx="41106" cy="44421"/>
              </a:xfrm>
              <a:custGeom>
                <a:avLst/>
                <a:gdLst/>
                <a:ahLst/>
                <a:cxnLst/>
                <a:pathLst>
                  <a:path w="41106" h="44421">
                    <a:moveTo>
                      <a:pt x="11147" y="0"/>
                    </a:moveTo>
                    <a:lnTo>
                      <a:pt x="29959" y="0"/>
                    </a:lnTo>
                    <a:cubicBezTo>
                      <a:pt x="36115" y="0"/>
                      <a:pt x="41106" y="5217"/>
                      <a:pt x="41106" y="11651"/>
                    </a:cubicBezTo>
                    <a:lnTo>
                      <a:pt x="41106" y="32770"/>
                    </a:lnTo>
                    <a:cubicBezTo>
                      <a:pt x="41106" y="39205"/>
                      <a:pt x="36115" y="44421"/>
                      <a:pt x="29959" y="44421"/>
                    </a:cubicBezTo>
                    <a:lnTo>
                      <a:pt x="11147" y="44421"/>
                    </a:lnTo>
                    <a:cubicBezTo>
                      <a:pt x="4991" y="44421"/>
                      <a:pt x="0" y="39205"/>
                      <a:pt x="0" y="32770"/>
                    </a:cubicBezTo>
                    <a:lnTo>
                      <a:pt x="0" y="11651"/>
                    </a:lnTo>
                    <a:cubicBezTo>
                      <a:pt x="0" y="5217"/>
                      <a:pt x="4991" y="0"/>
                      <a:pt x="1114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DAEAFD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1360" name=""/>
              <p:cNvSpPr/>
              <p:nvPr/>
            </p:nvSpPr>
            <p:spPr>
              <a:xfrm>
                <a:off x="6574234" y="5959561"/>
                <a:ext cx="44932" cy="46507"/>
              </a:xfrm>
              <a:custGeom>
                <a:avLst/>
                <a:gdLst/>
                <a:ahLst/>
                <a:cxnLst/>
                <a:pathLst>
                  <a:path w="44932" h="46507">
                    <a:moveTo>
                      <a:pt x="12185" y="0"/>
                    </a:moveTo>
                    <a:lnTo>
                      <a:pt x="32747" y="0"/>
                    </a:lnTo>
                    <a:cubicBezTo>
                      <a:pt x="39477" y="0"/>
                      <a:pt x="44932" y="5461"/>
                      <a:pt x="44932" y="12198"/>
                    </a:cubicBezTo>
                    <a:lnTo>
                      <a:pt x="44932" y="34308"/>
                    </a:lnTo>
                    <a:cubicBezTo>
                      <a:pt x="44932" y="41045"/>
                      <a:pt x="39477" y="46507"/>
                      <a:pt x="32747" y="46507"/>
                    </a:cubicBezTo>
                    <a:lnTo>
                      <a:pt x="12185" y="46507"/>
                    </a:lnTo>
                    <a:cubicBezTo>
                      <a:pt x="5455" y="46507"/>
                      <a:pt x="0" y="41045"/>
                      <a:pt x="0" y="34308"/>
                    </a:cubicBezTo>
                    <a:lnTo>
                      <a:pt x="0" y="12198"/>
                    </a:lnTo>
                    <a:cubicBezTo>
                      <a:pt x="0" y="5461"/>
                      <a:pt x="5455" y="0"/>
                      <a:pt x="1218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4B7B"/>
                  </a:gs>
                  <a:gs pos="100000">
                    <a:srgbClr val="DAEAFD"/>
                  </a:gs>
                </a:gsLst>
                <a:lin ang="16200000" scaled="0"/>
              </a:gradFill>
              <a:ln w="7600" cap="flat">
                <a:noFill/>
                <a:miter lim="800000"/>
              </a:ln>
            </p:spPr>
          </p:sp>
          <p:sp>
            <p:nvSpPr>
              <p:cNvPr id="11362" name=""/>
              <p:cNvSpPr/>
              <p:nvPr/>
            </p:nvSpPr>
            <p:spPr>
              <a:xfrm>
                <a:off x="6685424" y="5965033"/>
                <a:ext cx="27512" cy="29396"/>
              </a:xfrm>
              <a:custGeom>
                <a:avLst/>
                <a:gdLst/>
                <a:ahLst/>
                <a:cxnLst/>
                <a:pathLst>
                  <a:path w="27512" h="29396" fill="none">
                    <a:moveTo>
                      <a:pt x="27512" y="0"/>
                    </a:moveTo>
                    <a:lnTo>
                      <a:pt x="0" y="29396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364" name=""/>
              <p:cNvSpPr/>
              <p:nvPr/>
            </p:nvSpPr>
            <p:spPr>
              <a:xfrm flipH="true">
                <a:off x="6686875" y="5962829"/>
                <a:ext cx="27512" cy="29396"/>
              </a:xfrm>
              <a:custGeom>
                <a:avLst/>
                <a:gdLst/>
                <a:ahLst/>
                <a:cxnLst/>
                <a:pathLst>
                  <a:path w="27512" h="29396" fill="none">
                    <a:moveTo>
                      <a:pt x="27512" y="0"/>
                    </a:moveTo>
                    <a:lnTo>
                      <a:pt x="0" y="29396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367" name=""/>
              <p:cNvSpPr/>
              <p:nvPr/>
            </p:nvSpPr>
            <p:spPr>
              <a:xfrm>
                <a:off x="6583579" y="5983277"/>
                <a:ext cx="26151" cy="793"/>
              </a:xfrm>
              <a:custGeom>
                <a:avLst/>
                <a:gdLst/>
                <a:ahLst/>
                <a:cxnLst/>
                <a:pathLst>
                  <a:path w="26151" h="793" fill="none">
                    <a:moveTo>
                      <a:pt x="0" y="0"/>
                    </a:moveTo>
                    <a:lnTo>
                      <a:pt x="26151" y="0"/>
                    </a:lnTo>
                  </a:path>
                </a:pathLst>
              </a:custGeom>
              <a:gradFill>
                <a:gsLst>
                  <a:gs pos="0">
                    <a:srgbClr val="EDF0F7"/>
                  </a:gs>
                  <a:gs pos="100000">
                    <a:srgbClr val="A6BED0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370" name=""/>
              <p:cNvSpPr/>
              <p:nvPr/>
            </p:nvSpPr>
            <p:spPr>
              <a:xfrm>
                <a:off x="6638780" y="5966732"/>
                <a:ext cx="21749" cy="24248"/>
              </a:xfrm>
              <a:custGeom>
                <a:avLst/>
                <a:gdLst/>
                <a:ahLst/>
                <a:cxnLst/>
                <a:pathLst>
                  <a:path w="21749" h="24248">
                    <a:moveTo>
                      <a:pt x="0" y="0"/>
                    </a:moveTo>
                    <a:lnTo>
                      <a:pt x="21749" y="0"/>
                    </a:lnTo>
                    <a:lnTo>
                      <a:pt x="21749" y="24248"/>
                    </a:lnTo>
                    <a:lnTo>
                      <a:pt x="0" y="242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FFFFFF"/>
                </a:solidFill>
                <a:miter lim="800000"/>
              </a:ln>
            </p:spPr>
          </p:sp>
          <p:sp>
            <p:nvSpPr>
              <p:cNvPr id="11372" name=""/>
              <p:cNvSpPr/>
              <p:nvPr/>
            </p:nvSpPr>
            <p:spPr>
              <a:xfrm>
                <a:off x="6209905" y="6011748"/>
                <a:ext cx="516057" cy="24511"/>
              </a:xfrm>
              <a:custGeom>
                <a:avLst/>
                <a:gdLst/>
                <a:ahLst/>
                <a:cxnLst/>
                <a:pathLst>
                  <a:path w="516057" h="24511">
                    <a:moveTo>
                      <a:pt x="0" y="0"/>
                    </a:moveTo>
                    <a:lnTo>
                      <a:pt x="516057" y="0"/>
                    </a:lnTo>
                    <a:lnTo>
                      <a:pt x="516057" y="24511"/>
                    </a:lnTo>
                    <a:lnTo>
                      <a:pt x="0" y="245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miter lim="800000"/>
              </a:ln>
            </p:spPr>
          </p:sp>
          <p:sp>
            <p:nvSpPr>
              <p:cNvPr id="11374" name=""/>
              <p:cNvSpPr/>
              <p:nvPr/>
            </p:nvSpPr>
            <p:spPr>
              <a:xfrm>
                <a:off x="6210404" y="6035896"/>
                <a:ext cx="516057" cy="3585"/>
              </a:xfrm>
              <a:custGeom>
                <a:avLst/>
                <a:gdLst/>
                <a:ahLst/>
                <a:cxnLst/>
                <a:pathLst>
                  <a:path w="516057" h="3585">
                    <a:moveTo>
                      <a:pt x="0" y="0"/>
                    </a:moveTo>
                    <a:lnTo>
                      <a:pt x="516057" y="0"/>
                    </a:lnTo>
                    <a:lnTo>
                      <a:pt x="516057" y="3585"/>
                    </a:lnTo>
                    <a:lnTo>
                      <a:pt x="0" y="35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7600" cap="flat">
                <a:noFill/>
                <a:miter lim="800000"/>
              </a:ln>
            </p:spPr>
          </p:sp>
          <p:sp>
            <p:nvSpPr>
              <p:cNvPr id="11376" name=""/>
              <p:cNvSpPr/>
              <p:nvPr/>
            </p:nvSpPr>
            <p:spPr>
              <a:xfrm>
                <a:off x="6222631" y="6065276"/>
                <a:ext cx="84567" cy="23559"/>
              </a:xfrm>
              <a:custGeom>
                <a:avLst/>
                <a:gdLst/>
                <a:ahLst/>
                <a:cxnLst/>
                <a:pathLst>
                  <a:path w="84567" h="23559">
                    <a:moveTo>
                      <a:pt x="9610" y="0"/>
                    </a:moveTo>
                    <a:lnTo>
                      <a:pt x="74530" y="0"/>
                    </a:lnTo>
                    <a:cubicBezTo>
                      <a:pt x="79956" y="0"/>
                      <a:pt x="84354" y="5274"/>
                      <a:pt x="84354" y="11779"/>
                    </a:cubicBezTo>
                    <a:lnTo>
                      <a:pt x="84354" y="11779"/>
                    </a:lnTo>
                    <a:cubicBezTo>
                      <a:pt x="84354" y="18285"/>
                      <a:pt x="79956" y="23559"/>
                      <a:pt x="74530" y="23559"/>
                    </a:cubicBezTo>
                    <a:lnTo>
                      <a:pt x="9610" y="23559"/>
                    </a:lnTo>
                    <a:cubicBezTo>
                      <a:pt x="4185" y="23559"/>
                      <a:pt x="-214" y="18285"/>
                      <a:pt x="-214" y="11779"/>
                    </a:cubicBezTo>
                    <a:lnTo>
                      <a:pt x="-214" y="11779"/>
                    </a:lnTo>
                    <a:cubicBezTo>
                      <a:pt x="-214" y="5274"/>
                      <a:pt x="4185" y="0"/>
                      <a:pt x="9610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1378" name=""/>
              <p:cNvSpPr/>
              <p:nvPr/>
            </p:nvSpPr>
            <p:spPr>
              <a:xfrm>
                <a:off x="6222631" y="6227169"/>
                <a:ext cx="84567" cy="23559"/>
              </a:xfrm>
              <a:custGeom>
                <a:avLst/>
                <a:gdLst/>
                <a:ahLst/>
                <a:cxnLst/>
                <a:pathLst>
                  <a:path w="84567" h="23559">
                    <a:moveTo>
                      <a:pt x="9610" y="0"/>
                    </a:moveTo>
                    <a:lnTo>
                      <a:pt x="74530" y="0"/>
                    </a:lnTo>
                    <a:cubicBezTo>
                      <a:pt x="79956" y="0"/>
                      <a:pt x="84354" y="5274"/>
                      <a:pt x="84354" y="11779"/>
                    </a:cubicBezTo>
                    <a:lnTo>
                      <a:pt x="84354" y="11779"/>
                    </a:lnTo>
                    <a:cubicBezTo>
                      <a:pt x="84354" y="18285"/>
                      <a:pt x="79956" y="23559"/>
                      <a:pt x="74530" y="23559"/>
                    </a:cubicBezTo>
                    <a:lnTo>
                      <a:pt x="9610" y="23559"/>
                    </a:lnTo>
                    <a:cubicBezTo>
                      <a:pt x="4185" y="23559"/>
                      <a:pt x="-214" y="18285"/>
                      <a:pt x="-214" y="11779"/>
                    </a:cubicBezTo>
                    <a:lnTo>
                      <a:pt x="-214" y="11779"/>
                    </a:lnTo>
                    <a:cubicBezTo>
                      <a:pt x="-214" y="5274"/>
                      <a:pt x="4185" y="0"/>
                      <a:pt x="9610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1380" name=""/>
              <p:cNvSpPr/>
              <p:nvPr/>
            </p:nvSpPr>
            <p:spPr>
              <a:xfrm>
                <a:off x="6222631" y="6171399"/>
                <a:ext cx="84567" cy="23559"/>
              </a:xfrm>
              <a:custGeom>
                <a:avLst/>
                <a:gdLst/>
                <a:ahLst/>
                <a:cxnLst/>
                <a:pathLst>
                  <a:path w="84567" h="23559">
                    <a:moveTo>
                      <a:pt x="9610" y="0"/>
                    </a:moveTo>
                    <a:lnTo>
                      <a:pt x="74530" y="0"/>
                    </a:lnTo>
                    <a:cubicBezTo>
                      <a:pt x="79956" y="0"/>
                      <a:pt x="84354" y="5274"/>
                      <a:pt x="84354" y="11779"/>
                    </a:cubicBezTo>
                    <a:lnTo>
                      <a:pt x="84354" y="11779"/>
                    </a:lnTo>
                    <a:cubicBezTo>
                      <a:pt x="84354" y="18285"/>
                      <a:pt x="79956" y="23559"/>
                      <a:pt x="74530" y="23559"/>
                    </a:cubicBezTo>
                    <a:lnTo>
                      <a:pt x="9610" y="23559"/>
                    </a:lnTo>
                    <a:cubicBezTo>
                      <a:pt x="4185" y="23559"/>
                      <a:pt x="-214" y="18285"/>
                      <a:pt x="-214" y="11779"/>
                    </a:cubicBezTo>
                    <a:lnTo>
                      <a:pt x="-214" y="11779"/>
                    </a:lnTo>
                    <a:cubicBezTo>
                      <a:pt x="-214" y="5274"/>
                      <a:pt x="4185" y="0"/>
                      <a:pt x="9610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1382" name=""/>
              <p:cNvSpPr/>
              <p:nvPr/>
            </p:nvSpPr>
            <p:spPr>
              <a:xfrm>
                <a:off x="6221991" y="6117399"/>
                <a:ext cx="84567" cy="23559"/>
              </a:xfrm>
              <a:custGeom>
                <a:avLst/>
                <a:gdLst/>
                <a:ahLst/>
                <a:cxnLst/>
                <a:pathLst>
                  <a:path w="84567" h="23559">
                    <a:moveTo>
                      <a:pt x="9610" y="0"/>
                    </a:moveTo>
                    <a:lnTo>
                      <a:pt x="74530" y="0"/>
                    </a:lnTo>
                    <a:cubicBezTo>
                      <a:pt x="79956" y="0"/>
                      <a:pt x="84354" y="5274"/>
                      <a:pt x="84354" y="11779"/>
                    </a:cubicBezTo>
                    <a:lnTo>
                      <a:pt x="84354" y="11779"/>
                    </a:lnTo>
                    <a:cubicBezTo>
                      <a:pt x="84354" y="18285"/>
                      <a:pt x="79956" y="23559"/>
                      <a:pt x="74530" y="23559"/>
                    </a:cubicBezTo>
                    <a:lnTo>
                      <a:pt x="9610" y="23559"/>
                    </a:lnTo>
                    <a:cubicBezTo>
                      <a:pt x="4185" y="23559"/>
                      <a:pt x="-214" y="18285"/>
                      <a:pt x="-214" y="11779"/>
                    </a:cubicBezTo>
                    <a:lnTo>
                      <a:pt x="-214" y="11779"/>
                    </a:lnTo>
                    <a:cubicBezTo>
                      <a:pt x="-214" y="5274"/>
                      <a:pt x="4185" y="0"/>
                      <a:pt x="9610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1384" name=""/>
              <p:cNvSpPr/>
              <p:nvPr/>
            </p:nvSpPr>
            <p:spPr>
              <a:xfrm>
                <a:off x="6326846" y="6046652"/>
                <a:ext cx="385251" cy="279631"/>
              </a:xfrm>
              <a:custGeom>
                <a:avLst/>
                <a:gdLst/>
                <a:ahLst/>
                <a:cxnLst/>
                <a:pathLst>
                  <a:path w="385251" h="279631">
                    <a:moveTo>
                      <a:pt x="9610" y="0"/>
                    </a:moveTo>
                    <a:lnTo>
                      <a:pt x="375214" y="0"/>
                    </a:lnTo>
                    <a:cubicBezTo>
                      <a:pt x="380639" y="0"/>
                      <a:pt x="385251" y="5274"/>
                      <a:pt x="385251" y="11779"/>
                    </a:cubicBezTo>
                    <a:lnTo>
                      <a:pt x="385251" y="267851"/>
                    </a:lnTo>
                    <a:cubicBezTo>
                      <a:pt x="385251" y="274357"/>
                      <a:pt x="380639" y="279631"/>
                      <a:pt x="375214" y="279631"/>
                    </a:cubicBezTo>
                    <a:lnTo>
                      <a:pt x="9610" y="279631"/>
                    </a:lnTo>
                    <a:cubicBezTo>
                      <a:pt x="4185" y="279631"/>
                      <a:pt x="0" y="274357"/>
                      <a:pt x="0" y="267851"/>
                    </a:cubicBezTo>
                    <a:lnTo>
                      <a:pt x="0" y="11779"/>
                    </a:lnTo>
                    <a:cubicBezTo>
                      <a:pt x="0" y="5274"/>
                      <a:pt x="4185" y="0"/>
                      <a:pt x="9610" y="0"/>
                    </a:cubicBezTo>
                    <a:close/>
                  </a:path>
                </a:pathLst>
              </a:custGeom>
              <a:solidFill>
                <a:srgbClr val="EEECE1"/>
              </a:solidFill>
              <a:ln w="7600" cap="flat">
                <a:noFill/>
                <a:miter lim="800000"/>
              </a:ln>
            </p:spPr>
          </p:sp>
          <p:sp>
            <p:nvSpPr>
              <p:cNvPr id="11386" name=""/>
              <p:cNvSpPr/>
              <p:nvPr/>
            </p:nvSpPr>
            <p:spPr>
              <a:xfrm>
                <a:off x="6223058" y="6282238"/>
                <a:ext cx="84567" cy="23559"/>
              </a:xfrm>
              <a:custGeom>
                <a:avLst/>
                <a:gdLst/>
                <a:ahLst/>
                <a:cxnLst/>
                <a:pathLst>
                  <a:path w="84567" h="23559">
                    <a:moveTo>
                      <a:pt x="9610" y="0"/>
                    </a:moveTo>
                    <a:lnTo>
                      <a:pt x="74530" y="0"/>
                    </a:lnTo>
                    <a:cubicBezTo>
                      <a:pt x="79956" y="0"/>
                      <a:pt x="84354" y="5274"/>
                      <a:pt x="84354" y="11779"/>
                    </a:cubicBezTo>
                    <a:lnTo>
                      <a:pt x="84354" y="11779"/>
                    </a:lnTo>
                    <a:cubicBezTo>
                      <a:pt x="84354" y="18285"/>
                      <a:pt x="79956" y="23559"/>
                      <a:pt x="74530" y="23559"/>
                    </a:cubicBezTo>
                    <a:lnTo>
                      <a:pt x="9610" y="23559"/>
                    </a:lnTo>
                    <a:cubicBezTo>
                      <a:pt x="4185" y="23559"/>
                      <a:pt x="-214" y="18285"/>
                      <a:pt x="-214" y="11779"/>
                    </a:cubicBezTo>
                    <a:lnTo>
                      <a:pt x="-214" y="11779"/>
                    </a:lnTo>
                    <a:cubicBezTo>
                      <a:pt x="-214" y="5274"/>
                      <a:pt x="4185" y="0"/>
                      <a:pt x="9610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1388" name=""/>
              <p:cNvSpPr/>
              <p:nvPr/>
            </p:nvSpPr>
            <p:spPr>
              <a:xfrm>
                <a:off x="6588339" y="6057919"/>
                <a:ext cx="112653" cy="87818"/>
              </a:xfrm>
              <a:custGeom>
                <a:avLst/>
                <a:gdLst/>
                <a:ahLst/>
                <a:cxnLst/>
                <a:pathLst>
                  <a:path w="112653" h="87818">
                    <a:moveTo>
                      <a:pt x="-206" y="0"/>
                    </a:moveTo>
                    <a:lnTo>
                      <a:pt x="112447" y="0"/>
                    </a:lnTo>
                    <a:lnTo>
                      <a:pt x="112447" y="87818"/>
                    </a:lnTo>
                    <a:lnTo>
                      <a:pt x="-206" y="87818"/>
                    </a:lnTo>
                    <a:lnTo>
                      <a:pt x="-206" y="0"/>
                    </a:lnTo>
                    <a:close/>
                  </a:path>
                </a:pathLst>
              </a:custGeom>
              <a:solidFill>
                <a:srgbClr val="666633"/>
              </a:solidFill>
              <a:ln w="7600" cap="flat">
                <a:noFill/>
                <a:miter lim="800000"/>
              </a:ln>
            </p:spPr>
          </p:sp>
          <p:sp>
            <p:nvSpPr>
              <p:cNvPr id="11390" name=""/>
              <p:cNvSpPr/>
              <p:nvPr/>
            </p:nvSpPr>
            <p:spPr>
              <a:xfrm>
                <a:off x="6335387" y="6056893"/>
                <a:ext cx="208428" cy="16389"/>
              </a:xfrm>
              <a:custGeom>
                <a:avLst/>
                <a:gdLst/>
                <a:ahLst/>
                <a:cxnLst/>
                <a:pathLst>
                  <a:path w="208428" h="16389">
                    <a:moveTo>
                      <a:pt x="-214" y="0"/>
                    </a:moveTo>
                    <a:lnTo>
                      <a:pt x="208215" y="0"/>
                    </a:lnTo>
                    <a:lnTo>
                      <a:pt x="208215" y="16389"/>
                    </a:lnTo>
                    <a:lnTo>
                      <a:pt x="-214" y="16389"/>
                    </a:lnTo>
                    <a:lnTo>
                      <a:pt x="-214" y="0"/>
                    </a:lnTo>
                    <a:close/>
                  </a:path>
                </a:pathLst>
              </a:custGeom>
              <a:solidFill>
                <a:srgbClr val="CC9900"/>
              </a:solidFill>
              <a:ln w="7600" cap="flat">
                <a:noFill/>
                <a:miter lim="800000"/>
              </a:ln>
            </p:spPr>
          </p:sp>
          <p:sp>
            <p:nvSpPr>
              <p:cNvPr id="11392" name=""/>
              <p:cNvSpPr/>
              <p:nvPr/>
            </p:nvSpPr>
            <p:spPr>
              <a:xfrm>
                <a:off x="6340085" y="6128284"/>
                <a:ext cx="89693" cy="12121"/>
              </a:xfrm>
              <a:custGeom>
                <a:avLst/>
                <a:gdLst/>
                <a:ahLst/>
                <a:cxnLst/>
                <a:pathLst>
                  <a:path w="89693" h="12121">
                    <a:moveTo>
                      <a:pt x="-164" y="0"/>
                    </a:moveTo>
                    <a:lnTo>
                      <a:pt x="89529" y="0"/>
                    </a:lnTo>
                    <a:lnTo>
                      <a:pt x="89529" y="12121"/>
                    </a:lnTo>
                    <a:lnTo>
                      <a:pt x="-164" y="12121"/>
                    </a:lnTo>
                    <a:lnTo>
                      <a:pt x="-164" y="0"/>
                    </a:lnTo>
                    <a:close/>
                  </a:path>
                </a:pathLst>
              </a:custGeom>
              <a:solidFill>
                <a:srgbClr val="3B3B38"/>
              </a:solidFill>
              <a:ln w="7600" cap="flat">
                <a:noFill/>
                <a:miter lim="800000"/>
              </a:ln>
            </p:spPr>
          </p:sp>
          <p:sp>
            <p:nvSpPr>
              <p:cNvPr id="11394" name=""/>
              <p:cNvSpPr/>
              <p:nvPr/>
            </p:nvSpPr>
            <p:spPr>
              <a:xfrm>
                <a:off x="6341367" y="6160861"/>
                <a:ext cx="360906" cy="8575"/>
              </a:xfrm>
              <a:custGeom>
                <a:avLst/>
                <a:gdLst/>
                <a:ahLst/>
                <a:cxnLst/>
                <a:pathLst>
                  <a:path w="360906" h="8575">
                    <a:moveTo>
                      <a:pt x="-659" y="0"/>
                    </a:moveTo>
                    <a:lnTo>
                      <a:pt x="360247" y="0"/>
                    </a:lnTo>
                    <a:lnTo>
                      <a:pt x="360247" y="8575"/>
                    </a:lnTo>
                    <a:lnTo>
                      <a:pt x="-659" y="8575"/>
                    </a:lnTo>
                    <a:lnTo>
                      <a:pt x="-6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11396" name=""/>
              <p:cNvSpPr/>
              <p:nvPr/>
            </p:nvSpPr>
            <p:spPr>
              <a:xfrm>
                <a:off x="6340940" y="6259343"/>
                <a:ext cx="240462" cy="8575"/>
              </a:xfrm>
              <a:custGeom>
                <a:avLst/>
                <a:gdLst/>
                <a:ahLst/>
                <a:cxnLst/>
                <a:pathLst>
                  <a:path w="240462" h="8575">
                    <a:moveTo>
                      <a:pt x="-439" y="0"/>
                    </a:moveTo>
                    <a:lnTo>
                      <a:pt x="240022" y="0"/>
                    </a:lnTo>
                    <a:lnTo>
                      <a:pt x="240022" y="8575"/>
                    </a:lnTo>
                    <a:lnTo>
                      <a:pt x="-439" y="8575"/>
                    </a:lnTo>
                    <a:lnTo>
                      <a:pt x="-439" y="0"/>
                    </a:ln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  <p:sp>
            <p:nvSpPr>
              <p:cNvPr id="11398" name=""/>
              <p:cNvSpPr/>
              <p:nvPr/>
            </p:nvSpPr>
            <p:spPr>
              <a:xfrm>
                <a:off x="6340941" y="6209323"/>
                <a:ext cx="360906" cy="8575"/>
              </a:xfrm>
              <a:custGeom>
                <a:avLst/>
                <a:gdLst/>
                <a:ahLst/>
                <a:cxnLst/>
                <a:pathLst>
                  <a:path w="360906" h="8575">
                    <a:moveTo>
                      <a:pt x="-659" y="0"/>
                    </a:moveTo>
                    <a:lnTo>
                      <a:pt x="360247" y="0"/>
                    </a:lnTo>
                    <a:lnTo>
                      <a:pt x="360247" y="8575"/>
                    </a:lnTo>
                    <a:lnTo>
                      <a:pt x="-659" y="8575"/>
                    </a:lnTo>
                    <a:lnTo>
                      <a:pt x="-659" y="0"/>
                    </a:lnTo>
                    <a:close/>
                  </a:path>
                </a:pathLst>
              </a:custGeom>
              <a:solidFill>
                <a:srgbClr val="777670"/>
              </a:solidFill>
              <a:ln w="7600" cap="flat">
                <a:noFill/>
                <a:miter lim="800000"/>
              </a:ln>
            </p:spPr>
          </p:sp>
        </p:grpSp>
        <p:grpSp>
          <p:nvGrpSpPr>
            <p:cNvPr id="1677" name="Group 1677"/>
            <p:cNvGrpSpPr/>
            <p:nvPr/>
          </p:nvGrpSpPr>
          <p:grpSpPr>
            <a:xfrm rot="-3090288">
              <a:off x="5935207" y="4847734"/>
              <a:ext cx="2823514" cy="0"/>
              <a:chOff x="5935207" y="4847734"/>
              <a:chExt cx="2823514" cy="0"/>
            </a:xfrm>
          </p:grpSpPr>
          <p:sp>
            <p:nvSpPr>
              <p:cNvPr id="11399" name="Line"/>
              <p:cNvSpPr/>
              <p:nvPr/>
            </p:nvSpPr>
            <p:spPr>
              <a:xfrm>
                <a:off x="5935207" y="4847734"/>
                <a:ext cx="2823514" cy="0"/>
              </a:xfrm>
              <a:custGeom>
                <a:avLst/>
                <a:gdLst/>
                <a:ahLst/>
                <a:cxnLst/>
                <a:pathLst>
                  <a:path w="2823514" h="0" fill="none">
                    <a:moveTo>
                      <a:pt x="-1" y="0"/>
                    </a:moveTo>
                    <a:lnTo>
                      <a:pt x="2823514" y="0"/>
                    </a:lnTo>
                  </a:path>
                </a:pathLst>
              </a:custGeom>
              <a:gradFill>
                <a:gsLst>
                  <a:gs pos="0">
                    <a:srgbClr val="B9CDE5"/>
                  </a:gs>
                  <a:gs pos="50000">
                    <a:srgbClr val="95B3D7"/>
                  </a:gs>
                  <a:gs pos="100000">
                    <a:srgbClr val="729ACA"/>
                  </a:gs>
                </a:gsLst>
                <a:lin ang="5400000" scaled="0"/>
              </a:gradFill>
              <a:ln w="7600" cap="flat">
                <a:solidFill>
                  <a:srgbClr val="808000"/>
                </a:solidFill>
                <a:bevel/>
                <a:tailEnd type="triangle" w="med" len="med"/>
              </a:ln>
            </p:spPr>
          </p:sp>
          <p:sp>
            <p:nvSpPr>
              <p:cNvPr id="1678" name="Text 1678"/>
              <p:cNvSpPr txBox="1"/>
              <p:nvPr/>
            </p:nvSpPr>
            <p:spPr>
              <a:xfrm rot="3090288">
                <a:off x="6146419" y="4573067"/>
                <a:ext cx="1330000" cy="2432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Get the Activation Code</a:t>
                </a:r>
              </a:p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 to Activate Edraw Manually</a:t>
                </a:r>
              </a:p>
            </p:txBody>
          </p:sp>
        </p:grpSp>
        <p:grpSp>
          <p:nvGrpSpPr>
            <p:cNvPr id="1679" name="Group 1679"/>
            <p:cNvGrpSpPr/>
            <p:nvPr/>
          </p:nvGrpSpPr>
          <p:grpSpPr>
            <a:xfrm rot="5399994">
              <a:off x="7648119" y="4320408"/>
              <a:ext cx="1155200" cy="0"/>
              <a:chOff x="7648119" y="4320408"/>
              <a:chExt cx="1155200" cy="0"/>
            </a:xfrm>
          </p:grpSpPr>
          <p:sp>
            <p:nvSpPr>
              <p:cNvPr id="11400" name="Line"/>
              <p:cNvSpPr/>
              <p:nvPr/>
            </p:nvSpPr>
            <p:spPr>
              <a:xfrm>
                <a:off x="7648119" y="4320408"/>
                <a:ext cx="1155200" cy="0"/>
              </a:xfrm>
              <a:custGeom>
                <a:avLst/>
                <a:gdLst/>
                <a:ahLst/>
                <a:cxnLst/>
                <a:pathLst>
                  <a:path w="1155200" h="0" fill="none">
                    <a:moveTo>
                      <a:pt x="0" y="-2"/>
                    </a:moveTo>
                    <a:lnTo>
                      <a:pt x="1155200" y="-2"/>
                    </a:lnTo>
                  </a:path>
                </a:pathLst>
              </a:custGeom>
              <a:gradFill>
                <a:gsLst>
                  <a:gs pos="0">
                    <a:srgbClr val="B9CDE5"/>
                  </a:gs>
                  <a:gs pos="50000">
                    <a:srgbClr val="95B3D7"/>
                  </a:gs>
                  <a:gs pos="100000">
                    <a:srgbClr val="729ACA"/>
                  </a:gs>
                </a:gsLst>
                <a:lin ang="5400000" scaled="0"/>
              </a:gradFill>
              <a:ln w="7600" cap="flat">
                <a:solidFill>
                  <a:srgbClr val="808000"/>
                </a:solidFill>
                <a:bevel/>
                <a:tailEnd type="triangle" w="med" len="med"/>
              </a:ln>
            </p:spPr>
          </p:sp>
          <p:sp>
            <p:nvSpPr>
              <p:cNvPr id="1680" name="Text 1680"/>
              <p:cNvSpPr txBox="1"/>
              <p:nvPr/>
            </p:nvSpPr>
            <p:spPr>
              <a:xfrm rot="-5399994">
                <a:off x="7997718" y="4259608"/>
                <a:ext cx="4560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Activate</a:t>
                </a:r>
              </a:p>
            </p:txBody>
          </p: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2013-12-01T22:08:46Z</dcterms:created>
  <dcterms:modified xsi:type="dcterms:W3CDTF">2013-12-01T22:08:46Z</dcterms:modified>
</cp:coreProperties>
</file>